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7" r:id="rId3"/>
    <p:sldId id="294" r:id="rId4"/>
    <p:sldId id="293" r:id="rId5"/>
    <p:sldId id="290"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4294E-66A1-4468-82ED-50D90B7F043C}" v="72" dt="2022-08-18T08:24:0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p:cViewPr varScale="1">
        <p:scale>
          <a:sx n="88" d="100"/>
          <a:sy n="88" d="100"/>
        </p:scale>
        <p:origin x="498" y="10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EC44294E-66A1-4468-82ED-50D90B7F043C}"/>
    <pc:docChg chg="undo custSel addSld delSld modSld">
      <pc:chgData name="T H" userId="270efafb50020bd6" providerId="LiveId" clId="{EC44294E-66A1-4468-82ED-50D90B7F043C}" dt="2022-08-18T08:24:00.284" v="329"/>
      <pc:docMkLst>
        <pc:docMk/>
      </pc:docMkLst>
      <pc:sldChg chg="modSp mod">
        <pc:chgData name="T H" userId="270efafb50020bd6" providerId="LiveId" clId="{EC44294E-66A1-4468-82ED-50D90B7F043C}" dt="2022-08-17T22:04:32.918" v="1" actId="20577"/>
        <pc:sldMkLst>
          <pc:docMk/>
          <pc:sldMk cId="562573195" sldId="256"/>
        </pc:sldMkLst>
        <pc:spChg chg="mod">
          <ac:chgData name="T H" userId="270efafb50020bd6" providerId="LiveId" clId="{EC44294E-66A1-4468-82ED-50D90B7F043C}" dt="2022-08-17T22:04:32.918" v="1" actId="20577"/>
          <ac:spMkLst>
            <pc:docMk/>
            <pc:sldMk cId="562573195" sldId="256"/>
            <ac:spMk id="10" creationId="{00000000-0000-0000-0000-000000000000}"/>
          </ac:spMkLst>
        </pc:spChg>
      </pc:sldChg>
      <pc:sldChg chg="addSp delSp modSp mod modAnim">
        <pc:chgData name="T H" userId="270efafb50020bd6" providerId="LiveId" clId="{EC44294E-66A1-4468-82ED-50D90B7F043C}" dt="2022-08-18T08:24:00.284" v="329"/>
        <pc:sldMkLst>
          <pc:docMk/>
          <pc:sldMk cId="3272686585" sldId="287"/>
        </pc:sldMkLst>
        <pc:spChg chg="add mod">
          <ac:chgData name="T H" userId="270efafb50020bd6" providerId="LiveId" clId="{EC44294E-66A1-4468-82ED-50D90B7F043C}" dt="2022-08-18T08:23:37.949" v="325" actId="1076"/>
          <ac:spMkLst>
            <pc:docMk/>
            <pc:sldMk cId="3272686585" sldId="287"/>
            <ac:spMk id="9" creationId="{348BB589-9249-C011-2DE3-C19276F3B927}"/>
          </ac:spMkLst>
        </pc:spChg>
        <pc:spChg chg="add mod">
          <ac:chgData name="T H" userId="270efafb50020bd6" providerId="LiveId" clId="{EC44294E-66A1-4468-82ED-50D90B7F043C}" dt="2022-08-18T07:02:46.262" v="125" actId="114"/>
          <ac:spMkLst>
            <pc:docMk/>
            <pc:sldMk cId="3272686585" sldId="287"/>
            <ac:spMk id="11" creationId="{D413E36F-4D02-3C20-CA2D-26C919FCF4DB}"/>
          </ac:spMkLst>
        </pc:spChg>
        <pc:spChg chg="add mod ord">
          <ac:chgData name="T H" userId="270efafb50020bd6" providerId="LiveId" clId="{EC44294E-66A1-4468-82ED-50D90B7F043C}" dt="2022-08-18T07:02:28.713" v="121" actId="207"/>
          <ac:spMkLst>
            <pc:docMk/>
            <pc:sldMk cId="3272686585" sldId="287"/>
            <ac:spMk id="12" creationId="{2FD581BB-9010-C875-EF08-ADDBC3C584B3}"/>
          </ac:spMkLst>
        </pc:spChg>
        <pc:spChg chg="del">
          <ac:chgData name="T H" userId="270efafb50020bd6" providerId="LiveId" clId="{EC44294E-66A1-4468-82ED-50D90B7F043C}" dt="2022-08-17T22:08:23.198" v="56" actId="478"/>
          <ac:spMkLst>
            <pc:docMk/>
            <pc:sldMk cId="3272686585" sldId="287"/>
            <ac:spMk id="14" creationId="{00000000-0000-0000-0000-000000000000}"/>
          </ac:spMkLst>
        </pc:spChg>
        <pc:spChg chg="add mod">
          <ac:chgData name="T H" userId="270efafb50020bd6" providerId="LiveId" clId="{EC44294E-66A1-4468-82ED-50D90B7F043C}" dt="2022-08-18T08:23:29.099" v="323" actId="1076"/>
          <ac:spMkLst>
            <pc:docMk/>
            <pc:sldMk cId="3272686585" sldId="287"/>
            <ac:spMk id="15" creationId="{463D8FE7-2950-12D7-5393-7D2CBC6B915D}"/>
          </ac:spMkLst>
        </pc:spChg>
        <pc:spChg chg="add mod">
          <ac:chgData name="T H" userId="270efafb50020bd6" providerId="LiveId" clId="{EC44294E-66A1-4468-82ED-50D90B7F043C}" dt="2022-08-18T08:23:26.147" v="322" actId="1076"/>
          <ac:spMkLst>
            <pc:docMk/>
            <pc:sldMk cId="3272686585" sldId="287"/>
            <ac:spMk id="17" creationId="{8C443BB6-AB45-9F16-D685-95B31E782467}"/>
          </ac:spMkLst>
        </pc:spChg>
        <pc:spChg chg="mod">
          <ac:chgData name="T H" userId="270efafb50020bd6" providerId="LiveId" clId="{EC44294E-66A1-4468-82ED-50D90B7F043C}" dt="2022-08-18T06:59:34.900" v="106" actId="20577"/>
          <ac:spMkLst>
            <pc:docMk/>
            <pc:sldMk cId="3272686585" sldId="287"/>
            <ac:spMk id="45" creationId="{00000000-0000-0000-0000-000000000000}"/>
          </ac:spMkLst>
        </pc:spChg>
        <pc:spChg chg="mod">
          <ac:chgData name="T H" userId="270efafb50020bd6" providerId="LiveId" clId="{EC44294E-66A1-4468-82ED-50D90B7F043C}" dt="2022-08-18T07:03:12.205" v="130" actId="115"/>
          <ac:spMkLst>
            <pc:docMk/>
            <pc:sldMk cId="3272686585" sldId="287"/>
            <ac:spMk id="46" creationId="{00000000-0000-0000-0000-000000000000}"/>
          </ac:spMkLst>
        </pc:spChg>
        <pc:picChg chg="del">
          <ac:chgData name="T H" userId="270efafb50020bd6" providerId="LiveId" clId="{EC44294E-66A1-4468-82ED-50D90B7F043C}" dt="2022-08-17T22:09:34.549" v="70" actId="478"/>
          <ac:picMkLst>
            <pc:docMk/>
            <pc:sldMk cId="3272686585" sldId="287"/>
            <ac:picMk id="12291" creationId="{00000000-0000-0000-0000-000000000000}"/>
          </ac:picMkLst>
        </pc:picChg>
      </pc:sldChg>
      <pc:sldChg chg="del">
        <pc:chgData name="T H" userId="270efafb50020bd6" providerId="LiveId" clId="{EC44294E-66A1-4468-82ED-50D90B7F043C}" dt="2022-08-18T08:17:54.950" v="278" actId="2696"/>
        <pc:sldMkLst>
          <pc:docMk/>
          <pc:sldMk cId="3008479543" sldId="288"/>
        </pc:sldMkLst>
      </pc:sldChg>
      <pc:sldChg chg="addSp delSp modSp mod">
        <pc:chgData name="T H" userId="270efafb50020bd6" providerId="LiveId" clId="{EC44294E-66A1-4468-82ED-50D90B7F043C}" dt="2022-08-18T08:19:47.377" v="289" actId="1076"/>
        <pc:sldMkLst>
          <pc:docMk/>
          <pc:sldMk cId="1322351262" sldId="290"/>
        </pc:sldMkLst>
        <pc:spChg chg="mod">
          <ac:chgData name="T H" userId="270efafb50020bd6" providerId="LiveId" clId="{EC44294E-66A1-4468-82ED-50D90B7F043C}" dt="2022-08-18T08:19:33.068" v="285" actId="478"/>
          <ac:spMkLst>
            <pc:docMk/>
            <pc:sldMk cId="1322351262" sldId="290"/>
            <ac:spMk id="5" creationId="{00000000-0000-0000-0000-000000000000}"/>
          </ac:spMkLst>
        </pc:spChg>
        <pc:spChg chg="mod">
          <ac:chgData name="T H" userId="270efafb50020bd6" providerId="LiveId" clId="{EC44294E-66A1-4468-82ED-50D90B7F043C}" dt="2022-08-18T08:19:33.068" v="285" actId="478"/>
          <ac:spMkLst>
            <pc:docMk/>
            <pc:sldMk cId="1322351262" sldId="290"/>
            <ac:spMk id="6" creationId="{00000000-0000-0000-0000-000000000000}"/>
          </ac:spMkLst>
        </pc:spChg>
        <pc:spChg chg="add mod">
          <ac:chgData name="T H" userId="270efafb50020bd6" providerId="LiveId" clId="{EC44294E-66A1-4468-82ED-50D90B7F043C}" dt="2022-08-18T08:19:33.609" v="286"/>
          <ac:spMkLst>
            <pc:docMk/>
            <pc:sldMk cId="1322351262" sldId="290"/>
            <ac:spMk id="10" creationId="{DA112F49-A7E8-924D-1469-5B5C31EB07E1}"/>
          </ac:spMkLst>
        </pc:spChg>
        <pc:spChg chg="del">
          <ac:chgData name="T H" userId="270efafb50020bd6" providerId="LiveId" clId="{EC44294E-66A1-4468-82ED-50D90B7F043C}" dt="2022-08-18T08:19:33.068" v="285" actId="478"/>
          <ac:spMkLst>
            <pc:docMk/>
            <pc:sldMk cId="1322351262" sldId="290"/>
            <ac:spMk id="45" creationId="{00000000-0000-0000-0000-000000000000}"/>
          </ac:spMkLst>
        </pc:spChg>
        <pc:grpChg chg="mod">
          <ac:chgData name="T H" userId="270efafb50020bd6" providerId="LiveId" clId="{EC44294E-66A1-4468-82ED-50D90B7F043C}" dt="2022-08-18T08:19:33.068" v="285" actId="478"/>
          <ac:grpSpMkLst>
            <pc:docMk/>
            <pc:sldMk cId="1322351262" sldId="290"/>
            <ac:grpSpMk id="2" creationId="{00000000-0000-0000-0000-000000000000}"/>
          </ac:grpSpMkLst>
        </pc:grpChg>
        <pc:grpChg chg="mod">
          <ac:chgData name="T H" userId="270efafb50020bd6" providerId="LiveId" clId="{EC44294E-66A1-4468-82ED-50D90B7F043C}" dt="2022-08-18T08:19:33.068" v="285" actId="478"/>
          <ac:grpSpMkLst>
            <pc:docMk/>
            <pc:sldMk cId="1322351262" sldId="290"/>
            <ac:grpSpMk id="3" creationId="{00000000-0000-0000-0000-000000000000}"/>
          </ac:grpSpMkLst>
        </pc:grpChg>
        <pc:grpChg chg="del mod">
          <ac:chgData name="T H" userId="270efafb50020bd6" providerId="LiveId" clId="{EC44294E-66A1-4468-82ED-50D90B7F043C}" dt="2022-08-18T08:19:33.068" v="285" actId="478"/>
          <ac:grpSpMkLst>
            <pc:docMk/>
            <pc:sldMk cId="1322351262" sldId="290"/>
            <ac:grpSpMk id="8" creationId="{00000000-0000-0000-0000-000000000000}"/>
          </ac:grpSpMkLst>
        </pc:grpChg>
        <pc:picChg chg="add mod modCrop">
          <ac:chgData name="T H" userId="270efafb50020bd6" providerId="LiveId" clId="{EC44294E-66A1-4468-82ED-50D90B7F043C}" dt="2022-08-18T08:19:47.377" v="289" actId="1076"/>
          <ac:picMkLst>
            <pc:docMk/>
            <pc:sldMk cId="1322351262" sldId="290"/>
            <ac:picMk id="9" creationId="{7A14B7A5-A8D2-9474-D9BB-7D7FF1F6B57C}"/>
          </ac:picMkLst>
        </pc:picChg>
        <pc:cxnChg chg="mod">
          <ac:chgData name="T H" userId="270efafb50020bd6" providerId="LiveId" clId="{EC44294E-66A1-4468-82ED-50D90B7F043C}" dt="2022-08-18T08:19:33.068" v="285" actId="478"/>
          <ac:cxnSpMkLst>
            <pc:docMk/>
            <pc:sldMk cId="1322351262" sldId="290"/>
            <ac:cxnSpMk id="4" creationId="{00000000-0000-0000-0000-000000000000}"/>
          </ac:cxnSpMkLst>
        </pc:cxnChg>
      </pc:sldChg>
      <pc:sldChg chg="del">
        <pc:chgData name="T H" userId="270efafb50020bd6" providerId="LiveId" clId="{EC44294E-66A1-4468-82ED-50D90B7F043C}" dt="2022-08-18T08:17:58.545" v="279" actId="2696"/>
        <pc:sldMkLst>
          <pc:docMk/>
          <pc:sldMk cId="2568373790" sldId="291"/>
        </pc:sldMkLst>
      </pc:sldChg>
      <pc:sldChg chg="addSp modSp add del mod">
        <pc:chgData name="T H" userId="270efafb50020bd6" providerId="LiveId" clId="{EC44294E-66A1-4468-82ED-50D90B7F043C}" dt="2022-08-18T07:59:10.807" v="224" actId="2696"/>
        <pc:sldMkLst>
          <pc:docMk/>
          <pc:sldMk cId="3147294050" sldId="292"/>
        </pc:sldMkLst>
        <pc:picChg chg="add mod">
          <ac:chgData name="T H" userId="270efafb50020bd6" providerId="LiveId" clId="{EC44294E-66A1-4468-82ED-50D90B7F043C}" dt="2022-08-17T22:39:33.368" v="90" actId="1076"/>
          <ac:picMkLst>
            <pc:docMk/>
            <pc:sldMk cId="3147294050" sldId="292"/>
            <ac:picMk id="7" creationId="{F758D203-A44B-9970-6D1B-7AD25692322E}"/>
          </ac:picMkLst>
        </pc:picChg>
        <pc:picChg chg="add">
          <ac:chgData name="T H" userId="270efafb50020bd6" providerId="LiveId" clId="{EC44294E-66A1-4468-82ED-50D90B7F043C}" dt="2022-08-17T22:39:07.526" v="88"/>
          <ac:picMkLst>
            <pc:docMk/>
            <pc:sldMk cId="3147294050" sldId="292"/>
            <ac:picMk id="1026" creationId="{44AD4397-34F4-766D-43F6-BFE3C226818A}"/>
          </ac:picMkLst>
        </pc:picChg>
      </pc:sldChg>
      <pc:sldChg chg="addSp delSp modSp add mod modAnim">
        <pc:chgData name="T H" userId="270efafb50020bd6" providerId="LiveId" clId="{EC44294E-66A1-4468-82ED-50D90B7F043C}" dt="2022-08-18T08:20:03.213" v="291" actId="1076"/>
        <pc:sldMkLst>
          <pc:docMk/>
          <pc:sldMk cId="2962848115" sldId="293"/>
        </pc:sldMkLst>
        <pc:spChg chg="del">
          <ac:chgData name="T H" userId="270efafb50020bd6" providerId="LiveId" clId="{EC44294E-66A1-4468-82ED-50D90B7F043C}" dt="2022-08-18T07:58:04.572" v="221" actId="478"/>
          <ac:spMkLst>
            <pc:docMk/>
            <pc:sldMk cId="2962848115" sldId="293"/>
            <ac:spMk id="9" creationId="{348BB589-9249-C011-2DE3-C19276F3B927}"/>
          </ac:spMkLst>
        </pc:spChg>
        <pc:spChg chg="mod">
          <ac:chgData name="T H" userId="270efafb50020bd6" providerId="LiveId" clId="{EC44294E-66A1-4468-82ED-50D90B7F043C}" dt="2022-08-18T07:58:36.604" v="223" actId="20577"/>
          <ac:spMkLst>
            <pc:docMk/>
            <pc:sldMk cId="2962848115" sldId="293"/>
            <ac:spMk id="45" creationId="{00000000-0000-0000-0000-000000000000}"/>
          </ac:spMkLst>
        </pc:spChg>
        <pc:spChg chg="del">
          <ac:chgData name="T H" userId="270efafb50020bd6" providerId="LiveId" clId="{EC44294E-66A1-4468-82ED-50D90B7F043C}" dt="2022-08-18T07:59:17.944" v="225" actId="478"/>
          <ac:spMkLst>
            <pc:docMk/>
            <pc:sldMk cId="2962848115" sldId="293"/>
            <ac:spMk id="46" creationId="{00000000-0000-0000-0000-000000000000}"/>
          </ac:spMkLst>
        </pc:spChg>
        <pc:picChg chg="del mod">
          <ac:chgData name="T H" userId="270efafb50020bd6" providerId="LiveId" clId="{EC44294E-66A1-4468-82ED-50D90B7F043C}" dt="2022-08-18T08:06:23.099" v="238" actId="478"/>
          <ac:picMkLst>
            <pc:docMk/>
            <pc:sldMk cId="2962848115" sldId="293"/>
            <ac:picMk id="7" creationId="{F758D203-A44B-9970-6D1B-7AD25692322E}"/>
          </ac:picMkLst>
        </pc:picChg>
        <pc:picChg chg="add del">
          <ac:chgData name="T H" userId="270efafb50020bd6" providerId="LiveId" clId="{EC44294E-66A1-4468-82ED-50D90B7F043C}" dt="2022-08-18T08:04:34.554" v="237" actId="478"/>
          <ac:picMkLst>
            <pc:docMk/>
            <pc:sldMk cId="2962848115" sldId="293"/>
            <ac:picMk id="11" creationId="{8C75F202-DE08-524B-22A6-A721A6F5A619}"/>
          </ac:picMkLst>
        </pc:picChg>
        <pc:picChg chg="add mod">
          <ac:chgData name="T H" userId="270efafb50020bd6" providerId="LiveId" clId="{EC44294E-66A1-4468-82ED-50D90B7F043C}" dt="2022-08-18T08:08:54.343" v="250" actId="1076"/>
          <ac:picMkLst>
            <pc:docMk/>
            <pc:sldMk cId="2962848115" sldId="293"/>
            <ac:picMk id="12" creationId="{80E8A4E3-28E4-3EAA-EDE3-8BB82AFD2128}"/>
          </ac:picMkLst>
        </pc:picChg>
        <pc:picChg chg="add mod">
          <ac:chgData name="T H" userId="270efafb50020bd6" providerId="LiveId" clId="{EC44294E-66A1-4468-82ED-50D90B7F043C}" dt="2022-08-18T08:13:23.772" v="270" actId="1076"/>
          <ac:picMkLst>
            <pc:docMk/>
            <pc:sldMk cId="2962848115" sldId="293"/>
            <ac:picMk id="13" creationId="{392D242B-F3AA-AF73-327D-EEBC567759B7}"/>
          </ac:picMkLst>
        </pc:picChg>
        <pc:picChg chg="add mod modCrop">
          <ac:chgData name="T H" userId="270efafb50020bd6" providerId="LiveId" clId="{EC44294E-66A1-4468-82ED-50D90B7F043C}" dt="2022-08-18T08:20:03.213" v="291" actId="1076"/>
          <ac:picMkLst>
            <pc:docMk/>
            <pc:sldMk cId="2962848115" sldId="293"/>
            <ac:picMk id="14" creationId="{33C7128C-C629-9B4A-085A-738BBFB0E9FF}"/>
          </ac:picMkLst>
        </pc:picChg>
        <pc:picChg chg="del mod">
          <ac:chgData name="T H" userId="270efafb50020bd6" providerId="LiveId" clId="{EC44294E-66A1-4468-82ED-50D90B7F043C}" dt="2022-08-18T08:06:25.197" v="239" actId="478"/>
          <ac:picMkLst>
            <pc:docMk/>
            <pc:sldMk cId="2962848115" sldId="293"/>
            <ac:picMk id="1026" creationId="{44AD4397-34F4-766D-43F6-BFE3C226818A}"/>
          </ac:picMkLst>
        </pc:picChg>
      </pc:sldChg>
      <pc:sldChg chg="addSp delSp modSp add mod addAnim delAnim modAnim">
        <pc:chgData name="T H" userId="270efafb50020bd6" providerId="LiveId" clId="{EC44294E-66A1-4468-82ED-50D90B7F043C}" dt="2022-08-18T07:56:09.281" v="205"/>
        <pc:sldMkLst>
          <pc:docMk/>
          <pc:sldMk cId="2803628862" sldId="294"/>
        </pc:sldMkLst>
        <pc:spChg chg="add del mod">
          <ac:chgData name="T H" userId="270efafb50020bd6" providerId="LiveId" clId="{EC44294E-66A1-4468-82ED-50D90B7F043C}" dt="2022-08-18T07:55:57.619" v="202" actId="114"/>
          <ac:spMkLst>
            <pc:docMk/>
            <pc:sldMk cId="2803628862" sldId="294"/>
            <ac:spMk id="9" creationId="{348BB589-9249-C011-2DE3-C19276F3B927}"/>
          </ac:spMkLst>
        </pc:spChg>
        <pc:spChg chg="add mod">
          <ac:chgData name="T H" userId="270efafb50020bd6" providerId="LiveId" clId="{EC44294E-66A1-4468-82ED-50D90B7F043C}" dt="2022-08-18T07:55:57.619" v="202" actId="114"/>
          <ac:spMkLst>
            <pc:docMk/>
            <pc:sldMk cId="2803628862" sldId="294"/>
            <ac:spMk id="10" creationId="{A61D4DA8-6177-764D-B252-A9B51D2EEA7D}"/>
          </ac:spMkLst>
        </pc:spChg>
        <pc:spChg chg="del">
          <ac:chgData name="T H" userId="270efafb50020bd6" providerId="LiveId" clId="{EC44294E-66A1-4468-82ED-50D90B7F043C}" dt="2022-08-18T07:49:20.438" v="157" actId="478"/>
          <ac:spMkLst>
            <pc:docMk/>
            <pc:sldMk cId="2803628862" sldId="294"/>
            <ac:spMk id="11" creationId="{D413E36F-4D02-3C20-CA2D-26C919FCF4DB}"/>
          </ac:spMkLst>
        </pc:spChg>
        <pc:spChg chg="del">
          <ac:chgData name="T H" userId="270efafb50020bd6" providerId="LiveId" clId="{EC44294E-66A1-4468-82ED-50D90B7F043C}" dt="2022-08-18T07:49:17.805" v="156" actId="478"/>
          <ac:spMkLst>
            <pc:docMk/>
            <pc:sldMk cId="2803628862" sldId="294"/>
            <ac:spMk id="12" creationId="{2FD581BB-9010-C875-EF08-ADDBC3C584B3}"/>
          </ac:spMkLst>
        </pc:spChg>
        <pc:spChg chg="add mod">
          <ac:chgData name="T H" userId="270efafb50020bd6" providerId="LiveId" clId="{EC44294E-66A1-4468-82ED-50D90B7F043C}" dt="2022-08-18T07:55:57.619" v="202" actId="114"/>
          <ac:spMkLst>
            <pc:docMk/>
            <pc:sldMk cId="2803628862" sldId="294"/>
            <ac:spMk id="14" creationId="{12724E56-9D95-504A-A524-104F59461060}"/>
          </ac:spMkLst>
        </pc:spChg>
        <pc:spChg chg="add mod">
          <ac:chgData name="T H" userId="270efafb50020bd6" providerId="LiveId" clId="{EC44294E-66A1-4468-82ED-50D90B7F043C}" dt="2022-08-18T07:55:49.181" v="201" actId="114"/>
          <ac:spMkLst>
            <pc:docMk/>
            <pc:sldMk cId="2803628862" sldId="294"/>
            <ac:spMk id="16" creationId="{69FC3301-0B12-0C44-03BC-80DF4C3F705D}"/>
          </ac:spMkLst>
        </pc:spChg>
        <pc:spChg chg="add mod">
          <ac:chgData name="T H" userId="270efafb50020bd6" providerId="LiveId" clId="{EC44294E-66A1-4468-82ED-50D90B7F043C}" dt="2022-08-18T07:55:49.181" v="201" actId="114"/>
          <ac:spMkLst>
            <pc:docMk/>
            <pc:sldMk cId="2803628862" sldId="294"/>
            <ac:spMk id="18" creationId="{A78A5F2F-08F0-AC84-D874-8D3F7ED55AB9}"/>
          </ac:spMkLst>
        </pc:spChg>
        <pc:spChg chg="add mod">
          <ac:chgData name="T H" userId="270efafb50020bd6" providerId="LiveId" clId="{EC44294E-66A1-4468-82ED-50D90B7F043C}" dt="2022-08-18T07:55:49.181" v="201" actId="114"/>
          <ac:spMkLst>
            <pc:docMk/>
            <pc:sldMk cId="2803628862" sldId="294"/>
            <ac:spMk id="20" creationId="{DE7EAA8E-034B-224C-A79D-886889FB3CDE}"/>
          </ac:spMkLst>
        </pc:spChg>
        <pc:spChg chg="mod">
          <ac:chgData name="T H" userId="270efafb50020bd6" providerId="LiveId" clId="{EC44294E-66A1-4468-82ED-50D90B7F043C}" dt="2022-08-18T07:47:34.476" v="150" actId="20577"/>
          <ac:spMkLst>
            <pc:docMk/>
            <pc:sldMk cId="2803628862" sldId="294"/>
            <ac:spMk id="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11/13/2022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a:solidFill>
                  <a:srgbClr val="FF0000"/>
                </a:solidFill>
                <a:latin typeface="Times New Roman" pitchFamily="18" charset="0"/>
                <a:cs typeface="Times New Roman" pitchFamily="18" charset="0"/>
              </a:rPr>
              <a:t>EM KHÁM PHÁ ĐẤT NƯỚC VIỆT NAM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p:cNvSpPr txBox="1">
            <a:spLocks noChangeArrowheads="1"/>
          </p:cNvSpPr>
          <p:nvPr/>
        </p:nvSpPr>
        <p:spPr bwMode="auto">
          <a:xfrm>
            <a:off x="2651376" y="50501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que 11">
            <a:extLst>
              <a:ext uri="{FF2B5EF4-FFF2-40B4-BE49-F238E27FC236}">
                <a16:creationId xmlns:a16="http://schemas.microsoft.com/office/drawing/2014/main" id="{2FD581BB-9010-C875-EF08-ADDBC3C584B3}"/>
              </a:ext>
            </a:extLst>
          </p:cNvPr>
          <p:cNvSpPr/>
          <p:nvPr/>
        </p:nvSpPr>
        <p:spPr>
          <a:xfrm>
            <a:off x="1661319" y="5638800"/>
            <a:ext cx="13258800" cy="2971800"/>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sp>
        <p:nvSpPr>
          <p:cNvPr id="46" name="Text Box 14"/>
          <p:cNvSpPr txBox="1">
            <a:spLocks noChangeArrowheads="1"/>
          </p:cNvSpPr>
          <p:nvPr/>
        </p:nvSpPr>
        <p:spPr bwMode="auto">
          <a:xfrm>
            <a:off x="1272247" y="1514163"/>
            <a:ext cx="12962071" cy="141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20000"/>
              </a:lnSpc>
            </a:pPr>
            <a:r>
              <a:rPr lang="en-US" sz="3600" b="1" dirty="0">
                <a:solidFill>
                  <a:srgbClr val="FF0000"/>
                </a:solidFill>
                <a:latin typeface="Times New Roman" pitchFamily="18" charset="0"/>
                <a:cs typeface="Times New Roman" pitchFamily="18" charset="0"/>
              </a:rPr>
              <a:t>1. </a:t>
            </a:r>
            <a:r>
              <a:rPr lang="nl-NL" sz="3600" b="1" dirty="0">
                <a:solidFill>
                  <a:srgbClr val="FF0000"/>
                </a:solidFill>
                <a:effectLst/>
                <a:latin typeface="Times New Roman" panose="02020603050405020304" pitchFamily="18" charset="0"/>
                <a:ea typeface="Times New Roman" panose="02020603050405020304" pitchFamily="18" charset="0"/>
              </a:rPr>
              <a:t>Những việc em đã và sẽ làm thể hiện quan tâm hàng xóm, láng giềng đó là việc gì?</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48BB589-9249-C011-2DE3-C19276F3B927}"/>
              </a:ext>
            </a:extLst>
          </p:cNvPr>
          <p:cNvSpPr txBox="1"/>
          <p:nvPr/>
        </p:nvSpPr>
        <p:spPr>
          <a:xfrm>
            <a:off x="2138370" y="2881648"/>
            <a:ext cx="11277600" cy="699102"/>
          </a:xfrm>
          <a:prstGeom prst="rect">
            <a:avLst/>
          </a:prstGeom>
          <a:noFill/>
        </p:spPr>
        <p:txBody>
          <a:bodyPr wrap="square">
            <a:spAutoFit/>
          </a:bodyPr>
          <a:lstStyle/>
          <a:p>
            <a:pPr algn="just">
              <a:lnSpc>
                <a:spcPct val="120000"/>
              </a:lnSpc>
            </a:pP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hăm em giúp cô hàng xóm đang bận nấu ăn, </a:t>
            </a:r>
            <a:endParaRPr lang="en-US"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413E36F-4D02-3C20-CA2D-26C919FCF4DB}"/>
              </a:ext>
            </a:extLst>
          </p:cNvPr>
          <p:cNvSpPr txBox="1"/>
          <p:nvPr/>
        </p:nvSpPr>
        <p:spPr>
          <a:xfrm>
            <a:off x="2114483" y="5731639"/>
            <a:ext cx="128778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i="1" dirty="0">
              <a:solidFill>
                <a:srgbClr val="FF0000"/>
              </a:solidFill>
            </a:endParaRPr>
          </a:p>
        </p:txBody>
      </p:sp>
      <p:sp>
        <p:nvSpPr>
          <p:cNvPr id="15" name="TextBox 14">
            <a:extLst>
              <a:ext uri="{FF2B5EF4-FFF2-40B4-BE49-F238E27FC236}">
                <a16:creationId xmlns:a16="http://schemas.microsoft.com/office/drawing/2014/main" id="{463D8FE7-2950-12D7-5393-7D2CBC6B915D}"/>
              </a:ext>
            </a:extLst>
          </p:cNvPr>
          <p:cNvSpPr txBox="1"/>
          <p:nvPr/>
        </p:nvSpPr>
        <p:spPr>
          <a:xfrm>
            <a:off x="2122969" y="3690610"/>
            <a:ext cx="8140044" cy="646331"/>
          </a:xfrm>
          <a:prstGeom prst="rect">
            <a:avLst/>
          </a:prstGeom>
          <a:noFill/>
        </p:spPr>
        <p:txBody>
          <a:bodyPr wrap="square">
            <a:spAutoFit/>
          </a:bodyPr>
          <a:lstStyle/>
          <a:p>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Không làm ồn trong giờ nghỉ trưa, </a:t>
            </a:r>
            <a:endParaRPr lang="en-US" sz="3600" dirty="0"/>
          </a:p>
        </p:txBody>
      </p:sp>
      <p:sp>
        <p:nvSpPr>
          <p:cNvPr id="17" name="TextBox 16">
            <a:extLst>
              <a:ext uri="{FF2B5EF4-FFF2-40B4-BE49-F238E27FC236}">
                <a16:creationId xmlns:a16="http://schemas.microsoft.com/office/drawing/2014/main" id="{8C443BB6-AB45-9F16-D685-95B31E782467}"/>
              </a:ext>
            </a:extLst>
          </p:cNvPr>
          <p:cNvSpPr txBox="1"/>
          <p:nvPr/>
        </p:nvSpPr>
        <p:spPr>
          <a:xfrm>
            <a:off x="2114483" y="4572000"/>
            <a:ext cx="10456160"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a:t>
            </a: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ỏi thăm khi hàng xóm có chuyện buồn,..</a:t>
            </a:r>
            <a:endParaRPr lang="en-US" sz="3600" dirty="0"/>
          </a:p>
        </p:txBody>
      </p:sp>
    </p:spTree>
    <p:extLst>
      <p:ext uri="{BB962C8B-B14F-4D97-AF65-F5344CB8AC3E}">
        <p14:creationId xmlns:p14="http://schemas.microsoft.com/office/powerpoint/2010/main" val="3272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p:bldP spid="9" grpId="0"/>
      <p:bldP spid="11"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sp>
        <p:nvSpPr>
          <p:cNvPr id="46" name="Text Box 14"/>
          <p:cNvSpPr txBox="1">
            <a:spLocks noChangeArrowheads="1"/>
          </p:cNvSpPr>
          <p:nvPr/>
        </p:nvSpPr>
        <p:spPr bwMode="auto">
          <a:xfrm>
            <a:off x="1272248" y="1514163"/>
            <a:ext cx="9837872" cy="75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20000"/>
              </a:lnSpc>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anose="02020603050405020304" pitchFamily="18" charset="0"/>
                <a:ea typeface="Times New Roman" panose="02020603050405020304" pitchFamily="18" charset="0"/>
              </a:rPr>
              <a:t>Thể hiện quan tâm hàng xóm, láng giềng khi:</a:t>
            </a:r>
            <a:endParaRPr lang="en-US" sz="3200" b="1">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48BB589-9249-C011-2DE3-C19276F3B927}"/>
              </a:ext>
            </a:extLst>
          </p:cNvPr>
          <p:cNvSpPr txBox="1"/>
          <p:nvPr/>
        </p:nvSpPr>
        <p:spPr>
          <a:xfrm>
            <a:off x="2042319" y="6417713"/>
            <a:ext cx="11277600" cy="699102"/>
          </a:xfrm>
          <a:prstGeom prst="rect">
            <a:avLst/>
          </a:prstGeom>
          <a:noFill/>
        </p:spPr>
        <p:txBody>
          <a:bodyPr wrap="square">
            <a:spAutoFit/>
          </a:bodyPr>
          <a:lstStyle/>
          <a:p>
            <a:pPr algn="just">
              <a:lnSpc>
                <a:spcPct val="120000"/>
              </a:lnSpc>
            </a:pPr>
            <a:r>
              <a:rPr lang="nl-NL" sz="3600" b="1">
                <a:solidFill>
                  <a:srgbClr val="FF0000"/>
                </a:solidFill>
                <a:latin typeface="Times New Roman" panose="02020603050405020304" pitchFamily="18" charset="0"/>
                <a:ea typeface="Times New Roman" panose="02020603050405020304" pitchFamily="18" charset="0"/>
              </a:rPr>
              <a:t>- Gia đình bác hàng xóm gặp khó khăn.</a:t>
            </a:r>
            <a:endParaRPr lang="en-US" sz="3200">
              <a:solidFill>
                <a:srgbClr val="FF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61D4DA8-6177-764D-B252-A9B51D2EEA7D}"/>
              </a:ext>
            </a:extLst>
          </p:cNvPr>
          <p:cNvSpPr txBox="1"/>
          <p:nvPr/>
        </p:nvSpPr>
        <p:spPr>
          <a:xfrm>
            <a:off x="2042319" y="2461948"/>
            <a:ext cx="8139868"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ea typeface="Times New Roman" panose="02020603050405020304" pitchFamily="18" charset="0"/>
              </a:rPr>
              <a:t>- Bác hàng xóm bị ốm.</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2724E56-9D95-504A-A524-104F59461060}"/>
              </a:ext>
            </a:extLst>
          </p:cNvPr>
          <p:cNvSpPr txBox="1"/>
          <p:nvPr/>
        </p:nvSpPr>
        <p:spPr>
          <a:xfrm>
            <a:off x="2042319" y="4544246"/>
            <a:ext cx="10744200"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ea typeface="Times New Roman" panose="02020603050405020304" pitchFamily="18" charset="0"/>
              </a:rPr>
              <a:t>- Gia đình bác hàng xóm có chuyện vui hoặc chuyện buồn.</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69FC3301-0B12-0C44-03BC-80DF4C3F705D}"/>
              </a:ext>
            </a:extLst>
          </p:cNvPr>
          <p:cNvSpPr txBox="1"/>
          <p:nvPr/>
        </p:nvSpPr>
        <p:spPr>
          <a:xfrm>
            <a:off x="1966119" y="3182381"/>
            <a:ext cx="8139868" cy="1077218"/>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Hỏi thăm bác xem có cần giúp đỡ gì không, mang biếu bác đồ ăn.</a:t>
            </a:r>
            <a:endParaRPr lang="en-US" b="1">
              <a:solidFill>
                <a:srgbClr val="0000FF"/>
              </a:solidFill>
            </a:endParaRPr>
          </a:p>
        </p:txBody>
      </p:sp>
      <p:sp>
        <p:nvSpPr>
          <p:cNvPr id="18" name="TextBox 17">
            <a:extLst>
              <a:ext uri="{FF2B5EF4-FFF2-40B4-BE49-F238E27FC236}">
                <a16:creationId xmlns:a16="http://schemas.microsoft.com/office/drawing/2014/main" id="{A78A5F2F-08F0-AC84-D874-8D3F7ED55AB9}"/>
              </a:ext>
            </a:extLst>
          </p:cNvPr>
          <p:cNvSpPr txBox="1"/>
          <p:nvPr/>
        </p:nvSpPr>
        <p:spPr>
          <a:xfrm>
            <a:off x="1966119" y="5452058"/>
            <a:ext cx="8139868" cy="584775"/>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Chúc mừng, động viên, cổ vũ tinh thần bác.</a:t>
            </a:r>
            <a:endParaRPr lang="en-US" b="1">
              <a:solidFill>
                <a:srgbClr val="0000FF"/>
              </a:solidFill>
            </a:endParaRPr>
          </a:p>
        </p:txBody>
      </p:sp>
      <p:sp>
        <p:nvSpPr>
          <p:cNvPr id="20" name="TextBox 19">
            <a:extLst>
              <a:ext uri="{FF2B5EF4-FFF2-40B4-BE49-F238E27FC236}">
                <a16:creationId xmlns:a16="http://schemas.microsoft.com/office/drawing/2014/main" id="{DE7EAA8E-034B-224C-A79D-886889FB3CDE}"/>
              </a:ext>
            </a:extLst>
          </p:cNvPr>
          <p:cNvSpPr txBox="1"/>
          <p:nvPr/>
        </p:nvSpPr>
        <p:spPr>
          <a:xfrm>
            <a:off x="2042319" y="7448668"/>
            <a:ext cx="8139868" cy="584775"/>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Giúp đỡ những việc em có thể làm.</a:t>
            </a:r>
            <a:endParaRPr lang="en-US" b="1">
              <a:solidFill>
                <a:srgbClr val="0000FF"/>
              </a:solidFill>
            </a:endParaRPr>
          </a:p>
        </p:txBody>
      </p:sp>
    </p:spTree>
    <p:extLst>
      <p:ext uri="{BB962C8B-B14F-4D97-AF65-F5344CB8AC3E}">
        <p14:creationId xmlns:p14="http://schemas.microsoft.com/office/powerpoint/2010/main" val="28036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pic>
        <p:nvPicPr>
          <p:cNvPr id="12" name="Picture 11">
            <a:extLst>
              <a:ext uri="{FF2B5EF4-FFF2-40B4-BE49-F238E27FC236}">
                <a16:creationId xmlns:a16="http://schemas.microsoft.com/office/drawing/2014/main" id="{80E8A4E3-28E4-3EAA-EDE3-8BB82AFD2128}"/>
              </a:ext>
            </a:extLst>
          </p:cNvPr>
          <p:cNvPicPr>
            <a:picLocks noChangeAspect="1"/>
          </p:cNvPicPr>
          <p:nvPr/>
        </p:nvPicPr>
        <p:blipFill>
          <a:blip r:embed="rId2"/>
          <a:stretch>
            <a:fillRect/>
          </a:stretch>
        </p:blipFill>
        <p:spPr>
          <a:xfrm>
            <a:off x="2495012" y="1676400"/>
            <a:ext cx="11201400" cy="6395987"/>
          </a:xfrm>
          <a:prstGeom prst="rect">
            <a:avLst/>
          </a:prstGeom>
        </p:spPr>
      </p:pic>
      <p:pic>
        <p:nvPicPr>
          <p:cNvPr id="13" name="Picture 12">
            <a:extLst>
              <a:ext uri="{FF2B5EF4-FFF2-40B4-BE49-F238E27FC236}">
                <a16:creationId xmlns:a16="http://schemas.microsoft.com/office/drawing/2014/main" id="{392D242B-F3AA-AF73-327D-EEBC567759B7}"/>
              </a:ext>
            </a:extLst>
          </p:cNvPr>
          <p:cNvPicPr>
            <a:picLocks noChangeAspect="1"/>
          </p:cNvPicPr>
          <p:nvPr/>
        </p:nvPicPr>
        <p:blipFill>
          <a:blip r:embed="rId3"/>
          <a:stretch>
            <a:fillRect/>
          </a:stretch>
        </p:blipFill>
        <p:spPr>
          <a:xfrm>
            <a:off x="2494857" y="1710927"/>
            <a:ext cx="11445660" cy="6381885"/>
          </a:xfrm>
          <a:prstGeom prst="rect">
            <a:avLst/>
          </a:prstGeom>
        </p:spPr>
      </p:pic>
      <p:pic>
        <p:nvPicPr>
          <p:cNvPr id="14" name="Picture 13">
            <a:extLst>
              <a:ext uri="{FF2B5EF4-FFF2-40B4-BE49-F238E27FC236}">
                <a16:creationId xmlns:a16="http://schemas.microsoft.com/office/drawing/2014/main" id="{33C7128C-C629-9B4A-085A-738BBFB0E9FF}"/>
              </a:ext>
            </a:extLst>
          </p:cNvPr>
          <p:cNvPicPr>
            <a:picLocks noChangeAspect="1"/>
          </p:cNvPicPr>
          <p:nvPr/>
        </p:nvPicPr>
        <p:blipFill rotWithShape="1">
          <a:blip r:embed="rId4"/>
          <a:srcRect t="20521" b="6605"/>
          <a:stretch/>
        </p:blipFill>
        <p:spPr>
          <a:xfrm>
            <a:off x="2580226" y="1676400"/>
            <a:ext cx="11393915" cy="6726025"/>
          </a:xfrm>
          <a:prstGeom prst="rect">
            <a:avLst/>
          </a:prstGeom>
        </p:spPr>
      </p:pic>
    </p:spTree>
    <p:extLst>
      <p:ext uri="{BB962C8B-B14F-4D97-AF65-F5344CB8AC3E}">
        <p14:creationId xmlns:p14="http://schemas.microsoft.com/office/powerpoint/2010/main" val="296284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2" t="28597" r="22995" b="30175"/>
          <a:stretch/>
        </p:blipFill>
        <p:spPr bwMode="auto">
          <a:xfrm>
            <a:off x="555018" y="1600200"/>
            <a:ext cx="1379706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A14B7A5-A8D2-9474-D9BB-7D7FF1F6B57C}"/>
              </a:ext>
            </a:extLst>
          </p:cNvPr>
          <p:cNvPicPr>
            <a:picLocks noChangeAspect="1"/>
          </p:cNvPicPr>
          <p:nvPr/>
        </p:nvPicPr>
        <p:blipFill rotWithShape="1">
          <a:blip r:embed="rId3"/>
          <a:srcRect l="3277" r="4965" b="8578"/>
          <a:stretch/>
        </p:blipFill>
        <p:spPr>
          <a:xfrm>
            <a:off x="746919" y="1711271"/>
            <a:ext cx="14371908" cy="5832529"/>
          </a:xfrm>
          <a:prstGeom prst="rect">
            <a:avLst/>
          </a:prstGeom>
        </p:spPr>
      </p:pic>
      <p:sp>
        <p:nvSpPr>
          <p:cNvPr id="10" name="Text Box 14">
            <a:extLst>
              <a:ext uri="{FF2B5EF4-FFF2-40B4-BE49-F238E27FC236}">
                <a16:creationId xmlns:a16="http://schemas.microsoft.com/office/drawing/2014/main" id="{DA112F49-A7E8-924D-1469-5B5C31EB07E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spTree>
    <p:extLst>
      <p:ext uri="{BB962C8B-B14F-4D97-AF65-F5344CB8AC3E}">
        <p14:creationId xmlns:p14="http://schemas.microsoft.com/office/powerpoint/2010/main" val="13223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343</Words>
  <Application>Microsoft Office PowerPoint</Application>
  <PresentationFormat>Custom</PresentationFormat>
  <Paragraphs>32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253</cp:revision>
  <dcterms:created xsi:type="dcterms:W3CDTF">2022-07-10T01:37:20Z</dcterms:created>
  <dcterms:modified xsi:type="dcterms:W3CDTF">2022-11-13T09:26:07Z</dcterms:modified>
</cp:coreProperties>
</file>