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80" r:id="rId4"/>
    <p:sldId id="282" r:id="rId5"/>
    <p:sldId id="283" r:id="rId6"/>
    <p:sldId id="284" r:id="rId7"/>
    <p:sldId id="285" r:id="rId8"/>
    <p:sldId id="287" r:id="rId9"/>
    <p:sldId id="288" r:id="rId10"/>
    <p:sldId id="264" r:id="rId11"/>
    <p:sldId id="269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4582395"/>
            <a:ext cx="14554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ÔN LẠI NHỮNG GÌ ĐÃ HỌC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6" y="65449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rẽ trái </a:t>
            </a:r>
          </a:p>
          <a:p>
            <a:pPr algn="ctr"/>
            <a:r>
              <a:rPr lang="en-US" sz="2000" smtClean="0"/>
              <a:t>hoặc phải</a:t>
            </a:r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phải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823119" y="1219200"/>
            <a:ext cx="146303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46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3944052" cy="712232"/>
            <a:chOff x="1470819" y="1943100"/>
            <a:chExt cx="3106685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7" y="1947446"/>
              <a:ext cx="2458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nhẩm: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9569" t="28438" r="69611" b="63749"/>
          <a:stretch/>
        </p:blipFill>
        <p:spPr>
          <a:xfrm>
            <a:off x="82097" y="2957453"/>
            <a:ext cx="2819401" cy="4184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6475" t="28438" r="51353" b="63749"/>
          <a:stretch/>
        </p:blipFill>
        <p:spPr>
          <a:xfrm>
            <a:off x="4484073" y="2957453"/>
            <a:ext cx="2842734" cy="4213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381" t="28438" r="35123" b="63749"/>
          <a:stretch/>
        </p:blipFill>
        <p:spPr>
          <a:xfrm>
            <a:off x="8522604" y="2919669"/>
            <a:ext cx="2653845" cy="42891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70287" t="28438" r="18216" b="63749"/>
          <a:stretch/>
        </p:blipFill>
        <p:spPr>
          <a:xfrm>
            <a:off x="12405519" y="2949218"/>
            <a:ext cx="2677796" cy="41840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92113" y="327660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8174" y="412151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7169" y="506424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7169" y="589523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4694" y="3290515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4694" y="4213007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9063" y="504947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699" y="5986894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9683" y="3290515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9683" y="412151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86946" y="506424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8502" y="589523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93812" y="327660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01887" y="4210238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305686" y="495250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31040" y="5872457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4993053" cy="804565"/>
            <a:chOff x="1470819" y="1943100"/>
            <a:chExt cx="11809859" cy="80456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11621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 trong mỗi hình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0416" t="39474" r="19323" b="9474"/>
          <a:stretch/>
        </p:blipFill>
        <p:spPr bwMode="auto">
          <a:xfrm>
            <a:off x="5956365" y="2365787"/>
            <a:ext cx="10154214" cy="5470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4952" y="2779467"/>
                <a:ext cx="5364956" cy="4353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A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B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C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D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52" y="2779467"/>
                <a:ext cx="5364956" cy="4353115"/>
              </a:xfrm>
              <a:prstGeom prst="rect">
                <a:avLst/>
              </a:prstGeom>
              <a:blipFill>
                <a:blip r:embed="rId3"/>
                <a:stretch>
                  <a:fillRect l="-409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492209" cy="992290"/>
            <a:chOff x="4539228" y="172432"/>
            <a:chExt cx="5399539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92290"/>
              <a:chOff x="4539228" y="172432"/>
              <a:chExt cx="5399539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7906453" cy="835343"/>
            <a:chOff x="1470819" y="1943100"/>
            <a:chExt cx="6227824" cy="83534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55801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 dấu (+, - , x , :) thích hợp: </a:t>
              </a:r>
              <a:endPara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15385" t="42972" r="14896" b="15920"/>
          <a:stretch/>
        </p:blipFill>
        <p:spPr bwMode="auto">
          <a:xfrm>
            <a:off x="1105449" y="2471698"/>
            <a:ext cx="14110682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813719" y="4267200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13719" y="5338791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13719" y="6360294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Oval 20"/>
          <p:cNvSpPr/>
          <p:nvPr/>
        </p:nvSpPr>
        <p:spPr>
          <a:xfrm>
            <a:off x="5540683" y="4255760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40683" y="5308027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40683" y="6360294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03422" y="4255760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128919" y="5308027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63601" y="6350632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938919" y="4267200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38919" y="5322845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70819" y="6350632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886653" cy="804565"/>
            <a:chOff x="1470819" y="1943100"/>
            <a:chExt cx="1486095" cy="80456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8383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Số?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95940"/>
              </p:ext>
            </p:extLst>
          </p:nvPr>
        </p:nvGraphicFramePr>
        <p:xfrm>
          <a:off x="3335634" y="2905536"/>
          <a:ext cx="756456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512">
                  <a:extLst>
                    <a:ext uri="{9D8B030D-6E8A-4147-A177-3AD203B41FA5}">
                      <a16:colId xmlns:a16="http://schemas.microsoft.com/office/drawing/2014/main" val="36245677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127755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7364307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162497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8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1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1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6766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909719" y="3581400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0189" y="4315236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09719" y="5020086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4915" y="5734461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0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48914" y="3602612"/>
            <a:ext cx="1422527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33719" y="4312224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48914" y="5006629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48914" y="5711997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1512451"/>
            <a:chOff x="1470819" y="1943100"/>
            <a:chExt cx="10970408" cy="151245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Bác Nam vắt được 5 xô sữa bò, mỗi xô có 8 l sữa. Hỏi bác Nam vắt được tất cả bao nhiêu lít sữa?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21739" t="44857" r="20290" b="9772"/>
          <a:stretch/>
        </p:blipFill>
        <p:spPr bwMode="auto">
          <a:xfrm>
            <a:off x="2194719" y="2960320"/>
            <a:ext cx="13636379" cy="511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1512451"/>
            <a:chOff x="1470819" y="1943100"/>
            <a:chExt cx="10970408" cy="151245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Bác Nam vắt được 5 xô sữa bò, mỗi xô có 8 </a:t>
              </a:r>
              <a:r>
                <a:rPr kumimoji="0" lang="nl-NL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sữa. Hỏi bác Nam vắt được tất cả bao nhiêu lít sữa?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 LẠI NHỮNG GÌ EM ĐÃ HỌC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833519" y="3352800"/>
            <a:ext cx="0" cy="42672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32719" y="3201403"/>
            <a:ext cx="5364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8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85919" y="3266885"/>
            <a:ext cx="7912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 Nam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x 8 = 40 (</a:t>
            </a:r>
            <a:r>
              <a:rPr lang="en-US" sz="4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Đáp số: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747819"/>
            <a:chOff x="1470819" y="1943100"/>
            <a:chExt cx="10970408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6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Ư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ớc lượng rồi nêu cân nặng phù hợp với mỗi trường hợp sau: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 LẠI NHỮNG GÌ EM ĐÃ HỌC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7568" t="41353" r="14592" b="10577"/>
          <a:stretch/>
        </p:blipFill>
        <p:spPr bwMode="auto">
          <a:xfrm>
            <a:off x="1508919" y="2590801"/>
            <a:ext cx="135636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71319" y="6705600"/>
            <a:ext cx="1863533" cy="838200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273921" y="6705600"/>
            <a:ext cx="1863533" cy="838200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524</Words>
  <Application>Microsoft Office PowerPoint</Application>
  <PresentationFormat>Custom</PresentationFormat>
  <Paragraphs>147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222</cp:revision>
  <dcterms:created xsi:type="dcterms:W3CDTF">2022-07-10T01:37:20Z</dcterms:created>
  <dcterms:modified xsi:type="dcterms:W3CDTF">2022-11-13T13:41:48Z</dcterms:modified>
</cp:coreProperties>
</file>