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007577169" r:id="rId4"/>
    <p:sldId id="2007577173" r:id="rId5"/>
    <p:sldId id="2007577181" r:id="rId6"/>
    <p:sldId id="2007577174" r:id="rId7"/>
    <p:sldId id="2007577177" r:id="rId8"/>
    <p:sldId id="2007577184" r:id="rId9"/>
    <p:sldId id="2007577182" r:id="rId10"/>
    <p:sldId id="2007577188" r:id="rId11"/>
    <p:sldId id="2007577183" r:id="rId12"/>
    <p:sldId id="2007577185" r:id="rId13"/>
    <p:sldId id="2007577175" r:id="rId14"/>
    <p:sldId id="200757716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8E"/>
    <a:srgbClr val="FF8D35"/>
    <a:srgbClr val="B1DACB"/>
    <a:srgbClr val="E20075"/>
    <a:srgbClr val="E0F0F6"/>
    <a:srgbClr val="FDE2B0"/>
    <a:srgbClr val="F95A02"/>
    <a:srgbClr val="FF99FF"/>
    <a:srgbClr val="C18144"/>
    <a:srgbClr val="FB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8" autoAdjust="0"/>
    <p:restoredTop sz="84804" autoAdjust="0"/>
  </p:normalViewPr>
  <p:slideViewPr>
    <p:cSldViewPr snapToGrid="0">
      <p:cViewPr varScale="1">
        <p:scale>
          <a:sx n="99" d="100"/>
          <a:sy n="99" d="100"/>
        </p:scale>
        <p:origin x="606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11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36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41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">
            <a:extLst>
              <a:ext uri="{FF2B5EF4-FFF2-40B4-BE49-F238E27FC236}">
                <a16:creationId xmlns:a16="http://schemas.microsoft.com/office/drawing/2014/main" id="{C4580556-2580-41CD-8390-19F2F372A431}"/>
              </a:ext>
            </a:extLst>
          </p:cNvPr>
          <p:cNvGrpSpPr/>
          <p:nvPr userDrawn="1"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8" name="图形 4">
              <a:extLst>
                <a:ext uri="{FF2B5EF4-FFF2-40B4-BE49-F238E27FC236}">
                  <a16:creationId xmlns:a16="http://schemas.microsoft.com/office/drawing/2014/main" id="{45F85D34-168D-2CB9-EB68-CD0582E44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9" name="图形 5">
              <a:extLst>
                <a:ext uri="{FF2B5EF4-FFF2-40B4-BE49-F238E27FC236}">
                  <a16:creationId xmlns:a16="http://schemas.microsoft.com/office/drawing/2014/main" id="{EF893189-AF6F-5509-667C-05E04898B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10" name="图形 6">
              <a:extLst>
                <a:ext uri="{FF2B5EF4-FFF2-40B4-BE49-F238E27FC236}">
                  <a16:creationId xmlns:a16="http://schemas.microsoft.com/office/drawing/2014/main" id="{1FD3825A-5A02-0C11-DC22-7A3FE40F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图形 11">
            <a:extLst>
              <a:ext uri="{FF2B5EF4-FFF2-40B4-BE49-F238E27FC236}">
                <a16:creationId xmlns:a16="http://schemas.microsoft.com/office/drawing/2014/main" id="{DE52FD0D-594A-DCEE-3520-BEDBBC2D15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2" name="图形 14">
            <a:extLst>
              <a:ext uri="{FF2B5EF4-FFF2-40B4-BE49-F238E27FC236}">
                <a16:creationId xmlns:a16="http://schemas.microsoft.com/office/drawing/2014/main" id="{B8733496-E893-DF77-276B-1D669555737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3" name="图形 16">
            <a:extLst>
              <a:ext uri="{FF2B5EF4-FFF2-40B4-BE49-F238E27FC236}">
                <a16:creationId xmlns:a16="http://schemas.microsoft.com/office/drawing/2014/main" id="{39A933D3-96B3-8CBF-0839-6939E896CAA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F859BD8-D0E0-F4A0-D629-2F557BE977B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2859508" cy="283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0.png"/><Relationship Id="rId18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15.sv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0.png"/><Relationship Id="rId18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15.sv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9.svg"/><Relationship Id="rId22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0.png"/><Relationship Id="rId18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15.sv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0.png"/><Relationship Id="rId18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15.sv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9.svg"/><Relationship Id="rId22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0.png"/><Relationship Id="rId18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15.sv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9.svg"/><Relationship Id="rId22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0.png"/><Relationship Id="rId18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15.sv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9.svg"/><Relationship Id="rId22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2952089" y="3820526"/>
            <a:ext cx="6308198" cy="488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800">
                <a:latin typeface="SVN-Anastasia" panose="020B0606040200020203" pitchFamily="34" charset="0"/>
                <a:ea typeface="微软雅黑" panose="020B0503020204020204" pitchFamily="34" charset="-122"/>
              </a:rPr>
              <a:t>Một phần hai. Một phần tư</a:t>
            </a:r>
            <a:endParaRPr lang="zh-CN" altLang="en-US" sz="2800" dirty="0">
              <a:latin typeface="SVN-Anastasia" panose="020B0606040200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3352872" y="1511752"/>
            <a:ext cx="6308198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3200" b="1">
                <a:latin typeface="SVN-Anastasia" panose="020B0606040200020203" pitchFamily="34" charset="0"/>
                <a:ea typeface="微软雅黑" panose="020B0503020204020204" pitchFamily="34" charset="-122"/>
              </a:rPr>
              <a:t>Bộ sách Cánh Diều</a:t>
            </a:r>
            <a:endParaRPr lang="zh-CN" altLang="en-US" sz="3200" b="1" dirty="0">
              <a:latin typeface="SVN-Anastasia" panose="020B0606040200020203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80B030-09E5-8962-0C6D-7E6409EE291B}"/>
              </a:ext>
            </a:extLst>
          </p:cNvPr>
          <p:cNvGrpSpPr/>
          <p:nvPr/>
        </p:nvGrpSpPr>
        <p:grpSpPr>
          <a:xfrm>
            <a:off x="1882170" y="2089232"/>
            <a:ext cx="9580538" cy="1336156"/>
            <a:chOff x="1882170" y="2089232"/>
            <a:chExt cx="9580538" cy="1336156"/>
          </a:xfrm>
        </p:grpSpPr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8AD84719-8E17-4083-8AF2-62946C31714B}"/>
                </a:ext>
              </a:extLst>
            </p:cNvPr>
            <p:cNvSpPr txBox="1">
              <a:spLocks/>
            </p:cNvSpPr>
            <p:nvPr/>
          </p:nvSpPr>
          <p:spPr>
            <a:xfrm>
              <a:off x="1882170" y="2099825"/>
              <a:ext cx="956901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8800" b="1">
                  <a:ln w="228600"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TOÁN 3</a:t>
              </a:r>
              <a:endParaRPr lang="zh-CN" altLang="en-US" sz="8800" b="1" dirty="0">
                <a:ln w="228600"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" name="标题 1">
              <a:extLst>
                <a:ext uri="{FF2B5EF4-FFF2-40B4-BE49-F238E27FC236}">
                  <a16:creationId xmlns:a16="http://schemas.microsoft.com/office/drawing/2014/main" id="{4B53DF98-5FF9-041F-8E68-EE0C04A0EF55}"/>
                </a:ext>
              </a:extLst>
            </p:cNvPr>
            <p:cNvSpPr txBox="1">
              <a:spLocks/>
            </p:cNvSpPr>
            <p:nvPr/>
          </p:nvSpPr>
          <p:spPr>
            <a:xfrm>
              <a:off x="1893698" y="2089232"/>
              <a:ext cx="956901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8800" b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T</a:t>
              </a:r>
              <a:r>
                <a:rPr lang="en-US" altLang="zh-CN" sz="8800" b="1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O</a:t>
              </a:r>
              <a:r>
                <a:rPr lang="en-US" altLang="zh-CN" sz="8800" b="1">
                  <a:ln>
                    <a:solidFill>
                      <a:sysClr val="windowText" lastClr="000000"/>
                    </a:solidFill>
                  </a:ln>
                  <a:solidFill>
                    <a:srgbClr val="FF99FF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Á</a:t>
              </a:r>
              <a:r>
                <a:rPr lang="en-US" altLang="zh-CN" sz="8800" b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N</a:t>
              </a:r>
              <a:r>
                <a:rPr lang="en-US" altLang="zh-CN" sz="8800" b="1">
                  <a:ln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8800" b="1">
                  <a:ln>
                    <a:solidFill>
                      <a:sysClr val="windowText" lastClr="000000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88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7257D1-5578-33C8-40B9-BB62ACA36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19980" r="12596" b="52824"/>
          <a:stretch/>
        </p:blipFill>
        <p:spPr>
          <a:xfrm>
            <a:off x="2011694" y="977027"/>
            <a:ext cx="8717252" cy="382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0A241C-EDBC-E01A-B7DE-483287F23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47" y="409057"/>
            <a:ext cx="758439" cy="769717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0842D7C-F6E3-66AC-4C52-AEFCECE06948}"/>
              </a:ext>
            </a:extLst>
          </p:cNvPr>
          <p:cNvGrpSpPr/>
          <p:nvPr/>
        </p:nvGrpSpPr>
        <p:grpSpPr>
          <a:xfrm>
            <a:off x="1611086" y="307185"/>
            <a:ext cx="7431524" cy="1259141"/>
            <a:chOff x="94826" y="3377700"/>
            <a:chExt cx="7474374" cy="12591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C429AB-18BC-DABE-9570-AEACAC7389DF}"/>
                </a:ext>
              </a:extLst>
            </p:cNvPr>
            <p:cNvSpPr txBox="1"/>
            <p:nvPr/>
          </p:nvSpPr>
          <p:spPr>
            <a:xfrm>
              <a:off x="94826" y="3621070"/>
              <a:ext cx="74743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Thực hành: </a:t>
              </a:r>
              <a:r>
                <a:rPr lang="en-US" sz="3200" b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Gấp hình để tạo thành    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784565-412A-E2A9-FB3B-0F90A21F306E}"/>
                </a:ext>
              </a:extLst>
            </p:cNvPr>
            <p:cNvGrpSpPr/>
            <p:nvPr/>
          </p:nvGrpSpPr>
          <p:grpSpPr>
            <a:xfrm>
              <a:off x="7192270" y="3377700"/>
              <a:ext cx="376930" cy="1259141"/>
              <a:chOff x="7192270" y="3377700"/>
              <a:chExt cx="376930" cy="12591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08BCCF-2BA7-67F0-611F-25025AE68AAA}"/>
                  </a:ext>
                </a:extLst>
              </p:cNvPr>
              <p:cNvSpPr txBox="1"/>
              <p:nvPr/>
            </p:nvSpPr>
            <p:spPr>
              <a:xfrm>
                <a:off x="7192270" y="337770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2C9085-9231-6BD6-FA95-F67E4E6F3F8B}"/>
                  </a:ext>
                </a:extLst>
              </p:cNvPr>
              <p:cNvSpPr txBox="1"/>
              <p:nvPr/>
            </p:nvSpPr>
            <p:spPr>
              <a:xfrm>
                <a:off x="7192271" y="399051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2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6B7E741-AADE-28B5-6AE2-9B6D18F61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8574" y="399051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DA4776F-A762-71E3-EDA5-69BF45FD7251}"/>
              </a:ext>
            </a:extLst>
          </p:cNvPr>
          <p:cNvSpPr txBox="1"/>
          <p:nvPr/>
        </p:nvSpPr>
        <p:spPr>
          <a:xfrm>
            <a:off x="2271628" y="4579652"/>
            <a:ext cx="7239793" cy="129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 đôi một tờ giấy rồi trải tờ giấy ra.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 màu vào     tờ giấy.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50BEB10-412F-3501-C6FB-EDFF50E8ED09}"/>
              </a:ext>
            </a:extLst>
          </p:cNvPr>
          <p:cNvGrpSpPr/>
          <p:nvPr/>
        </p:nvGrpSpPr>
        <p:grpSpPr>
          <a:xfrm>
            <a:off x="4739731" y="5034873"/>
            <a:ext cx="374769" cy="1259141"/>
            <a:chOff x="4690201" y="4991127"/>
            <a:chExt cx="374769" cy="1259141"/>
          </a:xfrm>
        </p:grpSpPr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D8B60A56-AD69-4A68-EB7D-71B3DEEF7888}"/>
                </a:ext>
              </a:extLst>
            </p:cNvPr>
            <p:cNvSpPr txBox="1"/>
            <p:nvPr/>
          </p:nvSpPr>
          <p:spPr>
            <a:xfrm>
              <a:off x="4690201" y="4991127"/>
              <a:ext cx="374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7A3080CF-45FF-A486-6001-01928CAA7C72}"/>
                </a:ext>
              </a:extLst>
            </p:cNvPr>
            <p:cNvSpPr txBox="1"/>
            <p:nvPr/>
          </p:nvSpPr>
          <p:spPr>
            <a:xfrm>
              <a:off x="4690202" y="5603937"/>
              <a:ext cx="374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  <p:cxnSp>
          <p:nvCxnSpPr>
            <p:cNvPr id="21" name="Straight Connector 12">
              <a:extLst>
                <a:ext uri="{FF2B5EF4-FFF2-40B4-BE49-F238E27FC236}">
                  <a16:creationId xmlns:a16="http://schemas.microsoft.com/office/drawing/2014/main" id="{0A5F33A1-F4D3-200B-AE3C-86421020D07D}"/>
                </a:ext>
              </a:extLst>
            </p:cNvPr>
            <p:cNvCxnSpPr>
              <a:cxnSpLocks/>
            </p:cNvCxnSpPr>
            <p:nvPr/>
          </p:nvCxnSpPr>
          <p:spPr>
            <a:xfrm>
              <a:off x="4716354" y="5603937"/>
              <a:ext cx="348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8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A241C-EDBC-E01A-B7DE-483287F2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47" y="409057"/>
            <a:ext cx="758439" cy="769717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0842D7C-F6E3-66AC-4C52-AEFCECE06948}"/>
              </a:ext>
            </a:extLst>
          </p:cNvPr>
          <p:cNvGrpSpPr/>
          <p:nvPr/>
        </p:nvGrpSpPr>
        <p:grpSpPr>
          <a:xfrm>
            <a:off x="1693064" y="219710"/>
            <a:ext cx="7474374" cy="1259141"/>
            <a:chOff x="94826" y="3377700"/>
            <a:chExt cx="7474374" cy="12591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C429AB-18BC-DABE-9570-AEACAC7389DF}"/>
                </a:ext>
              </a:extLst>
            </p:cNvPr>
            <p:cNvSpPr txBox="1"/>
            <p:nvPr/>
          </p:nvSpPr>
          <p:spPr>
            <a:xfrm>
              <a:off x="94826" y="3621070"/>
              <a:ext cx="74743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Thực hành: </a:t>
              </a:r>
              <a:r>
                <a:rPr lang="en-US" sz="3200" b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Gấp hình để tạo thành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784565-412A-E2A9-FB3B-0F90A21F306E}"/>
                </a:ext>
              </a:extLst>
            </p:cNvPr>
            <p:cNvGrpSpPr/>
            <p:nvPr/>
          </p:nvGrpSpPr>
          <p:grpSpPr>
            <a:xfrm>
              <a:off x="7192270" y="3377700"/>
              <a:ext cx="376930" cy="1259141"/>
              <a:chOff x="7192270" y="3377700"/>
              <a:chExt cx="376930" cy="12591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08BCCF-2BA7-67F0-611F-25025AE68AAA}"/>
                  </a:ext>
                </a:extLst>
              </p:cNvPr>
              <p:cNvSpPr txBox="1"/>
              <p:nvPr/>
            </p:nvSpPr>
            <p:spPr>
              <a:xfrm>
                <a:off x="7192270" y="337770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2C9085-9231-6BD6-FA95-F67E4E6F3F8B}"/>
                  </a:ext>
                </a:extLst>
              </p:cNvPr>
              <p:cNvSpPr txBox="1"/>
              <p:nvPr/>
            </p:nvSpPr>
            <p:spPr>
              <a:xfrm>
                <a:off x="7192271" y="399051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4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6B7E741-AADE-28B5-6AE2-9B6D18F61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8574" y="399051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7257D1-5578-33C8-40B9-BB62ACA36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0" t="68134" r="23945" b="2514"/>
          <a:stretch/>
        </p:blipFill>
        <p:spPr>
          <a:xfrm>
            <a:off x="5982411" y="1417295"/>
            <a:ext cx="5465435" cy="393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CFBE8ED-0844-5FF5-3629-43367892393A}"/>
              </a:ext>
            </a:extLst>
          </p:cNvPr>
          <p:cNvSpPr txBox="1"/>
          <p:nvPr/>
        </p:nvSpPr>
        <p:spPr>
          <a:xfrm>
            <a:off x="852647" y="1491291"/>
            <a:ext cx="5238257" cy="368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 đôi một tờ giấy rồi lại gấp đôi tiếp.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Vuốt thẳng góc rồi trải tờ giấy ra.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 màu vào     tờ giấy.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86DCC5B2-5188-EF90-AA2D-958CD73B30E1}"/>
              </a:ext>
            </a:extLst>
          </p:cNvPr>
          <p:cNvGrpSpPr/>
          <p:nvPr/>
        </p:nvGrpSpPr>
        <p:grpSpPr>
          <a:xfrm>
            <a:off x="3690016" y="4295475"/>
            <a:ext cx="282781" cy="1320696"/>
            <a:chOff x="4646029" y="4991127"/>
            <a:chExt cx="463110" cy="1320696"/>
          </a:xfrm>
        </p:grpSpPr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255FE46A-D3C6-DA21-BACE-967E4903625D}"/>
                </a:ext>
              </a:extLst>
            </p:cNvPr>
            <p:cNvSpPr txBox="1"/>
            <p:nvPr/>
          </p:nvSpPr>
          <p:spPr>
            <a:xfrm>
              <a:off x="4690201" y="4991127"/>
              <a:ext cx="3747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7CDBFA88-955A-DC96-F67E-6F4E0D55D952}"/>
                </a:ext>
              </a:extLst>
            </p:cNvPr>
            <p:cNvSpPr txBox="1"/>
            <p:nvPr/>
          </p:nvSpPr>
          <p:spPr>
            <a:xfrm>
              <a:off x="4690203" y="5603937"/>
              <a:ext cx="3747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  <p:cxnSp>
          <p:nvCxnSpPr>
            <p:cNvPr id="25" name="Straight Connector 12">
              <a:extLst>
                <a:ext uri="{FF2B5EF4-FFF2-40B4-BE49-F238E27FC236}">
                  <a16:creationId xmlns:a16="http://schemas.microsoft.com/office/drawing/2014/main" id="{E00B4188-6556-20A7-C783-7CFFFEA710EE}"/>
                </a:ext>
              </a:extLst>
            </p:cNvPr>
            <p:cNvCxnSpPr>
              <a:cxnSpLocks/>
            </p:cNvCxnSpPr>
            <p:nvPr/>
          </p:nvCxnSpPr>
          <p:spPr>
            <a:xfrm>
              <a:off x="4646029" y="5603937"/>
              <a:ext cx="4631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78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D95A5D-947D-E15D-7B8A-0480A8C8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89" y="320736"/>
            <a:ext cx="712311" cy="714969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BD4D381-DF41-16DC-BCF4-D062574C9027}"/>
              </a:ext>
            </a:extLst>
          </p:cNvPr>
          <p:cNvGrpSpPr/>
          <p:nvPr/>
        </p:nvGrpSpPr>
        <p:grpSpPr>
          <a:xfrm>
            <a:off x="1693064" y="354257"/>
            <a:ext cx="9250707" cy="2314812"/>
            <a:chOff x="94826" y="3512247"/>
            <a:chExt cx="9250707" cy="23148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AB8F64-47EC-2871-8A47-1ADEA2544507}"/>
                </a:ext>
              </a:extLst>
            </p:cNvPr>
            <p:cNvSpPr txBox="1"/>
            <p:nvPr/>
          </p:nvSpPr>
          <p:spPr>
            <a:xfrm>
              <a:off x="94826" y="3621070"/>
              <a:ext cx="9250707" cy="220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Trang muốn ăn    chiếc bánh, Nguyên muốn ăn    chiếc bánh. Em hãy giúp hai bạn phần bánh thích hợp ở hình bên.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28A61C-D4B0-3E06-5759-8499B815A81C}"/>
                </a:ext>
              </a:extLst>
            </p:cNvPr>
            <p:cNvGrpSpPr/>
            <p:nvPr/>
          </p:nvGrpSpPr>
          <p:grpSpPr>
            <a:xfrm>
              <a:off x="736902" y="3512247"/>
              <a:ext cx="2878588" cy="1997933"/>
              <a:chOff x="736902" y="3512247"/>
              <a:chExt cx="2878588" cy="199793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325EF8-841C-642E-25FF-9B856620D4AC}"/>
                  </a:ext>
                </a:extLst>
              </p:cNvPr>
              <p:cNvSpPr txBox="1"/>
              <p:nvPr/>
            </p:nvSpPr>
            <p:spPr>
              <a:xfrm>
                <a:off x="3238560" y="3512247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4BFD0F-6C3E-FA07-6A55-0FA372E704B8}"/>
                  </a:ext>
                </a:extLst>
              </p:cNvPr>
              <p:cNvSpPr txBox="1"/>
              <p:nvPr/>
            </p:nvSpPr>
            <p:spPr>
              <a:xfrm>
                <a:off x="3238561" y="4125057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2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4458AC6-0DEF-C1F8-F1F9-6A3FEBA61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4864" y="4125057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346108-056A-FB85-E12B-A9224D719F2C}"/>
                  </a:ext>
                </a:extLst>
              </p:cNvPr>
              <p:cNvSpPr txBox="1"/>
              <p:nvPr/>
            </p:nvSpPr>
            <p:spPr>
              <a:xfrm>
                <a:off x="736902" y="4251039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F794C6-5CD9-7A79-C3E9-5C576932218A}"/>
                  </a:ext>
                </a:extLst>
              </p:cNvPr>
              <p:cNvSpPr txBox="1"/>
              <p:nvPr/>
            </p:nvSpPr>
            <p:spPr>
              <a:xfrm>
                <a:off x="736903" y="4863849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4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AC0BB95-F7DF-18FD-D4DF-48125CC42F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206" y="4863849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5FE1B4-5817-51A6-58FF-BB063858B0E6}"/>
              </a:ext>
            </a:extLst>
          </p:cNvPr>
          <p:cNvSpPr txBox="1"/>
          <p:nvPr/>
        </p:nvSpPr>
        <p:spPr>
          <a:xfrm>
            <a:off x="444454" y="3542601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A5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</a:p>
        </p:txBody>
      </p: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22B312-A571-EA55-45F0-A0169BACBD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74" b="67799" l="75352" r="90097">
                        <a14:foregroundMark x1="78653" y1="29484" x2="79401" y2="33152"/>
                        <a14:foregroundMark x1="81426" y1="27174" x2="81426" y2="27174"/>
                        <a14:foregroundMark x1="83319" y1="27717" x2="83319" y2="27717"/>
                        <a14:foregroundMark x1="76496" y1="46739" x2="76496" y2="46739"/>
                        <a14:foregroundMark x1="76100" y1="44973" x2="76100" y2="44973"/>
                        <a14:foregroundMark x1="75484" y1="45516" x2="75484" y2="45516"/>
                        <a14:foregroundMark x1="81338" y1="67799" x2="81338" y2="67799"/>
                        <a14:foregroundMark x1="89569" y1="43207" x2="89569" y2="43207"/>
                        <a14:foregroundMark x1="89085" y1="52446" x2="89085" y2="52446"/>
                        <a14:foregroundMark x1="90097" y1="50408" x2="90097" y2="5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66" t="23593" r="9403" b="52142"/>
          <a:stretch/>
        </p:blipFill>
        <p:spPr>
          <a:xfrm>
            <a:off x="9199012" y="1875347"/>
            <a:ext cx="1971824" cy="2004888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4DA9AD-4C14-40A9-04EF-B5E9C8F597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74" b="67799" l="75352" r="90097">
                        <a14:foregroundMark x1="78653" y1="29484" x2="79401" y2="33152"/>
                        <a14:foregroundMark x1="81426" y1="27174" x2="81426" y2="27174"/>
                        <a14:foregroundMark x1="83319" y1="27717" x2="83319" y2="27717"/>
                        <a14:foregroundMark x1="76496" y1="46739" x2="76496" y2="46739"/>
                        <a14:foregroundMark x1="76100" y1="44973" x2="76100" y2="44973"/>
                        <a14:foregroundMark x1="75484" y1="45516" x2="75484" y2="45516"/>
                        <a14:foregroundMark x1="81338" y1="67799" x2="81338" y2="67799"/>
                        <a14:foregroundMark x1="89569" y1="43207" x2="89569" y2="43207"/>
                        <a14:foregroundMark x1="89085" y1="52446" x2="89085" y2="52446"/>
                        <a14:foregroundMark x1="90097" y1="50408" x2="90097" y2="5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18" t="23593" r="17351" b="29588"/>
          <a:stretch/>
        </p:blipFill>
        <p:spPr>
          <a:xfrm>
            <a:off x="7179631" y="1863772"/>
            <a:ext cx="1971824" cy="3868411"/>
          </a:xfrm>
          <a:prstGeom prst="rect">
            <a:avLst/>
          </a:prstGeom>
        </p:spPr>
      </p:pic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46B6A70C-B42B-EA54-CC28-9E1E7EDCB1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74" b="67799" l="75352" r="90097">
                        <a14:foregroundMark x1="78653" y1="29484" x2="79401" y2="33152"/>
                        <a14:foregroundMark x1="81426" y1="27174" x2="81426" y2="27174"/>
                        <a14:foregroundMark x1="83319" y1="27717" x2="83319" y2="27717"/>
                        <a14:foregroundMark x1="76496" y1="46739" x2="76496" y2="46739"/>
                        <a14:foregroundMark x1="76100" y1="44973" x2="76100" y2="44973"/>
                        <a14:foregroundMark x1="75484" y1="45516" x2="75484" y2="45516"/>
                        <a14:foregroundMark x1="81338" y1="67799" x2="81338" y2="67799"/>
                        <a14:foregroundMark x1="89569" y1="43207" x2="89569" y2="43207"/>
                        <a14:foregroundMark x1="89085" y1="52446" x2="89085" y2="52446"/>
                        <a14:foregroundMark x1="90097" y1="50408" x2="90097" y2="5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904" t="48104" r="9365" b="27631"/>
          <a:stretch/>
        </p:blipFill>
        <p:spPr>
          <a:xfrm>
            <a:off x="9199012" y="3889096"/>
            <a:ext cx="1971824" cy="2004888"/>
          </a:xfrm>
          <a:prstGeom prst="rect">
            <a:avLst/>
          </a:prstGeom>
        </p:spPr>
      </p:pic>
      <p:sp>
        <p:nvSpPr>
          <p:cNvPr id="23" name="TextBox 20">
            <a:extLst>
              <a:ext uri="{FF2B5EF4-FFF2-40B4-BE49-F238E27FC236}">
                <a16:creationId xmlns:a16="http://schemas.microsoft.com/office/drawing/2014/main" id="{6F1952FB-5B67-501E-EC16-32BCE1654188}"/>
              </a:ext>
            </a:extLst>
          </p:cNvPr>
          <p:cNvSpPr txBox="1"/>
          <p:nvPr/>
        </p:nvSpPr>
        <p:spPr>
          <a:xfrm>
            <a:off x="4576348" y="3542601"/>
            <a:ext cx="205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A5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Nguyên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A972EBC-7A2F-B0B3-E7EC-E34A11175E9F}"/>
              </a:ext>
            </a:extLst>
          </p:cNvPr>
          <p:cNvSpPr txBox="1"/>
          <p:nvPr/>
        </p:nvSpPr>
        <p:spPr>
          <a:xfrm>
            <a:off x="9043909" y="2906271"/>
            <a:ext cx="205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Nguyên</a:t>
            </a:r>
          </a:p>
        </p:txBody>
      </p:sp>
    </p:spTree>
    <p:extLst>
      <p:ext uri="{BB962C8B-B14F-4D97-AF65-F5344CB8AC3E}">
        <p14:creationId xmlns:p14="http://schemas.microsoft.com/office/powerpoint/2010/main" val="38244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42044 0.075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9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1459 0.125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014932" y="1388930"/>
            <a:ext cx="44075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b="1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latin typeface="SVN-Ziclets" panose="02000603000000000000" pitchFamily="2" charset="0"/>
                <a:ea typeface="微软雅黑" panose="020B0503020204020204" pitchFamily="34" charset="-122"/>
              </a:rPr>
              <a:t>Dặn dò</a:t>
            </a:r>
            <a:endParaRPr lang="zh-CN" altLang="en-US" sz="9600" b="1" dirty="0">
              <a:ln>
                <a:solidFill>
                  <a:sysClr val="windowText" lastClr="000000"/>
                </a:solidFill>
              </a:ln>
              <a:solidFill>
                <a:srgbClr val="FF99FF"/>
              </a:solidFill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03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01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2271855" y="2252750"/>
            <a:ext cx="839143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0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Tạm</a:t>
            </a:r>
            <a:r>
              <a:rPr lang="en-US" altLang="zh-CN" sz="8000" b="1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80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biệt</a:t>
            </a:r>
            <a:r>
              <a:rPr lang="en-US" altLang="zh-CN" sz="8000" b="1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8000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các</a:t>
            </a:r>
            <a:r>
              <a:rPr lang="en-US" altLang="zh-CN" sz="8000" b="1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8000" b="1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em</a:t>
            </a:r>
            <a:endParaRPr lang="zh-CN" altLang="en-US" sz="8000" b="1" dirty="0">
              <a:ln>
                <a:solidFill>
                  <a:sysClr val="windowText" lastClr="000000"/>
                </a:solidFill>
              </a:ln>
              <a:solidFill>
                <a:srgbClr val="FF99FF"/>
              </a:solidFill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SVN-Poky's" panose="020B0606040200020203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15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5991215" y="2759584"/>
            <a:ext cx="440751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ea typeface="微软雅黑" panose="020B0503020204020204" pitchFamily="34" charset="-122"/>
              </a:rPr>
              <a:t>KHỞI ĐỘNG</a:t>
            </a:r>
            <a:endParaRPr lang="zh-CN" altLang="en-US" sz="54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01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D9E4EEA-B3BE-CE3B-E399-B696E5A45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24" y="454099"/>
            <a:ext cx="9487951" cy="5949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596BB3-F782-A2BF-F31C-6BF652C55EFE}"/>
              </a:ext>
            </a:extLst>
          </p:cNvPr>
          <p:cNvSpPr txBox="1"/>
          <p:nvPr/>
        </p:nvSpPr>
        <p:spPr>
          <a:xfrm>
            <a:off x="3033486" y="711197"/>
            <a:ext cx="757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</a:rPr>
              <a:t>Thứ … ngày … tháng … năm 20…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6CF39-094F-63DF-38B2-3D42A62CCD7C}"/>
              </a:ext>
            </a:extLst>
          </p:cNvPr>
          <p:cNvSpPr txBox="1"/>
          <p:nvPr/>
        </p:nvSpPr>
        <p:spPr>
          <a:xfrm>
            <a:off x="5382604" y="1300173"/>
            <a:ext cx="757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1155A-E981-4A6D-3AE5-CD5DE74AF274}"/>
              </a:ext>
            </a:extLst>
          </p:cNvPr>
          <p:cNvSpPr txBox="1"/>
          <p:nvPr/>
        </p:nvSpPr>
        <p:spPr>
          <a:xfrm>
            <a:off x="3653208" y="1884948"/>
            <a:ext cx="757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Một phần hai. Một phần tư.</a:t>
            </a:r>
          </a:p>
        </p:txBody>
      </p:sp>
    </p:spTree>
    <p:extLst>
      <p:ext uri="{BB962C8B-B14F-4D97-AF65-F5344CB8AC3E}">
        <p14:creationId xmlns:p14="http://schemas.microsoft.com/office/powerpoint/2010/main" val="9713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014932" y="1842391"/>
            <a:ext cx="44075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b="1">
                <a:ln>
                  <a:solidFill>
                    <a:sysClr val="windowText" lastClr="000000"/>
                  </a:solidFill>
                </a:ln>
                <a:solidFill>
                  <a:srgbClr val="C18144"/>
                </a:solidFill>
                <a:latin typeface="SVN-Ziclets" panose="02000603000000000000" pitchFamily="2" charset="0"/>
                <a:ea typeface="微软雅黑" panose="020B0503020204020204" pitchFamily="34" charset="-122"/>
              </a:rPr>
              <a:t>KHám phá</a:t>
            </a:r>
            <a:endParaRPr lang="zh-CN" altLang="en-US" sz="8800" b="1" dirty="0">
              <a:ln>
                <a:solidFill>
                  <a:sysClr val="windowText" lastClr="000000"/>
                </a:solidFill>
              </a:ln>
              <a:solidFill>
                <a:srgbClr val="C18144"/>
              </a:solidFill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02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50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Bảng 10">
            <a:extLst>
              <a:ext uri="{FF2B5EF4-FFF2-40B4-BE49-F238E27FC236}">
                <a16:creationId xmlns:a16="http://schemas.microsoft.com/office/drawing/2014/main" id="{F6C8A41C-16AF-CB7D-1CB5-07A504354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272170"/>
              </p:ext>
            </p:extLst>
          </p:nvPr>
        </p:nvGraphicFramePr>
        <p:xfrm>
          <a:off x="1190270" y="744956"/>
          <a:ext cx="2250830" cy="218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415">
                  <a:extLst>
                    <a:ext uri="{9D8B030D-6E8A-4147-A177-3AD203B41FA5}">
                      <a16:colId xmlns:a16="http://schemas.microsoft.com/office/drawing/2014/main" val="650360437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3297969327"/>
                    </a:ext>
                  </a:extLst>
                </a:gridCol>
              </a:tblGrid>
              <a:tr h="21876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049530"/>
                  </a:ext>
                </a:extLst>
              </a:tr>
            </a:tbl>
          </a:graphicData>
        </a:graphic>
      </p:graphicFrame>
      <p:graphicFrame>
        <p:nvGraphicFramePr>
          <p:cNvPr id="70" name="Bảng 14">
            <a:extLst>
              <a:ext uri="{FF2B5EF4-FFF2-40B4-BE49-F238E27FC236}">
                <a16:creationId xmlns:a16="http://schemas.microsoft.com/office/drawing/2014/main" id="{BCBE678B-FDDC-2696-1265-2B59BBADE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84205"/>
              </p:ext>
            </p:extLst>
          </p:nvPr>
        </p:nvGraphicFramePr>
        <p:xfrm>
          <a:off x="1178547" y="3417277"/>
          <a:ext cx="2295826" cy="2187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13">
                  <a:extLst>
                    <a:ext uri="{9D8B030D-6E8A-4147-A177-3AD203B41FA5}">
                      <a16:colId xmlns:a16="http://schemas.microsoft.com/office/drawing/2014/main" val="1496400558"/>
                    </a:ext>
                  </a:extLst>
                </a:gridCol>
                <a:gridCol w="1147913">
                  <a:extLst>
                    <a:ext uri="{9D8B030D-6E8A-4147-A177-3AD203B41FA5}">
                      <a16:colId xmlns:a16="http://schemas.microsoft.com/office/drawing/2014/main" val="659461732"/>
                    </a:ext>
                  </a:extLst>
                </a:gridCol>
              </a:tblGrid>
              <a:tr h="1093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33638"/>
                  </a:ext>
                </a:extLst>
              </a:tr>
              <a:tr h="1093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19881"/>
                  </a:ext>
                </a:extLst>
              </a:tr>
            </a:tbl>
          </a:graphicData>
        </a:graphic>
      </p:graphicFrame>
      <p:pic>
        <p:nvPicPr>
          <p:cNvPr id="54" name="Picture 53" descr="Logo, company name&#10;&#10;Description automatically generated">
            <a:extLst>
              <a:ext uri="{FF2B5EF4-FFF2-40B4-BE49-F238E27FC236}">
                <a16:creationId xmlns:a16="http://schemas.microsoft.com/office/drawing/2014/main" id="{5CA5CDA3-0C88-7D52-19F8-2ABF744AD0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124" y="81954"/>
            <a:ext cx="980477" cy="1241675"/>
          </a:xfrm>
          <a:prstGeom prst="rect">
            <a:avLst/>
          </a:prstGeom>
        </p:spPr>
      </p:pic>
      <p:graphicFrame>
        <p:nvGraphicFramePr>
          <p:cNvPr id="9" name="Bảng 10">
            <a:extLst>
              <a:ext uri="{FF2B5EF4-FFF2-40B4-BE49-F238E27FC236}">
                <a16:creationId xmlns:a16="http://schemas.microsoft.com/office/drawing/2014/main" id="{0E4FA582-10AA-4D41-C180-3B33B8691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05734"/>
              </p:ext>
            </p:extLst>
          </p:nvPr>
        </p:nvGraphicFramePr>
        <p:xfrm>
          <a:off x="1190270" y="754834"/>
          <a:ext cx="2250830" cy="218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415">
                  <a:extLst>
                    <a:ext uri="{9D8B030D-6E8A-4147-A177-3AD203B41FA5}">
                      <a16:colId xmlns:a16="http://schemas.microsoft.com/office/drawing/2014/main" val="650360437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3297969327"/>
                    </a:ext>
                  </a:extLst>
                </a:gridCol>
              </a:tblGrid>
              <a:tr h="21876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049530"/>
                  </a:ext>
                </a:extLst>
              </a:tr>
            </a:tbl>
          </a:graphicData>
        </a:graphic>
      </p:graphicFrame>
      <p:graphicFrame>
        <p:nvGraphicFramePr>
          <p:cNvPr id="14" name="Bảng 14">
            <a:extLst>
              <a:ext uri="{FF2B5EF4-FFF2-40B4-BE49-F238E27FC236}">
                <a16:creationId xmlns:a16="http://schemas.microsoft.com/office/drawing/2014/main" id="{E315EC26-6E46-F34E-E80B-1C3A9F465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191251"/>
              </p:ext>
            </p:extLst>
          </p:nvPr>
        </p:nvGraphicFramePr>
        <p:xfrm>
          <a:off x="1190270" y="3422449"/>
          <a:ext cx="2295826" cy="2187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13">
                  <a:extLst>
                    <a:ext uri="{9D8B030D-6E8A-4147-A177-3AD203B41FA5}">
                      <a16:colId xmlns:a16="http://schemas.microsoft.com/office/drawing/2014/main" val="1496400558"/>
                    </a:ext>
                  </a:extLst>
                </a:gridCol>
                <a:gridCol w="1147913">
                  <a:extLst>
                    <a:ext uri="{9D8B030D-6E8A-4147-A177-3AD203B41FA5}">
                      <a16:colId xmlns:a16="http://schemas.microsoft.com/office/drawing/2014/main" val="659461732"/>
                    </a:ext>
                  </a:extLst>
                </a:gridCol>
              </a:tblGrid>
              <a:tr h="1093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33638"/>
                  </a:ext>
                </a:extLst>
              </a:tr>
              <a:tr h="1093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19881"/>
                  </a:ext>
                </a:extLst>
              </a:tr>
            </a:tbl>
          </a:graphicData>
        </a:graphic>
      </p:graphicFrame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73C3E51-1BF5-2AB4-903B-46A914202F18}"/>
              </a:ext>
            </a:extLst>
          </p:cNvPr>
          <p:cNvSpPr txBox="1"/>
          <p:nvPr/>
        </p:nvSpPr>
        <p:spPr>
          <a:xfrm>
            <a:off x="4042454" y="571293"/>
            <a:ext cx="7066338" cy="2554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hình vuông thành hai phần bằng nhau. Lấy một phần, được </a:t>
            </a:r>
            <a:r>
              <a:rPr lang="en-US" sz="2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phần hai </a:t>
            </a:r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vuông.</a:t>
            </a:r>
          </a:p>
          <a:p>
            <a:pPr>
              <a:lnSpc>
                <a:spcPct val="200000"/>
              </a:lnSpc>
            </a:pPr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phần hai viết là </a:t>
            </a:r>
          </a:p>
          <a:p>
            <a:pPr>
              <a:lnSpc>
                <a:spcPct val="200000"/>
              </a:lnSpc>
            </a:pPr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phần hai còn gọi là </a:t>
            </a:r>
            <a:r>
              <a:rPr lang="en-US" sz="2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nửa</a:t>
            </a:r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D364F941-4491-3241-D416-B17B8216D3F7}"/>
              </a:ext>
            </a:extLst>
          </p:cNvPr>
          <p:cNvSpPr txBox="1"/>
          <p:nvPr/>
        </p:nvSpPr>
        <p:spPr>
          <a:xfrm>
            <a:off x="4042454" y="3468273"/>
            <a:ext cx="7066338" cy="181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hình vuông thành bốn phần bằng nhau. Lấy một phần, được một phần, được </a:t>
            </a:r>
            <a:r>
              <a:rPr lang="en-US" sz="2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phần tư</a:t>
            </a:r>
            <a:r>
              <a:rPr lang="en-US" sz="24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vuông.</a:t>
            </a:r>
          </a:p>
          <a:p>
            <a:pPr>
              <a:lnSpc>
                <a:spcPct val="200000"/>
              </a:lnSpc>
            </a:pPr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phần tư viết là </a:t>
            </a:r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64F15BBC-874A-482B-6047-AAFA0D2EE05C}"/>
              </a:ext>
            </a:extLst>
          </p:cNvPr>
          <p:cNvGrpSpPr/>
          <p:nvPr/>
        </p:nvGrpSpPr>
        <p:grpSpPr>
          <a:xfrm>
            <a:off x="1575752" y="1322750"/>
            <a:ext cx="354451" cy="1039557"/>
            <a:chOff x="1517529" y="917229"/>
            <a:chExt cx="354451" cy="1039557"/>
          </a:xfrm>
        </p:grpSpPr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806DAF81-6FD3-AB1E-2711-C9084461D1E3}"/>
                </a:ext>
              </a:extLst>
            </p:cNvPr>
            <p:cNvSpPr txBox="1"/>
            <p:nvPr/>
          </p:nvSpPr>
          <p:spPr>
            <a:xfrm>
              <a:off x="1517529" y="917229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0A3CE6B6-1FCE-848E-A276-1CBD4A666A5F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46" name="Đường nối Thẳng 45">
              <a:extLst>
                <a:ext uri="{FF2B5EF4-FFF2-40B4-BE49-F238E27FC236}">
                  <a16:creationId xmlns:a16="http://schemas.microsoft.com/office/drawing/2014/main" id="{CF9FF5EC-1BE8-B321-3792-63D018DAF18D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89DC6A8-88A1-7AC9-8BF7-DF3646401881}"/>
              </a:ext>
            </a:extLst>
          </p:cNvPr>
          <p:cNvGrpSpPr/>
          <p:nvPr/>
        </p:nvGrpSpPr>
        <p:grpSpPr>
          <a:xfrm>
            <a:off x="2717651" y="1320842"/>
            <a:ext cx="354451" cy="1039557"/>
            <a:chOff x="1517529" y="917229"/>
            <a:chExt cx="354451" cy="1039557"/>
          </a:xfrm>
        </p:grpSpPr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57F030BD-23F3-590C-7925-C865DFC377AF}"/>
                </a:ext>
              </a:extLst>
            </p:cNvPr>
            <p:cNvSpPr txBox="1"/>
            <p:nvPr/>
          </p:nvSpPr>
          <p:spPr>
            <a:xfrm>
              <a:off x="1517529" y="917229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22D1118E-727A-72B5-822D-617F08F5A2DD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52" name="Đường nối Thẳng 51">
              <a:extLst>
                <a:ext uri="{FF2B5EF4-FFF2-40B4-BE49-F238E27FC236}">
                  <a16:creationId xmlns:a16="http://schemas.microsoft.com/office/drawing/2014/main" id="{7D27CF76-960E-36E5-D98F-6BC53B68E1A8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7FCC5B5B-22B4-E2C5-3931-81C7912734E4}"/>
              </a:ext>
            </a:extLst>
          </p:cNvPr>
          <p:cNvGrpSpPr/>
          <p:nvPr/>
        </p:nvGrpSpPr>
        <p:grpSpPr>
          <a:xfrm>
            <a:off x="1580912" y="3456136"/>
            <a:ext cx="354451" cy="1039557"/>
            <a:chOff x="1517529" y="917229"/>
            <a:chExt cx="354451" cy="1039557"/>
          </a:xfrm>
        </p:grpSpPr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3F821617-B220-CF06-0F5E-CE5D3F0EF46A}"/>
                </a:ext>
              </a:extLst>
            </p:cNvPr>
            <p:cNvSpPr txBox="1"/>
            <p:nvPr/>
          </p:nvSpPr>
          <p:spPr>
            <a:xfrm>
              <a:off x="1517529" y="917229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6" name="Hộp Văn bản 55">
              <a:extLst>
                <a:ext uri="{FF2B5EF4-FFF2-40B4-BE49-F238E27FC236}">
                  <a16:creationId xmlns:a16="http://schemas.microsoft.com/office/drawing/2014/main" id="{7D4019AA-4DF3-7B4A-C110-B767E9B62065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57" name="Đường nối Thẳng 56">
              <a:extLst>
                <a:ext uri="{FF2B5EF4-FFF2-40B4-BE49-F238E27FC236}">
                  <a16:creationId xmlns:a16="http://schemas.microsoft.com/office/drawing/2014/main" id="{BBF6292D-7328-E6B4-9A64-8E5F25D47815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AD81B439-FC88-922A-9721-10A05779E2E3}"/>
              </a:ext>
            </a:extLst>
          </p:cNvPr>
          <p:cNvGrpSpPr/>
          <p:nvPr/>
        </p:nvGrpSpPr>
        <p:grpSpPr>
          <a:xfrm>
            <a:off x="2722811" y="3454228"/>
            <a:ext cx="354451" cy="1039557"/>
            <a:chOff x="1517529" y="917229"/>
            <a:chExt cx="354451" cy="1039557"/>
          </a:xfrm>
        </p:grpSpPr>
        <p:sp>
          <p:nvSpPr>
            <p:cNvPr id="59" name="Hộp Văn bản 58">
              <a:extLst>
                <a:ext uri="{FF2B5EF4-FFF2-40B4-BE49-F238E27FC236}">
                  <a16:creationId xmlns:a16="http://schemas.microsoft.com/office/drawing/2014/main" id="{97EBE2D1-1D87-1575-5962-EDAC3B824219}"/>
                </a:ext>
              </a:extLst>
            </p:cNvPr>
            <p:cNvSpPr txBox="1"/>
            <p:nvPr/>
          </p:nvSpPr>
          <p:spPr>
            <a:xfrm>
              <a:off x="1517529" y="917229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9C227338-FDF2-5CDD-E608-730F881051AD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61" name="Đường nối Thẳng 60">
              <a:extLst>
                <a:ext uri="{FF2B5EF4-FFF2-40B4-BE49-F238E27FC236}">
                  <a16:creationId xmlns:a16="http://schemas.microsoft.com/office/drawing/2014/main" id="{769BEA0D-BD68-D29F-0EDE-3FDEDDB36EB6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2784AAB8-E4B6-835C-0BE7-7D884FB6E7E6}"/>
              </a:ext>
            </a:extLst>
          </p:cNvPr>
          <p:cNvGrpSpPr/>
          <p:nvPr/>
        </p:nvGrpSpPr>
        <p:grpSpPr>
          <a:xfrm>
            <a:off x="1592529" y="4485865"/>
            <a:ext cx="354451" cy="1039557"/>
            <a:chOff x="1517529" y="917229"/>
            <a:chExt cx="354451" cy="1039557"/>
          </a:xfrm>
        </p:grpSpPr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C1DB907D-12BE-6522-EC09-16DF16A29464}"/>
                </a:ext>
              </a:extLst>
            </p:cNvPr>
            <p:cNvSpPr txBox="1"/>
            <p:nvPr/>
          </p:nvSpPr>
          <p:spPr>
            <a:xfrm>
              <a:off x="1517529" y="917229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4" name="Hộp Văn bản 63">
              <a:extLst>
                <a:ext uri="{FF2B5EF4-FFF2-40B4-BE49-F238E27FC236}">
                  <a16:creationId xmlns:a16="http://schemas.microsoft.com/office/drawing/2014/main" id="{6F36FD38-45FE-BD01-711B-2E888F96133E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65" name="Đường nối Thẳng 64">
              <a:extLst>
                <a:ext uri="{FF2B5EF4-FFF2-40B4-BE49-F238E27FC236}">
                  <a16:creationId xmlns:a16="http://schemas.microsoft.com/office/drawing/2014/main" id="{CB5D095C-33BE-6DA5-66F8-3952D7661308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E8401FE8-98CB-6BEF-B642-21DC70217E61}"/>
              </a:ext>
            </a:extLst>
          </p:cNvPr>
          <p:cNvGrpSpPr/>
          <p:nvPr/>
        </p:nvGrpSpPr>
        <p:grpSpPr>
          <a:xfrm>
            <a:off x="2734428" y="4483957"/>
            <a:ext cx="354451" cy="1039557"/>
            <a:chOff x="1517529" y="917229"/>
            <a:chExt cx="354451" cy="1039557"/>
          </a:xfrm>
        </p:grpSpPr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0D63FA8A-E7A8-B48A-5C1E-2E1E2B969FE2}"/>
                </a:ext>
              </a:extLst>
            </p:cNvPr>
            <p:cNvSpPr txBox="1"/>
            <p:nvPr/>
          </p:nvSpPr>
          <p:spPr>
            <a:xfrm>
              <a:off x="1517529" y="917229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E00E6448-C227-2B71-9E38-9F085E9834A3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id="{E966F7E8-9412-9826-68C8-5408801B53B0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Nhóm 70">
            <a:extLst>
              <a:ext uri="{FF2B5EF4-FFF2-40B4-BE49-F238E27FC236}">
                <a16:creationId xmlns:a16="http://schemas.microsoft.com/office/drawing/2014/main" id="{9E39B637-AEB4-636A-E413-296E5262FF9E}"/>
              </a:ext>
            </a:extLst>
          </p:cNvPr>
          <p:cNvGrpSpPr/>
          <p:nvPr/>
        </p:nvGrpSpPr>
        <p:grpSpPr>
          <a:xfrm>
            <a:off x="7217268" y="1634865"/>
            <a:ext cx="354451" cy="1039557"/>
            <a:chOff x="1517529" y="917229"/>
            <a:chExt cx="354451" cy="1039557"/>
          </a:xfrm>
        </p:grpSpPr>
        <p:sp>
          <p:nvSpPr>
            <p:cNvPr id="72" name="Hộp Văn bản 71">
              <a:extLst>
                <a:ext uri="{FF2B5EF4-FFF2-40B4-BE49-F238E27FC236}">
                  <a16:creationId xmlns:a16="http://schemas.microsoft.com/office/drawing/2014/main" id="{30593B4C-EE6D-AA09-96E9-550AAD8F0721}"/>
                </a:ext>
              </a:extLst>
            </p:cNvPr>
            <p:cNvSpPr txBox="1"/>
            <p:nvPr/>
          </p:nvSpPr>
          <p:spPr>
            <a:xfrm>
              <a:off x="1517529" y="917229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3" name="Hộp Văn bản 72">
              <a:extLst>
                <a:ext uri="{FF2B5EF4-FFF2-40B4-BE49-F238E27FC236}">
                  <a16:creationId xmlns:a16="http://schemas.microsoft.com/office/drawing/2014/main" id="{0336321A-59C3-89FA-EEA4-A7F85626A105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74" name="Đường nối Thẳng 73">
              <a:extLst>
                <a:ext uri="{FF2B5EF4-FFF2-40B4-BE49-F238E27FC236}">
                  <a16:creationId xmlns:a16="http://schemas.microsoft.com/office/drawing/2014/main" id="{E86F0E17-5AAC-4477-5BA2-D877CB915BD3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57FB777-A4DC-CCDC-A1EA-43AAB0D93589}"/>
              </a:ext>
            </a:extLst>
          </p:cNvPr>
          <p:cNvGrpSpPr/>
          <p:nvPr/>
        </p:nvGrpSpPr>
        <p:grpSpPr>
          <a:xfrm>
            <a:off x="7040042" y="4577101"/>
            <a:ext cx="354451" cy="1039557"/>
            <a:chOff x="1517529" y="917229"/>
            <a:chExt cx="354451" cy="1039557"/>
          </a:xfrm>
        </p:grpSpPr>
        <p:sp>
          <p:nvSpPr>
            <p:cNvPr id="76" name="Hộp Văn bản 75">
              <a:extLst>
                <a:ext uri="{FF2B5EF4-FFF2-40B4-BE49-F238E27FC236}">
                  <a16:creationId xmlns:a16="http://schemas.microsoft.com/office/drawing/2014/main" id="{F17B242E-5501-60BB-B62D-45B61BD49C60}"/>
                </a:ext>
              </a:extLst>
            </p:cNvPr>
            <p:cNvSpPr txBox="1"/>
            <p:nvPr/>
          </p:nvSpPr>
          <p:spPr>
            <a:xfrm>
              <a:off x="1517529" y="917229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546AAB09-9E02-A45F-044B-33F2CA536EE7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78" name="Đường nối Thẳng 77">
              <a:extLst>
                <a:ext uri="{FF2B5EF4-FFF2-40B4-BE49-F238E27FC236}">
                  <a16:creationId xmlns:a16="http://schemas.microsoft.com/office/drawing/2014/main" id="{ABB6C2A5-97B2-29A1-5E44-71AE7F5014E5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24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047130" y="1506430"/>
            <a:ext cx="44075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b="1">
                <a:ln>
                  <a:solidFill>
                    <a:sysClr val="windowText" lastClr="000000"/>
                  </a:solidFill>
                </a:ln>
                <a:solidFill>
                  <a:srgbClr val="FF8D35"/>
                </a:solidFill>
                <a:latin typeface="SVN-Ziclets" panose="02000603000000000000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9600" b="1" dirty="0">
              <a:ln>
                <a:solidFill>
                  <a:sysClr val="windowText" lastClr="000000"/>
                </a:solidFill>
              </a:ln>
              <a:solidFill>
                <a:srgbClr val="FF8D35"/>
              </a:solidFill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03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54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6DEC61-90E0-A654-75B2-939F05A15074}"/>
              </a:ext>
            </a:extLst>
          </p:cNvPr>
          <p:cNvSpPr txBox="1"/>
          <p:nvPr/>
        </p:nvSpPr>
        <p:spPr>
          <a:xfrm>
            <a:off x="1649566" y="299904"/>
            <a:ext cx="571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 (theo mẫu):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963422-56F0-AA43-2342-9EBA8C3D1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24" y="165842"/>
            <a:ext cx="782560" cy="782560"/>
          </a:xfrm>
          <a:prstGeom prst="ellipse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E8077-DCAC-427B-6A3F-7D19F1E4A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7" t="18331" r="42584" b="62344"/>
          <a:stretch/>
        </p:blipFill>
        <p:spPr>
          <a:xfrm>
            <a:off x="5343001" y="874450"/>
            <a:ext cx="1888007" cy="181923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B65FFFBD-64FC-95E2-E0C5-DF7EF4EBEFA2}"/>
              </a:ext>
            </a:extLst>
          </p:cNvPr>
          <p:cNvSpPr txBox="1"/>
          <p:nvPr/>
        </p:nvSpPr>
        <p:spPr>
          <a:xfrm>
            <a:off x="1048173" y="948402"/>
            <a:ext cx="882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13CFF9D-21B4-2D63-A60D-3E5C5DB45AED}"/>
              </a:ext>
            </a:extLst>
          </p:cNvPr>
          <p:cNvSpPr/>
          <p:nvPr/>
        </p:nvSpPr>
        <p:spPr>
          <a:xfrm>
            <a:off x="929853" y="1521602"/>
            <a:ext cx="3947160" cy="3947160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am giác Cân 12">
            <a:extLst>
              <a:ext uri="{FF2B5EF4-FFF2-40B4-BE49-F238E27FC236}">
                <a16:creationId xmlns:a16="http://schemas.microsoft.com/office/drawing/2014/main" id="{EFFEF8D9-1B9C-144E-97D5-94F2FC5E7F5D}"/>
              </a:ext>
            </a:extLst>
          </p:cNvPr>
          <p:cNvSpPr/>
          <p:nvPr/>
        </p:nvSpPr>
        <p:spPr>
          <a:xfrm>
            <a:off x="1567541" y="1671459"/>
            <a:ext cx="2671784" cy="2303262"/>
          </a:xfrm>
          <a:prstGeom prst="triangle">
            <a:avLst/>
          </a:prstGeom>
          <a:solidFill>
            <a:schemeClr val="bg1"/>
          </a:solidFill>
          <a:ln w="28575">
            <a:solidFill>
              <a:srgbClr val="00A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B31D2BFE-D181-64C0-C11A-950481EB7B0F}"/>
              </a:ext>
            </a:extLst>
          </p:cNvPr>
          <p:cNvSpPr txBox="1"/>
          <p:nvPr/>
        </p:nvSpPr>
        <p:spPr>
          <a:xfrm>
            <a:off x="1048172" y="1557019"/>
            <a:ext cx="124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Mẫu:</a:t>
            </a:r>
          </a:p>
        </p:txBody>
      </p:sp>
      <p:sp>
        <p:nvSpPr>
          <p:cNvPr id="23" name="Tam giác Vuông 22">
            <a:extLst>
              <a:ext uri="{FF2B5EF4-FFF2-40B4-BE49-F238E27FC236}">
                <a16:creationId xmlns:a16="http://schemas.microsoft.com/office/drawing/2014/main" id="{82A9A222-A686-98E1-E05E-09C6F876E523}"/>
              </a:ext>
            </a:extLst>
          </p:cNvPr>
          <p:cNvSpPr/>
          <p:nvPr/>
        </p:nvSpPr>
        <p:spPr>
          <a:xfrm>
            <a:off x="2910840" y="1701799"/>
            <a:ext cx="1328484" cy="2265819"/>
          </a:xfrm>
          <a:prstGeom prst="rtTriangle">
            <a:avLst/>
          </a:prstGeom>
          <a:solidFill>
            <a:srgbClr val="B1DACB"/>
          </a:solidFill>
          <a:ln w="28575">
            <a:solidFill>
              <a:srgbClr val="00A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CF3C8488-A059-2CB4-8857-907C66D44BF0}"/>
              </a:ext>
            </a:extLst>
          </p:cNvPr>
          <p:cNvSpPr txBox="1"/>
          <p:nvPr/>
        </p:nvSpPr>
        <p:spPr>
          <a:xfrm>
            <a:off x="1259494" y="3931166"/>
            <a:ext cx="3287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 tô màu vào một phần hai hình tam giác.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2025F7C-AE2E-3F63-D4A2-8941A37B5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2" t="19006" r="28290" b="62309"/>
          <a:stretch/>
        </p:blipFill>
        <p:spPr>
          <a:xfrm>
            <a:off x="7471603" y="851300"/>
            <a:ext cx="1739155" cy="207424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FE20517-6FFD-F69F-BEC0-D13890A9B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1" t="18840" r="10690" b="62475"/>
          <a:stretch/>
        </p:blipFill>
        <p:spPr>
          <a:xfrm>
            <a:off x="9598758" y="874450"/>
            <a:ext cx="1888007" cy="1828649"/>
          </a:xfrm>
          <a:prstGeom prst="rect">
            <a:avLst/>
          </a:prstGeom>
        </p:spPr>
      </p:pic>
      <p:sp>
        <p:nvSpPr>
          <p:cNvPr id="27" name="TextBox 7">
            <a:extLst>
              <a:ext uri="{FF2B5EF4-FFF2-40B4-BE49-F238E27FC236}">
                <a16:creationId xmlns:a16="http://schemas.microsoft.com/office/drawing/2014/main" id="{050DD32D-74C1-DAB8-B9B3-10D266DF1EBB}"/>
              </a:ext>
            </a:extLst>
          </p:cNvPr>
          <p:cNvSpPr txBox="1"/>
          <p:nvPr/>
        </p:nvSpPr>
        <p:spPr>
          <a:xfrm>
            <a:off x="5123704" y="2850273"/>
            <a:ext cx="22440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 tô màu vào một phần hai hình tròn.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5EC98E4F-6E79-E2D0-115B-FFCF63204212}"/>
              </a:ext>
            </a:extLst>
          </p:cNvPr>
          <p:cNvSpPr txBox="1"/>
          <p:nvPr/>
        </p:nvSpPr>
        <p:spPr>
          <a:xfrm>
            <a:off x="7377960" y="2827123"/>
            <a:ext cx="20703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 tô màu vào một phần hai hình chữ nhật.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B6E8B26D-EF6E-E340-98C0-A3CC96FE1DC7}"/>
              </a:ext>
            </a:extLst>
          </p:cNvPr>
          <p:cNvSpPr txBox="1"/>
          <p:nvPr/>
        </p:nvSpPr>
        <p:spPr>
          <a:xfrm>
            <a:off x="9507599" y="2850273"/>
            <a:ext cx="20703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 tô màu vào một phần hai hình vuông.</a:t>
            </a: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1746368F-8B96-029E-03AD-20C03249C17A}"/>
              </a:ext>
            </a:extLst>
          </p:cNvPr>
          <p:cNvSpPr/>
          <p:nvPr/>
        </p:nvSpPr>
        <p:spPr>
          <a:xfrm>
            <a:off x="5123704" y="720099"/>
            <a:ext cx="2191285" cy="5177161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FD500F9C-EED1-6969-9159-C859062E4C55}"/>
              </a:ext>
            </a:extLst>
          </p:cNvPr>
          <p:cNvSpPr/>
          <p:nvPr/>
        </p:nvSpPr>
        <p:spPr>
          <a:xfrm>
            <a:off x="7470659" y="720099"/>
            <a:ext cx="1921309" cy="5177161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1FF8AB53-8703-2E0A-2AD8-8C7D3DA99AEF}"/>
              </a:ext>
            </a:extLst>
          </p:cNvPr>
          <p:cNvSpPr/>
          <p:nvPr/>
        </p:nvSpPr>
        <p:spPr>
          <a:xfrm>
            <a:off x="9547637" y="720099"/>
            <a:ext cx="2030285" cy="5177161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 animBg="1"/>
      <p:bldP spid="13" grpId="0" animBg="1"/>
      <p:bldP spid="22" grpId="0"/>
      <p:bldP spid="23" grpId="0" animBg="1"/>
      <p:bldP spid="24" grpId="0"/>
      <p:bldP spid="27" grpId="0"/>
      <p:bldP spid="28" grpId="0"/>
      <p:bldP spid="29" grpId="0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476B8E4-052D-6BBB-51F9-A77EE757A41A}"/>
              </a:ext>
            </a:extLst>
          </p:cNvPr>
          <p:cNvSpPr txBox="1"/>
          <p:nvPr/>
        </p:nvSpPr>
        <p:spPr>
          <a:xfrm>
            <a:off x="885344" y="390983"/>
            <a:ext cx="571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405872B-9C96-2D59-A5D5-685A2A7B2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3" t="62465" r="41113" b="15257"/>
          <a:stretch/>
        </p:blipFill>
        <p:spPr>
          <a:xfrm>
            <a:off x="4714184" y="951963"/>
            <a:ext cx="2357947" cy="2034305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8AE3D66C-DD38-D581-7175-D4F58EF62A7C}"/>
              </a:ext>
            </a:extLst>
          </p:cNvPr>
          <p:cNvSpPr/>
          <p:nvPr/>
        </p:nvSpPr>
        <p:spPr>
          <a:xfrm>
            <a:off x="1941731" y="1131277"/>
            <a:ext cx="2297723" cy="2297723"/>
          </a:xfrm>
          <a:prstGeom prst="rect">
            <a:avLst/>
          </a:prstGeom>
          <a:solidFill>
            <a:schemeClr val="bg1"/>
          </a:solidFill>
          <a:ln w="28575">
            <a:solidFill>
              <a:srgbClr val="FF8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1F6C2EC5-7EE0-167E-EBF0-EBA7F34A10D1}"/>
              </a:ext>
            </a:extLst>
          </p:cNvPr>
          <p:cNvGrpSpPr/>
          <p:nvPr/>
        </p:nvGrpSpPr>
        <p:grpSpPr>
          <a:xfrm>
            <a:off x="1935869" y="1120140"/>
            <a:ext cx="2303585" cy="2289517"/>
            <a:chOff x="1600200" y="1120140"/>
            <a:chExt cx="2303585" cy="2289517"/>
          </a:xfrm>
        </p:grpSpPr>
        <p:cxnSp>
          <p:nvCxnSpPr>
            <p:cNvPr id="6" name="Đường nối Thẳng 5">
              <a:extLst>
                <a:ext uri="{FF2B5EF4-FFF2-40B4-BE49-F238E27FC236}">
                  <a16:creationId xmlns:a16="http://schemas.microsoft.com/office/drawing/2014/main" id="{3DCF6788-1F56-ADB3-DEF1-730B6414640C}"/>
                </a:ext>
              </a:extLst>
            </p:cNvPr>
            <p:cNvCxnSpPr/>
            <p:nvPr/>
          </p:nvCxnSpPr>
          <p:spPr>
            <a:xfrm>
              <a:off x="1600200" y="1120140"/>
              <a:ext cx="2278380" cy="227838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Đường nối Thẳng 6">
              <a:extLst>
                <a:ext uri="{FF2B5EF4-FFF2-40B4-BE49-F238E27FC236}">
                  <a16:creationId xmlns:a16="http://schemas.microsoft.com/office/drawing/2014/main" id="{69062DCE-EDB2-CA10-D53A-790255CCC9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5733" y="1131277"/>
              <a:ext cx="2288052" cy="227838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am giác Vuông 9">
            <a:extLst>
              <a:ext uri="{FF2B5EF4-FFF2-40B4-BE49-F238E27FC236}">
                <a16:creationId xmlns:a16="http://schemas.microsoft.com/office/drawing/2014/main" id="{F5BECC7D-970D-4D87-33B3-1CB55BB9DE35}"/>
              </a:ext>
            </a:extLst>
          </p:cNvPr>
          <p:cNvSpPr/>
          <p:nvPr/>
        </p:nvSpPr>
        <p:spPr>
          <a:xfrm rot="13491875">
            <a:off x="1142608" y="1465398"/>
            <a:ext cx="1613641" cy="1613641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8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2B9322AF-3667-FC29-EC93-487276CC73E1}"/>
              </a:ext>
            </a:extLst>
          </p:cNvPr>
          <p:cNvSpPr/>
          <p:nvPr/>
        </p:nvSpPr>
        <p:spPr>
          <a:xfrm>
            <a:off x="617337" y="920108"/>
            <a:ext cx="3947160" cy="4524229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2201653-95A8-BDCC-E98D-D81893AEE5EF}"/>
              </a:ext>
            </a:extLst>
          </p:cNvPr>
          <p:cNvSpPr txBox="1"/>
          <p:nvPr/>
        </p:nvSpPr>
        <p:spPr>
          <a:xfrm>
            <a:off x="735656" y="955526"/>
            <a:ext cx="124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Mẫu: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8BCD2D0-1CD1-D7F0-EA1E-8C3BEFAFBFF1}"/>
              </a:ext>
            </a:extLst>
          </p:cNvPr>
          <p:cNvSpPr txBox="1"/>
          <p:nvPr/>
        </p:nvSpPr>
        <p:spPr>
          <a:xfrm>
            <a:off x="914042" y="3405617"/>
            <a:ext cx="32878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    Hình A</a:t>
            </a:r>
          </a:p>
          <a:p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 tô màu vào một phần tư hình A.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C1EEBDF-69B4-3A8A-42DF-56EC8E452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1" t="59034" r="23952" b="15747"/>
          <a:stretch/>
        </p:blipFill>
        <p:spPr>
          <a:xfrm>
            <a:off x="7366716" y="683369"/>
            <a:ext cx="1893031" cy="2302899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A6231676-D1A2-B34C-FF02-5186BFD57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3" t="67273" r="8190" b="15620"/>
          <a:stretch/>
        </p:blipFill>
        <p:spPr>
          <a:xfrm>
            <a:off x="9563313" y="1424147"/>
            <a:ext cx="1893031" cy="1562121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DFC86DEB-715D-3C47-791E-6E47FDE22B40}"/>
              </a:ext>
            </a:extLst>
          </p:cNvPr>
          <p:cNvSpPr txBox="1"/>
          <p:nvPr/>
        </p:nvSpPr>
        <p:spPr>
          <a:xfrm>
            <a:off x="4785678" y="3182222"/>
            <a:ext cx="2214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 tô màu vào một phần tư hình B.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6C656E11-662A-3D6A-FA45-9F8929E3D05E}"/>
              </a:ext>
            </a:extLst>
          </p:cNvPr>
          <p:cNvSpPr txBox="1"/>
          <p:nvPr/>
        </p:nvSpPr>
        <p:spPr>
          <a:xfrm>
            <a:off x="7348356" y="3182222"/>
            <a:ext cx="2214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 tô màu vào một phần tư hình C.</a:t>
            </a: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F1267DB1-86F1-0F37-0B48-D552577C758C}"/>
              </a:ext>
            </a:extLst>
          </p:cNvPr>
          <p:cNvSpPr txBox="1"/>
          <p:nvPr/>
        </p:nvSpPr>
        <p:spPr>
          <a:xfrm>
            <a:off x="9563313" y="3182222"/>
            <a:ext cx="2214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 tô màu vào một phần tư hình D.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E71A142C-C458-E45C-4141-90FBAE7AAA89}"/>
              </a:ext>
            </a:extLst>
          </p:cNvPr>
          <p:cNvSpPr/>
          <p:nvPr/>
        </p:nvSpPr>
        <p:spPr>
          <a:xfrm>
            <a:off x="4662954" y="683368"/>
            <a:ext cx="2409177" cy="4760968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00F18363-614E-98B6-5E82-85EAE8458D68}"/>
              </a:ext>
            </a:extLst>
          </p:cNvPr>
          <p:cNvSpPr/>
          <p:nvPr/>
        </p:nvSpPr>
        <p:spPr>
          <a:xfrm>
            <a:off x="7219423" y="683368"/>
            <a:ext cx="2214958" cy="4760968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9C400BD-D774-6382-938E-22433636FBA4}"/>
              </a:ext>
            </a:extLst>
          </p:cNvPr>
          <p:cNvSpPr/>
          <p:nvPr/>
        </p:nvSpPr>
        <p:spPr>
          <a:xfrm>
            <a:off x="9581674" y="683368"/>
            <a:ext cx="2097182" cy="4760968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10" grpId="0" animBg="1"/>
      <p:bldP spid="12" grpId="0" animBg="1"/>
      <p:bldP spid="13" grpId="0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27F11B-563B-1AF8-8D79-4F95E102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06" y="188685"/>
            <a:ext cx="802358" cy="798286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20547B1-F318-9B34-B69D-D893C8242B14}"/>
              </a:ext>
            </a:extLst>
          </p:cNvPr>
          <p:cNvGrpSpPr/>
          <p:nvPr/>
        </p:nvGrpSpPr>
        <p:grpSpPr>
          <a:xfrm>
            <a:off x="1693064" y="60960"/>
            <a:ext cx="5718175" cy="1259141"/>
            <a:chOff x="94826" y="3371350"/>
            <a:chExt cx="5718175" cy="12591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0385AC-2D87-4736-FF86-1376BE9927AA}"/>
                </a:ext>
              </a:extLst>
            </p:cNvPr>
            <p:cNvSpPr txBox="1"/>
            <p:nvPr/>
          </p:nvSpPr>
          <p:spPr>
            <a:xfrm>
              <a:off x="94826" y="3621070"/>
              <a:ext cx="5718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a) Đã tô màu      hình nào?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6F9D92-6B13-E8CB-327E-7B5F16B3F5F2}"/>
                </a:ext>
              </a:extLst>
            </p:cNvPr>
            <p:cNvGrpSpPr/>
            <p:nvPr/>
          </p:nvGrpSpPr>
          <p:grpSpPr>
            <a:xfrm>
              <a:off x="2988570" y="3371350"/>
              <a:ext cx="376930" cy="1259141"/>
              <a:chOff x="2988570" y="3371350"/>
              <a:chExt cx="376930" cy="12591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AC1D49-4730-EF15-4223-C1D29426BA53}"/>
                  </a:ext>
                </a:extLst>
              </p:cNvPr>
              <p:cNvSpPr txBox="1"/>
              <p:nvPr/>
            </p:nvSpPr>
            <p:spPr>
              <a:xfrm>
                <a:off x="2988570" y="337135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270C09-C193-5DDA-0C07-77452C8F7337}"/>
                  </a:ext>
                </a:extLst>
              </p:cNvPr>
              <p:cNvSpPr txBox="1"/>
              <p:nvPr/>
            </p:nvSpPr>
            <p:spPr>
              <a:xfrm>
                <a:off x="2988571" y="398416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2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CF4F7DA-495E-7FDB-ECF1-08310580E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4874" y="398416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4EA3C8-D865-70F7-0E98-F4B672424FD7}"/>
              </a:ext>
            </a:extLst>
          </p:cNvPr>
          <p:cNvSpPr txBox="1"/>
          <p:nvPr/>
        </p:nvSpPr>
        <p:spPr>
          <a:xfrm>
            <a:off x="747721" y="3719351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73FBE-ACFB-19FA-A2A0-B14F02491AB8}"/>
              </a:ext>
            </a:extLst>
          </p:cNvPr>
          <p:cNvSpPr txBox="1"/>
          <p:nvPr/>
        </p:nvSpPr>
        <p:spPr>
          <a:xfrm>
            <a:off x="3606808" y="3719351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1746FE-528D-F466-6873-745155014E13}"/>
              </a:ext>
            </a:extLst>
          </p:cNvPr>
          <p:cNvSpPr txBox="1"/>
          <p:nvPr/>
        </p:nvSpPr>
        <p:spPr>
          <a:xfrm>
            <a:off x="6647695" y="3719351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803118-AD31-C18F-7B19-0B917CBCABA8}"/>
              </a:ext>
            </a:extLst>
          </p:cNvPr>
          <p:cNvSpPr txBox="1"/>
          <p:nvPr/>
        </p:nvSpPr>
        <p:spPr>
          <a:xfrm>
            <a:off x="9245989" y="3719351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4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8585692-66A0-3485-C847-2B0DE45B40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18992" r="10016" b="53866"/>
          <a:stretch/>
        </p:blipFill>
        <p:spPr>
          <a:xfrm>
            <a:off x="676453" y="1350061"/>
            <a:ext cx="10767826" cy="23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336</Words>
  <Application>Microsoft Office PowerPoint</Application>
  <PresentationFormat>Widescreen</PresentationFormat>
  <Paragraphs>87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Arial</vt:lpstr>
      <vt:lpstr>AvantGarde</vt:lpstr>
      <vt:lpstr>Calibri</vt:lpstr>
      <vt:lpstr>等线</vt:lpstr>
      <vt:lpstr>HP001 4 hàng</vt:lpstr>
      <vt:lpstr>SVN-Anastasia</vt:lpstr>
      <vt:lpstr>SVN-Poky's</vt:lpstr>
      <vt:lpstr>SVN-Ziclets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张 建春</dc:creator>
  <cp:lastModifiedBy>admin</cp:lastModifiedBy>
  <cp:revision>42</cp:revision>
  <dcterms:created xsi:type="dcterms:W3CDTF">2018-12-04T09:04:14Z</dcterms:created>
  <dcterms:modified xsi:type="dcterms:W3CDTF">2022-11-13T13:44:11Z</dcterms:modified>
</cp:coreProperties>
</file>