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27" r:id="rId2"/>
    <p:sldId id="480" r:id="rId3"/>
    <p:sldId id="475" r:id="rId4"/>
    <p:sldId id="476" r:id="rId5"/>
    <p:sldId id="432" r:id="rId6"/>
    <p:sldId id="469" r:id="rId7"/>
    <p:sldId id="477" r:id="rId8"/>
    <p:sldId id="479" r:id="rId9"/>
    <p:sldId id="474" r:id="rId10"/>
    <p:sldId id="431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CC"/>
    <a:srgbClr val="FFCCFF"/>
    <a:srgbClr val="FF99FF"/>
    <a:srgbClr val="FF0066"/>
    <a:srgbClr val="FF7C80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05ED67-619D-4764-BC21-A7A43A54891D}" v="38" dt="2022-08-26T23:20:00.7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88" d="100"/>
          <a:sy n="88" d="100"/>
        </p:scale>
        <p:origin x="240" y="12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D605ED67-619D-4764-BC21-A7A43A54891D}"/>
    <pc:docChg chg="custSel addSld modSld">
      <pc:chgData name="T H" userId="270efafb50020bd6" providerId="LiveId" clId="{D605ED67-619D-4764-BC21-A7A43A54891D}" dt="2022-08-26T23:21:19.628" v="98" actId="14100"/>
      <pc:docMkLst>
        <pc:docMk/>
      </pc:docMkLst>
      <pc:sldChg chg="modSp">
        <pc:chgData name="T H" userId="270efafb50020bd6" providerId="LiveId" clId="{D605ED67-619D-4764-BC21-A7A43A54891D}" dt="2022-08-26T23:08:41.270" v="2" actId="1076"/>
        <pc:sldMkLst>
          <pc:docMk/>
          <pc:sldMk cId="4184934910" sldId="427"/>
        </pc:sldMkLst>
        <pc:spChg chg="mod">
          <ac:chgData name="T H" userId="270efafb50020bd6" providerId="LiveId" clId="{D605ED67-619D-4764-BC21-A7A43A54891D}" dt="2022-08-26T23:08:32.321" v="0" actId="1076"/>
          <ac:spMkLst>
            <pc:docMk/>
            <pc:sldMk cId="4184934910" sldId="427"/>
            <ac:spMk id="28" creationId="{00000000-0000-0000-0000-000000000000}"/>
          </ac:spMkLst>
        </pc:spChg>
        <pc:spChg chg="mod">
          <ac:chgData name="T H" userId="270efafb50020bd6" providerId="LiveId" clId="{D605ED67-619D-4764-BC21-A7A43A54891D}" dt="2022-08-26T23:08:41.270" v="2" actId="1076"/>
          <ac:spMkLst>
            <pc:docMk/>
            <pc:sldMk cId="4184934910" sldId="427"/>
            <ac:spMk id="29" creationId="{00000000-0000-0000-0000-000000000000}"/>
          </ac:spMkLst>
        </pc:spChg>
        <pc:picChg chg="mod">
          <ac:chgData name="T H" userId="270efafb50020bd6" providerId="LiveId" clId="{D605ED67-619D-4764-BC21-A7A43A54891D}" dt="2022-08-26T23:08:37.568" v="1" actId="1076"/>
          <ac:picMkLst>
            <pc:docMk/>
            <pc:sldMk cId="4184934910" sldId="427"/>
            <ac:picMk id="30" creationId="{00000000-0000-0000-0000-000000000000}"/>
          </ac:picMkLst>
        </pc:picChg>
      </pc:sldChg>
      <pc:sldChg chg="modSp mod">
        <pc:chgData name="T H" userId="270efafb50020bd6" providerId="LiveId" clId="{D605ED67-619D-4764-BC21-A7A43A54891D}" dt="2022-08-26T23:15:44.447" v="49"/>
        <pc:sldMkLst>
          <pc:docMk/>
          <pc:sldMk cId="2432748071" sldId="432"/>
        </pc:sldMkLst>
        <pc:spChg chg="mod">
          <ac:chgData name="T H" userId="270efafb50020bd6" providerId="LiveId" clId="{D605ED67-619D-4764-BC21-A7A43A54891D}" dt="2022-08-26T23:14:07.968" v="36" actId="255"/>
          <ac:spMkLst>
            <pc:docMk/>
            <pc:sldMk cId="2432748071" sldId="432"/>
            <ac:spMk id="4" creationId="{00000000-0000-0000-0000-000000000000}"/>
          </ac:spMkLst>
        </pc:spChg>
        <pc:picChg chg="mod">
          <ac:chgData name="T H" userId="270efafb50020bd6" providerId="LiveId" clId="{D605ED67-619D-4764-BC21-A7A43A54891D}" dt="2022-08-26T23:15:44.447" v="49"/>
          <ac:picMkLst>
            <pc:docMk/>
            <pc:sldMk cId="2432748071" sldId="432"/>
            <ac:picMk id="11" creationId="{00000000-0000-0000-0000-000000000000}"/>
          </ac:picMkLst>
        </pc:picChg>
      </pc:sldChg>
      <pc:sldChg chg="modSp mod">
        <pc:chgData name="T H" userId="270efafb50020bd6" providerId="LiveId" clId="{D605ED67-619D-4764-BC21-A7A43A54891D}" dt="2022-08-26T23:15:22.867" v="44"/>
        <pc:sldMkLst>
          <pc:docMk/>
          <pc:sldMk cId="2037302724" sldId="469"/>
        </pc:sldMkLst>
        <pc:spChg chg="mod">
          <ac:chgData name="T H" userId="270efafb50020bd6" providerId="LiveId" clId="{D605ED67-619D-4764-BC21-A7A43A54891D}" dt="2022-08-26T23:15:05.547" v="42" actId="1076"/>
          <ac:spMkLst>
            <pc:docMk/>
            <pc:sldMk cId="2037302724" sldId="469"/>
            <ac:spMk id="4" creationId="{00000000-0000-0000-0000-000000000000}"/>
          </ac:spMkLst>
        </pc:spChg>
        <pc:spChg chg="mod">
          <ac:chgData name="T H" userId="270efafb50020bd6" providerId="LiveId" clId="{D605ED67-619D-4764-BC21-A7A43A54891D}" dt="2022-08-26T23:15:09.390" v="43" actId="1076"/>
          <ac:spMkLst>
            <pc:docMk/>
            <pc:sldMk cId="2037302724" sldId="469"/>
            <ac:spMk id="10" creationId="{00000000-0000-0000-0000-000000000000}"/>
          </ac:spMkLst>
        </pc:spChg>
        <pc:spChg chg="mod">
          <ac:chgData name="T H" userId="270efafb50020bd6" providerId="LiveId" clId="{D605ED67-619D-4764-BC21-A7A43A54891D}" dt="2022-08-26T23:14:48.299" v="39" actId="1076"/>
          <ac:spMkLst>
            <pc:docMk/>
            <pc:sldMk cId="2037302724" sldId="469"/>
            <ac:spMk id="12" creationId="{00000000-0000-0000-0000-000000000000}"/>
          </ac:spMkLst>
        </pc:spChg>
        <pc:picChg chg="mod">
          <ac:chgData name="T H" userId="270efafb50020bd6" providerId="LiveId" clId="{D605ED67-619D-4764-BC21-A7A43A54891D}" dt="2022-08-26T23:15:22.867" v="44"/>
          <ac:picMkLst>
            <pc:docMk/>
            <pc:sldMk cId="2037302724" sldId="469"/>
            <ac:picMk id="11" creationId="{00000000-0000-0000-0000-000000000000}"/>
          </ac:picMkLst>
        </pc:picChg>
      </pc:sldChg>
      <pc:sldChg chg="modSp mod">
        <pc:chgData name="T H" userId="270efafb50020bd6" providerId="LiveId" clId="{D605ED67-619D-4764-BC21-A7A43A54891D}" dt="2022-08-26T23:21:19.628" v="98" actId="14100"/>
        <pc:sldMkLst>
          <pc:docMk/>
          <pc:sldMk cId="2364588327" sldId="474"/>
        </pc:sldMkLst>
        <pc:spChg chg="mod">
          <ac:chgData name="T H" userId="270efafb50020bd6" providerId="LiveId" clId="{D605ED67-619D-4764-BC21-A7A43A54891D}" dt="2022-08-26T23:21:19.628" v="98" actId="14100"/>
          <ac:spMkLst>
            <pc:docMk/>
            <pc:sldMk cId="2364588327" sldId="474"/>
            <ac:spMk id="4" creationId="{00000000-0000-0000-0000-000000000000}"/>
          </ac:spMkLst>
        </pc:spChg>
        <pc:spChg chg="mod">
          <ac:chgData name="T H" userId="270efafb50020bd6" providerId="LiveId" clId="{D605ED67-619D-4764-BC21-A7A43A54891D}" dt="2022-08-26T23:21:03.869" v="95" actId="207"/>
          <ac:spMkLst>
            <pc:docMk/>
            <pc:sldMk cId="2364588327" sldId="474"/>
            <ac:spMk id="5" creationId="{00000000-0000-0000-0000-000000000000}"/>
          </ac:spMkLst>
        </pc:spChg>
        <pc:spChg chg="mod">
          <ac:chgData name="T H" userId="270efafb50020bd6" providerId="LiveId" clId="{D605ED67-619D-4764-BC21-A7A43A54891D}" dt="2022-08-26T23:20:16.497" v="82" actId="20577"/>
          <ac:spMkLst>
            <pc:docMk/>
            <pc:sldMk cId="2364588327" sldId="474"/>
            <ac:spMk id="15" creationId="{00000000-0000-0000-0000-000000000000}"/>
          </ac:spMkLst>
        </pc:spChg>
      </pc:sldChg>
      <pc:sldChg chg="modSp mod">
        <pc:chgData name="T H" userId="270efafb50020bd6" providerId="LiveId" clId="{D605ED67-619D-4764-BC21-A7A43A54891D}" dt="2022-08-26T23:10:07.304" v="12" actId="1076"/>
        <pc:sldMkLst>
          <pc:docMk/>
          <pc:sldMk cId="973893137" sldId="475"/>
        </pc:sldMkLst>
        <pc:spChg chg="mod">
          <ac:chgData name="T H" userId="270efafb50020bd6" providerId="LiveId" clId="{D605ED67-619D-4764-BC21-A7A43A54891D}" dt="2022-08-26T23:10:07.304" v="12" actId="1076"/>
          <ac:spMkLst>
            <pc:docMk/>
            <pc:sldMk cId="973893137" sldId="475"/>
            <ac:spMk id="4" creationId="{00000000-0000-0000-0000-000000000000}"/>
          </ac:spMkLst>
        </pc:spChg>
        <pc:graphicFrameChg chg="mod modGraphic">
          <ac:chgData name="T H" userId="270efafb50020bd6" providerId="LiveId" clId="{D605ED67-619D-4764-BC21-A7A43A54891D}" dt="2022-08-26T23:09:37.148" v="7" actId="2711"/>
          <ac:graphicFrameMkLst>
            <pc:docMk/>
            <pc:sldMk cId="973893137" sldId="475"/>
            <ac:graphicFrameMk id="3" creationId="{00000000-0000-0000-0000-000000000000}"/>
          </ac:graphicFrameMkLst>
        </pc:graphicFrameChg>
      </pc:sldChg>
      <pc:sldChg chg="addSp modSp mod modAnim">
        <pc:chgData name="T H" userId="270efafb50020bd6" providerId="LiveId" clId="{D605ED67-619D-4764-BC21-A7A43A54891D}" dt="2022-08-26T23:13:29.513" v="34" actId="255"/>
        <pc:sldMkLst>
          <pc:docMk/>
          <pc:sldMk cId="949373692" sldId="476"/>
        </pc:sldMkLst>
        <pc:spChg chg="mod">
          <ac:chgData name="T H" userId="270efafb50020bd6" providerId="LiveId" clId="{D605ED67-619D-4764-BC21-A7A43A54891D}" dt="2022-08-26T23:12:05.206" v="28" actId="207"/>
          <ac:spMkLst>
            <pc:docMk/>
            <pc:sldMk cId="949373692" sldId="476"/>
            <ac:spMk id="2" creationId="{00000000-0000-0000-0000-000000000000}"/>
          </ac:spMkLst>
        </pc:spChg>
        <pc:spChg chg="mod">
          <ac:chgData name="T H" userId="270efafb50020bd6" providerId="LiveId" clId="{D605ED67-619D-4764-BC21-A7A43A54891D}" dt="2022-08-26T23:13:29.513" v="34" actId="255"/>
          <ac:spMkLst>
            <pc:docMk/>
            <pc:sldMk cId="949373692" sldId="476"/>
            <ac:spMk id="4" creationId="{00000000-0000-0000-0000-000000000000}"/>
          </ac:spMkLst>
        </pc:spChg>
        <pc:spChg chg="add mod">
          <ac:chgData name="T H" userId="270efafb50020bd6" providerId="LiveId" clId="{D605ED67-619D-4764-BC21-A7A43A54891D}" dt="2022-08-26T23:10:46.046" v="23"/>
          <ac:spMkLst>
            <pc:docMk/>
            <pc:sldMk cId="949373692" sldId="476"/>
            <ac:spMk id="5" creationId="{96F6D6C4-F821-F9D0-ACBD-529720C6F4F7}"/>
          </ac:spMkLst>
        </pc:spChg>
        <pc:spChg chg="mod">
          <ac:chgData name="T H" userId="270efafb50020bd6" providerId="LiveId" clId="{D605ED67-619D-4764-BC21-A7A43A54891D}" dt="2022-08-26T23:12:05.206" v="28" actId="207"/>
          <ac:spMkLst>
            <pc:docMk/>
            <pc:sldMk cId="949373692" sldId="476"/>
            <ac:spMk id="7" creationId="{00000000-0000-0000-0000-000000000000}"/>
          </ac:spMkLst>
        </pc:spChg>
        <pc:spChg chg="mod">
          <ac:chgData name="T H" userId="270efafb50020bd6" providerId="LiveId" clId="{D605ED67-619D-4764-BC21-A7A43A54891D}" dt="2022-08-26T23:12:05.206" v="28" actId="207"/>
          <ac:spMkLst>
            <pc:docMk/>
            <pc:sldMk cId="949373692" sldId="476"/>
            <ac:spMk id="14" creationId="{00000000-0000-0000-0000-000000000000}"/>
          </ac:spMkLst>
        </pc:spChg>
        <pc:spChg chg="mod">
          <ac:chgData name="T H" userId="270efafb50020bd6" providerId="LiveId" clId="{D605ED67-619D-4764-BC21-A7A43A54891D}" dt="2022-08-26T23:12:05.206" v="28" actId="207"/>
          <ac:spMkLst>
            <pc:docMk/>
            <pc:sldMk cId="949373692" sldId="476"/>
            <ac:spMk id="16" creationId="{00000000-0000-0000-0000-000000000000}"/>
          </ac:spMkLst>
        </pc:spChg>
        <pc:spChg chg="mod">
          <ac:chgData name="T H" userId="270efafb50020bd6" providerId="LiveId" clId="{D605ED67-619D-4764-BC21-A7A43A54891D}" dt="2022-08-26T23:12:05.206" v="28" actId="207"/>
          <ac:spMkLst>
            <pc:docMk/>
            <pc:sldMk cId="949373692" sldId="476"/>
            <ac:spMk id="17" creationId="{00000000-0000-0000-0000-000000000000}"/>
          </ac:spMkLst>
        </pc:spChg>
        <pc:spChg chg="mod">
          <ac:chgData name="T H" userId="270efafb50020bd6" providerId="LiveId" clId="{D605ED67-619D-4764-BC21-A7A43A54891D}" dt="2022-08-26T23:12:05.206" v="28" actId="207"/>
          <ac:spMkLst>
            <pc:docMk/>
            <pc:sldMk cId="949373692" sldId="476"/>
            <ac:spMk id="18" creationId="{00000000-0000-0000-0000-000000000000}"/>
          </ac:spMkLst>
        </pc:spChg>
        <pc:spChg chg="mod">
          <ac:chgData name="T H" userId="270efafb50020bd6" providerId="LiveId" clId="{D605ED67-619D-4764-BC21-A7A43A54891D}" dt="2022-08-26T23:12:05.206" v="28" actId="207"/>
          <ac:spMkLst>
            <pc:docMk/>
            <pc:sldMk cId="949373692" sldId="476"/>
            <ac:spMk id="20" creationId="{00000000-0000-0000-0000-000000000000}"/>
          </ac:spMkLst>
        </pc:spChg>
        <pc:spChg chg="mod">
          <ac:chgData name="T H" userId="270efafb50020bd6" providerId="LiveId" clId="{D605ED67-619D-4764-BC21-A7A43A54891D}" dt="2022-08-26T23:12:05.206" v="28" actId="207"/>
          <ac:spMkLst>
            <pc:docMk/>
            <pc:sldMk cId="949373692" sldId="476"/>
            <ac:spMk id="21" creationId="{00000000-0000-0000-0000-000000000000}"/>
          </ac:spMkLst>
        </pc:spChg>
        <pc:graphicFrameChg chg="mod modGraphic">
          <ac:chgData name="T H" userId="270efafb50020bd6" providerId="LiveId" clId="{D605ED67-619D-4764-BC21-A7A43A54891D}" dt="2022-08-26T23:13:15.568" v="33" actId="1076"/>
          <ac:graphicFrameMkLst>
            <pc:docMk/>
            <pc:sldMk cId="949373692" sldId="476"/>
            <ac:graphicFrameMk id="3" creationId="{00000000-0000-0000-0000-000000000000}"/>
          </ac:graphicFrameMkLst>
        </pc:graphicFrameChg>
      </pc:sldChg>
      <pc:sldChg chg="modSp mod">
        <pc:chgData name="T H" userId="270efafb50020bd6" providerId="LiveId" clId="{D605ED67-619D-4764-BC21-A7A43A54891D}" dt="2022-08-26T23:19:14.655" v="56"/>
        <pc:sldMkLst>
          <pc:docMk/>
          <pc:sldMk cId="3218536884" sldId="477"/>
        </pc:sldMkLst>
        <pc:spChg chg="mod">
          <ac:chgData name="T H" userId="270efafb50020bd6" providerId="LiveId" clId="{D605ED67-619D-4764-BC21-A7A43A54891D}" dt="2022-08-26T23:18:59.483" v="54" actId="255"/>
          <ac:spMkLst>
            <pc:docMk/>
            <pc:sldMk cId="3218536884" sldId="477"/>
            <ac:spMk id="4" creationId="{00000000-0000-0000-0000-000000000000}"/>
          </ac:spMkLst>
        </pc:spChg>
        <pc:spChg chg="mod">
          <ac:chgData name="T H" userId="270efafb50020bd6" providerId="LiveId" clId="{D605ED67-619D-4764-BC21-A7A43A54891D}" dt="2022-08-26T23:19:03.615" v="55" actId="1076"/>
          <ac:spMkLst>
            <pc:docMk/>
            <pc:sldMk cId="3218536884" sldId="477"/>
            <ac:spMk id="12" creationId="{00000000-0000-0000-0000-000000000000}"/>
          </ac:spMkLst>
        </pc:spChg>
        <pc:picChg chg="mod">
          <ac:chgData name="T H" userId="270efafb50020bd6" providerId="LiveId" clId="{D605ED67-619D-4764-BC21-A7A43A54891D}" dt="2022-08-26T23:19:14.655" v="56"/>
          <ac:picMkLst>
            <pc:docMk/>
            <pc:sldMk cId="3218536884" sldId="477"/>
            <ac:picMk id="2" creationId="{00000000-0000-0000-0000-000000000000}"/>
          </ac:picMkLst>
        </pc:picChg>
      </pc:sldChg>
      <pc:sldChg chg="modSp mod">
        <pc:chgData name="T H" userId="270efafb50020bd6" providerId="LiveId" clId="{D605ED67-619D-4764-BC21-A7A43A54891D}" dt="2022-08-26T23:20:00.745" v="69"/>
        <pc:sldMkLst>
          <pc:docMk/>
          <pc:sldMk cId="2427749236" sldId="479"/>
        </pc:sldMkLst>
        <pc:spChg chg="mod">
          <ac:chgData name="T H" userId="270efafb50020bd6" providerId="LiveId" clId="{D605ED67-619D-4764-BC21-A7A43A54891D}" dt="2022-08-26T23:19:46.457" v="67" actId="2711"/>
          <ac:spMkLst>
            <pc:docMk/>
            <pc:sldMk cId="2427749236" sldId="479"/>
            <ac:spMk id="4" creationId="{00000000-0000-0000-0000-000000000000}"/>
          </ac:spMkLst>
        </pc:spChg>
        <pc:spChg chg="mod">
          <ac:chgData name="T H" userId="270efafb50020bd6" providerId="LiveId" clId="{D605ED67-619D-4764-BC21-A7A43A54891D}" dt="2022-08-26T23:19:52.857" v="68" actId="1076"/>
          <ac:spMkLst>
            <pc:docMk/>
            <pc:sldMk cId="2427749236" sldId="479"/>
            <ac:spMk id="10" creationId="{00000000-0000-0000-0000-000000000000}"/>
          </ac:spMkLst>
        </pc:spChg>
        <pc:picChg chg="mod">
          <ac:chgData name="T H" userId="270efafb50020bd6" providerId="LiveId" clId="{D605ED67-619D-4764-BC21-A7A43A54891D}" dt="2022-08-26T23:20:00.745" v="69"/>
          <ac:picMkLst>
            <pc:docMk/>
            <pc:sldMk cId="2427749236" sldId="479"/>
            <ac:picMk id="13" creationId="{00000000-0000-0000-0000-000000000000}"/>
          </ac:picMkLst>
        </pc:picChg>
      </pc:sldChg>
      <pc:sldChg chg="delSp new">
        <pc:chgData name="T H" userId="270efafb50020bd6" providerId="LiveId" clId="{D605ED67-619D-4764-BC21-A7A43A54891D}" dt="2022-08-26T23:18:39.791" v="52" actId="478"/>
        <pc:sldMkLst>
          <pc:docMk/>
          <pc:sldMk cId="2459997684" sldId="480"/>
        </pc:sldMkLst>
        <pc:spChg chg="del">
          <ac:chgData name="T H" userId="270efafb50020bd6" providerId="LiveId" clId="{D605ED67-619D-4764-BC21-A7A43A54891D}" dt="2022-08-26T23:18:38.162" v="51" actId="478"/>
          <ac:spMkLst>
            <pc:docMk/>
            <pc:sldMk cId="2459997684" sldId="480"/>
            <ac:spMk id="2" creationId="{3DFC7113-3AD6-0169-EDF5-EA3F938BFE02}"/>
          </ac:spMkLst>
        </pc:spChg>
        <pc:spChg chg="del">
          <ac:chgData name="T H" userId="270efafb50020bd6" providerId="LiveId" clId="{D605ED67-619D-4764-BC21-A7A43A54891D}" dt="2022-08-26T23:18:39.791" v="52" actId="478"/>
          <ac:spMkLst>
            <pc:docMk/>
            <pc:sldMk cId="2459997684" sldId="480"/>
            <ac:spMk id="3" creationId="{D26F5430-4510-99C0-F2B4-0FA50D5E03B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2728119" y="3913345"/>
            <a:ext cx="99060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TẬP: CHỦ  ĐỀ GIA ĐÌNH (T2)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23519" y="7649967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19" y="58275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997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TẬP: CHỦ ĐỀ GIA ĐÌNH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(T2)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1218" y="1931244"/>
            <a:ext cx="14173200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1: Em và</a:t>
            </a:r>
            <a:r>
              <a:rPr kumimoji="0" lang="nl-NL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các thành viên trong gia đình phải làm gì, không được làm gì để phòng tránh hỏa hoạn khi </a:t>
            </a:r>
            <a:r>
              <a:rPr kumimoji="0" lang="nl-NL" sz="32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nhà.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575340"/>
              </p:ext>
            </p:extLst>
          </p:nvPr>
        </p:nvGraphicFramePr>
        <p:xfrm>
          <a:off x="1089819" y="3352800"/>
          <a:ext cx="13715999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428333773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845772182"/>
                    </a:ext>
                  </a:extLst>
                </a:gridCol>
                <a:gridCol w="5257799">
                  <a:extLst>
                    <a:ext uri="{9D8B030D-6E8A-4147-A177-3AD203B41FA5}">
                      <a16:colId xmlns:a16="http://schemas.microsoft.com/office/drawing/2014/main" val="3884858857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282838"/>
                  </a:ext>
                </a:extLst>
              </a:tr>
              <a:tr h="73152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cháy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032654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148390"/>
                  </a:ext>
                </a:extLst>
              </a:tr>
              <a:tr h="73152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có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cháy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3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26812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63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8931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670719" y="1770386"/>
            <a:ext cx="14630328" cy="136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Hoạt động 1: Em và các thành viên trong gia đình phải làm gì, không được làm gì để phòng tránh hỏa hoạn khi ở nhà.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879830"/>
              </p:ext>
            </p:extLst>
          </p:nvPr>
        </p:nvGraphicFramePr>
        <p:xfrm>
          <a:off x="532901" y="3200400"/>
          <a:ext cx="14768146" cy="551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8146">
                  <a:extLst>
                    <a:ext uri="{9D8B030D-6E8A-4147-A177-3AD203B41FA5}">
                      <a16:colId xmlns:a16="http://schemas.microsoft.com/office/drawing/2014/main" val="428333773"/>
                    </a:ext>
                  </a:extLst>
                </a:gridCol>
                <a:gridCol w="5120054">
                  <a:extLst>
                    <a:ext uri="{9D8B030D-6E8A-4147-A177-3AD203B41FA5}">
                      <a16:colId xmlns:a16="http://schemas.microsoft.com/office/drawing/2014/main" val="3845772182"/>
                    </a:ext>
                  </a:extLst>
                </a:gridCol>
                <a:gridCol w="6309946">
                  <a:extLst>
                    <a:ext uri="{9D8B030D-6E8A-4147-A177-3AD203B41FA5}">
                      <a16:colId xmlns:a16="http://schemas.microsoft.com/office/drawing/2014/main" val="3884858857"/>
                    </a:ext>
                  </a:extLst>
                </a:gridCol>
              </a:tblGrid>
              <a:tr h="647213"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en-US" sz="3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282838"/>
                  </a:ext>
                </a:extLst>
              </a:tr>
              <a:tr h="1208787">
                <a:tc rowSpan="2"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600" dirty="0" err="1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6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3600" baseline="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cháy</a:t>
                      </a:r>
                      <a:r>
                        <a:rPr lang="en-US" sz="3600" baseline="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600" baseline="0" dirty="0" err="1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3600" baseline="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3600" baseline="0" dirty="0" err="1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endParaRPr lang="en-US" sz="36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032654"/>
                  </a:ext>
                </a:extLst>
              </a:tr>
              <a:tr h="12954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148390"/>
                  </a:ext>
                </a:extLst>
              </a:tr>
              <a:tr h="1143000">
                <a:tc rowSpan="2"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60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có</a:t>
                      </a:r>
                      <a:r>
                        <a:rPr lang="en-US" sz="3600" baseline="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cháy</a:t>
                      </a:r>
                      <a:r>
                        <a:rPr lang="en-US" sz="3600" baseline="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xảy</a:t>
                      </a:r>
                      <a:r>
                        <a:rPr lang="en-US" sz="3600" baseline="0" dirty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endParaRPr lang="en-US" sz="360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26812"/>
                  </a:ext>
                </a:extLst>
              </a:tr>
              <a:tr h="12192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632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061619" y="3799225"/>
            <a:ext cx="4914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Trông coi bếp suốt quá trình đun nấu.</a:t>
            </a: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7937" y="5017139"/>
            <a:ext cx="5006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 đặt bếp ga gần các thiết bị điện. </a:t>
            </a: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23954" y="3816810"/>
            <a:ext cx="5848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 khóa bình ga sau khi nấu xong.</a:t>
            </a: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9223953" y="5041944"/>
            <a:ext cx="6053719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 bếp ga gần các thiết bị điện.</a:t>
            </a: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69360" y="7766941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 sự trợ giúp.</a:t>
            </a: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23954" y="6478086"/>
            <a:ext cx="5006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6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 xem.</a:t>
            </a: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70336" y="6392040"/>
            <a:ext cx="5006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 tĩnh, nhanh chóng thoát khỏi đám cháy.</a:t>
            </a: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76518" y="7394680"/>
            <a:ext cx="6301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36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Quấn các vật dễ cháy quanh người (khăn, chăn, ...).</a:t>
            </a: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96F6D6C4-F821-F9D0-ACBD-529720C6F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TẬP: CHỦ ĐỀ GIA ĐÌNH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(T2)</a:t>
            </a:r>
          </a:p>
        </p:txBody>
      </p:sp>
    </p:spTree>
    <p:extLst>
      <p:ext uri="{BB962C8B-B14F-4D97-AF65-F5344CB8AC3E}">
        <p14:creationId xmlns:p14="http://schemas.microsoft.com/office/powerpoint/2010/main" val="9493736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4" grpId="0"/>
      <p:bldP spid="16" grpId="0"/>
      <p:bldP spid="17" grpId="0"/>
      <p:bldP spid="18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TÂP: CHỦ ĐỀ GIA ĐÌNH (T2)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1979" y="6446873"/>
            <a:ext cx="1516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Em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2. Hãy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518319" y="1574999"/>
            <a:ext cx="6168676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2. Xử lý tình huống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 descr="4.PN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6874" y="2293609"/>
            <a:ext cx="13304477" cy="415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442119" y="2789993"/>
            <a:ext cx="8001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Em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04119" y="1951726"/>
            <a:ext cx="6168676" cy="69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1. Xử lý tình huống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 descr="4.PN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497"/>
          <a:stretch/>
        </p:blipFill>
        <p:spPr>
          <a:xfrm>
            <a:off x="8519319" y="2202996"/>
            <a:ext cx="7470140" cy="66362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2119" y="4659192"/>
            <a:ext cx="80017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Không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219859" y="1191575"/>
            <a:ext cx="5791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TÂP: CHỦ ĐỀ GIA ĐÌNH (T2)</a:t>
            </a:r>
          </a:p>
        </p:txBody>
      </p:sp>
    </p:spTree>
    <p:extLst>
      <p:ext uri="{BB962C8B-B14F-4D97-AF65-F5344CB8AC3E}">
        <p14:creationId xmlns:p14="http://schemas.microsoft.com/office/powerpoint/2010/main" val="20373027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TẬP: CHỦ ĐỀ GIA ĐÌNH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(T2)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319" y="2613208"/>
            <a:ext cx="8001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hai?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8319" y="1574999"/>
            <a:ext cx="6168676" cy="69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Hoạt động 1. Xử lý tình huống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119" y="3962400"/>
            <a:ext cx="80017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000"/>
          <a:stretch/>
        </p:blipFill>
        <p:spPr>
          <a:xfrm>
            <a:off x="8519319" y="2117764"/>
            <a:ext cx="7547502" cy="611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368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37719" y="1156353"/>
            <a:ext cx="9220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ÔN TẬP: CHỦ ĐỀ GIA ĐÌNH (T2)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319" y="2253268"/>
            <a:ext cx="1516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4000" b="1" noProof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noProof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hợp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80319" y="1619203"/>
            <a:ext cx="6168676" cy="699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Hoạt động 1. Xử lý tình huống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3" name="Picture 12" descr="4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5968" y="3048000"/>
            <a:ext cx="14554200" cy="511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492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046653" y="-6860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318919" y="951247"/>
            <a:ext cx="60579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ÔN TẬP: 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CHỦ ĐỀ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GIA ĐÌNH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(T2)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2042319" y="2369082"/>
            <a:ext cx="12915900" cy="4800600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" marR="28575" lvl="0" indent="0" algn="just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8119" y="3109537"/>
            <a:ext cx="11887200" cy="3319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để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sức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64588327"/>
      </p:ext>
    </p:extLst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9911</TotalTime>
  <Words>586</Words>
  <Application>Microsoft Office PowerPoint</Application>
  <PresentationFormat>Custom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1190</cp:revision>
  <dcterms:created xsi:type="dcterms:W3CDTF">2008-09-09T22:52:10Z</dcterms:created>
  <dcterms:modified xsi:type="dcterms:W3CDTF">2022-10-06T08:46:37Z</dcterms:modified>
</cp:coreProperties>
</file>