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427" r:id="rId2"/>
    <p:sldId id="432" r:id="rId3"/>
    <p:sldId id="473" r:id="rId4"/>
    <p:sldId id="460" r:id="rId5"/>
    <p:sldId id="474" r:id="rId6"/>
    <p:sldId id="475" r:id="rId7"/>
    <p:sldId id="476" r:id="rId8"/>
    <p:sldId id="477" r:id="rId9"/>
    <p:sldId id="431" r:id="rId10"/>
  </p:sldIdLst>
  <p:sldSz cx="16276638" cy="9144000"/>
  <p:notesSz cx="6858000" cy="9144000"/>
  <p:custDataLst>
    <p:tags r:id="rId12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717550" indent="-26035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1436688" indent="-522288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2154238" indent="-782638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2873375" indent="-1044575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512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CC"/>
    <a:srgbClr val="6600CC"/>
    <a:srgbClr val="FF0066"/>
    <a:srgbClr val="FF7C80"/>
    <a:srgbClr val="FF6600"/>
    <a:srgbClr val="3333FF"/>
    <a:srgbClr val="FF00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648B637-5832-42A2-A01D-9BEAD379C562}" v="32" dt="2022-08-26T23:07:50.77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876" autoAdjust="0"/>
    <p:restoredTop sz="99274" autoAdjust="0"/>
  </p:normalViewPr>
  <p:slideViewPr>
    <p:cSldViewPr>
      <p:cViewPr varScale="1">
        <p:scale>
          <a:sx n="88" d="100"/>
          <a:sy n="88" d="100"/>
        </p:scale>
        <p:origin x="240" y="72"/>
      </p:cViewPr>
      <p:guideLst>
        <p:guide orient="horz" pos="2880"/>
        <p:guide pos="5127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1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gs" Target="tags/tag1.xml"/><Relationship Id="rId17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 H" userId="270efafb50020bd6" providerId="LiveId" clId="{9648B637-5832-42A2-A01D-9BEAD379C562}"/>
    <pc:docChg chg="undo redo custSel addSld modSld">
      <pc:chgData name="T H" userId="270efafb50020bd6" providerId="LiveId" clId="{9648B637-5832-42A2-A01D-9BEAD379C562}" dt="2022-08-26T23:07:50.775" v="126" actId="478"/>
      <pc:docMkLst>
        <pc:docMk/>
      </pc:docMkLst>
      <pc:sldChg chg="modSp">
        <pc:chgData name="T H" userId="270efafb50020bd6" providerId="LiveId" clId="{9648B637-5832-42A2-A01D-9BEAD379C562}" dt="2022-08-26T22:35:18.423" v="0" actId="1076"/>
        <pc:sldMkLst>
          <pc:docMk/>
          <pc:sldMk cId="4184934910" sldId="427"/>
        </pc:sldMkLst>
        <pc:picChg chg="mod">
          <ac:chgData name="T H" userId="270efafb50020bd6" providerId="LiveId" clId="{9648B637-5832-42A2-A01D-9BEAD379C562}" dt="2022-08-26T22:35:18.423" v="0" actId="1076"/>
          <ac:picMkLst>
            <pc:docMk/>
            <pc:sldMk cId="4184934910" sldId="427"/>
            <ac:picMk id="30" creationId="{00000000-0000-0000-0000-000000000000}"/>
          </ac:picMkLst>
        </pc:picChg>
      </pc:sldChg>
      <pc:sldChg chg="modSp mod modAnim">
        <pc:chgData name="T H" userId="270efafb50020bd6" providerId="LiveId" clId="{9648B637-5832-42A2-A01D-9BEAD379C562}" dt="2022-08-26T22:45:40.613" v="54" actId="207"/>
        <pc:sldMkLst>
          <pc:docMk/>
          <pc:sldMk cId="2432748071" sldId="432"/>
        </pc:sldMkLst>
        <pc:spChg chg="mod">
          <ac:chgData name="T H" userId="270efafb50020bd6" providerId="LiveId" clId="{9648B637-5832-42A2-A01D-9BEAD379C562}" dt="2022-08-26T22:37:44.480" v="12" actId="1036"/>
          <ac:spMkLst>
            <pc:docMk/>
            <pc:sldMk cId="2432748071" sldId="432"/>
            <ac:spMk id="3" creationId="{00000000-0000-0000-0000-000000000000}"/>
          </ac:spMkLst>
        </pc:spChg>
        <pc:spChg chg="mod">
          <ac:chgData name="T H" userId="270efafb50020bd6" providerId="LiveId" clId="{9648B637-5832-42A2-A01D-9BEAD379C562}" dt="2022-08-26T22:37:59.850" v="13" actId="14100"/>
          <ac:spMkLst>
            <pc:docMk/>
            <pc:sldMk cId="2432748071" sldId="432"/>
            <ac:spMk id="4" creationId="{00000000-0000-0000-0000-000000000000}"/>
          </ac:spMkLst>
        </pc:spChg>
        <pc:spChg chg="mod">
          <ac:chgData name="T H" userId="270efafb50020bd6" providerId="LiveId" clId="{9648B637-5832-42A2-A01D-9BEAD379C562}" dt="2022-08-26T22:37:44.480" v="12" actId="1036"/>
          <ac:spMkLst>
            <pc:docMk/>
            <pc:sldMk cId="2432748071" sldId="432"/>
            <ac:spMk id="5" creationId="{00000000-0000-0000-0000-000000000000}"/>
          </ac:spMkLst>
        </pc:spChg>
        <pc:spChg chg="mod">
          <ac:chgData name="T H" userId="270efafb50020bd6" providerId="LiveId" clId="{9648B637-5832-42A2-A01D-9BEAD379C562}" dt="2022-08-26T22:45:40.613" v="54" actId="207"/>
          <ac:spMkLst>
            <pc:docMk/>
            <pc:sldMk cId="2432748071" sldId="432"/>
            <ac:spMk id="10" creationId="{00000000-0000-0000-0000-000000000000}"/>
          </ac:spMkLst>
        </pc:spChg>
        <pc:spChg chg="mod">
          <ac:chgData name="T H" userId="270efafb50020bd6" providerId="LiveId" clId="{9648B637-5832-42A2-A01D-9BEAD379C562}" dt="2022-08-26T22:36:53.269" v="1" actId="2711"/>
          <ac:spMkLst>
            <pc:docMk/>
            <pc:sldMk cId="2432748071" sldId="432"/>
            <ac:spMk id="15" creationId="{00000000-0000-0000-0000-000000000000}"/>
          </ac:spMkLst>
        </pc:spChg>
        <pc:spChg chg="mod">
          <ac:chgData name="T H" userId="270efafb50020bd6" providerId="LiveId" clId="{9648B637-5832-42A2-A01D-9BEAD379C562}" dt="2022-08-26T22:37:44.480" v="12" actId="1036"/>
          <ac:spMkLst>
            <pc:docMk/>
            <pc:sldMk cId="2432748071" sldId="432"/>
            <ac:spMk id="16" creationId="{00000000-0000-0000-0000-000000000000}"/>
          </ac:spMkLst>
        </pc:spChg>
        <pc:spChg chg="mod">
          <ac:chgData name="T H" userId="270efafb50020bd6" providerId="LiveId" clId="{9648B637-5832-42A2-A01D-9BEAD379C562}" dt="2022-08-26T22:37:44.480" v="12" actId="1036"/>
          <ac:spMkLst>
            <pc:docMk/>
            <pc:sldMk cId="2432748071" sldId="432"/>
            <ac:spMk id="17" creationId="{00000000-0000-0000-0000-000000000000}"/>
          </ac:spMkLst>
        </pc:spChg>
        <pc:spChg chg="mod">
          <ac:chgData name="T H" userId="270efafb50020bd6" providerId="LiveId" clId="{9648B637-5832-42A2-A01D-9BEAD379C562}" dt="2022-08-26T22:37:44.480" v="12" actId="1036"/>
          <ac:spMkLst>
            <pc:docMk/>
            <pc:sldMk cId="2432748071" sldId="432"/>
            <ac:spMk id="18" creationId="{00000000-0000-0000-0000-000000000000}"/>
          </ac:spMkLst>
        </pc:spChg>
        <pc:spChg chg="mod">
          <ac:chgData name="T H" userId="270efafb50020bd6" providerId="LiveId" clId="{9648B637-5832-42A2-A01D-9BEAD379C562}" dt="2022-08-26T22:37:44.480" v="12" actId="1036"/>
          <ac:spMkLst>
            <pc:docMk/>
            <pc:sldMk cId="2432748071" sldId="432"/>
            <ac:spMk id="19" creationId="{00000000-0000-0000-0000-000000000000}"/>
          </ac:spMkLst>
        </pc:spChg>
        <pc:spChg chg="mod">
          <ac:chgData name="T H" userId="270efafb50020bd6" providerId="LiveId" clId="{9648B637-5832-42A2-A01D-9BEAD379C562}" dt="2022-08-26T22:36:53.269" v="1" actId="2711"/>
          <ac:spMkLst>
            <pc:docMk/>
            <pc:sldMk cId="2432748071" sldId="432"/>
            <ac:spMk id="29" creationId="{00000000-0000-0000-0000-000000000000}"/>
          </ac:spMkLst>
        </pc:spChg>
        <pc:spChg chg="mod">
          <ac:chgData name="T H" userId="270efafb50020bd6" providerId="LiveId" clId="{9648B637-5832-42A2-A01D-9BEAD379C562}" dt="2022-08-26T22:36:53.269" v="1" actId="2711"/>
          <ac:spMkLst>
            <pc:docMk/>
            <pc:sldMk cId="2432748071" sldId="432"/>
            <ac:spMk id="30" creationId="{00000000-0000-0000-0000-000000000000}"/>
          </ac:spMkLst>
        </pc:spChg>
        <pc:grpChg chg="mod">
          <ac:chgData name="T H" userId="270efafb50020bd6" providerId="LiveId" clId="{9648B637-5832-42A2-A01D-9BEAD379C562}" dt="2022-08-26T22:36:53.269" v="1" actId="2711"/>
          <ac:grpSpMkLst>
            <pc:docMk/>
            <pc:sldMk cId="2432748071" sldId="432"/>
            <ac:grpSpMk id="26" creationId="{00000000-0000-0000-0000-000000000000}"/>
          </ac:grpSpMkLst>
        </pc:grpChg>
        <pc:grpChg chg="mod">
          <ac:chgData name="T H" userId="270efafb50020bd6" providerId="LiveId" clId="{9648B637-5832-42A2-A01D-9BEAD379C562}" dt="2022-08-26T22:36:53.269" v="1" actId="2711"/>
          <ac:grpSpMkLst>
            <pc:docMk/>
            <pc:sldMk cId="2432748071" sldId="432"/>
            <ac:grpSpMk id="27" creationId="{00000000-0000-0000-0000-000000000000}"/>
          </ac:grpSpMkLst>
        </pc:grpChg>
        <pc:cxnChg chg="mod">
          <ac:chgData name="T H" userId="270efafb50020bd6" providerId="LiveId" clId="{9648B637-5832-42A2-A01D-9BEAD379C562}" dt="2022-08-26T22:36:53.269" v="1" actId="2711"/>
          <ac:cxnSpMkLst>
            <pc:docMk/>
            <pc:sldMk cId="2432748071" sldId="432"/>
            <ac:cxnSpMk id="28" creationId="{00000000-0000-0000-0000-000000000000}"/>
          </ac:cxnSpMkLst>
        </pc:cxnChg>
      </pc:sldChg>
      <pc:sldChg chg="addSp delSp modSp mod modAnim">
        <pc:chgData name="T H" userId="270efafb50020bd6" providerId="LiveId" clId="{9648B637-5832-42A2-A01D-9BEAD379C562}" dt="2022-08-26T23:02:47.415" v="113" actId="255"/>
        <pc:sldMkLst>
          <pc:docMk/>
          <pc:sldMk cId="3717413712" sldId="460"/>
        </pc:sldMkLst>
        <pc:spChg chg="add del mod">
          <ac:chgData name="T H" userId="270efafb50020bd6" providerId="LiveId" clId="{9648B637-5832-42A2-A01D-9BEAD379C562}" dt="2022-08-26T22:44:16.523" v="50" actId="207"/>
          <ac:spMkLst>
            <pc:docMk/>
            <pc:sldMk cId="3717413712" sldId="460"/>
            <ac:spMk id="3" creationId="{00000000-0000-0000-0000-000000000000}"/>
          </ac:spMkLst>
        </pc:spChg>
        <pc:spChg chg="add del mod">
          <ac:chgData name="T H" userId="270efafb50020bd6" providerId="LiveId" clId="{9648B637-5832-42A2-A01D-9BEAD379C562}" dt="2022-08-26T23:02:47.415" v="113" actId="255"/>
          <ac:spMkLst>
            <pc:docMk/>
            <pc:sldMk cId="3717413712" sldId="460"/>
            <ac:spMk id="4" creationId="{00000000-0000-0000-0000-000000000000}"/>
          </ac:spMkLst>
        </pc:spChg>
        <pc:spChg chg="add del mod">
          <ac:chgData name="T H" userId="270efafb50020bd6" providerId="LiveId" clId="{9648B637-5832-42A2-A01D-9BEAD379C562}" dt="2022-08-26T22:44:09.188" v="48" actId="1076"/>
          <ac:spMkLst>
            <pc:docMk/>
            <pc:sldMk cId="3717413712" sldId="460"/>
            <ac:spMk id="13" creationId="{00000000-0000-0000-0000-000000000000}"/>
          </ac:spMkLst>
        </pc:spChg>
        <pc:spChg chg="add del mod">
          <ac:chgData name="T H" userId="270efafb50020bd6" providerId="LiveId" clId="{9648B637-5832-42A2-A01D-9BEAD379C562}" dt="2022-08-26T22:43:04.161" v="27" actId="2711"/>
          <ac:spMkLst>
            <pc:docMk/>
            <pc:sldMk cId="3717413712" sldId="460"/>
            <ac:spMk id="16" creationId="{00000000-0000-0000-0000-000000000000}"/>
          </ac:spMkLst>
        </pc:spChg>
        <pc:spChg chg="add del mod">
          <ac:chgData name="T H" userId="270efafb50020bd6" providerId="LiveId" clId="{9648B637-5832-42A2-A01D-9BEAD379C562}" dt="2022-08-26T23:02:47.415" v="113" actId="255"/>
          <ac:spMkLst>
            <pc:docMk/>
            <pc:sldMk cId="3717413712" sldId="460"/>
            <ac:spMk id="17" creationId="{00000000-0000-0000-0000-000000000000}"/>
          </ac:spMkLst>
        </pc:spChg>
      </pc:sldChg>
      <pc:sldChg chg="modSp mod modAnim">
        <pc:chgData name="T H" userId="270efafb50020bd6" providerId="LiveId" clId="{9648B637-5832-42A2-A01D-9BEAD379C562}" dt="2022-08-26T22:44:22.020" v="51" actId="207"/>
        <pc:sldMkLst>
          <pc:docMk/>
          <pc:sldMk cId="2195386564" sldId="473"/>
        </pc:sldMkLst>
        <pc:spChg chg="mod">
          <ac:chgData name="T H" userId="270efafb50020bd6" providerId="LiveId" clId="{9648B637-5832-42A2-A01D-9BEAD379C562}" dt="2022-08-26T22:38:43.341" v="16" actId="2711"/>
          <ac:spMkLst>
            <pc:docMk/>
            <pc:sldMk cId="2195386564" sldId="473"/>
            <ac:spMk id="4" creationId="{00000000-0000-0000-0000-000000000000}"/>
          </ac:spMkLst>
        </pc:spChg>
        <pc:spChg chg="mod">
          <ac:chgData name="T H" userId="270efafb50020bd6" providerId="LiveId" clId="{9648B637-5832-42A2-A01D-9BEAD379C562}" dt="2022-08-26T22:39:01.025" v="18" actId="1076"/>
          <ac:spMkLst>
            <pc:docMk/>
            <pc:sldMk cId="2195386564" sldId="473"/>
            <ac:spMk id="5" creationId="{00000000-0000-0000-0000-000000000000}"/>
          </ac:spMkLst>
        </pc:spChg>
        <pc:spChg chg="mod">
          <ac:chgData name="T H" userId="270efafb50020bd6" providerId="LiveId" clId="{9648B637-5832-42A2-A01D-9BEAD379C562}" dt="2022-08-26T22:44:22.020" v="51" actId="207"/>
          <ac:spMkLst>
            <pc:docMk/>
            <pc:sldMk cId="2195386564" sldId="473"/>
            <ac:spMk id="10" creationId="{00000000-0000-0000-0000-000000000000}"/>
          </ac:spMkLst>
        </pc:spChg>
        <pc:spChg chg="mod">
          <ac:chgData name="T H" userId="270efafb50020bd6" providerId="LiveId" clId="{9648B637-5832-42A2-A01D-9BEAD379C562}" dt="2022-08-26T22:38:43.341" v="16" actId="2711"/>
          <ac:spMkLst>
            <pc:docMk/>
            <pc:sldMk cId="2195386564" sldId="473"/>
            <ac:spMk id="15" creationId="{00000000-0000-0000-0000-000000000000}"/>
          </ac:spMkLst>
        </pc:spChg>
        <pc:spChg chg="mod">
          <ac:chgData name="T H" userId="270efafb50020bd6" providerId="LiveId" clId="{9648B637-5832-42A2-A01D-9BEAD379C562}" dt="2022-08-26T22:39:06.231" v="19" actId="1076"/>
          <ac:spMkLst>
            <pc:docMk/>
            <pc:sldMk cId="2195386564" sldId="473"/>
            <ac:spMk id="20" creationId="{00000000-0000-0000-0000-000000000000}"/>
          </ac:spMkLst>
        </pc:spChg>
        <pc:spChg chg="mod">
          <ac:chgData name="T H" userId="270efafb50020bd6" providerId="LiveId" clId="{9648B637-5832-42A2-A01D-9BEAD379C562}" dt="2022-08-26T22:38:43.341" v="16" actId="2711"/>
          <ac:spMkLst>
            <pc:docMk/>
            <pc:sldMk cId="2195386564" sldId="473"/>
            <ac:spMk id="29" creationId="{00000000-0000-0000-0000-000000000000}"/>
          </ac:spMkLst>
        </pc:spChg>
        <pc:spChg chg="mod">
          <ac:chgData name="T H" userId="270efafb50020bd6" providerId="LiveId" clId="{9648B637-5832-42A2-A01D-9BEAD379C562}" dt="2022-08-26T22:38:43.341" v="16" actId="2711"/>
          <ac:spMkLst>
            <pc:docMk/>
            <pc:sldMk cId="2195386564" sldId="473"/>
            <ac:spMk id="30" creationId="{00000000-0000-0000-0000-000000000000}"/>
          </ac:spMkLst>
        </pc:spChg>
        <pc:grpChg chg="mod">
          <ac:chgData name="T H" userId="270efafb50020bd6" providerId="LiveId" clId="{9648B637-5832-42A2-A01D-9BEAD379C562}" dt="2022-08-26T22:38:43.341" v="16" actId="2711"/>
          <ac:grpSpMkLst>
            <pc:docMk/>
            <pc:sldMk cId="2195386564" sldId="473"/>
            <ac:grpSpMk id="26" creationId="{00000000-0000-0000-0000-000000000000}"/>
          </ac:grpSpMkLst>
        </pc:grpChg>
        <pc:grpChg chg="mod">
          <ac:chgData name="T H" userId="270efafb50020bd6" providerId="LiveId" clId="{9648B637-5832-42A2-A01D-9BEAD379C562}" dt="2022-08-26T22:38:43.341" v="16" actId="2711"/>
          <ac:grpSpMkLst>
            <pc:docMk/>
            <pc:sldMk cId="2195386564" sldId="473"/>
            <ac:grpSpMk id="27" creationId="{00000000-0000-0000-0000-000000000000}"/>
          </ac:grpSpMkLst>
        </pc:grpChg>
        <pc:cxnChg chg="mod">
          <ac:chgData name="T H" userId="270efafb50020bd6" providerId="LiveId" clId="{9648B637-5832-42A2-A01D-9BEAD379C562}" dt="2022-08-26T22:38:43.341" v="16" actId="2711"/>
          <ac:cxnSpMkLst>
            <pc:docMk/>
            <pc:sldMk cId="2195386564" sldId="473"/>
            <ac:cxnSpMk id="28" creationId="{00000000-0000-0000-0000-000000000000}"/>
          </ac:cxnSpMkLst>
        </pc:cxnChg>
      </pc:sldChg>
      <pc:sldChg chg="modSp mod modAnim">
        <pc:chgData name="T H" userId="270efafb50020bd6" providerId="LiveId" clId="{9648B637-5832-42A2-A01D-9BEAD379C562}" dt="2022-08-26T22:50:51.429" v="107"/>
        <pc:sldMkLst>
          <pc:docMk/>
          <pc:sldMk cId="1718161743" sldId="474"/>
        </pc:sldMkLst>
        <pc:spChg chg="mod">
          <ac:chgData name="T H" userId="270efafb50020bd6" providerId="LiveId" clId="{9648B637-5832-42A2-A01D-9BEAD379C562}" dt="2022-08-26T22:48:28.035" v="96" actId="1038"/>
          <ac:spMkLst>
            <pc:docMk/>
            <pc:sldMk cId="1718161743" sldId="474"/>
            <ac:spMk id="3" creationId="{00000000-0000-0000-0000-000000000000}"/>
          </ac:spMkLst>
        </pc:spChg>
        <pc:spChg chg="mod">
          <ac:chgData name="T H" userId="270efafb50020bd6" providerId="LiveId" clId="{9648B637-5832-42A2-A01D-9BEAD379C562}" dt="2022-08-26T22:48:47.353" v="99" actId="1076"/>
          <ac:spMkLst>
            <pc:docMk/>
            <pc:sldMk cId="1718161743" sldId="474"/>
            <ac:spMk id="4" creationId="{00000000-0000-0000-0000-000000000000}"/>
          </ac:spMkLst>
        </pc:spChg>
        <pc:spChg chg="mod">
          <ac:chgData name="T H" userId="270efafb50020bd6" providerId="LiveId" clId="{9648B637-5832-42A2-A01D-9BEAD379C562}" dt="2022-08-26T22:48:28.035" v="96" actId="1038"/>
          <ac:spMkLst>
            <pc:docMk/>
            <pc:sldMk cId="1718161743" sldId="474"/>
            <ac:spMk id="5" creationId="{00000000-0000-0000-0000-000000000000}"/>
          </ac:spMkLst>
        </pc:spChg>
        <pc:spChg chg="mod">
          <ac:chgData name="T H" userId="270efafb50020bd6" providerId="LiveId" clId="{9648B637-5832-42A2-A01D-9BEAD379C562}" dt="2022-08-26T22:48:41.593" v="97" actId="207"/>
          <ac:spMkLst>
            <pc:docMk/>
            <pc:sldMk cId="1718161743" sldId="474"/>
            <ac:spMk id="10" creationId="{00000000-0000-0000-0000-000000000000}"/>
          </ac:spMkLst>
        </pc:spChg>
        <pc:spChg chg="mod">
          <ac:chgData name="T H" userId="270efafb50020bd6" providerId="LiveId" clId="{9648B637-5832-42A2-A01D-9BEAD379C562}" dt="2022-08-26T22:47:06.581" v="56" actId="1076"/>
          <ac:spMkLst>
            <pc:docMk/>
            <pc:sldMk cId="1718161743" sldId="474"/>
            <ac:spMk id="15" creationId="{00000000-0000-0000-0000-000000000000}"/>
          </ac:spMkLst>
        </pc:spChg>
        <pc:spChg chg="mod">
          <ac:chgData name="T H" userId="270efafb50020bd6" providerId="LiveId" clId="{9648B637-5832-42A2-A01D-9BEAD379C562}" dt="2022-08-26T22:48:28.035" v="96" actId="1038"/>
          <ac:spMkLst>
            <pc:docMk/>
            <pc:sldMk cId="1718161743" sldId="474"/>
            <ac:spMk id="16" creationId="{00000000-0000-0000-0000-000000000000}"/>
          </ac:spMkLst>
        </pc:spChg>
        <pc:spChg chg="mod">
          <ac:chgData name="T H" userId="270efafb50020bd6" providerId="LiveId" clId="{9648B637-5832-42A2-A01D-9BEAD379C562}" dt="2022-08-26T22:48:28.035" v="96" actId="1038"/>
          <ac:spMkLst>
            <pc:docMk/>
            <pc:sldMk cId="1718161743" sldId="474"/>
            <ac:spMk id="17" creationId="{00000000-0000-0000-0000-000000000000}"/>
          </ac:spMkLst>
        </pc:spChg>
        <pc:spChg chg="mod">
          <ac:chgData name="T H" userId="270efafb50020bd6" providerId="LiveId" clId="{9648B637-5832-42A2-A01D-9BEAD379C562}" dt="2022-08-26T22:48:28.035" v="96" actId="1038"/>
          <ac:spMkLst>
            <pc:docMk/>
            <pc:sldMk cId="1718161743" sldId="474"/>
            <ac:spMk id="18" creationId="{00000000-0000-0000-0000-000000000000}"/>
          </ac:spMkLst>
        </pc:spChg>
        <pc:spChg chg="mod">
          <ac:chgData name="T H" userId="270efafb50020bd6" providerId="LiveId" clId="{9648B637-5832-42A2-A01D-9BEAD379C562}" dt="2022-08-26T22:48:28.035" v="96" actId="1038"/>
          <ac:spMkLst>
            <pc:docMk/>
            <pc:sldMk cId="1718161743" sldId="474"/>
            <ac:spMk id="19" creationId="{00000000-0000-0000-0000-000000000000}"/>
          </ac:spMkLst>
        </pc:spChg>
        <pc:spChg chg="mod">
          <ac:chgData name="T H" userId="270efafb50020bd6" providerId="LiveId" clId="{9648B637-5832-42A2-A01D-9BEAD379C562}" dt="2022-08-26T22:47:00.574" v="55" actId="2711"/>
          <ac:spMkLst>
            <pc:docMk/>
            <pc:sldMk cId="1718161743" sldId="474"/>
            <ac:spMk id="29" creationId="{00000000-0000-0000-0000-000000000000}"/>
          </ac:spMkLst>
        </pc:spChg>
        <pc:spChg chg="mod">
          <ac:chgData name="T H" userId="270efafb50020bd6" providerId="LiveId" clId="{9648B637-5832-42A2-A01D-9BEAD379C562}" dt="2022-08-26T22:47:00.574" v="55" actId="2711"/>
          <ac:spMkLst>
            <pc:docMk/>
            <pc:sldMk cId="1718161743" sldId="474"/>
            <ac:spMk id="30" creationId="{00000000-0000-0000-0000-000000000000}"/>
          </ac:spMkLst>
        </pc:spChg>
        <pc:grpChg chg="mod">
          <ac:chgData name="T H" userId="270efafb50020bd6" providerId="LiveId" clId="{9648B637-5832-42A2-A01D-9BEAD379C562}" dt="2022-08-26T22:47:00.574" v="55" actId="2711"/>
          <ac:grpSpMkLst>
            <pc:docMk/>
            <pc:sldMk cId="1718161743" sldId="474"/>
            <ac:grpSpMk id="26" creationId="{00000000-0000-0000-0000-000000000000}"/>
          </ac:grpSpMkLst>
        </pc:grpChg>
        <pc:grpChg chg="mod">
          <ac:chgData name="T H" userId="270efafb50020bd6" providerId="LiveId" clId="{9648B637-5832-42A2-A01D-9BEAD379C562}" dt="2022-08-26T22:47:00.574" v="55" actId="2711"/>
          <ac:grpSpMkLst>
            <pc:docMk/>
            <pc:sldMk cId="1718161743" sldId="474"/>
            <ac:grpSpMk id="27" creationId="{00000000-0000-0000-0000-000000000000}"/>
          </ac:grpSpMkLst>
        </pc:grpChg>
        <pc:cxnChg chg="mod">
          <ac:chgData name="T H" userId="270efafb50020bd6" providerId="LiveId" clId="{9648B637-5832-42A2-A01D-9BEAD379C562}" dt="2022-08-26T22:47:00.574" v="55" actId="2711"/>
          <ac:cxnSpMkLst>
            <pc:docMk/>
            <pc:sldMk cId="1718161743" sldId="474"/>
            <ac:cxnSpMk id="28" creationId="{00000000-0000-0000-0000-000000000000}"/>
          </ac:cxnSpMkLst>
        </pc:cxnChg>
      </pc:sldChg>
      <pc:sldChg chg="modSp mod modAnim">
        <pc:chgData name="T H" userId="270efafb50020bd6" providerId="LiveId" clId="{9648B637-5832-42A2-A01D-9BEAD379C562}" dt="2022-08-26T23:05:17.520" v="115" actId="1037"/>
        <pc:sldMkLst>
          <pc:docMk/>
          <pc:sldMk cId="2374936656" sldId="475"/>
        </pc:sldMkLst>
        <pc:spChg chg="mod">
          <ac:chgData name="T H" userId="270efafb50020bd6" providerId="LiveId" clId="{9648B637-5832-42A2-A01D-9BEAD379C562}" dt="2022-08-26T23:05:17.520" v="115" actId="1037"/>
          <ac:spMkLst>
            <pc:docMk/>
            <pc:sldMk cId="2374936656" sldId="475"/>
            <ac:spMk id="3" creationId="{00000000-0000-0000-0000-000000000000}"/>
          </ac:spMkLst>
        </pc:spChg>
        <pc:spChg chg="mod">
          <ac:chgData name="T H" userId="270efafb50020bd6" providerId="LiveId" clId="{9648B637-5832-42A2-A01D-9BEAD379C562}" dt="2022-08-26T22:50:14.145" v="105" actId="14100"/>
          <ac:spMkLst>
            <pc:docMk/>
            <pc:sldMk cId="2374936656" sldId="475"/>
            <ac:spMk id="4" creationId="{00000000-0000-0000-0000-000000000000}"/>
          </ac:spMkLst>
        </pc:spChg>
        <pc:spChg chg="mod">
          <ac:chgData name="T H" userId="270efafb50020bd6" providerId="LiveId" clId="{9648B637-5832-42A2-A01D-9BEAD379C562}" dt="2022-08-26T22:49:53.438" v="100" actId="2711"/>
          <ac:spMkLst>
            <pc:docMk/>
            <pc:sldMk cId="2374936656" sldId="475"/>
            <ac:spMk id="5" creationId="{00000000-0000-0000-0000-000000000000}"/>
          </ac:spMkLst>
        </pc:spChg>
        <pc:spChg chg="mod">
          <ac:chgData name="T H" userId="270efafb50020bd6" providerId="LiveId" clId="{9648B637-5832-42A2-A01D-9BEAD379C562}" dt="2022-08-26T22:50:10.729" v="104" actId="14100"/>
          <ac:spMkLst>
            <pc:docMk/>
            <pc:sldMk cId="2374936656" sldId="475"/>
            <ac:spMk id="10" creationId="{00000000-0000-0000-0000-000000000000}"/>
          </ac:spMkLst>
        </pc:spChg>
        <pc:spChg chg="mod">
          <ac:chgData name="T H" userId="270efafb50020bd6" providerId="LiveId" clId="{9648B637-5832-42A2-A01D-9BEAD379C562}" dt="2022-08-26T22:49:53.438" v="100" actId="2711"/>
          <ac:spMkLst>
            <pc:docMk/>
            <pc:sldMk cId="2374936656" sldId="475"/>
            <ac:spMk id="15" creationId="{00000000-0000-0000-0000-000000000000}"/>
          </ac:spMkLst>
        </pc:spChg>
        <pc:spChg chg="mod">
          <ac:chgData name="T H" userId="270efafb50020bd6" providerId="LiveId" clId="{9648B637-5832-42A2-A01D-9BEAD379C562}" dt="2022-08-26T23:05:17.520" v="115" actId="1037"/>
          <ac:spMkLst>
            <pc:docMk/>
            <pc:sldMk cId="2374936656" sldId="475"/>
            <ac:spMk id="16" creationId="{00000000-0000-0000-0000-000000000000}"/>
          </ac:spMkLst>
        </pc:spChg>
        <pc:spChg chg="mod">
          <ac:chgData name="T H" userId="270efafb50020bd6" providerId="LiveId" clId="{9648B637-5832-42A2-A01D-9BEAD379C562}" dt="2022-08-26T23:05:17.520" v="115" actId="1037"/>
          <ac:spMkLst>
            <pc:docMk/>
            <pc:sldMk cId="2374936656" sldId="475"/>
            <ac:spMk id="17" creationId="{00000000-0000-0000-0000-000000000000}"/>
          </ac:spMkLst>
        </pc:spChg>
        <pc:spChg chg="mod">
          <ac:chgData name="T H" userId="270efafb50020bd6" providerId="LiveId" clId="{9648B637-5832-42A2-A01D-9BEAD379C562}" dt="2022-08-26T23:05:17.520" v="115" actId="1037"/>
          <ac:spMkLst>
            <pc:docMk/>
            <pc:sldMk cId="2374936656" sldId="475"/>
            <ac:spMk id="18" creationId="{00000000-0000-0000-0000-000000000000}"/>
          </ac:spMkLst>
        </pc:spChg>
        <pc:spChg chg="mod">
          <ac:chgData name="T H" userId="270efafb50020bd6" providerId="LiveId" clId="{9648B637-5832-42A2-A01D-9BEAD379C562}" dt="2022-08-26T23:05:17.520" v="115" actId="1037"/>
          <ac:spMkLst>
            <pc:docMk/>
            <pc:sldMk cId="2374936656" sldId="475"/>
            <ac:spMk id="19" creationId="{00000000-0000-0000-0000-000000000000}"/>
          </ac:spMkLst>
        </pc:spChg>
        <pc:spChg chg="mod">
          <ac:chgData name="T H" userId="270efafb50020bd6" providerId="LiveId" clId="{9648B637-5832-42A2-A01D-9BEAD379C562}" dt="2022-08-26T22:49:53.438" v="100" actId="2711"/>
          <ac:spMkLst>
            <pc:docMk/>
            <pc:sldMk cId="2374936656" sldId="475"/>
            <ac:spMk id="29" creationId="{00000000-0000-0000-0000-000000000000}"/>
          </ac:spMkLst>
        </pc:spChg>
        <pc:spChg chg="mod">
          <ac:chgData name="T H" userId="270efafb50020bd6" providerId="LiveId" clId="{9648B637-5832-42A2-A01D-9BEAD379C562}" dt="2022-08-26T22:49:53.438" v="100" actId="2711"/>
          <ac:spMkLst>
            <pc:docMk/>
            <pc:sldMk cId="2374936656" sldId="475"/>
            <ac:spMk id="30" creationId="{00000000-0000-0000-0000-000000000000}"/>
          </ac:spMkLst>
        </pc:spChg>
        <pc:grpChg chg="mod">
          <ac:chgData name="T H" userId="270efafb50020bd6" providerId="LiveId" clId="{9648B637-5832-42A2-A01D-9BEAD379C562}" dt="2022-08-26T22:49:53.438" v="100" actId="2711"/>
          <ac:grpSpMkLst>
            <pc:docMk/>
            <pc:sldMk cId="2374936656" sldId="475"/>
            <ac:grpSpMk id="26" creationId="{00000000-0000-0000-0000-000000000000}"/>
          </ac:grpSpMkLst>
        </pc:grpChg>
        <pc:grpChg chg="mod">
          <ac:chgData name="T H" userId="270efafb50020bd6" providerId="LiveId" clId="{9648B637-5832-42A2-A01D-9BEAD379C562}" dt="2022-08-26T22:49:53.438" v="100" actId="2711"/>
          <ac:grpSpMkLst>
            <pc:docMk/>
            <pc:sldMk cId="2374936656" sldId="475"/>
            <ac:grpSpMk id="27" creationId="{00000000-0000-0000-0000-000000000000}"/>
          </ac:grpSpMkLst>
        </pc:grpChg>
        <pc:cxnChg chg="mod">
          <ac:chgData name="T H" userId="270efafb50020bd6" providerId="LiveId" clId="{9648B637-5832-42A2-A01D-9BEAD379C562}" dt="2022-08-26T22:49:53.438" v="100" actId="2711"/>
          <ac:cxnSpMkLst>
            <pc:docMk/>
            <pc:sldMk cId="2374936656" sldId="475"/>
            <ac:cxnSpMk id="28" creationId="{00000000-0000-0000-0000-000000000000}"/>
          </ac:cxnSpMkLst>
        </pc:cxnChg>
      </pc:sldChg>
      <pc:sldChg chg="modSp mod">
        <pc:chgData name="T H" userId="270efafb50020bd6" providerId="LiveId" clId="{9648B637-5832-42A2-A01D-9BEAD379C562}" dt="2022-08-26T23:07:35.708" v="123" actId="2711"/>
        <pc:sldMkLst>
          <pc:docMk/>
          <pc:sldMk cId="2415074975" sldId="476"/>
        </pc:sldMkLst>
        <pc:spChg chg="mod">
          <ac:chgData name="T H" userId="270efafb50020bd6" providerId="LiveId" clId="{9648B637-5832-42A2-A01D-9BEAD379C562}" dt="2022-08-26T23:07:21.511" v="122" actId="14100"/>
          <ac:spMkLst>
            <pc:docMk/>
            <pc:sldMk cId="2415074975" sldId="476"/>
            <ac:spMk id="2" creationId="{00000000-0000-0000-0000-000000000000}"/>
          </ac:spMkLst>
        </pc:spChg>
        <pc:spChg chg="mod">
          <ac:chgData name="T H" userId="270efafb50020bd6" providerId="LiveId" clId="{9648B637-5832-42A2-A01D-9BEAD379C562}" dt="2022-08-26T23:07:14.612" v="120" actId="1076"/>
          <ac:spMkLst>
            <pc:docMk/>
            <pc:sldMk cId="2415074975" sldId="476"/>
            <ac:spMk id="6" creationId="{00000000-0000-0000-0000-000000000000}"/>
          </ac:spMkLst>
        </pc:spChg>
        <pc:spChg chg="mod">
          <ac:chgData name="T H" userId="270efafb50020bd6" providerId="LiveId" clId="{9648B637-5832-42A2-A01D-9BEAD379C562}" dt="2022-08-26T23:07:35.708" v="123" actId="2711"/>
          <ac:spMkLst>
            <pc:docMk/>
            <pc:sldMk cId="2415074975" sldId="476"/>
            <ac:spMk id="15" creationId="{00000000-0000-0000-0000-000000000000}"/>
          </ac:spMkLst>
        </pc:spChg>
        <pc:spChg chg="mod">
          <ac:chgData name="T H" userId="270efafb50020bd6" providerId="LiveId" clId="{9648B637-5832-42A2-A01D-9BEAD379C562}" dt="2022-08-26T23:07:35.708" v="123" actId="2711"/>
          <ac:spMkLst>
            <pc:docMk/>
            <pc:sldMk cId="2415074975" sldId="476"/>
            <ac:spMk id="29" creationId="{00000000-0000-0000-0000-000000000000}"/>
          </ac:spMkLst>
        </pc:spChg>
        <pc:spChg chg="mod">
          <ac:chgData name="T H" userId="270efafb50020bd6" providerId="LiveId" clId="{9648B637-5832-42A2-A01D-9BEAD379C562}" dt="2022-08-26T23:07:35.708" v="123" actId="2711"/>
          <ac:spMkLst>
            <pc:docMk/>
            <pc:sldMk cId="2415074975" sldId="476"/>
            <ac:spMk id="30" creationId="{00000000-0000-0000-0000-000000000000}"/>
          </ac:spMkLst>
        </pc:spChg>
        <pc:grpChg chg="mod">
          <ac:chgData name="T H" userId="270efafb50020bd6" providerId="LiveId" clId="{9648B637-5832-42A2-A01D-9BEAD379C562}" dt="2022-08-26T23:07:35.708" v="123" actId="2711"/>
          <ac:grpSpMkLst>
            <pc:docMk/>
            <pc:sldMk cId="2415074975" sldId="476"/>
            <ac:grpSpMk id="26" creationId="{00000000-0000-0000-0000-000000000000}"/>
          </ac:grpSpMkLst>
        </pc:grpChg>
        <pc:grpChg chg="mod">
          <ac:chgData name="T H" userId="270efafb50020bd6" providerId="LiveId" clId="{9648B637-5832-42A2-A01D-9BEAD379C562}" dt="2022-08-26T23:07:35.708" v="123" actId="2711"/>
          <ac:grpSpMkLst>
            <pc:docMk/>
            <pc:sldMk cId="2415074975" sldId="476"/>
            <ac:grpSpMk id="27" creationId="{00000000-0000-0000-0000-000000000000}"/>
          </ac:grpSpMkLst>
        </pc:grpChg>
        <pc:cxnChg chg="mod">
          <ac:chgData name="T H" userId="270efafb50020bd6" providerId="LiveId" clId="{9648B637-5832-42A2-A01D-9BEAD379C562}" dt="2022-08-26T23:07:35.708" v="123" actId="2711"/>
          <ac:cxnSpMkLst>
            <pc:docMk/>
            <pc:sldMk cId="2415074975" sldId="476"/>
            <ac:cxnSpMk id="28" creationId="{00000000-0000-0000-0000-000000000000}"/>
          </ac:cxnSpMkLst>
        </pc:cxnChg>
      </pc:sldChg>
      <pc:sldChg chg="delSp new">
        <pc:chgData name="T H" userId="270efafb50020bd6" providerId="LiveId" clId="{9648B637-5832-42A2-A01D-9BEAD379C562}" dt="2022-08-26T23:07:50.775" v="126" actId="478"/>
        <pc:sldMkLst>
          <pc:docMk/>
          <pc:sldMk cId="2454875899" sldId="477"/>
        </pc:sldMkLst>
        <pc:spChg chg="del">
          <ac:chgData name="T H" userId="270efafb50020bd6" providerId="LiveId" clId="{9648B637-5832-42A2-A01D-9BEAD379C562}" dt="2022-08-26T23:07:47.884" v="125" actId="478"/>
          <ac:spMkLst>
            <pc:docMk/>
            <pc:sldMk cId="2454875899" sldId="477"/>
            <ac:spMk id="2" creationId="{B942718A-8A9D-B4AA-20D6-1C07420E1601}"/>
          </ac:spMkLst>
        </pc:spChg>
        <pc:spChg chg="del">
          <ac:chgData name="T H" userId="270efafb50020bd6" providerId="LiveId" clId="{9648B637-5832-42A2-A01D-9BEAD379C562}" dt="2022-08-26T23:07:50.775" v="126" actId="478"/>
          <ac:spMkLst>
            <pc:docMk/>
            <pc:sldMk cId="2454875899" sldId="477"/>
            <ac:spMk id="3" creationId="{165B1A05-D38A-27D4-4677-6F1A50FD821B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451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77825" y="685800"/>
            <a:ext cx="610235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6451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451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451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51C4FA25-5DD5-485C-BCD2-EF739D2A719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1386817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1pPr>
    <a:lvl2pPr marL="717550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2pPr>
    <a:lvl3pPr marL="1436688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3pPr>
    <a:lvl4pPr marL="2154238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4pPr>
    <a:lvl5pPr marL="2873375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5pPr>
    <a:lvl6pPr marL="3592220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6pPr>
    <a:lvl7pPr marL="4310664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7pPr>
    <a:lvl8pPr marL="5029109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8pPr>
    <a:lvl9pPr marL="5747553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20748" y="2840569"/>
            <a:ext cx="13835142" cy="196003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41496" y="5181600"/>
            <a:ext cx="11393647" cy="2336800"/>
          </a:xfrm>
        </p:spPr>
        <p:txBody>
          <a:bodyPr/>
          <a:lstStyle>
            <a:lvl1pPr marL="0" indent="0" algn="ctr">
              <a:buNone/>
              <a:defRPr/>
            </a:lvl1pPr>
            <a:lvl2pPr marL="718444" indent="0" algn="ctr">
              <a:buNone/>
              <a:defRPr/>
            </a:lvl2pPr>
            <a:lvl3pPr marL="1436888" indent="0" algn="ctr">
              <a:buNone/>
              <a:defRPr/>
            </a:lvl3pPr>
            <a:lvl4pPr marL="2155332" indent="0" algn="ctr">
              <a:buNone/>
              <a:defRPr/>
            </a:lvl4pPr>
            <a:lvl5pPr marL="2873776" indent="0" algn="ctr">
              <a:buNone/>
              <a:defRPr/>
            </a:lvl5pPr>
            <a:lvl6pPr marL="3592220" indent="0" algn="ctr">
              <a:buNone/>
              <a:defRPr/>
            </a:lvl6pPr>
            <a:lvl7pPr marL="4310664" indent="0" algn="ctr">
              <a:buNone/>
              <a:defRPr/>
            </a:lvl7pPr>
            <a:lvl8pPr marL="5029109" indent="0" algn="ctr">
              <a:buNone/>
              <a:defRPr/>
            </a:lvl8pPr>
            <a:lvl9pPr marL="5747553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B01423-D198-4896-B996-AF6CD71AA32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72254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D28DD1-89CB-4A9B-8160-1008CEEB8C2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920928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800562" y="366186"/>
            <a:ext cx="3662244" cy="780203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3832" y="366186"/>
            <a:ext cx="10715453" cy="780203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4A9502-423E-4957-ACD4-EFEAFA4568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138348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00BA3F-51CF-473C-BBC7-9F80CB3FD93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606691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5743" y="5875867"/>
            <a:ext cx="13835142" cy="1816100"/>
          </a:xfrm>
        </p:spPr>
        <p:txBody>
          <a:bodyPr anchor="t"/>
          <a:lstStyle>
            <a:lvl1pPr algn="l">
              <a:defRPr sz="6300" b="1" cap="all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5743" y="3875619"/>
            <a:ext cx="13835142" cy="2000249"/>
          </a:xfrm>
        </p:spPr>
        <p:txBody>
          <a:bodyPr anchor="b"/>
          <a:lstStyle>
            <a:lvl1pPr marL="0" indent="0">
              <a:buNone/>
              <a:defRPr sz="3100"/>
            </a:lvl1pPr>
            <a:lvl2pPr marL="718444" indent="0">
              <a:buNone/>
              <a:defRPr sz="2800"/>
            </a:lvl2pPr>
            <a:lvl3pPr marL="1436888" indent="0">
              <a:buNone/>
              <a:defRPr sz="2500"/>
            </a:lvl3pPr>
            <a:lvl4pPr marL="2155332" indent="0">
              <a:buNone/>
              <a:defRPr sz="2200"/>
            </a:lvl4pPr>
            <a:lvl5pPr marL="2873776" indent="0">
              <a:buNone/>
              <a:defRPr sz="2200"/>
            </a:lvl5pPr>
            <a:lvl6pPr marL="3592220" indent="0">
              <a:buNone/>
              <a:defRPr sz="2200"/>
            </a:lvl6pPr>
            <a:lvl7pPr marL="4310664" indent="0">
              <a:buNone/>
              <a:defRPr sz="2200"/>
            </a:lvl7pPr>
            <a:lvl8pPr marL="5029109" indent="0">
              <a:buNone/>
              <a:defRPr sz="2200"/>
            </a:lvl8pPr>
            <a:lvl9pPr marL="5747553" indent="0">
              <a:buNone/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E9DFC9-E0D6-4E70-95EC-EE956DA6257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459216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3832" y="2133602"/>
            <a:ext cx="7188848" cy="6034617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1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73958" y="2133602"/>
            <a:ext cx="7188848" cy="6034617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1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EE0E17-1536-48C6-87E3-A861F0C00F0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317564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3832" y="2046817"/>
            <a:ext cx="7191675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18444" indent="0">
              <a:buNone/>
              <a:defRPr sz="3100" b="1"/>
            </a:lvl2pPr>
            <a:lvl3pPr marL="1436888" indent="0">
              <a:buNone/>
              <a:defRPr sz="2800" b="1"/>
            </a:lvl3pPr>
            <a:lvl4pPr marL="2155332" indent="0">
              <a:buNone/>
              <a:defRPr sz="2500" b="1"/>
            </a:lvl4pPr>
            <a:lvl5pPr marL="2873776" indent="0">
              <a:buNone/>
              <a:defRPr sz="2500" b="1"/>
            </a:lvl5pPr>
            <a:lvl6pPr marL="3592220" indent="0">
              <a:buNone/>
              <a:defRPr sz="2500" b="1"/>
            </a:lvl6pPr>
            <a:lvl7pPr marL="4310664" indent="0">
              <a:buNone/>
              <a:defRPr sz="2500" b="1"/>
            </a:lvl7pPr>
            <a:lvl8pPr marL="5029109" indent="0">
              <a:buNone/>
              <a:defRPr sz="2500" b="1"/>
            </a:lvl8pPr>
            <a:lvl9pPr marL="5747553" indent="0">
              <a:buNone/>
              <a:defRPr sz="2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3832" y="2899833"/>
            <a:ext cx="7191675" cy="5268384"/>
          </a:xfrm>
        </p:spPr>
        <p:txBody>
          <a:bodyPr/>
          <a:lstStyle>
            <a:lvl1pPr>
              <a:defRPr sz="3800"/>
            </a:lvl1pPr>
            <a:lvl2pPr>
              <a:defRPr sz="31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8268307" y="2046817"/>
            <a:ext cx="7194500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18444" indent="0">
              <a:buNone/>
              <a:defRPr sz="3100" b="1"/>
            </a:lvl2pPr>
            <a:lvl3pPr marL="1436888" indent="0">
              <a:buNone/>
              <a:defRPr sz="2800" b="1"/>
            </a:lvl3pPr>
            <a:lvl4pPr marL="2155332" indent="0">
              <a:buNone/>
              <a:defRPr sz="2500" b="1"/>
            </a:lvl4pPr>
            <a:lvl5pPr marL="2873776" indent="0">
              <a:buNone/>
              <a:defRPr sz="2500" b="1"/>
            </a:lvl5pPr>
            <a:lvl6pPr marL="3592220" indent="0">
              <a:buNone/>
              <a:defRPr sz="2500" b="1"/>
            </a:lvl6pPr>
            <a:lvl7pPr marL="4310664" indent="0">
              <a:buNone/>
              <a:defRPr sz="2500" b="1"/>
            </a:lvl7pPr>
            <a:lvl8pPr marL="5029109" indent="0">
              <a:buNone/>
              <a:defRPr sz="2500" b="1"/>
            </a:lvl8pPr>
            <a:lvl9pPr marL="5747553" indent="0">
              <a:buNone/>
              <a:defRPr sz="2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8268307" y="2899833"/>
            <a:ext cx="7194500" cy="5268384"/>
          </a:xfrm>
        </p:spPr>
        <p:txBody>
          <a:bodyPr/>
          <a:lstStyle>
            <a:lvl1pPr>
              <a:defRPr sz="3800"/>
            </a:lvl1pPr>
            <a:lvl2pPr>
              <a:defRPr sz="31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30A47B-B3AA-4408-B89E-78641CC5715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312869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D8FA65-B14B-4883-88C7-F7A3A55E9A2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314973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8BE4F5-A3A4-4A0F-A638-D990D725B4C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687294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3833" y="364067"/>
            <a:ext cx="5354902" cy="1549400"/>
          </a:xfrm>
        </p:spPr>
        <p:txBody>
          <a:bodyPr anchor="b"/>
          <a:lstStyle>
            <a:lvl1pPr algn="l">
              <a:defRPr sz="3100" b="1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63713" y="364068"/>
            <a:ext cx="9099093" cy="7804151"/>
          </a:xfrm>
        </p:spPr>
        <p:txBody>
          <a:bodyPr/>
          <a:lstStyle>
            <a:lvl1pPr>
              <a:defRPr sz="5000"/>
            </a:lvl1pPr>
            <a:lvl2pPr>
              <a:defRPr sz="4400"/>
            </a:lvl2pPr>
            <a:lvl3pPr>
              <a:defRPr sz="3800"/>
            </a:lvl3pPr>
            <a:lvl4pPr>
              <a:defRPr sz="3100"/>
            </a:lvl4pPr>
            <a:lvl5pPr>
              <a:defRPr sz="3100"/>
            </a:lvl5pPr>
            <a:lvl6pPr>
              <a:defRPr sz="3100"/>
            </a:lvl6pPr>
            <a:lvl7pPr>
              <a:defRPr sz="3100"/>
            </a:lvl7pPr>
            <a:lvl8pPr>
              <a:defRPr sz="3100"/>
            </a:lvl8pPr>
            <a:lvl9pPr>
              <a:defRPr sz="3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3833" y="1913468"/>
            <a:ext cx="5354902" cy="6254751"/>
          </a:xfrm>
        </p:spPr>
        <p:txBody>
          <a:bodyPr/>
          <a:lstStyle>
            <a:lvl1pPr marL="0" indent="0">
              <a:buNone/>
              <a:defRPr sz="2200"/>
            </a:lvl1pPr>
            <a:lvl2pPr marL="718444" indent="0">
              <a:buNone/>
              <a:defRPr sz="1900"/>
            </a:lvl2pPr>
            <a:lvl3pPr marL="1436888" indent="0">
              <a:buNone/>
              <a:defRPr sz="1600"/>
            </a:lvl3pPr>
            <a:lvl4pPr marL="2155332" indent="0">
              <a:buNone/>
              <a:defRPr sz="1400"/>
            </a:lvl4pPr>
            <a:lvl5pPr marL="2873776" indent="0">
              <a:buNone/>
              <a:defRPr sz="1400"/>
            </a:lvl5pPr>
            <a:lvl6pPr marL="3592220" indent="0">
              <a:buNone/>
              <a:defRPr sz="1400"/>
            </a:lvl6pPr>
            <a:lvl7pPr marL="4310664" indent="0">
              <a:buNone/>
              <a:defRPr sz="1400"/>
            </a:lvl7pPr>
            <a:lvl8pPr marL="5029109" indent="0">
              <a:buNone/>
              <a:defRPr sz="1400"/>
            </a:lvl8pPr>
            <a:lvl9pPr marL="5747553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99C05A-73D7-488D-87AE-9FA1D515BA9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394107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90335" y="6400801"/>
            <a:ext cx="9765983" cy="755651"/>
          </a:xfrm>
        </p:spPr>
        <p:txBody>
          <a:bodyPr anchor="b"/>
          <a:lstStyle>
            <a:lvl1pPr algn="l">
              <a:defRPr sz="3100" b="1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190335" y="817033"/>
            <a:ext cx="9765983" cy="5486400"/>
          </a:xfrm>
        </p:spPr>
        <p:txBody>
          <a:bodyPr/>
          <a:lstStyle>
            <a:lvl1pPr marL="0" indent="0">
              <a:buNone/>
              <a:defRPr sz="5000"/>
            </a:lvl1pPr>
            <a:lvl2pPr marL="718444" indent="0">
              <a:buNone/>
              <a:defRPr sz="4400"/>
            </a:lvl2pPr>
            <a:lvl3pPr marL="1436888" indent="0">
              <a:buNone/>
              <a:defRPr sz="3800"/>
            </a:lvl3pPr>
            <a:lvl4pPr marL="2155332" indent="0">
              <a:buNone/>
              <a:defRPr sz="3100"/>
            </a:lvl4pPr>
            <a:lvl5pPr marL="2873776" indent="0">
              <a:buNone/>
              <a:defRPr sz="3100"/>
            </a:lvl5pPr>
            <a:lvl6pPr marL="3592220" indent="0">
              <a:buNone/>
              <a:defRPr sz="3100"/>
            </a:lvl6pPr>
            <a:lvl7pPr marL="4310664" indent="0">
              <a:buNone/>
              <a:defRPr sz="3100"/>
            </a:lvl7pPr>
            <a:lvl8pPr marL="5029109" indent="0">
              <a:buNone/>
              <a:defRPr sz="3100"/>
            </a:lvl8pPr>
            <a:lvl9pPr marL="5747553" indent="0">
              <a:buNone/>
              <a:defRPr sz="3100"/>
            </a:lvl9pPr>
          </a:lstStyle>
          <a:p>
            <a:pPr lvl="0"/>
            <a:endParaRPr lang="vi-VN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190335" y="7156452"/>
            <a:ext cx="9765983" cy="1073149"/>
          </a:xfrm>
        </p:spPr>
        <p:txBody>
          <a:bodyPr/>
          <a:lstStyle>
            <a:lvl1pPr marL="0" indent="0">
              <a:buNone/>
              <a:defRPr sz="2200"/>
            </a:lvl1pPr>
            <a:lvl2pPr marL="718444" indent="0">
              <a:buNone/>
              <a:defRPr sz="1900"/>
            </a:lvl2pPr>
            <a:lvl3pPr marL="1436888" indent="0">
              <a:buNone/>
              <a:defRPr sz="1600"/>
            </a:lvl3pPr>
            <a:lvl4pPr marL="2155332" indent="0">
              <a:buNone/>
              <a:defRPr sz="1400"/>
            </a:lvl4pPr>
            <a:lvl5pPr marL="2873776" indent="0">
              <a:buNone/>
              <a:defRPr sz="1400"/>
            </a:lvl5pPr>
            <a:lvl6pPr marL="3592220" indent="0">
              <a:buNone/>
              <a:defRPr sz="1400"/>
            </a:lvl6pPr>
            <a:lvl7pPr marL="4310664" indent="0">
              <a:buNone/>
              <a:defRPr sz="1400"/>
            </a:lvl7pPr>
            <a:lvl8pPr marL="5029109" indent="0">
              <a:buNone/>
              <a:defRPr sz="1400"/>
            </a:lvl8pPr>
            <a:lvl9pPr marL="5747553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090DF4-68DF-4AAF-98F9-EB3836BAB8B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588337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813832" y="366713"/>
            <a:ext cx="14648974" cy="152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813832" y="2133600"/>
            <a:ext cx="14648974" cy="6034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13832" y="8326438"/>
            <a:ext cx="3797882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2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561185" y="8326438"/>
            <a:ext cx="5154269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2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1664924" y="8326438"/>
            <a:ext cx="3797882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2200"/>
            </a:lvl1pPr>
          </a:lstStyle>
          <a:p>
            <a:pPr>
              <a:defRPr/>
            </a:pPr>
            <a:fld id="{F4264759-E7CE-4A8C-955C-20DA2A50E45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5pPr>
      <a:lvl6pPr marL="718444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6pPr>
      <a:lvl7pPr marL="1436888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7pPr>
      <a:lvl8pPr marL="2155332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8pPr>
      <a:lvl9pPr marL="2873776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9pPr>
    </p:titleStyle>
    <p:bodyStyle>
      <a:lvl1pPr marL="538163" indent="-538163" algn="l" rtl="0" eaLnBrk="0" fontAlgn="base" hangingPunct="0">
        <a:spcBef>
          <a:spcPct val="20000"/>
        </a:spcBef>
        <a:spcAft>
          <a:spcPct val="0"/>
        </a:spcAft>
        <a:buChar char="•"/>
        <a:defRPr sz="5000">
          <a:solidFill>
            <a:schemeClr val="tx1"/>
          </a:solidFill>
          <a:latin typeface="+mn-lt"/>
          <a:ea typeface="+mn-ea"/>
          <a:cs typeface="+mn-cs"/>
        </a:defRPr>
      </a:lvl1pPr>
      <a:lvl2pPr marL="1166813" indent="-447675" algn="l" rtl="0" eaLnBrk="0" fontAlgn="base" hangingPunct="0">
        <a:spcBef>
          <a:spcPct val="20000"/>
        </a:spcBef>
        <a:spcAft>
          <a:spcPct val="0"/>
        </a:spcAft>
        <a:buChar char="–"/>
        <a:defRPr sz="4400">
          <a:solidFill>
            <a:schemeClr val="tx1"/>
          </a:solidFill>
          <a:latin typeface="+mn-lt"/>
        </a:defRPr>
      </a:lvl2pPr>
      <a:lvl3pPr marL="1795463" indent="-358775" algn="l" rtl="0" eaLnBrk="0" fontAlgn="base" hangingPunct="0">
        <a:spcBef>
          <a:spcPct val="20000"/>
        </a:spcBef>
        <a:spcAft>
          <a:spcPct val="0"/>
        </a:spcAft>
        <a:buChar char="•"/>
        <a:defRPr sz="3800">
          <a:solidFill>
            <a:schemeClr val="tx1"/>
          </a:solidFill>
          <a:latin typeface="+mn-lt"/>
        </a:defRPr>
      </a:lvl3pPr>
      <a:lvl4pPr marL="2513013" indent="-358775" algn="l" rtl="0" eaLnBrk="0" fontAlgn="base" hangingPunct="0">
        <a:spcBef>
          <a:spcPct val="20000"/>
        </a:spcBef>
        <a:spcAft>
          <a:spcPct val="0"/>
        </a:spcAft>
        <a:buChar char="–"/>
        <a:defRPr sz="3100">
          <a:solidFill>
            <a:schemeClr val="tx1"/>
          </a:solidFill>
          <a:latin typeface="+mn-lt"/>
        </a:defRPr>
      </a:lvl4pPr>
      <a:lvl5pPr marL="3232150" indent="-358775" algn="l" rtl="0" eaLnBrk="0" fontAlgn="base" hangingPunct="0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5pPr>
      <a:lvl6pPr marL="3951442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6pPr>
      <a:lvl7pPr marL="4669887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7pPr>
      <a:lvl8pPr marL="5388331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8pPr>
      <a:lvl9pPr marL="6106775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9pPr>
    </p:bodyStyle>
    <p:otherStyle>
      <a:defPPr>
        <a:defRPr lang="vi-VN"/>
      </a:defPPr>
      <a:lvl1pPr marL="0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18444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436888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2155332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2873776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3592220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4310664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5029109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5747553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gif"/><Relationship Id="rId4" Type="http://schemas.openxmlformats.org/officeDocument/2006/relationships/image" Target="../media/image4.gi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Text Box 3"/>
          <p:cNvSpPr txBox="1">
            <a:spLocks noChangeArrowheads="1"/>
          </p:cNvSpPr>
          <p:nvPr/>
        </p:nvSpPr>
        <p:spPr bwMode="auto">
          <a:xfrm>
            <a:off x="3197197" y="266701"/>
            <a:ext cx="10037260" cy="684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3500" b="1" dirty="0">
                <a:solidFill>
                  <a:srgbClr val="FF0066"/>
                </a:solidFill>
                <a:latin typeface="Times New Roman" pitchFamily="18" charset="0"/>
              </a:rPr>
              <a:t>TRƯỜNG TIỂU </a:t>
            </a:r>
            <a:r>
              <a:rPr lang="en-US" altLang="en-US" sz="3500" b="1">
                <a:solidFill>
                  <a:srgbClr val="FF0066"/>
                </a:solidFill>
                <a:latin typeface="Times New Roman" pitchFamily="18" charset="0"/>
              </a:rPr>
              <a:t>HỌC </a:t>
            </a:r>
            <a:r>
              <a:rPr lang="en-US" altLang="en-US" sz="3500" b="1" smtClean="0">
                <a:solidFill>
                  <a:srgbClr val="FF0066"/>
                </a:solidFill>
                <a:latin typeface="Times New Roman" pitchFamily="18" charset="0"/>
              </a:rPr>
              <a:t>THẠCH BÀN A</a:t>
            </a:r>
            <a:endParaRPr lang="en-US" altLang="en-US" sz="3500" b="1" dirty="0">
              <a:solidFill>
                <a:srgbClr val="FF0066"/>
              </a:solidFill>
              <a:latin typeface="Times New Roman" pitchFamily="18" charset="0"/>
            </a:endParaRPr>
          </a:p>
        </p:txBody>
      </p:sp>
      <p:cxnSp>
        <p:nvCxnSpPr>
          <p:cNvPr id="26" name="Straight Connector 25"/>
          <p:cNvCxnSpPr/>
          <p:nvPr/>
        </p:nvCxnSpPr>
        <p:spPr>
          <a:xfrm flipV="1">
            <a:off x="5407784" y="990600"/>
            <a:ext cx="5985862" cy="0"/>
          </a:xfrm>
          <a:prstGeom prst="line">
            <a:avLst/>
          </a:prstGeom>
          <a:ln>
            <a:solidFill>
              <a:srgbClr val="FF0066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5852319" y="1129028"/>
            <a:ext cx="4953000" cy="0"/>
          </a:xfrm>
          <a:prstGeom prst="line">
            <a:avLst/>
          </a:prstGeom>
          <a:ln>
            <a:solidFill>
              <a:srgbClr val="FF0066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8" name="Text Box 14"/>
          <p:cNvSpPr txBox="1">
            <a:spLocks noChangeArrowheads="1"/>
          </p:cNvSpPr>
          <p:nvPr/>
        </p:nvSpPr>
        <p:spPr bwMode="auto">
          <a:xfrm>
            <a:off x="746919" y="3962400"/>
            <a:ext cx="13868400" cy="17301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1800"/>
              </a:spcBef>
              <a:defRPr/>
            </a:pP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Môn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Tự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nhiên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Xã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hội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3</a:t>
            </a:r>
          </a:p>
          <a:p>
            <a:pPr algn="ctr" eaLnBrk="1" hangingPunct="1">
              <a:spcBef>
                <a:spcPts val="1800"/>
              </a:spcBef>
              <a:defRPr/>
            </a:pPr>
            <a:r>
              <a:rPr lang="en-US" sz="4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ÔN TẬP: CHỦ ĐỀ GIA ĐÌNH (T1)</a:t>
            </a:r>
            <a:endParaRPr lang="en-US" sz="5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" name="Text Box 18"/>
          <p:cNvSpPr txBox="1">
            <a:spLocks noChangeArrowheads="1"/>
          </p:cNvSpPr>
          <p:nvPr/>
        </p:nvSpPr>
        <p:spPr bwMode="auto">
          <a:xfrm>
            <a:off x="4084093" y="8107680"/>
            <a:ext cx="7102225" cy="10068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800" b="1" i="1">
                <a:solidFill>
                  <a:srgbClr val="0000CC"/>
                </a:solidFill>
                <a:latin typeface="Times New Roman" pitchFamily="18" charset="0"/>
              </a:rPr>
              <a:t>Giáo viên:……………………………………</a:t>
            </a:r>
          </a:p>
          <a:p>
            <a:pPr eaLnBrk="1" hangingPunct="1"/>
            <a:r>
              <a:rPr lang="en-US" altLang="en-US" sz="2800" b="1" i="1">
                <a:solidFill>
                  <a:srgbClr val="0000CC"/>
                </a:solidFill>
                <a:latin typeface="Times New Roman" pitchFamily="18" charset="0"/>
              </a:rPr>
              <a:t>Lớp:  3</a:t>
            </a:r>
          </a:p>
        </p:txBody>
      </p:sp>
      <p:pic>
        <p:nvPicPr>
          <p:cNvPr id="30" name="Picture 22" descr="bd21315_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90319" y="5857481"/>
            <a:ext cx="5616086" cy="204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1" name="Text Box 17"/>
          <p:cNvSpPr txBox="1">
            <a:spLocks noChangeArrowheads="1"/>
          </p:cNvSpPr>
          <p:nvPr/>
        </p:nvSpPr>
        <p:spPr bwMode="auto">
          <a:xfrm>
            <a:off x="1889919" y="1702753"/>
            <a:ext cx="12146361" cy="1992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60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CHÀO MỪNG QUÝ THẦY CÔ</a:t>
            </a:r>
          </a:p>
          <a:p>
            <a:pPr algn="ctr" eaLnBrk="1" hangingPunct="1">
              <a:spcBef>
                <a:spcPts val="0"/>
              </a:spcBef>
              <a:defRPr/>
            </a:pPr>
            <a:r>
              <a:rPr lang="en-US" sz="60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VỀ DỰ GIỜ THĂM LỚP</a:t>
            </a:r>
          </a:p>
        </p:txBody>
      </p:sp>
      <p:pic>
        <p:nvPicPr>
          <p:cNvPr id="32" name="Picture 7" descr="BƯỚM 58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9961410">
            <a:off x="13947921" y="388164"/>
            <a:ext cx="1197160" cy="15611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3" name="Picture 8" descr="animal-14[1]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417220" flipH="1">
            <a:off x="2328913" y="6922250"/>
            <a:ext cx="1110487" cy="8079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84934910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repeatCount="1000000" accel="36000" decel="2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475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00FF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7" presetID="21" presetClass="emph" presetSubtype="0" repeatCount="20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8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9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0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1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/>
      <p:bldP spid="31" grpId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" name="Group 25"/>
          <p:cNvGrpSpPr/>
          <p:nvPr/>
        </p:nvGrpSpPr>
        <p:grpSpPr>
          <a:xfrm>
            <a:off x="5639823" y="23446"/>
            <a:ext cx="5878532" cy="994830"/>
            <a:chOff x="5063633" y="164812"/>
            <a:chExt cx="5779343" cy="994830"/>
          </a:xfrm>
        </p:grpSpPr>
        <p:grpSp>
          <p:nvGrpSpPr>
            <p:cNvPr id="27" name="Group 26"/>
            <p:cNvGrpSpPr/>
            <p:nvPr/>
          </p:nvGrpSpPr>
          <p:grpSpPr>
            <a:xfrm>
              <a:off x="5063633" y="164812"/>
              <a:ext cx="5779343" cy="994830"/>
              <a:chOff x="5063633" y="164812"/>
              <a:chExt cx="5779343" cy="994830"/>
            </a:xfrm>
          </p:grpSpPr>
          <p:sp>
            <p:nvSpPr>
              <p:cNvPr id="29" name="TextBox 28"/>
              <p:cNvSpPr txBox="1"/>
              <p:nvPr/>
            </p:nvSpPr>
            <p:spPr>
              <a:xfrm>
                <a:off x="5063633" y="164812"/>
                <a:ext cx="5779343" cy="55399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000" dirty="0" err="1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Thứ</a:t>
                </a:r>
                <a:r>
                  <a:rPr lang="en-US" sz="3000" dirty="0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……</a:t>
                </a:r>
                <a:r>
                  <a:rPr lang="en-US" sz="3000" dirty="0" err="1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ngày</a:t>
                </a:r>
                <a:r>
                  <a:rPr lang="en-US" sz="3000" dirty="0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…..</a:t>
                </a:r>
                <a:r>
                  <a:rPr lang="en-US" sz="3000" dirty="0" err="1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tháng</a:t>
                </a:r>
                <a:r>
                  <a:rPr lang="en-US" sz="3000" dirty="0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…..</a:t>
                </a:r>
                <a:r>
                  <a:rPr lang="en-US" sz="3000" dirty="0" err="1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năm</a:t>
                </a:r>
                <a:r>
                  <a:rPr lang="en-US" sz="3000" dirty="0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…….</a:t>
                </a:r>
              </a:p>
            </p:txBody>
          </p:sp>
          <p:sp>
            <p:nvSpPr>
              <p:cNvPr id="30" name="TextBox 29"/>
              <p:cNvSpPr txBox="1"/>
              <p:nvPr/>
            </p:nvSpPr>
            <p:spPr>
              <a:xfrm>
                <a:off x="5993302" y="636422"/>
                <a:ext cx="3907046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b="1" dirty="0">
                    <a:solidFill>
                      <a:srgbClr val="FF0066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TỰ NHIÊN VÀ XÃ HỘI</a:t>
                </a:r>
              </a:p>
            </p:txBody>
          </p:sp>
        </p:grpSp>
        <p:cxnSp>
          <p:nvCxnSpPr>
            <p:cNvPr id="28" name="Straight Connector 27"/>
            <p:cNvCxnSpPr/>
            <p:nvPr/>
          </p:nvCxnSpPr>
          <p:spPr>
            <a:xfrm>
              <a:off x="6143131" y="1136154"/>
              <a:ext cx="3595885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0" name="Rectangle 9"/>
          <p:cNvSpPr/>
          <p:nvPr/>
        </p:nvSpPr>
        <p:spPr>
          <a:xfrm>
            <a:off x="1280319" y="1740609"/>
            <a:ext cx="14554200" cy="6783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nl-NL" sz="36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Hoạt động 1. Giới thiệu về họ hàng nội, ngoại và sự kiện của gia đình.</a:t>
            </a:r>
            <a:endParaRPr lang="en-US" sz="3200" dirty="0">
              <a:solidFill>
                <a:srgbClr val="FF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Text Box 14"/>
          <p:cNvSpPr txBox="1">
            <a:spLocks noChangeArrowheads="1"/>
          </p:cNvSpPr>
          <p:nvPr/>
        </p:nvSpPr>
        <p:spPr bwMode="auto">
          <a:xfrm>
            <a:off x="5852541" y="1095225"/>
            <a:ext cx="5800429" cy="5759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28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ÔN TẬP : CHỦ ĐỀ GIA ĐÌNH (T1)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204119" y="2378438"/>
            <a:ext cx="13565667" cy="13639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20000"/>
              </a:lnSpc>
            </a:pP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Hãy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hiểu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những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thông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tin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gia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đình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:</a:t>
            </a:r>
          </a:p>
          <a:p>
            <a:pPr>
              <a:lnSpc>
                <a:spcPct val="120000"/>
              </a:lnSpc>
            </a:pP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hàng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nội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ngoại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gợi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ý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3" name="5-Point Star 2"/>
          <p:cNvSpPr/>
          <p:nvPr/>
        </p:nvSpPr>
        <p:spPr>
          <a:xfrm>
            <a:off x="3393831" y="4222196"/>
            <a:ext cx="533400" cy="457200"/>
          </a:xfrm>
          <a:prstGeom prst="star5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5-Point Star 15"/>
          <p:cNvSpPr/>
          <p:nvPr/>
        </p:nvSpPr>
        <p:spPr>
          <a:xfrm>
            <a:off x="3393831" y="5004991"/>
            <a:ext cx="533400" cy="457200"/>
          </a:xfrm>
          <a:prstGeom prst="star5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5-Point Star 16"/>
          <p:cNvSpPr/>
          <p:nvPr/>
        </p:nvSpPr>
        <p:spPr>
          <a:xfrm>
            <a:off x="3393831" y="5709049"/>
            <a:ext cx="533400" cy="457200"/>
          </a:xfrm>
          <a:prstGeom prst="star5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5-Point Star 17"/>
          <p:cNvSpPr/>
          <p:nvPr/>
        </p:nvSpPr>
        <p:spPr>
          <a:xfrm>
            <a:off x="3393831" y="6385011"/>
            <a:ext cx="533400" cy="457200"/>
          </a:xfrm>
          <a:prstGeom prst="star5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5-Point Star 18"/>
          <p:cNvSpPr/>
          <p:nvPr/>
        </p:nvSpPr>
        <p:spPr>
          <a:xfrm>
            <a:off x="3393831" y="7004601"/>
            <a:ext cx="533400" cy="457200"/>
          </a:xfrm>
          <a:prstGeom prst="star5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3241431" y="4203680"/>
            <a:ext cx="7944888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20000"/>
              </a:lnSpc>
            </a:pP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tên:. </a:t>
            </a:r>
          </a:p>
          <a:p>
            <a:pPr lvl="0">
              <a:lnSpc>
                <a:spcPct val="120000"/>
              </a:lnSpc>
            </a:pP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nội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hay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ngoại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:.</a:t>
            </a:r>
          </a:p>
          <a:p>
            <a:pPr lvl="0">
              <a:lnSpc>
                <a:spcPct val="120000"/>
              </a:lnSpc>
            </a:pP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Cách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xưng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hô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lvl="0">
              <a:lnSpc>
                <a:spcPct val="120000"/>
              </a:lnSpc>
            </a:pP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Nghề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nghiệp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lvl="0">
              <a:lnSpc>
                <a:spcPct val="120000"/>
              </a:lnSpc>
            </a:pP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Sở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thích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2748071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16" grpId="0" animBg="1"/>
      <p:bldP spid="17" grpId="0" animBg="1"/>
      <p:bldP spid="18" grpId="0" animBg="1"/>
      <p:bldP spid="19" grpId="0" animBg="1"/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" name="Group 25"/>
          <p:cNvGrpSpPr/>
          <p:nvPr/>
        </p:nvGrpSpPr>
        <p:grpSpPr>
          <a:xfrm>
            <a:off x="5639823" y="-62012"/>
            <a:ext cx="5878532" cy="994830"/>
            <a:chOff x="5063633" y="164812"/>
            <a:chExt cx="5779343" cy="994830"/>
          </a:xfrm>
        </p:grpSpPr>
        <p:grpSp>
          <p:nvGrpSpPr>
            <p:cNvPr id="27" name="Group 26"/>
            <p:cNvGrpSpPr/>
            <p:nvPr/>
          </p:nvGrpSpPr>
          <p:grpSpPr>
            <a:xfrm>
              <a:off x="5063633" y="164812"/>
              <a:ext cx="5779343" cy="994830"/>
              <a:chOff x="5063633" y="164812"/>
              <a:chExt cx="5779343" cy="994830"/>
            </a:xfrm>
          </p:grpSpPr>
          <p:sp>
            <p:nvSpPr>
              <p:cNvPr id="29" name="TextBox 28"/>
              <p:cNvSpPr txBox="1"/>
              <p:nvPr/>
            </p:nvSpPr>
            <p:spPr>
              <a:xfrm>
                <a:off x="5063633" y="164812"/>
                <a:ext cx="5779343" cy="55399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3000" b="0" i="0" u="none" strike="noStrike" kern="1200" cap="none" spc="0" normalizeH="0" baseline="0" noProof="0" dirty="0" err="1">
                    <a:ln>
                      <a:noFill/>
                    </a:ln>
                    <a:solidFill>
                      <a:srgbClr val="0000CC"/>
                    </a:solidFill>
                    <a:effectLst/>
                    <a:uLnTx/>
                    <a:uFillTx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Thứ</a:t>
                </a:r>
                <a:r>
                  <a:rPr kumimoji="0" lang="en-US" sz="30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CC"/>
                    </a:solidFill>
                    <a:effectLst/>
                    <a:uLnTx/>
                    <a:uFillTx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……</a:t>
                </a:r>
                <a:r>
                  <a:rPr kumimoji="0" lang="en-US" sz="3000" b="0" i="0" u="none" strike="noStrike" kern="1200" cap="none" spc="0" normalizeH="0" baseline="0" noProof="0" dirty="0" err="1">
                    <a:ln>
                      <a:noFill/>
                    </a:ln>
                    <a:solidFill>
                      <a:srgbClr val="0000CC"/>
                    </a:solidFill>
                    <a:effectLst/>
                    <a:uLnTx/>
                    <a:uFillTx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ngày</a:t>
                </a:r>
                <a:r>
                  <a:rPr kumimoji="0" lang="en-US" sz="30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CC"/>
                    </a:solidFill>
                    <a:effectLst/>
                    <a:uLnTx/>
                    <a:uFillTx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…..</a:t>
                </a:r>
                <a:r>
                  <a:rPr kumimoji="0" lang="en-US" sz="3000" b="0" i="0" u="none" strike="noStrike" kern="1200" cap="none" spc="0" normalizeH="0" baseline="0" noProof="0" dirty="0" err="1">
                    <a:ln>
                      <a:noFill/>
                    </a:ln>
                    <a:solidFill>
                      <a:srgbClr val="0000CC"/>
                    </a:solidFill>
                    <a:effectLst/>
                    <a:uLnTx/>
                    <a:uFillTx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tháng</a:t>
                </a:r>
                <a:r>
                  <a:rPr kumimoji="0" lang="en-US" sz="30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CC"/>
                    </a:solidFill>
                    <a:effectLst/>
                    <a:uLnTx/>
                    <a:uFillTx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…..</a:t>
                </a:r>
                <a:r>
                  <a:rPr kumimoji="0" lang="en-US" sz="3000" b="0" i="0" u="none" strike="noStrike" kern="1200" cap="none" spc="0" normalizeH="0" baseline="0" noProof="0" dirty="0" err="1">
                    <a:ln>
                      <a:noFill/>
                    </a:ln>
                    <a:solidFill>
                      <a:srgbClr val="0000CC"/>
                    </a:solidFill>
                    <a:effectLst/>
                    <a:uLnTx/>
                    <a:uFillTx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năm</a:t>
                </a:r>
                <a:r>
                  <a:rPr kumimoji="0" lang="en-US" sz="30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CC"/>
                    </a:solidFill>
                    <a:effectLst/>
                    <a:uLnTx/>
                    <a:uFillTx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…….</a:t>
                </a:r>
              </a:p>
            </p:txBody>
          </p:sp>
          <p:sp>
            <p:nvSpPr>
              <p:cNvPr id="30" name="TextBox 29"/>
              <p:cNvSpPr txBox="1"/>
              <p:nvPr/>
            </p:nvSpPr>
            <p:spPr>
              <a:xfrm>
                <a:off x="5993302" y="636422"/>
                <a:ext cx="3907046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8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FF0066"/>
                    </a:solidFill>
                    <a:effectLst/>
                    <a:uLnTx/>
                    <a:uFillTx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TỰ NHIÊN VÀ XÃ HỘI</a:t>
                </a:r>
              </a:p>
            </p:txBody>
          </p:sp>
        </p:grpSp>
        <p:cxnSp>
          <p:nvCxnSpPr>
            <p:cNvPr id="28" name="Straight Connector 27"/>
            <p:cNvCxnSpPr/>
            <p:nvPr/>
          </p:nvCxnSpPr>
          <p:spPr>
            <a:xfrm>
              <a:off x="6143131" y="1136154"/>
              <a:ext cx="3595885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0" name="Rectangle 9"/>
          <p:cNvSpPr/>
          <p:nvPr/>
        </p:nvSpPr>
        <p:spPr>
          <a:xfrm>
            <a:off x="442119" y="1740609"/>
            <a:ext cx="15392400" cy="6783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15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Hoạt động 1. Giới thiệu về họ hàng nội, ngoại và sự kiện của gia đình.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Text Box 14"/>
          <p:cNvSpPr txBox="1">
            <a:spLocks noChangeArrowheads="1"/>
          </p:cNvSpPr>
          <p:nvPr/>
        </p:nvSpPr>
        <p:spPr bwMode="auto">
          <a:xfrm>
            <a:off x="5852541" y="1095225"/>
            <a:ext cx="5800429" cy="5759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ÔN TẬP : CHỦ ĐỀ GIA ĐÌNH (T1)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15315" y="2378438"/>
            <a:ext cx="14354471" cy="13639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1. Hãy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hiểu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những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thông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tin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gia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đình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:</a:t>
            </a:r>
          </a:p>
          <a:p>
            <a:pPr marL="0" marR="0" lvl="0" indent="0" algn="l" defTabSz="914400" rtl="0" eaLnBrk="0" fontAlgn="base" latinLnBrk="0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họ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hàng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nội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ngoại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gợi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ý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3" name="5-Point Star 2"/>
          <p:cNvSpPr/>
          <p:nvPr/>
        </p:nvSpPr>
        <p:spPr>
          <a:xfrm>
            <a:off x="797344" y="4242972"/>
            <a:ext cx="533400" cy="457200"/>
          </a:xfrm>
          <a:prstGeom prst="star5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6" name="5-Point Star 15"/>
          <p:cNvSpPr/>
          <p:nvPr/>
        </p:nvSpPr>
        <p:spPr>
          <a:xfrm>
            <a:off x="762088" y="4914178"/>
            <a:ext cx="533400" cy="457200"/>
          </a:xfrm>
          <a:prstGeom prst="star5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7" name="5-Point Star 16"/>
          <p:cNvSpPr/>
          <p:nvPr/>
        </p:nvSpPr>
        <p:spPr>
          <a:xfrm>
            <a:off x="797344" y="5530755"/>
            <a:ext cx="533400" cy="457200"/>
          </a:xfrm>
          <a:prstGeom prst="star5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8" name="5-Point Star 17"/>
          <p:cNvSpPr/>
          <p:nvPr/>
        </p:nvSpPr>
        <p:spPr>
          <a:xfrm>
            <a:off x="797344" y="6147332"/>
            <a:ext cx="533400" cy="457200"/>
          </a:xfrm>
          <a:prstGeom prst="star5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9" name="5-Point Star 18"/>
          <p:cNvSpPr/>
          <p:nvPr/>
        </p:nvSpPr>
        <p:spPr>
          <a:xfrm>
            <a:off x="762088" y="6818538"/>
            <a:ext cx="533400" cy="457200"/>
          </a:xfrm>
          <a:prstGeom prst="star5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73943" y="4098189"/>
            <a:ext cx="7944888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Họ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tên: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Nguyễn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Thanh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marR="0" lvl="0" indent="0" algn="l" defTabSz="914400" rtl="0" eaLnBrk="0" fontAlgn="base" latinLnBrk="0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Họ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nội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hay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họ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ngoại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Họ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ngoại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marR="0" lvl="0" indent="0" algn="l" defTabSz="914400" rtl="0" eaLnBrk="0" fontAlgn="base" latinLnBrk="0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       Cách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xưng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hô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: Bác –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cháu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marR="0" lvl="0" indent="0" algn="l" defTabSz="914400" rtl="0" eaLnBrk="0" fontAlgn="base" latinLnBrk="0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Nghề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nghiệp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: Bác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sĩ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marR="0" lvl="0" indent="0" algn="l" defTabSz="914400" rtl="0" eaLnBrk="0" fontAlgn="base" latinLnBrk="0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Sở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thích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Bóng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đá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cầu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lông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0000CC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8730633" y="3882919"/>
            <a:ext cx="7836864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Họ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tên: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Phạm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Thị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Hồng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rgbClr val="0000CC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Họ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nội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hay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họ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ngoại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Họ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nội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marR="0" lvl="0" indent="0" algn="l" defTabSz="914400" rtl="0" eaLnBrk="0" fontAlgn="base" latinLnBrk="0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       Cách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xưng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hô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: Dì -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cháu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rgbClr val="0000CC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       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Nghề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nghiệp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Giáo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viên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rgbClr val="0000CC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       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Sở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thích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múa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hát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0000CC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5-Point Star 20"/>
          <p:cNvSpPr/>
          <p:nvPr/>
        </p:nvSpPr>
        <p:spPr>
          <a:xfrm>
            <a:off x="8976519" y="4051195"/>
            <a:ext cx="533400" cy="457200"/>
          </a:xfrm>
          <a:prstGeom prst="star5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22" name="5-Point Star 21"/>
          <p:cNvSpPr/>
          <p:nvPr/>
        </p:nvSpPr>
        <p:spPr>
          <a:xfrm>
            <a:off x="8976519" y="4700172"/>
            <a:ext cx="533400" cy="457200"/>
          </a:xfrm>
          <a:prstGeom prst="star5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23" name="5-Point Star 22"/>
          <p:cNvSpPr/>
          <p:nvPr/>
        </p:nvSpPr>
        <p:spPr>
          <a:xfrm>
            <a:off x="8976519" y="5349149"/>
            <a:ext cx="533400" cy="457200"/>
          </a:xfrm>
          <a:prstGeom prst="star5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24" name="5-Point Star 23"/>
          <p:cNvSpPr/>
          <p:nvPr/>
        </p:nvSpPr>
        <p:spPr>
          <a:xfrm>
            <a:off x="8976519" y="5998126"/>
            <a:ext cx="533400" cy="457200"/>
          </a:xfrm>
          <a:prstGeom prst="star5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25" name="5-Point Star 24"/>
          <p:cNvSpPr/>
          <p:nvPr/>
        </p:nvSpPr>
        <p:spPr>
          <a:xfrm>
            <a:off x="8976519" y="6660482"/>
            <a:ext cx="533400" cy="457200"/>
          </a:xfrm>
          <a:prstGeom prst="star5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95386564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500"/>
                                        <p:tgtEl>
                                          <p:spTgt spid="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500"/>
                                        <p:tgtEl>
                                          <p:spTgt spid="2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16" grpId="0" animBg="1"/>
      <p:bldP spid="17" grpId="0" animBg="1"/>
      <p:bldP spid="18" grpId="0" animBg="1"/>
      <p:bldP spid="19" grpId="0" animBg="1"/>
      <p:bldP spid="5" grpId="0"/>
      <p:bldP spid="20" grpId="0"/>
      <p:bldP spid="21" grpId="0" animBg="1"/>
      <p:bldP spid="22" grpId="0" animBg="1"/>
      <p:bldP spid="23" grpId="0" animBg="1"/>
      <p:bldP spid="24" grpId="0" animBg="1"/>
      <p:bldP spid="2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" name="Group 25"/>
          <p:cNvGrpSpPr/>
          <p:nvPr/>
        </p:nvGrpSpPr>
        <p:grpSpPr>
          <a:xfrm>
            <a:off x="5211494" y="103853"/>
            <a:ext cx="5878532" cy="994830"/>
            <a:chOff x="5063633" y="164812"/>
            <a:chExt cx="5779343" cy="994830"/>
          </a:xfrm>
        </p:grpSpPr>
        <p:grpSp>
          <p:nvGrpSpPr>
            <p:cNvPr id="27" name="Group 26"/>
            <p:cNvGrpSpPr/>
            <p:nvPr/>
          </p:nvGrpSpPr>
          <p:grpSpPr>
            <a:xfrm>
              <a:off x="5063633" y="164812"/>
              <a:ext cx="5779343" cy="994830"/>
              <a:chOff x="5063633" y="164812"/>
              <a:chExt cx="5779343" cy="994830"/>
            </a:xfrm>
          </p:grpSpPr>
          <p:sp>
            <p:nvSpPr>
              <p:cNvPr id="29" name="TextBox 28"/>
              <p:cNvSpPr txBox="1"/>
              <p:nvPr/>
            </p:nvSpPr>
            <p:spPr>
              <a:xfrm>
                <a:off x="5063633" y="164812"/>
                <a:ext cx="5779343" cy="55399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00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</a:p>
            </p:txBody>
          </p:sp>
          <p:sp>
            <p:nvSpPr>
              <p:cNvPr id="30" name="TextBox 29"/>
              <p:cNvSpPr txBox="1"/>
              <p:nvPr/>
            </p:nvSpPr>
            <p:spPr>
              <a:xfrm>
                <a:off x="5993302" y="636422"/>
                <a:ext cx="3907046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TỰ NHIÊN VÀ XÃ HỘI</a:t>
                </a:r>
              </a:p>
            </p:txBody>
          </p:sp>
        </p:grpSp>
        <p:cxnSp>
          <p:nvCxnSpPr>
            <p:cNvPr id="28" name="Straight Connector 27"/>
            <p:cNvCxnSpPr/>
            <p:nvPr/>
          </p:nvCxnSpPr>
          <p:spPr>
            <a:xfrm>
              <a:off x="6143131" y="1136154"/>
              <a:ext cx="3595885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3" name="TextBox 12"/>
          <p:cNvSpPr txBox="1"/>
          <p:nvPr/>
        </p:nvSpPr>
        <p:spPr>
          <a:xfrm>
            <a:off x="1865908" y="3179124"/>
            <a:ext cx="1351141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Chia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sẻ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thông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tin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hàng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nội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ngoại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4" name="Rectangle 3"/>
          <p:cNvSpPr/>
          <p:nvPr/>
        </p:nvSpPr>
        <p:spPr>
          <a:xfrm>
            <a:off x="1713983" y="4696361"/>
            <a:ext cx="1343473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M: Cậu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tên là Minh,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cậu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là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bên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ngoại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Cậu là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thợ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cắt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tóc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Sở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thích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cậu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là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tạo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kiểu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tóc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mới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16" name="Text Box 14"/>
          <p:cNvSpPr txBox="1">
            <a:spLocks noChangeArrowheads="1"/>
          </p:cNvSpPr>
          <p:nvPr/>
        </p:nvSpPr>
        <p:spPr bwMode="auto">
          <a:xfrm>
            <a:off x="5473253" y="1219918"/>
            <a:ext cx="5800429" cy="5759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28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ÔN TẬP : CHỦ ĐỀ GIA ĐÌNH (T1)</a:t>
            </a:r>
          </a:p>
        </p:txBody>
      </p:sp>
      <p:sp>
        <p:nvSpPr>
          <p:cNvPr id="3" name="Rectangle 2"/>
          <p:cNvSpPr/>
          <p:nvPr/>
        </p:nvSpPr>
        <p:spPr>
          <a:xfrm>
            <a:off x="1865908" y="1917131"/>
            <a:ext cx="12749411" cy="13154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lnSpc>
                <a:spcPct val="115000"/>
              </a:lnSpc>
              <a:spcAft>
                <a:spcPts val="0"/>
              </a:spcAft>
            </a:pPr>
            <a:r>
              <a:rPr lang="nl-NL" sz="36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Hoạt động 1. Giới thiệu về họ hàng nội, ngoại và sự kiện của gia đình.</a:t>
            </a:r>
            <a:endParaRPr lang="en-US" sz="3200" dirty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1713983" y="6336708"/>
            <a:ext cx="136398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M: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Chị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Thanh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là con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chú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bên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nội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Chị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là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bác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sĩ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Sở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thích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chị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là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nghe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nhạc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du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lịch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717413712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4" grpId="0"/>
      <p:bldP spid="1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" name="Group 25"/>
          <p:cNvGrpSpPr/>
          <p:nvPr/>
        </p:nvGrpSpPr>
        <p:grpSpPr>
          <a:xfrm>
            <a:off x="5639823" y="23446"/>
            <a:ext cx="5878532" cy="994830"/>
            <a:chOff x="5063633" y="164812"/>
            <a:chExt cx="5779343" cy="994830"/>
          </a:xfrm>
        </p:grpSpPr>
        <p:grpSp>
          <p:nvGrpSpPr>
            <p:cNvPr id="27" name="Group 26"/>
            <p:cNvGrpSpPr/>
            <p:nvPr/>
          </p:nvGrpSpPr>
          <p:grpSpPr>
            <a:xfrm>
              <a:off x="5063633" y="164812"/>
              <a:ext cx="5779343" cy="994830"/>
              <a:chOff x="5063633" y="164812"/>
              <a:chExt cx="5779343" cy="994830"/>
            </a:xfrm>
          </p:grpSpPr>
          <p:sp>
            <p:nvSpPr>
              <p:cNvPr id="29" name="TextBox 28"/>
              <p:cNvSpPr txBox="1"/>
              <p:nvPr/>
            </p:nvSpPr>
            <p:spPr>
              <a:xfrm>
                <a:off x="5063633" y="164812"/>
                <a:ext cx="5779343" cy="55399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3000" b="0" i="0" u="none" strike="noStrike" kern="1200" cap="none" spc="0" normalizeH="0" baseline="0" noProof="0" dirty="0" err="1">
                    <a:ln>
                      <a:noFill/>
                    </a:ln>
                    <a:solidFill>
                      <a:srgbClr val="0000CC"/>
                    </a:solidFill>
                    <a:effectLst/>
                    <a:uLnTx/>
                    <a:uFillTx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Thứ</a:t>
                </a:r>
                <a:r>
                  <a:rPr kumimoji="0" lang="en-US" sz="30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CC"/>
                    </a:solidFill>
                    <a:effectLst/>
                    <a:uLnTx/>
                    <a:uFillTx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……</a:t>
                </a:r>
                <a:r>
                  <a:rPr kumimoji="0" lang="en-US" sz="3000" b="0" i="0" u="none" strike="noStrike" kern="1200" cap="none" spc="0" normalizeH="0" baseline="0" noProof="0" dirty="0" err="1">
                    <a:ln>
                      <a:noFill/>
                    </a:ln>
                    <a:solidFill>
                      <a:srgbClr val="0000CC"/>
                    </a:solidFill>
                    <a:effectLst/>
                    <a:uLnTx/>
                    <a:uFillTx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ngày</a:t>
                </a:r>
                <a:r>
                  <a:rPr kumimoji="0" lang="en-US" sz="30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CC"/>
                    </a:solidFill>
                    <a:effectLst/>
                    <a:uLnTx/>
                    <a:uFillTx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…..</a:t>
                </a:r>
                <a:r>
                  <a:rPr kumimoji="0" lang="en-US" sz="3000" b="0" i="0" u="none" strike="noStrike" kern="1200" cap="none" spc="0" normalizeH="0" baseline="0" noProof="0" dirty="0" err="1">
                    <a:ln>
                      <a:noFill/>
                    </a:ln>
                    <a:solidFill>
                      <a:srgbClr val="0000CC"/>
                    </a:solidFill>
                    <a:effectLst/>
                    <a:uLnTx/>
                    <a:uFillTx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tháng</a:t>
                </a:r>
                <a:r>
                  <a:rPr kumimoji="0" lang="en-US" sz="30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CC"/>
                    </a:solidFill>
                    <a:effectLst/>
                    <a:uLnTx/>
                    <a:uFillTx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…..</a:t>
                </a:r>
                <a:r>
                  <a:rPr kumimoji="0" lang="en-US" sz="3000" b="0" i="0" u="none" strike="noStrike" kern="1200" cap="none" spc="0" normalizeH="0" baseline="0" noProof="0" dirty="0" err="1">
                    <a:ln>
                      <a:noFill/>
                    </a:ln>
                    <a:solidFill>
                      <a:srgbClr val="0000CC"/>
                    </a:solidFill>
                    <a:effectLst/>
                    <a:uLnTx/>
                    <a:uFillTx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năm</a:t>
                </a:r>
                <a:r>
                  <a:rPr kumimoji="0" lang="en-US" sz="30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CC"/>
                    </a:solidFill>
                    <a:effectLst/>
                    <a:uLnTx/>
                    <a:uFillTx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…….</a:t>
                </a:r>
              </a:p>
            </p:txBody>
          </p:sp>
          <p:sp>
            <p:nvSpPr>
              <p:cNvPr id="30" name="TextBox 29"/>
              <p:cNvSpPr txBox="1"/>
              <p:nvPr/>
            </p:nvSpPr>
            <p:spPr>
              <a:xfrm>
                <a:off x="5993302" y="636422"/>
                <a:ext cx="3907046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8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FF0066"/>
                    </a:solidFill>
                    <a:effectLst/>
                    <a:uLnTx/>
                    <a:uFillTx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TỰ NHIÊN VÀ XÃ HỘI</a:t>
                </a:r>
              </a:p>
            </p:txBody>
          </p:sp>
        </p:grpSp>
        <p:cxnSp>
          <p:nvCxnSpPr>
            <p:cNvPr id="28" name="Straight Connector 27"/>
            <p:cNvCxnSpPr/>
            <p:nvPr/>
          </p:nvCxnSpPr>
          <p:spPr>
            <a:xfrm>
              <a:off x="6143131" y="1136154"/>
              <a:ext cx="3595885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0" name="Rectangle 9"/>
          <p:cNvSpPr/>
          <p:nvPr/>
        </p:nvSpPr>
        <p:spPr>
          <a:xfrm>
            <a:off x="1204119" y="2054751"/>
            <a:ext cx="14630400" cy="6783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15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Hoạt động 1. Giới thiệu về họ hàng nội, ngoại và sự kiện của gia đình.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Text Box 14"/>
          <p:cNvSpPr txBox="1">
            <a:spLocks noChangeArrowheads="1"/>
          </p:cNvSpPr>
          <p:nvPr/>
        </p:nvSpPr>
        <p:spPr bwMode="auto">
          <a:xfrm>
            <a:off x="5717926" y="1174570"/>
            <a:ext cx="5800429" cy="5759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ÔN TẬP : CHỦ ĐỀ GIA ĐÌNH (T1)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356519" y="3049822"/>
            <a:ext cx="12192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Chọn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giới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thiệu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kiện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gia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đình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3" name="5-Point Star 2"/>
          <p:cNvSpPr/>
          <p:nvPr/>
        </p:nvSpPr>
        <p:spPr>
          <a:xfrm>
            <a:off x="1737519" y="4035782"/>
            <a:ext cx="533400" cy="457200"/>
          </a:xfrm>
          <a:prstGeom prst="star5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6" name="5-Point Star 15"/>
          <p:cNvSpPr/>
          <p:nvPr/>
        </p:nvSpPr>
        <p:spPr>
          <a:xfrm>
            <a:off x="1737519" y="4692931"/>
            <a:ext cx="533400" cy="457200"/>
          </a:xfrm>
          <a:prstGeom prst="star5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7" name="5-Point Star 16"/>
          <p:cNvSpPr/>
          <p:nvPr/>
        </p:nvSpPr>
        <p:spPr>
          <a:xfrm>
            <a:off x="1737519" y="5350080"/>
            <a:ext cx="533400" cy="457200"/>
          </a:xfrm>
          <a:prstGeom prst="star5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8" name="5-Point Star 17"/>
          <p:cNvSpPr/>
          <p:nvPr/>
        </p:nvSpPr>
        <p:spPr>
          <a:xfrm>
            <a:off x="1737519" y="6007229"/>
            <a:ext cx="533400" cy="457200"/>
          </a:xfrm>
          <a:prstGeom prst="star5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9" name="5-Point Star 18"/>
          <p:cNvSpPr/>
          <p:nvPr/>
        </p:nvSpPr>
        <p:spPr>
          <a:xfrm>
            <a:off x="1737519" y="6705600"/>
            <a:ext cx="533400" cy="457200"/>
          </a:xfrm>
          <a:prstGeom prst="star5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356519" y="3975080"/>
            <a:ext cx="1394460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là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kiện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marR="0" lvl="0" indent="0" algn="l" defTabSz="914400" rtl="0" eaLnBrk="0" fontAlgn="base" latinLnBrk="0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       Sự</a:t>
            </a:r>
            <a:r>
              <a:rPr kumimoji="0" lang="en-US" sz="3600" b="1" i="0" u="none" strike="noStrike" kern="1200" cap="none" spc="0" normalizeH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1" i="0" u="none" strike="noStrike" kern="1200" cap="none" spc="0" normalizeH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kiện</a:t>
            </a:r>
            <a:r>
              <a:rPr kumimoji="0" lang="en-US" sz="3600" b="1" i="0" u="none" strike="noStrike" kern="1200" cap="none" spc="0" normalizeH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1" i="0" u="none" strike="noStrike" kern="1200" cap="none" spc="0" normalizeH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kumimoji="0" lang="en-US" sz="3600" b="1" i="0" u="none" strike="noStrike" kern="1200" cap="none" spc="0" normalizeH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1" i="0" u="none" strike="noStrike" kern="1200" cap="none" spc="0" normalizeH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diễn</a:t>
            </a:r>
            <a:r>
              <a:rPr kumimoji="0" lang="en-US" sz="3600" b="1" i="0" u="none" strike="noStrike" kern="1200" cap="none" spc="0" normalizeH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1" i="0" u="none" strike="noStrike" kern="1200" cap="none" spc="0" normalizeH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kumimoji="0" lang="en-US" sz="3600" b="1" i="0" u="none" strike="noStrike" kern="1200" cap="none" spc="0" normalizeH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1" i="0" u="none" strike="noStrike" kern="1200" cap="none" spc="0" normalizeH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kumimoji="0" lang="en-US" sz="3600" b="1" i="0" u="none" strike="noStrike" kern="1200" cap="none" spc="0" normalizeH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1" i="0" u="none" strike="noStrike" kern="1200" cap="none" spc="0" normalizeH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kumimoji="0" lang="en-US" sz="3600" b="1" i="0" u="none" strike="noStrike" kern="1200" cap="none" spc="0" normalizeH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1" i="0" u="none" strike="noStrike" kern="1200" cap="none" spc="0" normalizeH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kumimoji="0" lang="en-US" sz="3600" b="1" i="0" u="none" strike="noStrike" kern="1200" cap="none" spc="0" normalizeH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kumimoji="0" lang="en-US" sz="3600" b="1" i="0" u="none" strike="noStrike" kern="1200" cap="none" spc="0" normalizeH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đâu</a:t>
            </a:r>
            <a:r>
              <a:rPr kumimoji="0" lang="en-US" sz="3600" b="1" i="0" u="none" strike="noStrike" kern="1200" cap="none" spc="0" normalizeH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rgbClr val="0000CC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       Những</a:t>
            </a:r>
            <a:r>
              <a:rPr kumimoji="0" lang="en-US" sz="3600" b="1" i="0" u="none" strike="noStrike" kern="1200" cap="none" spc="0" normalizeH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1" i="0" u="none" strike="noStrike" kern="1200" cap="none" spc="0" normalizeH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ai</a:t>
            </a:r>
            <a:r>
              <a:rPr kumimoji="0" lang="en-US" sz="3600" b="1" i="0" u="none" strike="noStrike" kern="1200" cap="none" spc="0" normalizeH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1" i="0" u="none" strike="noStrike" kern="1200" cap="none" spc="0" normalizeH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tham</a:t>
            </a:r>
            <a:r>
              <a:rPr kumimoji="0" lang="en-US" sz="3600" b="1" i="0" u="none" strike="noStrike" kern="1200" cap="none" spc="0" normalizeH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1" i="0" u="none" strike="noStrike" kern="1200" cap="none" spc="0" normalizeH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gia</a:t>
            </a:r>
            <a:r>
              <a:rPr kumimoji="0" lang="en-US" sz="3600" b="1" i="0" u="none" strike="noStrike" kern="1200" cap="none" spc="0" normalizeH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1" i="0" u="none" strike="noStrike" kern="1200" cap="none" spc="0" normalizeH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kumimoji="0" lang="en-US" sz="3600" b="1" i="0" u="none" strike="noStrike" kern="1200" cap="none" spc="0" normalizeH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1" i="0" u="none" strike="noStrike" kern="1200" cap="none" spc="0" normalizeH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kiện</a:t>
            </a:r>
            <a:r>
              <a:rPr kumimoji="0" lang="en-US" sz="3600" b="1" i="0" u="none" strike="noStrike" kern="1200" cap="none" spc="0" normalizeH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1" i="0" u="none" strike="noStrike" kern="1200" cap="none" spc="0" normalizeH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kumimoji="0" lang="en-US" sz="3600" b="1" i="0" u="none" strike="noStrike" kern="1200" cap="none" spc="0" normalizeH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rgbClr val="0000CC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       Có</a:t>
            </a:r>
            <a:r>
              <a:rPr kumimoji="0" lang="en-US" sz="3600" b="1" i="0" u="none" strike="noStrike" kern="1200" cap="none" spc="0" normalizeH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những </a:t>
            </a:r>
            <a:r>
              <a:rPr kumimoji="0" lang="en-US" sz="3600" b="1" i="0" u="none" strike="noStrike" kern="1200" cap="none" spc="0" normalizeH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kumimoji="0" lang="en-US" sz="3600" b="1" i="0" u="none" strike="noStrike" kern="1200" cap="none" spc="0" normalizeH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1" i="0" u="none" strike="noStrike" kern="1200" cap="none" spc="0" normalizeH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kumimoji="0" lang="en-US" sz="3600" b="1" i="0" u="none" strike="noStrike" kern="1200" cap="none" spc="0" normalizeH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1" i="0" u="none" strike="noStrike" kern="1200" cap="none" spc="0" normalizeH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kumimoji="0" lang="en-US" sz="3600" b="1" i="0" u="none" strike="noStrike" kern="1200" cap="none" spc="0" normalizeH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1" i="0" u="none" strike="noStrike" kern="1200" cap="none" spc="0" normalizeH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diễn</a:t>
            </a:r>
            <a:r>
              <a:rPr kumimoji="0" lang="en-US" sz="3600" b="1" i="0" u="none" strike="noStrike" kern="1200" cap="none" spc="0" normalizeH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1" i="0" u="none" strike="noStrike" kern="1200" cap="none" spc="0" normalizeH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kumimoji="0" lang="en-US" sz="3600" b="1" i="0" u="none" strike="noStrike" kern="1200" cap="none" spc="0" normalizeH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1" i="0" u="none" strike="noStrike" kern="1200" cap="none" spc="0" normalizeH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kumimoji="0" lang="en-US" sz="3600" b="1" i="0" u="none" strike="noStrike" kern="1200" cap="none" spc="0" normalizeH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1" i="0" u="none" strike="noStrike" kern="1200" cap="none" spc="0" normalizeH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kumimoji="0" lang="en-US" sz="3600" b="1" i="0" u="none" strike="noStrike" kern="1200" cap="none" spc="0" normalizeH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1" i="0" u="none" strike="noStrike" kern="1200" cap="none" spc="0" normalizeH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kiện</a:t>
            </a:r>
            <a:r>
              <a:rPr kumimoji="0" lang="en-US" sz="3600" b="1" i="0" u="none" strike="noStrike" kern="1200" cap="none" spc="0" normalizeH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1" i="0" u="none" strike="noStrike" kern="1200" cap="none" spc="0" normalizeH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kumimoji="0" lang="en-US" sz="3600" b="1" i="0" u="none" strike="noStrike" kern="1200" cap="none" spc="0" normalizeH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rgbClr val="0000CC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r>
              <a:rPr kumimoji="0" lang="en-US" sz="3600" b="1" i="0" u="none" strike="noStrike" kern="1200" cap="none" spc="0" normalizeH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1" i="0" u="none" strike="noStrike" kern="1200" cap="none" spc="0" normalizeH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xúc</a:t>
            </a:r>
            <a:r>
              <a:rPr kumimoji="0" lang="en-US" sz="3600" b="1" i="0" u="none" strike="noStrike" kern="1200" cap="none" spc="0" normalizeH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1" i="0" u="none" strike="noStrike" kern="1200" cap="none" spc="0" normalizeH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kumimoji="0" lang="en-US" sz="3600" b="1" i="0" u="none" strike="noStrike" kern="1200" cap="none" spc="0" normalizeH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1" i="0" u="none" strike="noStrike" kern="1200" cap="none" spc="0" normalizeH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mọi</a:t>
            </a:r>
            <a:r>
              <a:rPr kumimoji="0" lang="en-US" sz="3600" b="1" i="0" u="none" strike="noStrike" kern="1200" cap="none" spc="0" normalizeH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1" i="0" u="none" strike="noStrike" kern="1200" cap="none" spc="0" normalizeH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kumimoji="0" lang="en-US" sz="3600" b="1" i="0" u="none" strike="noStrike" kern="1200" cap="none" spc="0" normalizeH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1" i="0" u="none" strike="noStrike" kern="1200" cap="none" spc="0" normalizeH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tham</a:t>
            </a:r>
            <a:r>
              <a:rPr kumimoji="0" lang="en-US" sz="3600" b="1" i="0" u="none" strike="noStrike" kern="1200" cap="none" spc="0" normalizeH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1" i="0" u="none" strike="noStrike" kern="1200" cap="none" spc="0" normalizeH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gia</a:t>
            </a:r>
            <a:r>
              <a:rPr kumimoji="0" lang="en-US" sz="3600" b="1" i="0" u="none" strike="noStrike" kern="1200" cap="none" spc="0" normalizeH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1" i="0" u="none" strike="noStrike" kern="1200" cap="none" spc="0" normalizeH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kumimoji="0" lang="en-US" sz="3600" b="1" i="0" u="none" strike="noStrike" kern="1200" cap="none" spc="0" normalizeH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1" i="0" u="none" strike="noStrike" kern="1200" cap="none" spc="0" normalizeH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kiện</a:t>
            </a:r>
            <a:r>
              <a:rPr kumimoji="0" lang="en-US" sz="3600" b="1" i="0" u="none" strike="noStrike" kern="1200" cap="none" spc="0" normalizeH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1" i="0" u="none" strike="noStrike" kern="1200" cap="none" spc="0" normalizeH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kumimoji="0" lang="en-US" sz="3600" b="1" i="0" u="none" strike="noStrike" kern="1200" cap="none" spc="0" normalizeH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1" i="0" u="none" strike="noStrike" kern="1200" cap="none" spc="0" normalizeH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kumimoji="0" lang="en-US" sz="3600" b="1" i="0" u="none" strike="noStrike" kern="1200" cap="none" spc="0" normalizeH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1" i="0" u="none" strike="noStrike" kern="1200" cap="none" spc="0" normalizeH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kumimoji="0" lang="en-US" sz="3600" b="1" i="0" u="none" strike="noStrike" kern="1200" cap="none" spc="0" normalizeH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1" i="0" u="none" strike="noStrike" kern="1200" cap="none" spc="0" normalizeH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kumimoji="0" lang="en-US" sz="3600" b="1" i="0" u="none" strike="noStrike" kern="1200" cap="none" spc="0" normalizeH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0000CC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18161743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16" grpId="0" animBg="1"/>
      <p:bldP spid="17" grpId="0" animBg="1"/>
      <p:bldP spid="18" grpId="0" animBg="1"/>
      <p:bldP spid="19" grpId="0" animBg="1"/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" name="Group 25"/>
          <p:cNvGrpSpPr/>
          <p:nvPr/>
        </p:nvGrpSpPr>
        <p:grpSpPr>
          <a:xfrm>
            <a:off x="5639823" y="23446"/>
            <a:ext cx="5878532" cy="994830"/>
            <a:chOff x="5063633" y="164812"/>
            <a:chExt cx="5779343" cy="994830"/>
          </a:xfrm>
        </p:grpSpPr>
        <p:grpSp>
          <p:nvGrpSpPr>
            <p:cNvPr id="27" name="Group 26"/>
            <p:cNvGrpSpPr/>
            <p:nvPr/>
          </p:nvGrpSpPr>
          <p:grpSpPr>
            <a:xfrm>
              <a:off x="5063633" y="164812"/>
              <a:ext cx="5779343" cy="994830"/>
              <a:chOff x="5063633" y="164812"/>
              <a:chExt cx="5779343" cy="994830"/>
            </a:xfrm>
          </p:grpSpPr>
          <p:sp>
            <p:nvSpPr>
              <p:cNvPr id="29" name="TextBox 28"/>
              <p:cNvSpPr txBox="1"/>
              <p:nvPr/>
            </p:nvSpPr>
            <p:spPr>
              <a:xfrm>
                <a:off x="5063633" y="164812"/>
                <a:ext cx="5779343" cy="55399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3000" b="0" i="0" u="none" strike="noStrike" kern="1200" cap="none" spc="0" normalizeH="0" baseline="0" noProof="0" dirty="0" err="1">
                    <a:ln>
                      <a:noFill/>
                    </a:ln>
                    <a:solidFill>
                      <a:srgbClr val="0000CC"/>
                    </a:solidFill>
                    <a:effectLst/>
                    <a:uLnTx/>
                    <a:uFillTx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Thứ</a:t>
                </a:r>
                <a:r>
                  <a:rPr kumimoji="0" lang="en-US" sz="30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CC"/>
                    </a:solidFill>
                    <a:effectLst/>
                    <a:uLnTx/>
                    <a:uFillTx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……</a:t>
                </a:r>
                <a:r>
                  <a:rPr kumimoji="0" lang="en-US" sz="3000" b="0" i="0" u="none" strike="noStrike" kern="1200" cap="none" spc="0" normalizeH="0" baseline="0" noProof="0" dirty="0" err="1">
                    <a:ln>
                      <a:noFill/>
                    </a:ln>
                    <a:solidFill>
                      <a:srgbClr val="0000CC"/>
                    </a:solidFill>
                    <a:effectLst/>
                    <a:uLnTx/>
                    <a:uFillTx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ngày</a:t>
                </a:r>
                <a:r>
                  <a:rPr kumimoji="0" lang="en-US" sz="30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CC"/>
                    </a:solidFill>
                    <a:effectLst/>
                    <a:uLnTx/>
                    <a:uFillTx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…..</a:t>
                </a:r>
                <a:r>
                  <a:rPr kumimoji="0" lang="en-US" sz="3000" b="0" i="0" u="none" strike="noStrike" kern="1200" cap="none" spc="0" normalizeH="0" baseline="0" noProof="0" dirty="0" err="1">
                    <a:ln>
                      <a:noFill/>
                    </a:ln>
                    <a:solidFill>
                      <a:srgbClr val="0000CC"/>
                    </a:solidFill>
                    <a:effectLst/>
                    <a:uLnTx/>
                    <a:uFillTx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tháng</a:t>
                </a:r>
                <a:r>
                  <a:rPr kumimoji="0" lang="en-US" sz="30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CC"/>
                    </a:solidFill>
                    <a:effectLst/>
                    <a:uLnTx/>
                    <a:uFillTx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…..</a:t>
                </a:r>
                <a:r>
                  <a:rPr kumimoji="0" lang="en-US" sz="3000" b="0" i="0" u="none" strike="noStrike" kern="1200" cap="none" spc="0" normalizeH="0" baseline="0" noProof="0" dirty="0" err="1">
                    <a:ln>
                      <a:noFill/>
                    </a:ln>
                    <a:solidFill>
                      <a:srgbClr val="0000CC"/>
                    </a:solidFill>
                    <a:effectLst/>
                    <a:uLnTx/>
                    <a:uFillTx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năm</a:t>
                </a:r>
                <a:r>
                  <a:rPr kumimoji="0" lang="en-US" sz="30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CC"/>
                    </a:solidFill>
                    <a:effectLst/>
                    <a:uLnTx/>
                    <a:uFillTx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…….</a:t>
                </a:r>
              </a:p>
            </p:txBody>
          </p:sp>
          <p:sp>
            <p:nvSpPr>
              <p:cNvPr id="30" name="TextBox 29"/>
              <p:cNvSpPr txBox="1"/>
              <p:nvPr/>
            </p:nvSpPr>
            <p:spPr>
              <a:xfrm>
                <a:off x="5993302" y="636422"/>
                <a:ext cx="3907046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8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FF0066"/>
                    </a:solidFill>
                    <a:effectLst/>
                    <a:uLnTx/>
                    <a:uFillTx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TỰ NHIÊN VÀ XÃ HỘI</a:t>
                </a:r>
              </a:p>
            </p:txBody>
          </p:sp>
        </p:grpSp>
        <p:cxnSp>
          <p:nvCxnSpPr>
            <p:cNvPr id="28" name="Straight Connector 27"/>
            <p:cNvCxnSpPr/>
            <p:nvPr/>
          </p:nvCxnSpPr>
          <p:spPr>
            <a:xfrm>
              <a:off x="6143131" y="1136154"/>
              <a:ext cx="3595885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0" name="Rectangle 9"/>
          <p:cNvSpPr/>
          <p:nvPr/>
        </p:nvSpPr>
        <p:spPr>
          <a:xfrm>
            <a:off x="1280319" y="1740609"/>
            <a:ext cx="14554200" cy="6783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15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Hoạt động 1. Giới thiệu về họ hàng nội, ngoại và sự kiện của gia đình.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Text Box 14"/>
          <p:cNvSpPr txBox="1">
            <a:spLocks noChangeArrowheads="1"/>
          </p:cNvSpPr>
          <p:nvPr/>
        </p:nvSpPr>
        <p:spPr bwMode="auto">
          <a:xfrm>
            <a:off x="5852541" y="1095225"/>
            <a:ext cx="5800429" cy="5759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ÔN TẬP : CHỦ ĐỀ GIA ĐÌNH (T1)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280318" y="2356655"/>
            <a:ext cx="1158240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3. Chọn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giới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thiệu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kiện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gia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đình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3" name="5-Point Star 2"/>
          <p:cNvSpPr/>
          <p:nvPr/>
        </p:nvSpPr>
        <p:spPr>
          <a:xfrm>
            <a:off x="1356519" y="3373413"/>
            <a:ext cx="533400" cy="457200"/>
          </a:xfrm>
          <a:prstGeom prst="star5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6" name="5-Point Star 15"/>
          <p:cNvSpPr/>
          <p:nvPr/>
        </p:nvSpPr>
        <p:spPr>
          <a:xfrm>
            <a:off x="1356519" y="4030562"/>
            <a:ext cx="533400" cy="457200"/>
          </a:xfrm>
          <a:prstGeom prst="star5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7" name="5-Point Star 16"/>
          <p:cNvSpPr/>
          <p:nvPr/>
        </p:nvSpPr>
        <p:spPr>
          <a:xfrm>
            <a:off x="1356519" y="4687711"/>
            <a:ext cx="533400" cy="457200"/>
          </a:xfrm>
          <a:prstGeom prst="star5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8" name="5-Point Star 17"/>
          <p:cNvSpPr/>
          <p:nvPr/>
        </p:nvSpPr>
        <p:spPr>
          <a:xfrm>
            <a:off x="1356519" y="5344860"/>
            <a:ext cx="533400" cy="457200"/>
          </a:xfrm>
          <a:prstGeom prst="star5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9" name="5-Point Star 18"/>
          <p:cNvSpPr/>
          <p:nvPr/>
        </p:nvSpPr>
        <p:spPr>
          <a:xfrm>
            <a:off x="1356519" y="6553200"/>
            <a:ext cx="533400" cy="457200"/>
          </a:xfrm>
          <a:prstGeom prst="star5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051719" y="3176139"/>
            <a:ext cx="14478000" cy="47459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kumimoji="0" lang="en-US" sz="3600" b="1" i="0" u="none" strike="noStrike" kern="1200" cap="none" spc="0" normalizeH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1" i="0" u="none" strike="noStrike" kern="1200" cap="none" spc="0" normalizeH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dịp</a:t>
            </a:r>
            <a:r>
              <a:rPr kumimoji="0" lang="en-US" sz="3600" b="1" i="0" u="none" strike="noStrike" kern="1200" cap="none" spc="0" normalizeH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1" i="0" u="none" strike="noStrike" kern="1200" cap="none" spc="0" normalizeH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mừng</a:t>
            </a:r>
            <a:r>
              <a:rPr kumimoji="0" lang="en-US" sz="3600" b="1" i="0" u="none" strike="noStrike" kern="1200" cap="none" spc="0" normalizeH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1" i="0" u="none" strike="noStrike" kern="1200" cap="none" spc="0" normalizeH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thọ</a:t>
            </a:r>
            <a:r>
              <a:rPr kumimoji="0" lang="en-US" sz="3600" b="1" i="0" u="none" strike="noStrike" kern="1200" cap="none" spc="0" normalizeH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1" i="0" u="none" strike="noStrike" kern="1200" cap="none" spc="0" normalizeH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ông</a:t>
            </a:r>
            <a:r>
              <a:rPr kumimoji="0" lang="en-US" sz="3600" b="1" i="0" u="none" strike="noStrike" kern="1200" cap="none" spc="0" normalizeH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1" i="0" u="none" strike="noStrike" kern="1200" cap="none" spc="0" normalizeH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ngoại</a:t>
            </a:r>
            <a:r>
              <a:rPr kumimoji="0" lang="en-US" sz="3600" b="1" i="0" u="none" strike="noStrike" kern="1200" cap="none" spc="0" normalizeH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1" i="0" u="none" strike="noStrike" kern="1200" cap="none" spc="0" normalizeH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kumimoji="0" lang="en-US" sz="3600" b="1" i="0" u="none" strike="noStrike" kern="1200" cap="none" spc="0" normalizeH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1" i="0" u="none" strike="noStrike" kern="1200" cap="none" spc="0" normalizeH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kumimoji="0" lang="en-US" sz="3600" b="1" i="0" u="none" strike="noStrike" kern="1200" cap="none" spc="0" normalizeH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rgbClr val="0000CC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kumimoji="0" lang="en-US" sz="3600" b="1" i="0" u="none" strike="noStrike" kern="1200" cap="none" spc="0" normalizeH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1" i="0" u="none" strike="noStrike" kern="1200" cap="none" spc="0" normalizeH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diễn</a:t>
            </a:r>
            <a:r>
              <a:rPr kumimoji="0" lang="en-US" sz="3600" b="1" i="0" u="none" strike="noStrike" kern="1200" cap="none" spc="0" normalizeH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1" i="0" u="none" strike="noStrike" kern="1200" cap="none" spc="0" normalizeH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kumimoji="0" lang="en-US" sz="3600" b="1" i="0" u="none" strike="noStrike" kern="1200" cap="none" spc="0" normalizeH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1" i="0" u="none" strike="noStrike" kern="1200" cap="none" spc="0" normalizeH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kumimoji="0" lang="en-US" sz="3600" b="1" i="0" u="none" strike="noStrike" kern="1200" cap="none" spc="0" normalizeH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1" i="0" u="none" strike="noStrike" kern="1200" cap="none" spc="0" normalizeH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chiều</a:t>
            </a:r>
            <a:r>
              <a:rPr kumimoji="0" lang="en-US" sz="3600" b="1" i="0" u="none" strike="noStrike" kern="1200" cap="none" spc="0" normalizeH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1" i="0" u="none" strike="noStrike" kern="1200" cap="none" spc="0" normalizeH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chủ</a:t>
            </a:r>
            <a:r>
              <a:rPr kumimoji="0" lang="en-US" sz="3600" b="1" i="0" u="none" strike="noStrike" kern="1200" cap="none" spc="0" normalizeH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1" i="0" u="none" strike="noStrike" kern="1200" cap="none" spc="0" normalizeH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nhật</a:t>
            </a:r>
            <a:r>
              <a:rPr kumimoji="0" lang="en-US" sz="3600" b="1" i="0" u="none" strike="noStrike" kern="1200" cap="none" spc="0" normalizeH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1" i="0" u="none" strike="noStrike" kern="1200" cap="none" spc="0" normalizeH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tuần</a:t>
            </a:r>
            <a:r>
              <a:rPr kumimoji="0" lang="en-US" sz="3600" b="1" i="0" u="none" strike="noStrike" kern="1200" cap="none" spc="0" normalizeH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1" i="0" u="none" strike="noStrike" kern="1200" cap="none" spc="0" normalizeH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trước</a:t>
            </a:r>
            <a:r>
              <a:rPr kumimoji="0" lang="en-US" sz="3600" b="1" i="0" u="none" strike="noStrike" kern="1200" cap="none" spc="0" normalizeH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1" i="0" u="none" strike="noStrike" kern="1200" cap="none" spc="0" normalizeH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tại</a:t>
            </a:r>
            <a:r>
              <a:rPr kumimoji="0" lang="en-US" sz="3600" b="1" i="0" u="none" strike="noStrike" kern="1200" cap="none" spc="0" normalizeH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1" i="0" u="none" strike="noStrike" kern="1200" cap="none" spc="0" normalizeH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kumimoji="0" lang="en-US" sz="3600" b="1" i="0" u="none" strike="noStrike" kern="1200" cap="none" spc="0" normalizeH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1" i="0" u="none" strike="noStrike" kern="1200" cap="none" spc="0" normalizeH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cậu</a:t>
            </a:r>
            <a:r>
              <a:rPr kumimoji="0" lang="en-US" sz="3600" b="1" i="0" u="none" strike="noStrike" kern="1200" cap="none" spc="0" normalizeH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1" i="0" u="none" strike="noStrike" kern="1200" cap="none" spc="0" normalizeH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út</a:t>
            </a:r>
            <a:r>
              <a:rPr kumimoji="0" lang="en-US" sz="3600" b="1" i="0" u="none" strike="noStrike" kern="1200" cap="none" spc="0" normalizeH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rgbClr val="0000CC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       Cả</a:t>
            </a:r>
            <a:r>
              <a:rPr kumimoji="0" lang="en-US" sz="3600" b="1" i="0" u="none" strike="noStrike" kern="1200" cap="none" spc="0" normalizeH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1" i="0" u="none" strike="noStrike" kern="1200" cap="none" spc="0" normalizeH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gia</a:t>
            </a:r>
            <a:r>
              <a:rPr kumimoji="0" lang="en-US" sz="3600" b="1" i="0" u="none" strike="noStrike" kern="1200" cap="none" spc="0" normalizeH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1" i="0" u="none" strike="noStrike" kern="1200" cap="none" spc="0" normalizeH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đình</a:t>
            </a:r>
            <a:r>
              <a:rPr kumimoji="0" lang="en-US" sz="3600" b="1" i="0" u="none" strike="noStrike" kern="1200" cap="none" spc="0" normalizeH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1" i="0" u="none" strike="noStrike" kern="1200" cap="none" spc="0" normalizeH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kumimoji="0" lang="en-US" sz="3600" b="1" i="0" u="none" strike="noStrike" kern="1200" cap="none" spc="0" normalizeH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1" i="0" u="none" strike="noStrike" kern="1200" cap="none" spc="0" normalizeH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kumimoji="0" lang="en-US" sz="3600" b="1" i="0" u="none" strike="noStrike" kern="1200" cap="none" spc="0" normalizeH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1" i="0" u="none" strike="noStrike" kern="1200" cap="none" spc="0" normalizeH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họ</a:t>
            </a:r>
            <a:r>
              <a:rPr kumimoji="0" lang="en-US" sz="3600" b="1" i="0" u="none" strike="noStrike" kern="1200" cap="none" spc="0" normalizeH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1" i="0" u="none" strike="noStrike" kern="1200" cap="none" spc="0" normalizeH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hàng</a:t>
            </a:r>
            <a:r>
              <a:rPr kumimoji="0" lang="en-US" sz="3600" b="1" i="0" u="none" strike="noStrike" kern="1200" cap="none" spc="0" normalizeH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1" i="0" u="none" strike="noStrike" kern="1200" cap="none" spc="0" normalizeH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bên</a:t>
            </a:r>
            <a:r>
              <a:rPr kumimoji="0" lang="en-US" sz="3600" b="1" i="0" u="none" strike="noStrike" kern="1200" cap="none" spc="0" normalizeH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1" i="0" u="none" strike="noStrike" kern="1200" cap="none" spc="0" normalizeH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ngoại</a:t>
            </a:r>
            <a:r>
              <a:rPr kumimoji="0" lang="en-US" sz="3600" b="1" i="0" u="none" strike="noStrike" kern="1200" cap="none" spc="0" normalizeH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1" i="0" u="none" strike="noStrike" kern="1200" cap="none" spc="0" normalizeH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đều</a:t>
            </a:r>
            <a:r>
              <a:rPr kumimoji="0" lang="en-US" sz="3600" b="1" i="0" u="none" strike="noStrike" kern="1200" cap="none" spc="0" normalizeH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1" i="0" u="none" strike="noStrike" kern="1200" cap="none" spc="0" normalizeH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tham</a:t>
            </a:r>
            <a:r>
              <a:rPr kumimoji="0" lang="en-US" sz="3600" b="1" i="0" u="none" strike="noStrike" kern="1200" cap="none" spc="0" normalizeH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1" i="0" u="none" strike="noStrike" kern="1200" cap="none" spc="0" normalizeH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gia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rgbClr val="0000CC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Rất</a:t>
            </a:r>
            <a:r>
              <a:rPr kumimoji="0" lang="en-US" sz="3600" b="1" i="0" u="none" strike="noStrike" kern="1200" cap="none" spc="0" normalizeH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1" i="0" u="none" strike="noStrike" kern="1200" cap="none" spc="0" normalizeH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nhiều</a:t>
            </a:r>
            <a:r>
              <a:rPr kumimoji="0" lang="en-US" sz="3600" b="1" i="0" u="none" strike="noStrike" kern="1200" cap="none" spc="0" normalizeH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1" i="0" u="none" strike="noStrike" kern="1200" cap="none" spc="0" normalizeH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kumimoji="0" lang="en-US" sz="3600" b="1" i="0" u="none" strike="noStrike" kern="1200" cap="none" spc="0" normalizeH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1" i="0" u="none" strike="noStrike" kern="1200" cap="none" spc="0" normalizeH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kumimoji="0" lang="en-US" sz="3600" b="1" i="0" u="none" strike="noStrike" kern="1200" cap="none" spc="0" normalizeH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1" i="0" u="none" strike="noStrike" kern="1200" cap="none" spc="0" normalizeH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kumimoji="0" lang="en-US" sz="3600" b="1" i="0" u="none" strike="noStrike" kern="1200" cap="none" spc="0" normalizeH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1" i="0" u="none" strike="noStrike" kern="1200" cap="none" spc="0" normalizeH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diễn</a:t>
            </a:r>
            <a:r>
              <a:rPr kumimoji="0" lang="en-US" sz="3600" b="1" i="0" u="none" strike="noStrike" kern="1200" cap="none" spc="0" normalizeH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1" i="0" u="none" strike="noStrike" kern="1200" cap="none" spc="0" normalizeH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Lời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chúc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mừng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ông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tặng</a:t>
            </a:r>
            <a:endParaRPr lang="en-US" sz="36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hoa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tặng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quà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dự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tiệc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rgbClr val="0000CC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       Tất</a:t>
            </a:r>
            <a:r>
              <a:rPr kumimoji="0" lang="en-US" sz="3600" b="1" i="0" u="none" strike="noStrike" kern="1200" cap="none" spc="0" normalizeH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1" i="0" u="none" strike="noStrike" kern="1200" cap="none" spc="0" normalizeH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cả</a:t>
            </a:r>
            <a:r>
              <a:rPr kumimoji="0" lang="en-US" sz="3600" b="1" i="0" u="none" strike="noStrike" kern="1200" cap="none" spc="0" normalizeH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1" i="0" u="none" strike="noStrike" kern="1200" cap="none" spc="0" normalizeH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mọi</a:t>
            </a:r>
            <a:r>
              <a:rPr kumimoji="0" lang="en-US" sz="3600" b="1" i="0" u="none" strike="noStrike" kern="1200" cap="none" spc="0" normalizeH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1" i="0" u="none" strike="noStrike" kern="1200" cap="none" spc="0" normalizeH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kumimoji="0" lang="en-US" sz="3600" b="1" i="0" u="none" strike="noStrike" kern="1200" cap="none" spc="0" normalizeH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1" i="0" u="none" strike="noStrike" kern="1200" cap="none" spc="0" normalizeH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đều</a:t>
            </a:r>
            <a:r>
              <a:rPr kumimoji="0" lang="en-US" sz="3600" b="1" i="0" u="none" strike="noStrike" kern="1200" cap="none" spc="0" normalizeH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1" i="0" u="none" strike="noStrike" kern="1200" cap="none" spc="0" normalizeH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rất</a:t>
            </a:r>
            <a:r>
              <a:rPr kumimoji="0" lang="en-US" sz="3600" b="1" i="0" u="none" strike="noStrike" kern="1200" cap="none" spc="0" normalizeH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1" i="0" u="none" strike="noStrike" kern="1200" cap="none" spc="0" normalizeH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vui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vẻ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hào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hứng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vui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tươi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chúc</a:t>
            </a:r>
            <a:endParaRPr lang="en-US" sz="36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mừng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ông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0000CC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74936656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16" grpId="0" animBg="1"/>
      <p:bldP spid="17" grpId="0" animBg="1"/>
      <p:bldP spid="18" grpId="0" animBg="1"/>
      <p:bldP spid="19" grpId="0" animBg="1"/>
      <p:bldP spid="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" name="Group 25"/>
          <p:cNvGrpSpPr/>
          <p:nvPr/>
        </p:nvGrpSpPr>
        <p:grpSpPr>
          <a:xfrm>
            <a:off x="5639823" y="23446"/>
            <a:ext cx="5878532" cy="994830"/>
            <a:chOff x="5063633" y="164812"/>
            <a:chExt cx="5779343" cy="994830"/>
          </a:xfrm>
        </p:grpSpPr>
        <p:grpSp>
          <p:nvGrpSpPr>
            <p:cNvPr id="27" name="Group 26"/>
            <p:cNvGrpSpPr/>
            <p:nvPr/>
          </p:nvGrpSpPr>
          <p:grpSpPr>
            <a:xfrm>
              <a:off x="5063633" y="164812"/>
              <a:ext cx="5779343" cy="994830"/>
              <a:chOff x="5063633" y="164812"/>
              <a:chExt cx="5779343" cy="994830"/>
            </a:xfrm>
          </p:grpSpPr>
          <p:sp>
            <p:nvSpPr>
              <p:cNvPr id="29" name="TextBox 28"/>
              <p:cNvSpPr txBox="1"/>
              <p:nvPr/>
            </p:nvSpPr>
            <p:spPr>
              <a:xfrm>
                <a:off x="5063633" y="164812"/>
                <a:ext cx="5779343" cy="55399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3000" b="0" i="0" u="none" strike="noStrike" kern="1200" cap="none" spc="0" normalizeH="0" baseline="0" noProof="0" dirty="0" err="1">
                    <a:ln>
                      <a:noFill/>
                    </a:ln>
                    <a:solidFill>
                      <a:srgbClr val="0000CC"/>
                    </a:solidFill>
                    <a:effectLst/>
                    <a:uLnTx/>
                    <a:uFillTx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Thứ</a:t>
                </a:r>
                <a:r>
                  <a:rPr kumimoji="0" lang="en-US" sz="30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CC"/>
                    </a:solidFill>
                    <a:effectLst/>
                    <a:uLnTx/>
                    <a:uFillTx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……</a:t>
                </a:r>
                <a:r>
                  <a:rPr kumimoji="0" lang="en-US" sz="3000" b="0" i="0" u="none" strike="noStrike" kern="1200" cap="none" spc="0" normalizeH="0" baseline="0" noProof="0" dirty="0" err="1">
                    <a:ln>
                      <a:noFill/>
                    </a:ln>
                    <a:solidFill>
                      <a:srgbClr val="0000CC"/>
                    </a:solidFill>
                    <a:effectLst/>
                    <a:uLnTx/>
                    <a:uFillTx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ngày</a:t>
                </a:r>
                <a:r>
                  <a:rPr kumimoji="0" lang="en-US" sz="30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CC"/>
                    </a:solidFill>
                    <a:effectLst/>
                    <a:uLnTx/>
                    <a:uFillTx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…..</a:t>
                </a:r>
                <a:r>
                  <a:rPr kumimoji="0" lang="en-US" sz="3000" b="0" i="0" u="none" strike="noStrike" kern="1200" cap="none" spc="0" normalizeH="0" baseline="0" noProof="0" dirty="0" err="1">
                    <a:ln>
                      <a:noFill/>
                    </a:ln>
                    <a:solidFill>
                      <a:srgbClr val="0000CC"/>
                    </a:solidFill>
                    <a:effectLst/>
                    <a:uLnTx/>
                    <a:uFillTx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tháng</a:t>
                </a:r>
                <a:r>
                  <a:rPr kumimoji="0" lang="en-US" sz="30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CC"/>
                    </a:solidFill>
                    <a:effectLst/>
                    <a:uLnTx/>
                    <a:uFillTx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…..</a:t>
                </a:r>
                <a:r>
                  <a:rPr kumimoji="0" lang="en-US" sz="3000" b="0" i="0" u="none" strike="noStrike" kern="1200" cap="none" spc="0" normalizeH="0" baseline="0" noProof="0" dirty="0" err="1">
                    <a:ln>
                      <a:noFill/>
                    </a:ln>
                    <a:solidFill>
                      <a:srgbClr val="0000CC"/>
                    </a:solidFill>
                    <a:effectLst/>
                    <a:uLnTx/>
                    <a:uFillTx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năm</a:t>
                </a:r>
                <a:r>
                  <a:rPr kumimoji="0" lang="en-US" sz="30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CC"/>
                    </a:solidFill>
                    <a:effectLst/>
                    <a:uLnTx/>
                    <a:uFillTx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…….</a:t>
                </a:r>
              </a:p>
            </p:txBody>
          </p:sp>
          <p:sp>
            <p:nvSpPr>
              <p:cNvPr id="30" name="TextBox 29"/>
              <p:cNvSpPr txBox="1"/>
              <p:nvPr/>
            </p:nvSpPr>
            <p:spPr>
              <a:xfrm>
                <a:off x="5993302" y="636422"/>
                <a:ext cx="3907046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8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FF0066"/>
                    </a:solidFill>
                    <a:effectLst/>
                    <a:uLnTx/>
                    <a:uFillTx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TỰ NHIÊN VÀ XÃ HỘI</a:t>
                </a:r>
              </a:p>
            </p:txBody>
          </p:sp>
        </p:grpSp>
        <p:cxnSp>
          <p:nvCxnSpPr>
            <p:cNvPr id="28" name="Straight Connector 27"/>
            <p:cNvCxnSpPr/>
            <p:nvPr/>
          </p:nvCxnSpPr>
          <p:spPr>
            <a:xfrm>
              <a:off x="6143131" y="1136154"/>
              <a:ext cx="3595885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5" name="Text Box 14"/>
          <p:cNvSpPr txBox="1">
            <a:spLocks noChangeArrowheads="1"/>
          </p:cNvSpPr>
          <p:nvPr/>
        </p:nvSpPr>
        <p:spPr bwMode="auto">
          <a:xfrm>
            <a:off x="5852541" y="1095225"/>
            <a:ext cx="5800429" cy="5759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ÔN TẬP : CHỦ ĐỀ GIA ĐÌNH (T1)</a:t>
            </a:r>
          </a:p>
        </p:txBody>
      </p:sp>
      <p:sp>
        <p:nvSpPr>
          <p:cNvPr id="2" name="Cloud 1"/>
          <p:cNvSpPr/>
          <p:nvPr/>
        </p:nvSpPr>
        <p:spPr>
          <a:xfrm>
            <a:off x="1813719" y="2743200"/>
            <a:ext cx="12192000" cy="4953000"/>
          </a:xfrm>
          <a:prstGeom prst="cloud">
            <a:avLst/>
          </a:prstGeom>
          <a:solidFill>
            <a:srgbClr val="FFFF00"/>
          </a:solidFill>
          <a:ln w="57150">
            <a:solidFill>
              <a:srgbClr val="6600CC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2956719" y="3733800"/>
            <a:ext cx="966023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Gia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đình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là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rất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quý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báu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nó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tồn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tại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lâu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nhất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Gia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đình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rất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trọng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chúng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ta. Vì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vậy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chúng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cần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phải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tôn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trọng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lưu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giữ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lại những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kỉ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niệm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đáng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nhớ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415074975"/>
      </p:ext>
    </p:extLst>
  </p:cSld>
  <p:clrMapOvr>
    <a:masterClrMapping/>
  </p:clrMapOvr>
  <p:transition spd="slow">
    <p:split orient="vert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5487589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Anh dep 1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8193" y="388938"/>
            <a:ext cx="14920252" cy="8755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WordArt 3"/>
          <p:cNvSpPr>
            <a:spLocks noChangeArrowheads="1" noChangeShapeType="1" noTextEdit="1"/>
          </p:cNvSpPr>
          <p:nvPr/>
        </p:nvSpPr>
        <p:spPr bwMode="auto">
          <a:xfrm>
            <a:off x="3642519" y="4114800"/>
            <a:ext cx="9220200" cy="11255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5700" b="1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XIN CHÂN THÀNH CẢM ƠN </a:t>
            </a:r>
          </a:p>
          <a:p>
            <a:pPr algn="ctr"/>
            <a:r>
              <a:rPr lang="vi-VN" sz="5700" b="1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QUÝ THẦY CÔ GIÁO VÀ CÁC EM</a:t>
            </a:r>
            <a:endParaRPr lang="en-US" sz="5700" b="1" kern="10">
              <a:ln w="19050">
                <a:solidFill>
                  <a:srgbClr val="FFFF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963397092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5&quot;&gt;&lt;property id=&quot;20148&quot; value=&quot;5&quot;/&gt;&lt;property id=&quot;20300&quot; value=&quot;Slide 2&quot;/&gt;&lt;property id=&quot;20307&quot; value=&quot;293&quot;/&gt;&lt;/object&gt;&lt;object type=&quot;3&quot; unique_id=&quot;10006&quot;&gt;&lt;property id=&quot;20148&quot; value=&quot;5&quot;/&gt;&lt;property id=&quot;20300&quot; value=&quot;Slide 3&quot;/&gt;&lt;property id=&quot;20307&quot; value=&quot;317&quot;/&gt;&lt;/object&gt;&lt;object type=&quot;3&quot; unique_id=&quot;10008&quot;&gt;&lt;property id=&quot;20148&quot; value=&quot;5&quot;/&gt;&lt;property id=&quot;20300&quot; value=&quot;Slide 5&quot;/&gt;&lt;property id=&quot;20307&quot; value=&quot;325&quot;/&gt;&lt;/object&gt;&lt;object type=&quot;3&quot; unique_id=&quot;10009&quot;&gt;&lt;property id=&quot;20148&quot; value=&quot;5&quot;/&gt;&lt;property id=&quot;20300&quot; value=&quot;Slide 6&quot;/&gt;&lt;property id=&quot;20307&quot; value=&quot;298&quot;/&gt;&lt;/object&gt;&lt;object type=&quot;3&quot; unique_id=&quot;10010&quot;&gt;&lt;property id=&quot;20148&quot; value=&quot;5&quot;/&gt;&lt;property id=&quot;20300&quot; value=&quot;Slide 7&quot;/&gt;&lt;property id=&quot;20307&quot; value=&quot;323&quot;/&gt;&lt;/object&gt;&lt;object type=&quot;3&quot; unique_id=&quot;10011&quot;&gt;&lt;property id=&quot;20148&quot; value=&quot;5&quot;/&gt;&lt;property id=&quot;20300&quot; value=&quot;Slide 8&quot;/&gt;&lt;property id=&quot;20307&quot; value=&quot;299&quot;/&gt;&lt;/object&gt;&lt;object type=&quot;3&quot; unique_id=&quot;10012&quot;&gt;&lt;property id=&quot;20148&quot; value=&quot;5&quot;/&gt;&lt;property id=&quot;20300&quot; value=&quot;Slide 9 - &amp;quot;&amp;#x0D;&amp;#x0A;&amp;#x0D;&amp;#x0A; 1/ Phong traøo Ñoâng Du dieãn ra vaøo thôøi gian naøo? Ai laø ngöôøi laõnh ñaïo? Muïc ñích cuûa phong traøo laø &quot;/&gt;&lt;property id=&quot;20307&quot; value=&quot;318&quot;/&gt;&lt;/object&gt;&lt;object type=&quot;3&quot; unique_id=&quot;10013&quot;&gt;&lt;property id=&quot;20148&quot; value=&quot;5&quot;/&gt;&lt;property id=&quot;20300&quot; value=&quot;Slide 10 - &amp;quot;2. Nhaân daân trong nöôùc, ñaëc bieät laø thanh nieân yeâu nöôùc ñaõ höôûng öùng phong traøo Ñoâng Du nhö theá naø&quot;/&gt;&lt;property id=&quot;20307&quot; value=&quot;319&quot;/&gt;&lt;/object&gt;&lt;object type=&quot;3&quot; unique_id=&quot;10014&quot;&gt;&lt;property id=&quot;20148&quot; value=&quot;5&quot;/&gt;&lt;property id=&quot;20300&quot; value=&quot;Slide 11 - &amp;quot;3/ Keát quaû cuûa phong traøo Ñoâng Du vaø yù nghóa cuûa phong traøo laø gì?&amp;quot;&quot;/&gt;&lt;property id=&quot;20307&quot; value=&quot;320&quot;/&gt;&lt;/object&gt;&lt;object type=&quot;3&quot; unique_id=&quot;10015&quot;&gt;&lt;property id=&quot;20148&quot; value=&quot;5&quot;/&gt;&lt;property id=&quot;20300&quot; value=&quot;Slide 12&quot;/&gt;&lt;property id=&quot;20307&quot; value=&quot;300&quot;/&gt;&lt;/object&gt;&lt;object type=&quot;3&quot; unique_id=&quot;10016&quot;&gt;&lt;property id=&quot;20148&quot; value=&quot;5&quot;/&gt;&lt;property id=&quot;20300&quot; value=&quot;Slide 13 - &amp;quot;&amp;amp;#x09;Phan Boäi Chaâu laø nhaø yeâu nöôùc tieâu bieåu cuûa Vieät Nam ôû giai ñoaïn naøo ?&amp;quot;&quot;/&gt;&lt;property id=&quot;20307&quot; value=&quot;263&quot;/&gt;&lt;/object&gt;&lt;object type=&quot;3&quot; unique_id=&quot;10017&quot;&gt;&lt;property id=&quot;20148&quot; value=&quot;5&quot;/&gt;&lt;property id=&quot;20300&quot; value=&quot;Slide 14 - &amp;quot;&amp;#x0D;&amp;#x0A;BAØI HOÏC&amp;#x0D;&amp;#x0A;&amp;quot;&quot;/&gt;&lt;property id=&quot;20307&quot; value=&quot;271&quot;/&gt;&lt;/object&gt;&lt;object type=&quot;3&quot; unique_id=&quot;10050&quot;&gt;&lt;property id=&quot;20148&quot; value=&quot;5&quot;/&gt;&lt;property id=&quot;20300&quot; value=&quot;Slide 1&quot;/&gt;&lt;property id=&quot;20307&quot; value=&quot;327&quot;/&gt;&lt;/object&gt;&lt;object type=&quot;3&quot; unique_id=&quot;10149&quot;&gt;&lt;property id=&quot;20148&quot; value=&quot;5&quot;/&gt;&lt;property id=&quot;20300&quot; value=&quot;Slide 4&quot;/&gt;&lt;property id=&quot;20307&quot; value=&quot;328&quot;/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Cascade</Template>
  <TotalTime>9999</TotalTime>
  <Words>747</Words>
  <Application>Microsoft Office PowerPoint</Application>
  <PresentationFormat>Custom</PresentationFormat>
  <Paragraphs>69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Times New Roman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Le Hong Minh</dc:creator>
  <cp:lastModifiedBy>admin</cp:lastModifiedBy>
  <cp:revision>1192</cp:revision>
  <dcterms:created xsi:type="dcterms:W3CDTF">2008-09-09T22:52:10Z</dcterms:created>
  <dcterms:modified xsi:type="dcterms:W3CDTF">2022-10-06T08:46:23Z</dcterms:modified>
</cp:coreProperties>
</file>