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07" r:id="rId3"/>
    <p:sldId id="439" r:id="rId4"/>
    <p:sldId id="427" r:id="rId5"/>
    <p:sldId id="428" r:id="rId6"/>
    <p:sldId id="443" r:id="rId7"/>
    <p:sldId id="442" r:id="rId8"/>
    <p:sldId id="444" r:id="rId9"/>
    <p:sldId id="445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5F3F3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2173" autoAdjust="0"/>
  </p:normalViewPr>
  <p:slideViewPr>
    <p:cSldViewPr>
      <p:cViewPr varScale="1">
        <p:scale>
          <a:sx n="81" d="100"/>
          <a:sy n="81" d="100"/>
        </p:scale>
        <p:origin x="612" y="10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Tay%20bat%20mat%20mung.pptx" TargetMode="External"/><Relationship Id="rId2" Type="http://schemas.openxmlformats.org/officeDocument/2006/relationships/hyperlink" Target="Giai%20nghia%20tu/Hon%20ho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Giai%20nghia%20tu/om%20vai%20ba%20co.ppt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QUẠT CHO BÀ  NGỦ (T1,2)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AA0B33-7CBC-4F4B-AC10-AD381031D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319" y="533400"/>
            <a:ext cx="11097210" cy="779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15: QUẠT CHO BÀ NGỦ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7518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 theo thể thơ. Giọng nhẹ nhàng, tình cảm. Giọng đọc chậm rãi ở câu cuối.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23252"/>
            <a:ext cx="11292681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1: Từ đầu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ngủ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2: Tiếp theo cho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trắng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3: Tiếp theo cho đến </a:t>
            </a:r>
            <a:r>
              <a:rPr lang="en-US" sz="3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nhé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Khổ 4: Còn lại.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3036419" y="7980016"/>
            <a:ext cx="2743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 nắng,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512302" y="4038600"/>
            <a:ext cx="60372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 chích chòe 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 đừng hót nữa!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em ốm rồi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 cho bà ngủ.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>
            <a:hlinkClick r:id="rId3" action="ppaction://hlinkpres?slideindex=1&amp;slidetitle="/>
          </p:cNvPr>
          <p:cNvSpPr/>
          <p:nvPr/>
        </p:nvSpPr>
        <p:spPr>
          <a:xfrm>
            <a:off x="5938993" y="7976703"/>
            <a:ext cx="32004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thiu thiu, </a:t>
            </a:r>
          </a:p>
        </p:txBody>
      </p:sp>
      <p:sp>
        <p:nvSpPr>
          <p:cNvPr id="22" name="Rectangle 21">
            <a:hlinkClick r:id="rId4" action="ppaction://hlinkpres?slideindex=1&amp;slidetitle="/>
          </p:cNvPr>
          <p:cNvSpPr/>
          <p:nvPr/>
        </p:nvSpPr>
        <p:spPr>
          <a:xfrm>
            <a:off x="8591963" y="7977775"/>
            <a:ext cx="35627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lim dim</a:t>
            </a:r>
          </a:p>
        </p:txBody>
      </p:sp>
      <p:sp>
        <p:nvSpPr>
          <p:cNvPr id="6" name="Rectangle 5"/>
          <p:cNvSpPr/>
          <p:nvPr/>
        </p:nvSpPr>
        <p:spPr>
          <a:xfrm>
            <a:off x="8459673" y="4050717"/>
            <a:ext cx="59270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 tay bé nhỏ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Vẫy quạt thật đều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 nắng thiu thiu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Đậu trên t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trắng.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27701" y="72390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Giải nghĩa từ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600519" y="3222486"/>
            <a:ext cx="135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ích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òe,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im dim,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ặng, ngấn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ắng.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34" name="Group 33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5" name="Straight Connector 34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Text Box 14">
            <a:extLst>
              <a:ext uri="{FF2B5EF4-FFF2-40B4-BE49-F238E27FC236}">
                <a16:creationId xmlns:a16="http://schemas.microsoft.com/office/drawing/2014/main" id="{D30B2594-EEF0-485D-8FD1-D713AA9F3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QUẠT CHO BÀ NGỦ</a:t>
            </a: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48300" y="2667000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Câu 1: Vì sao bạn nhỏ trong bài th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mong chích chòe đừng hót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9" y="404456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 bà của bạn nhỏ đang ốm, bạn muốn giữ yên lặng cho bà ngủ.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585620" y="52578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Câu 2: Bạn nhỏ làm gì để chăm sóc bà? Câu th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nào cho em biết điều đó?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53252" y="6681388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 nhỏ quạt cho bà của mình ngủ. Câu thơ Bàn tay bé nhỏ / Vẫy quạt thật đều cho biết điều đó</a:t>
            </a:r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4BFC1A6-0660-400D-8CF3-49387654D896}"/>
              </a:ext>
            </a:extLst>
          </p:cNvPr>
          <p:cNvSpPr/>
          <p:nvPr/>
        </p:nvSpPr>
        <p:spPr>
          <a:xfrm>
            <a:off x="473420" y="2733261"/>
            <a:ext cx="43882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ích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òe,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im dim,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ặng, ngấn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05A9AB-B809-433E-8E72-A62EDBE966DF}"/>
              </a:ext>
            </a:extLst>
          </p:cNvPr>
          <p:cNvSpPr/>
          <p:nvPr/>
        </p:nvSpPr>
        <p:spPr>
          <a:xfrm>
            <a:off x="412585" y="5030212"/>
            <a:ext cx="50853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 chích chòe 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 đừng hót nữa!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em ốm rồi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 cho bà ngủ.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9485FBCC-0A3F-49DB-A203-291F022D3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QUẠT CHO BÀ NGỦ</a:t>
            </a:r>
          </a:p>
        </p:txBody>
      </p:sp>
    </p:spTree>
    <p:extLst>
      <p:ext uri="{BB962C8B-B14F-4D97-AF65-F5344CB8AC3E}">
        <p14:creationId xmlns:p14="http://schemas.microsoft.com/office/powerpoint/2010/main" val="38083757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48300" y="2579916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04252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820023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656116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Câu 3: Tìm những từ ngữ tả cảnh yên tĩnh trong nhà, ngoài v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23719" y="385146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 là các từ ngữ: ngắn nắng thiu thiu, cốc chén nằm im, hoa cam hoa bưởi chín lặng trong vườn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585620" y="5126643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Câu 4: Bà m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thấy gì? Vì sao có thể đoán biết nh</a:t>
            </a:r>
            <a:r>
              <a: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vậy?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609664" y="6345589"/>
            <a:ext cx="1034002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 mơ thấy cháu đang quạt, đưa hương thơm vào nhà.</a:t>
            </a:r>
            <a:r>
              <a:rPr lang="nl-NL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 trong giấc ngủ, bà ngửi thấy hương thơm của hoa cam, hoa khế trong vườn. / Vì trước khi bà ngủ, cháu đã ngồi quạt cho bà nên bà mơ thấy cháu vẫn ngồi quạt bên cạnh. / 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130A8138-9B47-4234-A023-7D9729EE2B8A}"/>
              </a:ext>
            </a:extLst>
          </p:cNvPr>
          <p:cNvSpPr/>
          <p:nvPr/>
        </p:nvSpPr>
        <p:spPr>
          <a:xfrm>
            <a:off x="473420" y="2646177"/>
            <a:ext cx="43882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ích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òe,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im dim,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ặng, ngấn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09F1915-C439-4279-BF97-CD274688BB88}"/>
              </a:ext>
            </a:extLst>
          </p:cNvPr>
          <p:cNvSpPr/>
          <p:nvPr/>
        </p:nvSpPr>
        <p:spPr>
          <a:xfrm>
            <a:off x="393909" y="4943128"/>
            <a:ext cx="4974880" cy="269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 tay bé nhỏ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Vẫy quạt thật đều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Ngấn nắng thiu thiu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Đậu trên t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trắng.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4">
            <a:extLst>
              <a:ext uri="{FF2B5EF4-FFF2-40B4-BE49-F238E27FC236}">
                <a16:creationId xmlns:a16="http://schemas.microsoft.com/office/drawing/2014/main" id="{6D92E86B-7789-4F4A-8529-0F56E5B0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QUẠT CHO BÀ NGỦ</a:t>
            </a:r>
          </a:p>
        </p:txBody>
      </p:sp>
    </p:spTree>
    <p:extLst>
      <p:ext uri="{BB962C8B-B14F-4D97-AF65-F5344CB8AC3E}">
        <p14:creationId xmlns:p14="http://schemas.microsoft.com/office/powerpoint/2010/main" val="9527220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48300" y="2667000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54607"/>
            <a:chOff x="1259767" y="1442589"/>
            <a:chExt cx="2319747" cy="654607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09685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57519" y="1907107"/>
            <a:ext cx="2791030" cy="654607"/>
            <a:chOff x="1024127" y="1442589"/>
            <a:chExt cx="2791030" cy="654607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9154899" y="28194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6418600" y="3657600"/>
            <a:ext cx="8773438" cy="4563537"/>
            <a:chOff x="6418600" y="4495869"/>
            <a:chExt cx="8773438" cy="4563537"/>
          </a:xfrm>
        </p:grpSpPr>
        <p:pic>
          <p:nvPicPr>
            <p:cNvPr id="2064" name="Picture 16" descr="Frame Border Transparent PNG Gold Image​ | Gallery Yopriceville -  High-Quality Images and Transparent… | Clip art frames borders, Frame  border design, Frame clipar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50" y="2390919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7125058" y="5867400"/>
              <a:ext cx="7356005" cy="13651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4000" b="1" i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Tình cảm yêu thương, hiếu thảo của bạn nhỏ đối với bà.</a:t>
              </a:r>
              <a:endParaRPr lang="en-US" sz="40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AB7F80-744D-4B4F-BD92-54932BBBA67D}"/>
              </a:ext>
            </a:extLst>
          </p:cNvPr>
          <p:cNvSpPr/>
          <p:nvPr/>
        </p:nvSpPr>
        <p:spPr>
          <a:xfrm>
            <a:off x="473420" y="2733261"/>
            <a:ext cx="43882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ích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òe,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im dim,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ặng, ngấn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12620CD-1BDD-4BE7-AF51-39EB39C6E605}"/>
              </a:ext>
            </a:extLst>
          </p:cNvPr>
          <p:cNvSpPr/>
          <p:nvPr/>
        </p:nvSpPr>
        <p:spPr>
          <a:xfrm>
            <a:off x="412585" y="5030212"/>
            <a:ext cx="5085326" cy="2982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Căn nhà đã vắng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Cốc chén nằm im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 mắt lim dim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 ngon bà nhé!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id="{07921E23-D1DC-4A87-8EBD-245DA070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QUẠT CHO BÀ NGỦ</a:t>
            </a:r>
          </a:p>
        </p:txBody>
      </p:sp>
    </p:spTree>
    <p:extLst>
      <p:ext uri="{BB962C8B-B14F-4D97-AF65-F5344CB8AC3E}">
        <p14:creationId xmlns:p14="http://schemas.microsoft.com/office/powerpoint/2010/main" val="22288922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617134" y="42893"/>
            <a:ext cx="6255239" cy="1013727"/>
            <a:chOff x="4539228" y="103852"/>
            <a:chExt cx="6149694" cy="1013727"/>
          </a:xfrm>
        </p:grpSpPr>
        <p:grpSp>
          <p:nvGrpSpPr>
            <p:cNvPr id="47" name="Group 46"/>
            <p:cNvGrpSpPr/>
            <p:nvPr/>
          </p:nvGrpSpPr>
          <p:grpSpPr>
            <a:xfrm>
              <a:off x="4539228" y="103852"/>
              <a:ext cx="6149694" cy="1013727"/>
              <a:chOff x="4539228" y="103852"/>
              <a:chExt cx="6149694" cy="1013727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4539228" y="10385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48" name="Straight Connector 47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356519" y="2360022"/>
            <a:ext cx="1447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Dựa theo nội dung bài thơ, hãy viết một câu nói về việc bạn nhỏ (hoặc ngấn nắng, cốc chén) đã làm để bà được ngủ ngon.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413759A-F326-4C97-B9A4-AB60C0A87E8F}"/>
              </a:ext>
            </a:extLst>
          </p:cNvPr>
          <p:cNvSpPr/>
          <p:nvPr/>
        </p:nvSpPr>
        <p:spPr>
          <a:xfrm>
            <a:off x="1356519" y="3701142"/>
            <a:ext cx="143255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Bạn nhỏ vẫy quạt thật đều cho bà ngủ. / </a:t>
            </a:r>
            <a:r>
              <a:rPr lang="en-US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Cốc chén nằm im trên bàn để bà ngon giấc.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D0FECDF-60B2-4C91-A199-B75F2806F65C}"/>
              </a:ext>
            </a:extLst>
          </p:cNvPr>
          <p:cNvSpPr txBox="1"/>
          <p:nvPr/>
        </p:nvSpPr>
        <p:spPr>
          <a:xfrm>
            <a:off x="1287008" y="4957371"/>
            <a:ext cx="1447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Cho biết câu em viết thuộc mẫu câu nào?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A5526A-8E66-4DA4-BEC1-203D8EDCF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020" y="5729104"/>
            <a:ext cx="9545382" cy="2019582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16DBC4F0-3B74-49F4-ACA5-11EC4BCF1057}"/>
              </a:ext>
            </a:extLst>
          </p:cNvPr>
          <p:cNvSpPr/>
          <p:nvPr/>
        </p:nvSpPr>
        <p:spPr>
          <a:xfrm>
            <a:off x="1356519" y="7807449"/>
            <a:ext cx="9600446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5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em viết thuộc mẫu câu: Ai làm gì?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2C20D8A1-46F0-4BF0-A9EB-FAD247D3E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QUẠT CHO BÀ NGỦ</a:t>
            </a:r>
          </a:p>
        </p:txBody>
      </p:sp>
    </p:spTree>
    <p:extLst>
      <p:ext uri="{BB962C8B-B14F-4D97-AF65-F5344CB8AC3E}">
        <p14:creationId xmlns:p14="http://schemas.microsoft.com/office/powerpoint/2010/main" val="9707848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1" grpId="0"/>
      <p:bldP spid="32" grpId="0"/>
      <p:bldP spid="5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9948</TotalTime>
  <Words>744</Words>
  <Application>Microsoft Office PowerPoint</Application>
  <PresentationFormat>Custom</PresentationFormat>
  <Paragraphs>86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1103</cp:revision>
  <dcterms:created xsi:type="dcterms:W3CDTF">2008-09-09T22:52:10Z</dcterms:created>
  <dcterms:modified xsi:type="dcterms:W3CDTF">2022-10-31T02:18:23Z</dcterms:modified>
</cp:coreProperties>
</file>