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7" r:id="rId2"/>
    <p:sldId id="430" r:id="rId3"/>
    <p:sldId id="432" r:id="rId4"/>
    <p:sldId id="438" r:id="rId5"/>
    <p:sldId id="436" r:id="rId6"/>
    <p:sldId id="437" r:id="rId7"/>
    <p:sldId id="440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438"/>
    <a:srgbClr val="FBF2D3"/>
    <a:srgbClr val="0000FF"/>
    <a:srgbClr val="FF0066"/>
    <a:srgbClr val="0000CC"/>
    <a:srgbClr val="296EB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5461-4786-4B06-B7BF-43A41D061512}" v="6" dt="2022-08-27T00:07:57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88" d="100"/>
          <a:sy n="88" d="100"/>
        </p:scale>
        <p:origin x="240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98FC5461-4786-4B06-B7BF-43A41D061512}"/>
    <pc:docChg chg="custSel delSld modSld">
      <pc:chgData name="T H" userId="270efafb50020bd6" providerId="LiveId" clId="{98FC5461-4786-4B06-B7BF-43A41D061512}" dt="2022-08-27T00:09:22.007" v="10" actId="2696"/>
      <pc:docMkLst>
        <pc:docMk/>
      </pc:docMkLst>
      <pc:sldChg chg="delSp mod delAnim">
        <pc:chgData name="T H" userId="270efafb50020bd6" providerId="LiveId" clId="{98FC5461-4786-4B06-B7BF-43A41D061512}" dt="2022-08-27T00:05:08.374" v="2" actId="478"/>
        <pc:sldMkLst>
          <pc:docMk/>
          <pc:sldMk cId="2305291919" sldId="430"/>
        </pc:sldMkLst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3" creationId="{6CDA40C8-F676-4BD6-B35D-92037163B130}"/>
          </ac:spMkLst>
        </pc:spChg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4" creationId="{71E0B8DA-8869-4F7A-A553-35EB2AF3448F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6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7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8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9" creationId="{00000000-0000-0000-0000-000000000000}"/>
          </ac:spMkLst>
        </pc:spChg>
        <pc:picChg chg="del">
          <ac:chgData name="T H" userId="270efafb50020bd6" providerId="LiveId" clId="{98FC5461-4786-4B06-B7BF-43A41D061512}" dt="2022-08-27T00:05:01.506" v="0" actId="478"/>
          <ac:picMkLst>
            <pc:docMk/>
            <pc:sldMk cId="2305291919" sldId="430"/>
            <ac:picMk id="21" creationId="{C41BFA32-9992-4F4B-A6AA-F90447B24857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2" creationId="{57E119E7-3740-4F4B-94FC-F4E46AA98BC5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5" creationId="{0DE0DC2E-1378-9E4A-95DA-214D973183CE}"/>
          </ac:picMkLst>
        </pc:picChg>
      </pc:sldChg>
      <pc:sldChg chg="delSp modSp mod delAnim modAnim">
        <pc:chgData name="T H" userId="270efafb50020bd6" providerId="LiveId" clId="{98FC5461-4786-4B06-B7BF-43A41D061512}" dt="2022-08-27T00:07:57.987" v="9"/>
        <pc:sldMkLst>
          <pc:docMk/>
          <pc:sldMk cId="2432748071" sldId="432"/>
        </pc:sldMkLst>
        <pc:spChg chg="del">
          <ac:chgData name="T H" userId="270efafb50020bd6" providerId="LiveId" clId="{98FC5461-4786-4B06-B7BF-43A41D061512}" dt="2022-08-27T00:07:11.388" v="5" actId="478"/>
          <ac:spMkLst>
            <pc:docMk/>
            <pc:sldMk cId="2432748071" sldId="432"/>
            <ac:spMk id="7" creationId="{04BE4210-9AE4-9814-51F2-460C5358F8C3}"/>
          </ac:spMkLst>
        </pc:spChg>
        <pc:picChg chg="mod">
          <ac:chgData name="T H" userId="270efafb50020bd6" providerId="LiveId" clId="{98FC5461-4786-4B06-B7BF-43A41D061512}" dt="2022-08-27T00:07:57.987" v="9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98FC5461-4786-4B06-B7BF-43A41D061512}" dt="2022-08-27T00:09:22.007" v="10" actId="2696"/>
        <pc:sldMkLst>
          <pc:docMk/>
          <pc:sldMk cId="3328368106" sldId="439"/>
        </pc:sldMkLst>
      </pc:sldChg>
    </pc:docChg>
  </pc:docChgLst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17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7: </a:t>
            </a:r>
            <a:r>
              <a:rPr lang="nl-NL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 HÀNH: KHẢO SÁT VỀ SỰ AN TOÀN CỦA TRƯỜNG HỌC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61897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64834" y="2020669"/>
            <a:ext cx="1403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Tổng hợp và trình bày kết quả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5319" y="1097280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2667000"/>
            <a:ext cx="1170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Trao đổi với các bạn trong nhóm về kết quả khảo sát.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E43E-E91A-17C4-9684-6CBEA2A70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" t="4569" r="4668"/>
          <a:stretch/>
        </p:blipFill>
        <p:spPr>
          <a:xfrm>
            <a:off x="2347119" y="3429000"/>
            <a:ext cx="9753600" cy="53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64834" y="2020669"/>
            <a:ext cx="1403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Tổng hợp và trình bày kết quả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5319" y="1097280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2667000"/>
            <a:ext cx="12845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bày kết quả khảo sát và đề xuất của nhóm trước lớp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9A6E-6974-DEE8-5EAF-AF7C1CB3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" t="1290" r="2920"/>
          <a:stretch/>
        </p:blipFill>
        <p:spPr>
          <a:xfrm>
            <a:off x="2880519" y="3313330"/>
            <a:ext cx="9906000" cy="5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66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Plaque 3"/>
          <p:cNvSpPr/>
          <p:nvPr/>
        </p:nvSpPr>
        <p:spPr>
          <a:xfrm>
            <a:off x="721260" y="2438400"/>
            <a:ext cx="14859000" cy="5020805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mình cần chú ý phát hiện những gì chưa an toàn ở trong và xung quang trường. Từ đó. Đề xuất với người lớn cách khắc phục kịp thười đề phòng tránh những tai nạn có thể xảy ra các bạn nhé!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FE0223B-42C2-B67B-2FD4-F887BD3A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2C2011-AF1B-D401-75E6-AB793766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438401"/>
            <a:ext cx="7010400" cy="5142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68C952-7BE1-7190-17DA-40CE68A7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60" y="2438402"/>
            <a:ext cx="7281105" cy="51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97FB859A-C121-B66F-D1D3-BCF41F77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</p:spTree>
    <p:extLst>
      <p:ext uri="{BB962C8B-B14F-4D97-AF65-F5344CB8AC3E}">
        <p14:creationId xmlns:p14="http://schemas.microsoft.com/office/powerpoint/2010/main" val="389932026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 Box 14">
            <a:extLst>
              <a:ext uri="{FF2B5EF4-FFF2-40B4-BE49-F238E27FC236}">
                <a16:creationId xmlns:a16="http://schemas.microsoft.com/office/drawing/2014/main" id="{97FB859A-C121-B66F-D1D3-BCF41F77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pic>
        <p:nvPicPr>
          <p:cNvPr id="2" name="tai nạn thương tích trong truomg">
            <a:hlinkClick r:id="" action="ppaction://media"/>
            <a:extLst>
              <a:ext uri="{FF2B5EF4-FFF2-40B4-BE49-F238E27FC236}">
                <a16:creationId xmlns:a16="http://schemas.microsoft.com/office/drawing/2014/main" id="{6B9FC2AD-753F-B63D-C32A-1CD0071B7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919" y="2165771"/>
            <a:ext cx="11543818" cy="65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10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10130</TotalTime>
  <Words>312</Words>
  <Application>Microsoft Office PowerPoint</Application>
  <PresentationFormat>Custom</PresentationFormat>
  <Paragraphs>29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1166</cp:revision>
  <dcterms:created xsi:type="dcterms:W3CDTF">2008-09-09T22:52:10Z</dcterms:created>
  <dcterms:modified xsi:type="dcterms:W3CDTF">2022-10-31T02:07:15Z</dcterms:modified>
</cp:coreProperties>
</file>