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3" r:id="rId5"/>
    <p:sldId id="437" r:id="rId6"/>
    <p:sldId id="434" r:id="rId7"/>
    <p:sldId id="435" r:id="rId8"/>
    <p:sldId id="436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438"/>
    <a:srgbClr val="FBF2D3"/>
    <a:srgbClr val="0000FF"/>
    <a:srgbClr val="FF0066"/>
    <a:srgbClr val="0000CC"/>
    <a:srgbClr val="296EB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F3563-A577-4FCC-8AD8-4E4BBCCB3E2F}" v="13" dt="2022-08-26T23:39:41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E78C40C-4E8D-4193-8E53-840C141A5910}"/>
    <pc:docChg chg="undo custSel addSld modSld sldOrd">
      <pc:chgData name="T H" userId="270efafb50020bd6" providerId="LiveId" clId="{7E78C40C-4E8D-4193-8E53-840C141A5910}" dt="2022-08-13T23:13:47.791" v="1365" actId="1076"/>
      <pc:docMkLst>
        <pc:docMk/>
      </pc:docMkLst>
      <pc:sldChg chg="modSp mod">
        <pc:chgData name="T H" userId="270efafb50020bd6" providerId="LiveId" clId="{7E78C40C-4E8D-4193-8E53-840C141A5910}" dt="2022-08-13T21:29:31.530" v="3" actId="1076"/>
        <pc:sldMkLst>
          <pc:docMk/>
          <pc:sldMk cId="4184934910" sldId="427"/>
        </pc:sldMkLst>
        <pc:spChg chg="mod">
          <ac:chgData name="T H" userId="270efafb50020bd6" providerId="LiveId" clId="{7E78C40C-4E8D-4193-8E53-840C141A5910}" dt="2022-08-13T21:29:25.027" v="2" actId="20577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7E78C40C-4E8D-4193-8E53-840C141A5910}" dt="2022-08-13T21:29:31.530" v="3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 H" userId="270efafb50020bd6" providerId="LiveId" clId="{7E78C40C-4E8D-4193-8E53-840C141A5910}" dt="2022-08-13T21:48:22.709" v="197"/>
        <pc:sldMkLst>
          <pc:docMk/>
          <pc:sldMk cId="2432748071" sldId="432"/>
        </pc:sldMkLst>
        <pc:spChg chg="add del mod">
          <ac:chgData name="T H" userId="270efafb50020bd6" providerId="LiveId" clId="{7E78C40C-4E8D-4193-8E53-840C141A5910}" dt="2022-08-13T21:46:57.647" v="194" actId="207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7E78C40C-4E8D-4193-8E53-840C141A5910}" dt="2022-08-13T21:45:04.570" v="176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1:45:23.051" v="180" actId="1076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7E78C40C-4E8D-4193-8E53-840C141A5910}" dt="2022-08-13T21:48:22.709" v="197"/>
          <ac:spMkLst>
            <pc:docMk/>
            <pc:sldMk cId="2432748071" sldId="432"/>
            <ac:spMk id="15" creationId="{00000000-0000-0000-0000-000000000000}"/>
          </ac:spMkLst>
        </pc:spChg>
        <pc:spChg chg="mod">
          <ac:chgData name="T H" userId="270efafb50020bd6" providerId="LiveId" clId="{7E78C40C-4E8D-4193-8E53-840C141A5910}" dt="2022-08-13T21:44:54.618" v="174" actId="20577"/>
          <ac:spMkLst>
            <pc:docMk/>
            <pc:sldMk cId="2432748071" sldId="432"/>
            <ac:spMk id="18" creationId="{00000000-0000-0000-0000-000000000000}"/>
          </ac:spMkLst>
        </pc:spChg>
        <pc:picChg chg="add del mod modCrop">
          <ac:chgData name="T H" userId="270efafb50020bd6" providerId="LiveId" clId="{7E78C40C-4E8D-4193-8E53-840C141A5910}" dt="2022-08-13T21:48:02.944" v="195" actId="1076"/>
          <ac:picMkLst>
            <pc:docMk/>
            <pc:sldMk cId="2432748071" sldId="432"/>
            <ac:picMk id="4" creationId="{57441AB3-2CB3-1C07-6C3A-7B4639276E95}"/>
          </ac:picMkLst>
        </pc:picChg>
        <pc:picChg chg="del">
          <ac:chgData name="T H" userId="270efafb50020bd6" providerId="LiveId" clId="{7E78C40C-4E8D-4193-8E53-840C141A5910}" dt="2022-08-13T21:40:23.635" v="27" actId="478"/>
          <ac:picMkLst>
            <pc:docMk/>
            <pc:sldMk cId="2432748071" sldId="432"/>
            <ac:picMk id="2050" creationId="{00000000-0000-0000-0000-000000000000}"/>
          </ac:picMkLst>
        </pc:picChg>
      </pc:sldChg>
      <pc:sldChg chg="addSp delSp modSp mod modAnim">
        <pc:chgData name="T H" userId="270efafb50020bd6" providerId="LiveId" clId="{7E78C40C-4E8D-4193-8E53-840C141A5910}" dt="2022-08-13T22:25:59.491" v="718" actId="1076"/>
        <pc:sldMkLst>
          <pc:docMk/>
          <pc:sldMk cId="3348958241" sldId="433"/>
        </pc:sldMkLst>
        <pc:spChg chg="mod">
          <ac:chgData name="T H" userId="270efafb50020bd6" providerId="LiveId" clId="{7E78C40C-4E8D-4193-8E53-840C141A5910}" dt="2022-08-13T22:24:11.822" v="715" actId="339"/>
          <ac:spMkLst>
            <pc:docMk/>
            <pc:sldMk cId="3348958241" sldId="433"/>
            <ac:spMk id="2" creationId="{00000000-0000-0000-0000-000000000000}"/>
          </ac:spMkLst>
        </pc:spChg>
        <pc:spChg chg="add mod">
          <ac:chgData name="T H" userId="270efafb50020bd6" providerId="LiveId" clId="{7E78C40C-4E8D-4193-8E53-840C141A5910}" dt="2022-08-13T22:05:04.955" v="435" actId="1076"/>
          <ac:spMkLst>
            <pc:docMk/>
            <pc:sldMk cId="3348958241" sldId="433"/>
            <ac:spMk id="5" creationId="{93B486CF-9FAB-821E-64AD-6E3B19803D31}"/>
          </ac:spMkLst>
        </pc:spChg>
        <pc:spChg chg="add del mod">
          <ac:chgData name="T H" userId="270efafb50020bd6" providerId="LiveId" clId="{7E78C40C-4E8D-4193-8E53-840C141A5910}" dt="2022-08-13T22:19:49.656" v="678" actId="478"/>
          <ac:spMkLst>
            <pc:docMk/>
            <pc:sldMk cId="3348958241" sldId="433"/>
            <ac:spMk id="7" creationId="{B8C9F715-AF05-C56E-52E9-E0C4F648DBCC}"/>
          </ac:spMkLst>
        </pc:spChg>
        <pc:spChg chg="add del mod">
          <ac:chgData name="T H" userId="270efafb50020bd6" providerId="LiveId" clId="{7E78C40C-4E8D-4193-8E53-840C141A5910}" dt="2022-08-13T22:17:25.868" v="667" actId="21"/>
          <ac:spMkLst>
            <pc:docMk/>
            <pc:sldMk cId="3348958241" sldId="433"/>
            <ac:spMk id="8" creationId="{C0859942-E05D-820C-9EAA-99297CE521AF}"/>
          </ac:spMkLst>
        </pc:spChg>
        <pc:spChg chg="add del mod">
          <ac:chgData name="T H" userId="270efafb50020bd6" providerId="LiveId" clId="{7E78C40C-4E8D-4193-8E53-840C141A5910}" dt="2022-08-13T22:17:25.868" v="667" actId="21"/>
          <ac:spMkLst>
            <pc:docMk/>
            <pc:sldMk cId="3348958241" sldId="433"/>
            <ac:spMk id="9" creationId="{C03DA048-0152-F917-3126-9613E8740BB5}"/>
          </ac:spMkLst>
        </pc:spChg>
        <pc:spChg chg="del">
          <ac:chgData name="T H" userId="270efafb50020bd6" providerId="LiveId" clId="{7E78C40C-4E8D-4193-8E53-840C141A5910}" dt="2022-08-13T21:55:02.902" v="427" actId="478"/>
          <ac:spMkLst>
            <pc:docMk/>
            <pc:sldMk cId="3348958241" sldId="433"/>
            <ac:spMk id="15" creationId="{00000000-0000-0000-0000-000000000000}"/>
          </ac:spMkLst>
        </pc:spChg>
        <pc:spChg chg="mod">
          <ac:chgData name="T H" userId="270efafb50020bd6" providerId="LiveId" clId="{7E78C40C-4E8D-4193-8E53-840C141A5910}" dt="2022-08-13T22:05:08.724" v="436" actId="1076"/>
          <ac:spMkLst>
            <pc:docMk/>
            <pc:sldMk cId="3348958241" sldId="433"/>
            <ac:spMk id="17" creationId="{00000000-0000-0000-0000-000000000000}"/>
          </ac:spMkLst>
        </pc:spChg>
        <pc:picChg chg="add del">
          <ac:chgData name="T H" userId="270efafb50020bd6" providerId="LiveId" clId="{7E78C40C-4E8D-4193-8E53-840C141A5910}" dt="2022-08-13T21:55:13.555" v="430" actId="478"/>
          <ac:picMkLst>
            <pc:docMk/>
            <pc:sldMk cId="3348958241" sldId="433"/>
            <ac:picMk id="4" creationId="{AE05DF05-0DD4-1205-4B9B-CDBB254540F2}"/>
          </ac:picMkLst>
        </pc:picChg>
        <pc:picChg chg="add mod">
          <ac:chgData name="T H" userId="270efafb50020bd6" providerId="LiveId" clId="{7E78C40C-4E8D-4193-8E53-840C141A5910}" dt="2022-08-13T22:21:16.731" v="700" actId="1076"/>
          <ac:picMkLst>
            <pc:docMk/>
            <pc:sldMk cId="3348958241" sldId="433"/>
            <ac:picMk id="10" creationId="{E04D1224-EA7C-5B45-4FE4-D5B6A948EA08}"/>
          </ac:picMkLst>
        </pc:picChg>
        <pc:picChg chg="add mod">
          <ac:chgData name="T H" userId="270efafb50020bd6" providerId="LiveId" clId="{7E78C40C-4E8D-4193-8E53-840C141A5910}" dt="2022-08-13T22:25:59.491" v="718" actId="1076"/>
          <ac:picMkLst>
            <pc:docMk/>
            <pc:sldMk cId="3348958241" sldId="433"/>
            <ac:picMk id="11" creationId="{00D2E9C4-BCA5-B874-0478-1598D283FA81}"/>
          </ac:picMkLst>
        </pc:picChg>
        <pc:picChg chg="add mod">
          <ac:chgData name="T H" userId="270efafb50020bd6" providerId="LiveId" clId="{7E78C40C-4E8D-4193-8E53-840C141A5910}" dt="2022-08-13T22:21:39.722" v="707" actId="1076"/>
          <ac:picMkLst>
            <pc:docMk/>
            <pc:sldMk cId="3348958241" sldId="433"/>
            <ac:picMk id="12" creationId="{202DBF99-5368-32D2-6716-941D2821A7A7}"/>
          </ac:picMkLst>
        </pc:picChg>
        <pc:picChg chg="add mod">
          <ac:chgData name="T H" userId="270efafb50020bd6" providerId="LiveId" clId="{7E78C40C-4E8D-4193-8E53-840C141A5910}" dt="2022-08-13T22:20:40.197" v="692" actId="1076"/>
          <ac:picMkLst>
            <pc:docMk/>
            <pc:sldMk cId="3348958241" sldId="433"/>
            <ac:picMk id="13" creationId="{E7E21123-0D37-515D-A1D8-4E0482216A6D}"/>
          </ac:picMkLst>
        </pc:picChg>
        <pc:picChg chg="add del mod">
          <ac:chgData name="T H" userId="270efafb50020bd6" providerId="LiveId" clId="{7E78C40C-4E8D-4193-8E53-840C141A5910}" dt="2022-08-13T22:17:25.868" v="667" actId="21"/>
          <ac:picMkLst>
            <pc:docMk/>
            <pc:sldMk cId="3348958241" sldId="433"/>
            <ac:picMk id="1026" creationId="{7CA1F44A-561E-5125-05DD-EABB9FACC5B8}"/>
          </ac:picMkLst>
        </pc:picChg>
        <pc:picChg chg="del">
          <ac:chgData name="T H" userId="270efafb50020bd6" providerId="LiveId" clId="{7E78C40C-4E8D-4193-8E53-840C141A5910}" dt="2022-08-13T22:07:35.102" v="441" actId="478"/>
          <ac:picMkLst>
            <pc:docMk/>
            <pc:sldMk cId="3348958241" sldId="433"/>
            <ac:picMk id="4098" creationId="{00000000-0000-0000-0000-000000000000}"/>
          </ac:picMkLst>
        </pc:picChg>
        <pc:picChg chg="del mod">
          <ac:chgData name="T H" userId="270efafb50020bd6" providerId="LiveId" clId="{7E78C40C-4E8D-4193-8E53-840C141A5910}" dt="2022-08-13T22:07:31.162" v="439" actId="478"/>
          <ac:picMkLst>
            <pc:docMk/>
            <pc:sldMk cId="3348958241" sldId="433"/>
            <ac:picMk id="4100" creationId="{00000000-0000-0000-0000-000000000000}"/>
          </ac:picMkLst>
        </pc:picChg>
        <pc:picChg chg="del">
          <ac:chgData name="T H" userId="270efafb50020bd6" providerId="LiveId" clId="{7E78C40C-4E8D-4193-8E53-840C141A5910}" dt="2022-08-13T22:07:32.912" v="440" actId="478"/>
          <ac:picMkLst>
            <pc:docMk/>
            <pc:sldMk cId="3348958241" sldId="433"/>
            <ac:picMk id="4102" creationId="{00000000-0000-0000-0000-000000000000}"/>
          </ac:picMkLst>
        </pc:picChg>
      </pc:sldChg>
      <pc:sldChg chg="addSp delSp modSp mod ord delAnim modAnim">
        <pc:chgData name="T H" userId="270efafb50020bd6" providerId="LiveId" clId="{7E78C40C-4E8D-4193-8E53-840C141A5910}" dt="2022-08-13T22:42:19.436" v="857"/>
        <pc:sldMkLst>
          <pc:docMk/>
          <pc:sldMk cId="1818089509" sldId="434"/>
        </pc:sldMkLst>
        <pc:spChg chg="add mod">
          <ac:chgData name="T H" userId="270efafb50020bd6" providerId="LiveId" clId="{7E78C40C-4E8D-4193-8E53-840C141A5910}" dt="2022-08-13T21:55:43.811" v="432"/>
          <ac:spMkLst>
            <pc:docMk/>
            <pc:sldMk cId="1818089509" sldId="434"/>
            <ac:spMk id="2" creationId="{040448D0-C195-3C46-0BEA-B0D8CF51AD32}"/>
          </ac:spMkLst>
        </pc:spChg>
        <pc:spChg chg="del">
          <ac:chgData name="T H" userId="270efafb50020bd6" providerId="LiveId" clId="{7E78C40C-4E8D-4193-8E53-840C141A5910}" dt="2022-08-13T22:29:45.610" v="755" actId="478"/>
          <ac:spMkLst>
            <pc:docMk/>
            <pc:sldMk cId="1818089509" sldId="434"/>
            <ac:spMk id="3" creationId="{00000000-0000-0000-0000-000000000000}"/>
          </ac:spMkLst>
        </pc:spChg>
        <pc:spChg chg="add mod">
          <ac:chgData name="T H" userId="270efafb50020bd6" providerId="LiveId" clId="{7E78C40C-4E8D-4193-8E53-840C141A5910}" dt="2022-08-13T22:41:22.003" v="856" actId="207"/>
          <ac:spMkLst>
            <pc:docMk/>
            <pc:sldMk cId="1818089509" sldId="434"/>
            <ac:spMk id="7" creationId="{6A5DD33A-66A3-FDED-2655-C820DEC54B99}"/>
          </ac:spMkLst>
        </pc:spChg>
        <pc:spChg chg="mod">
          <ac:chgData name="T H" userId="270efafb50020bd6" providerId="LiveId" clId="{7E78C40C-4E8D-4193-8E53-840C141A5910}" dt="2022-08-13T22:27:18.456" v="739" actId="20577"/>
          <ac:spMkLst>
            <pc:docMk/>
            <pc:sldMk cId="1818089509" sldId="434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2:28:58.929" v="751" actId="113"/>
          <ac:spMkLst>
            <pc:docMk/>
            <pc:sldMk cId="1818089509" sldId="434"/>
            <ac:spMk id="11" creationId="{00000000-0000-0000-0000-000000000000}"/>
          </ac:spMkLst>
        </pc:spChg>
        <pc:spChg chg="del">
          <ac:chgData name="T H" userId="270efafb50020bd6" providerId="LiveId" clId="{7E78C40C-4E8D-4193-8E53-840C141A5910}" dt="2022-08-13T21:55:43.159" v="431" actId="478"/>
          <ac:spMkLst>
            <pc:docMk/>
            <pc:sldMk cId="1818089509" sldId="434"/>
            <ac:spMk id="15" creationId="{00000000-0000-0000-0000-000000000000}"/>
          </ac:spMkLst>
        </pc:spChg>
        <pc:picChg chg="add del mod modCrop">
          <ac:chgData name="T H" userId="270efafb50020bd6" providerId="LiveId" clId="{7E78C40C-4E8D-4193-8E53-840C141A5910}" dt="2022-08-13T22:39:18.004" v="839" actId="478"/>
          <ac:picMkLst>
            <pc:docMk/>
            <pc:sldMk cId="1818089509" sldId="434"/>
            <ac:picMk id="5" creationId="{57B6B457-611A-7691-3BB0-8FEE3BDFBE21}"/>
          </ac:picMkLst>
        </pc:picChg>
        <pc:picChg chg="add del mod">
          <ac:chgData name="T H" userId="270efafb50020bd6" providerId="LiveId" clId="{7E78C40C-4E8D-4193-8E53-840C141A5910}" dt="2022-08-13T22:39:15.654" v="838" actId="478"/>
          <ac:picMkLst>
            <pc:docMk/>
            <pc:sldMk cId="1818089509" sldId="434"/>
            <ac:picMk id="8" creationId="{E4B4C133-3E9E-018B-3AD3-A51123189B8B}"/>
          </ac:picMkLst>
        </pc:picChg>
        <pc:picChg chg="add mod">
          <ac:chgData name="T H" userId="270efafb50020bd6" providerId="LiveId" clId="{7E78C40C-4E8D-4193-8E53-840C141A5910}" dt="2022-08-13T22:39:58.522" v="845" actId="1076"/>
          <ac:picMkLst>
            <pc:docMk/>
            <pc:sldMk cId="1818089509" sldId="434"/>
            <ac:picMk id="9" creationId="{10DB2F14-326D-7880-B589-90F1C9D40195}"/>
          </ac:picMkLst>
        </pc:picChg>
        <pc:picChg chg="del">
          <ac:chgData name="T H" userId="270efafb50020bd6" providerId="LiveId" clId="{7E78C40C-4E8D-4193-8E53-840C141A5910}" dt="2022-08-13T22:27:41.472" v="741" actId="478"/>
          <ac:picMkLst>
            <pc:docMk/>
            <pc:sldMk cId="1818089509" sldId="434"/>
            <ac:picMk id="3073" creationId="{00000000-0000-0000-0000-000000000000}"/>
          </ac:picMkLst>
        </pc:picChg>
      </pc:sldChg>
      <pc:sldChg chg="addSp delSp modSp mod delAnim modAnim">
        <pc:chgData name="T H" userId="270efafb50020bd6" providerId="LiveId" clId="{7E78C40C-4E8D-4193-8E53-840C141A5910}" dt="2022-08-13T23:09:31.819" v="1146"/>
        <pc:sldMkLst>
          <pc:docMk/>
          <pc:sldMk cId="3133606272" sldId="435"/>
        </pc:sldMkLst>
        <pc:spChg chg="del">
          <ac:chgData name="T H" userId="270efafb50020bd6" providerId="LiveId" clId="{7E78C40C-4E8D-4193-8E53-840C141A5910}" dt="2022-08-13T22:45:57.610" v="891" actId="478"/>
          <ac:spMkLst>
            <pc:docMk/>
            <pc:sldMk cId="3133606272" sldId="435"/>
            <ac:spMk id="2" creationId="{00000000-0000-0000-0000-000000000000}"/>
          </ac:spMkLst>
        </pc:spChg>
        <pc:spChg chg="add mod">
          <ac:chgData name="T H" userId="270efafb50020bd6" providerId="LiveId" clId="{7E78C40C-4E8D-4193-8E53-840C141A5910}" dt="2022-08-13T22:25:43.165" v="717"/>
          <ac:spMkLst>
            <pc:docMk/>
            <pc:sldMk cId="3133606272" sldId="435"/>
            <ac:spMk id="3" creationId="{CEDB00F9-514A-392D-D509-11C3B88BC4B0}"/>
          </ac:spMkLst>
        </pc:spChg>
        <pc:spChg chg="add mod">
          <ac:chgData name="T H" userId="270efafb50020bd6" providerId="LiveId" clId="{7E78C40C-4E8D-4193-8E53-840C141A5910}" dt="2022-08-13T23:01:00.278" v="1099" actId="122"/>
          <ac:spMkLst>
            <pc:docMk/>
            <pc:sldMk cId="3133606272" sldId="435"/>
            <ac:spMk id="7" creationId="{A615BB94-49D1-E246-5143-B675F2B4ED76}"/>
          </ac:spMkLst>
        </pc:spChg>
        <pc:spChg chg="add mod">
          <ac:chgData name="T H" userId="270efafb50020bd6" providerId="LiveId" clId="{7E78C40C-4E8D-4193-8E53-840C141A5910}" dt="2022-08-13T23:01:03.128" v="1100" actId="122"/>
          <ac:spMkLst>
            <pc:docMk/>
            <pc:sldMk cId="3133606272" sldId="435"/>
            <ac:spMk id="8" creationId="{C02B9EDB-D79F-578B-AFDC-7C14835FE958}"/>
          </ac:spMkLst>
        </pc:spChg>
        <pc:spChg chg="add mod">
          <ac:chgData name="T H" userId="270efafb50020bd6" providerId="LiveId" clId="{7E78C40C-4E8D-4193-8E53-840C141A5910}" dt="2022-08-13T23:06:52.196" v="1131" actId="208"/>
          <ac:spMkLst>
            <pc:docMk/>
            <pc:sldMk cId="3133606272" sldId="435"/>
            <ac:spMk id="9" creationId="{BCEB722D-B2E8-96F1-BB2B-B604060642A9}"/>
          </ac:spMkLst>
        </pc:spChg>
        <pc:spChg chg="mod">
          <ac:chgData name="T H" userId="270efafb50020bd6" providerId="LiveId" clId="{7E78C40C-4E8D-4193-8E53-840C141A5910}" dt="2022-08-13T22:42:54.900" v="878" actId="20577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2:47:10.925" v="907" actId="207"/>
          <ac:spMkLst>
            <pc:docMk/>
            <pc:sldMk cId="3133606272" sldId="435"/>
            <ac:spMk id="11" creationId="{00000000-0000-0000-0000-000000000000}"/>
          </ac:spMkLst>
        </pc:spChg>
        <pc:spChg chg="add mod">
          <ac:chgData name="T H" userId="270efafb50020bd6" providerId="LiveId" clId="{7E78C40C-4E8D-4193-8E53-840C141A5910}" dt="2022-08-13T23:06:59.514" v="1132" actId="14100"/>
          <ac:spMkLst>
            <pc:docMk/>
            <pc:sldMk cId="3133606272" sldId="435"/>
            <ac:spMk id="12" creationId="{CF2DE2BC-02F8-8534-9A2A-29A58E4AF270}"/>
          </ac:spMkLst>
        </pc:spChg>
        <pc:spChg chg="add del mod">
          <ac:chgData name="T H" userId="270efafb50020bd6" providerId="LiveId" clId="{7E78C40C-4E8D-4193-8E53-840C141A5910}" dt="2022-08-13T23:07:37.892" v="1138" actId="478"/>
          <ac:spMkLst>
            <pc:docMk/>
            <pc:sldMk cId="3133606272" sldId="435"/>
            <ac:spMk id="13" creationId="{6F8E9AB4-CACD-1D3C-5A5B-253B582DD296}"/>
          </ac:spMkLst>
        </pc:spChg>
        <pc:spChg chg="add mod">
          <ac:chgData name="T H" userId="270efafb50020bd6" providerId="LiveId" clId="{7E78C40C-4E8D-4193-8E53-840C141A5910}" dt="2022-08-13T23:05:38.708" v="1127" actId="2085"/>
          <ac:spMkLst>
            <pc:docMk/>
            <pc:sldMk cId="3133606272" sldId="435"/>
            <ac:spMk id="14" creationId="{0FC0CF25-4F19-81DC-E448-971D9A15AED4}"/>
          </ac:spMkLst>
        </pc:spChg>
        <pc:spChg chg="del">
          <ac:chgData name="T H" userId="270efafb50020bd6" providerId="LiveId" clId="{7E78C40C-4E8D-4193-8E53-840C141A5910}" dt="2022-08-13T22:25:42.668" v="716" actId="478"/>
          <ac:spMkLst>
            <pc:docMk/>
            <pc:sldMk cId="3133606272" sldId="435"/>
            <ac:spMk id="15" creationId="{00000000-0000-0000-0000-000000000000}"/>
          </ac:spMkLst>
        </pc:spChg>
        <pc:spChg chg="add mod">
          <ac:chgData name="T H" userId="270efafb50020bd6" providerId="LiveId" clId="{7E78C40C-4E8D-4193-8E53-840C141A5910}" dt="2022-08-13T23:08:38.483" v="1144" actId="1036"/>
          <ac:spMkLst>
            <pc:docMk/>
            <pc:sldMk cId="3133606272" sldId="435"/>
            <ac:spMk id="16" creationId="{DC10232C-C2E7-C596-B37D-8EC27A90F9CF}"/>
          </ac:spMkLst>
        </pc:spChg>
        <pc:spChg chg="add mod">
          <ac:chgData name="T H" userId="270efafb50020bd6" providerId="LiveId" clId="{7E78C40C-4E8D-4193-8E53-840C141A5910}" dt="2022-08-13T23:07:48.290" v="1140" actId="1036"/>
          <ac:spMkLst>
            <pc:docMk/>
            <pc:sldMk cId="3133606272" sldId="435"/>
            <ac:spMk id="17" creationId="{363797B8-0378-9896-8E1C-B6723DD63CEA}"/>
          </ac:spMkLst>
        </pc:spChg>
        <pc:picChg chg="add mod">
          <ac:chgData name="T H" userId="270efafb50020bd6" providerId="LiveId" clId="{7E78C40C-4E8D-4193-8E53-840C141A5910}" dt="2022-08-13T23:09:31.819" v="1146"/>
          <ac:picMkLst>
            <pc:docMk/>
            <pc:sldMk cId="3133606272" sldId="435"/>
            <ac:picMk id="5" creationId="{9ADCB070-B6B4-E4D1-7951-90F63DF9B7CF}"/>
          </ac:picMkLst>
        </pc:picChg>
        <pc:picChg chg="del">
          <ac:chgData name="T H" userId="270efafb50020bd6" providerId="LiveId" clId="{7E78C40C-4E8D-4193-8E53-840C141A5910}" dt="2022-08-13T22:45:54.657" v="890" actId="478"/>
          <ac:picMkLst>
            <pc:docMk/>
            <pc:sldMk cId="3133606272" sldId="435"/>
            <ac:picMk id="5122" creationId="{00000000-0000-0000-0000-000000000000}"/>
          </ac:picMkLst>
        </pc:picChg>
      </pc:sldChg>
      <pc:sldChg chg="addSp delSp modSp mod">
        <pc:chgData name="T H" userId="270efafb50020bd6" providerId="LiveId" clId="{7E78C40C-4E8D-4193-8E53-840C141A5910}" dt="2022-08-13T23:13:47.791" v="1365" actId="1076"/>
        <pc:sldMkLst>
          <pc:docMk/>
          <pc:sldMk cId="2615004540" sldId="436"/>
        </pc:sldMkLst>
        <pc:spChg chg="mod">
          <ac:chgData name="T H" userId="270efafb50020bd6" providerId="LiveId" clId="{7E78C40C-4E8D-4193-8E53-840C141A5910}" dt="2022-08-13T23:13:28.974" v="1361" actId="20577"/>
          <ac:spMkLst>
            <pc:docMk/>
            <pc:sldMk cId="2615004540" sldId="436"/>
            <ac:spMk id="4" creationId="{00000000-0000-0000-0000-000000000000}"/>
          </ac:spMkLst>
        </pc:spChg>
        <pc:spChg chg="add mod">
          <ac:chgData name="T H" userId="270efafb50020bd6" providerId="LiveId" clId="{7E78C40C-4E8D-4193-8E53-840C141A5910}" dt="2022-08-13T23:13:47.791" v="1365" actId="1076"/>
          <ac:spMkLst>
            <pc:docMk/>
            <pc:sldMk cId="2615004540" sldId="436"/>
            <ac:spMk id="5" creationId="{9A1602C6-7A9E-290E-8335-9464FDA1E036}"/>
          </ac:spMkLst>
        </pc:spChg>
        <pc:spChg chg="del">
          <ac:chgData name="T H" userId="270efafb50020bd6" providerId="LiveId" clId="{7E78C40C-4E8D-4193-8E53-840C141A5910}" dt="2022-08-13T23:13:44.411" v="1363" actId="478"/>
          <ac:spMkLst>
            <pc:docMk/>
            <pc:sldMk cId="2615004540" sldId="436"/>
            <ac:spMk id="15" creationId="{00000000-0000-0000-0000-000000000000}"/>
          </ac:spMkLst>
        </pc:spChg>
        <pc:picChg chg="add del mod">
          <ac:chgData name="T H" userId="270efafb50020bd6" providerId="LiveId" clId="{7E78C40C-4E8D-4193-8E53-840C141A5910}" dt="2022-08-13T23:13:31.661" v="1362" actId="478"/>
          <ac:picMkLst>
            <pc:docMk/>
            <pc:sldMk cId="2615004540" sldId="436"/>
            <ac:picMk id="3" creationId="{A5974A00-88AB-0CA3-A0D0-7BDCFDA9BEFC}"/>
          </ac:picMkLst>
        </pc:picChg>
      </pc:sldChg>
      <pc:sldChg chg="addSp delSp modSp add mod delAnim modAnim">
        <pc:chgData name="T H" userId="270efafb50020bd6" providerId="LiveId" clId="{7E78C40C-4E8D-4193-8E53-840C141A5910}" dt="2022-08-13T22:39:33.911" v="840" actId="1076"/>
        <pc:sldMkLst>
          <pc:docMk/>
          <pc:sldMk cId="389932026" sldId="437"/>
        </pc:sldMkLst>
        <pc:spChg chg="add del mod">
          <ac:chgData name="T H" userId="270efafb50020bd6" providerId="LiveId" clId="{7E78C40C-4E8D-4193-8E53-840C141A5910}" dt="2022-08-13T22:37:43.365" v="829" actId="478"/>
          <ac:spMkLst>
            <pc:docMk/>
            <pc:sldMk cId="389932026" sldId="437"/>
            <ac:spMk id="3" creationId="{D518A8F8-6299-9A2B-D94B-4B2F3D9E9589}"/>
          </ac:spMkLst>
        </pc:spChg>
        <pc:spChg chg="add mod">
          <ac:chgData name="T H" userId="270efafb50020bd6" providerId="LiveId" clId="{7E78C40C-4E8D-4193-8E53-840C141A5910}" dt="2022-08-13T22:34:21.680" v="797" actId="571"/>
          <ac:spMkLst>
            <pc:docMk/>
            <pc:sldMk cId="389932026" sldId="437"/>
            <ac:spMk id="6" creationId="{CA68B6CB-C4B7-908D-DE27-7CA7643B090D}"/>
          </ac:spMkLst>
        </pc:spChg>
        <pc:spChg chg="del mod">
          <ac:chgData name="T H" userId="270efafb50020bd6" providerId="LiveId" clId="{7E78C40C-4E8D-4193-8E53-840C141A5910}" dt="2022-08-13T22:31:19.298" v="777" actId="478"/>
          <ac:spMkLst>
            <pc:docMk/>
            <pc:sldMk cId="389932026" sldId="437"/>
            <ac:spMk id="7" creationId="{6A5DD33A-66A3-FDED-2655-C820DEC54B99}"/>
          </ac:spMkLst>
        </pc:spChg>
        <pc:spChg chg="mod">
          <ac:chgData name="T H" userId="270efafb50020bd6" providerId="LiveId" clId="{7E78C40C-4E8D-4193-8E53-840C141A5910}" dt="2022-08-13T22:39:33.911" v="840" actId="1076"/>
          <ac:spMkLst>
            <pc:docMk/>
            <pc:sldMk cId="389932026" sldId="437"/>
            <ac:spMk id="11" creationId="{00000000-0000-0000-0000-000000000000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2" creationId="{E67F24D3-0AD6-439E-DE65-6E278F4F3F2B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3" creationId="{2C2C3FE3-218E-C127-569D-7968FD0619A3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4" creationId="{91716007-3DA0-1D39-DAE2-407C9DC64265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5" creationId="{D19C0911-6C21-CA0A-9688-CEE0C95E7006}"/>
          </ac:spMkLst>
        </pc:spChg>
        <pc:picChg chg="add mod">
          <ac:chgData name="T H" userId="270efafb50020bd6" providerId="LiveId" clId="{7E78C40C-4E8D-4193-8E53-840C141A5910}" dt="2022-08-13T22:34:21.680" v="797" actId="571"/>
          <ac:picMkLst>
            <pc:docMk/>
            <pc:sldMk cId="389932026" sldId="437"/>
            <ac:picMk id="4" creationId="{F6FB8121-C50C-D209-4E89-1D7E532A0E14}"/>
          </ac:picMkLst>
        </pc:picChg>
        <pc:picChg chg="mod">
          <ac:chgData name="T H" userId="270efafb50020bd6" providerId="LiveId" clId="{7E78C40C-4E8D-4193-8E53-840C141A5910}" dt="2022-08-13T22:38:40.170" v="835" actId="1076"/>
          <ac:picMkLst>
            <pc:docMk/>
            <pc:sldMk cId="389932026" sldId="437"/>
            <ac:picMk id="5" creationId="{57B6B457-611A-7691-3BB0-8FEE3BDFBE21}"/>
          </ac:picMkLst>
        </pc:picChg>
        <pc:picChg chg="del mod">
          <ac:chgData name="T H" userId="270efafb50020bd6" providerId="LiveId" clId="{7E78C40C-4E8D-4193-8E53-840C141A5910}" dt="2022-08-13T22:31:22.764" v="779" actId="478"/>
          <ac:picMkLst>
            <pc:docMk/>
            <pc:sldMk cId="389932026" sldId="437"/>
            <ac:picMk id="8" creationId="{E4B4C133-3E9E-018B-3AD3-A51123189B8B}"/>
          </ac:picMkLst>
        </pc:picChg>
        <pc:picChg chg="add del mod">
          <ac:chgData name="T H" userId="270efafb50020bd6" providerId="LiveId" clId="{7E78C40C-4E8D-4193-8E53-840C141A5910}" dt="2022-08-13T22:36:36.984" v="819" actId="478"/>
          <ac:picMkLst>
            <pc:docMk/>
            <pc:sldMk cId="389932026" sldId="437"/>
            <ac:picMk id="9" creationId="{FFCACC6D-1FC7-44CB-9258-C91A2B5E23BB}"/>
          </ac:picMkLst>
        </pc:picChg>
        <pc:picChg chg="add del mod">
          <ac:chgData name="T H" userId="270efafb50020bd6" providerId="LiveId" clId="{7E78C40C-4E8D-4193-8E53-840C141A5910}" dt="2022-08-13T22:36:16.046" v="807" actId="478"/>
          <ac:picMkLst>
            <pc:docMk/>
            <pc:sldMk cId="389932026" sldId="437"/>
            <ac:picMk id="16" creationId="{9BF664C8-EAD9-1BA6-02E3-A1952F297AE1}"/>
          </ac:picMkLst>
        </pc:picChg>
        <pc:picChg chg="add del mod">
          <ac:chgData name="T H" userId="270efafb50020bd6" providerId="LiveId" clId="{7E78C40C-4E8D-4193-8E53-840C141A5910}" dt="2022-08-13T22:36:19.547" v="809" actId="478"/>
          <ac:picMkLst>
            <pc:docMk/>
            <pc:sldMk cId="389932026" sldId="437"/>
            <ac:picMk id="17" creationId="{C667E1DE-0FDE-9C24-C8C6-B8593D0736B3}"/>
          </ac:picMkLst>
        </pc:picChg>
        <pc:picChg chg="add del mod">
          <ac:chgData name="T H" userId="270efafb50020bd6" providerId="LiveId" clId="{7E78C40C-4E8D-4193-8E53-840C141A5910}" dt="2022-08-13T22:36:22.385" v="811" actId="478"/>
          <ac:picMkLst>
            <pc:docMk/>
            <pc:sldMk cId="389932026" sldId="437"/>
            <ac:picMk id="18" creationId="{651A0BD7-0FDF-B0DA-DE16-F663455EE98C}"/>
          </ac:picMkLst>
        </pc:picChg>
        <pc:picChg chg="add del mod">
          <ac:chgData name="T H" userId="270efafb50020bd6" providerId="LiveId" clId="{7E78C40C-4E8D-4193-8E53-840C141A5910}" dt="2022-08-13T22:36:25.637" v="813" actId="478"/>
          <ac:picMkLst>
            <pc:docMk/>
            <pc:sldMk cId="389932026" sldId="437"/>
            <ac:picMk id="19" creationId="{8CC3774A-98DE-59D3-6E61-2E8EC684A8AF}"/>
          </ac:picMkLst>
        </pc:picChg>
        <pc:picChg chg="add del mod">
          <ac:chgData name="T H" userId="270efafb50020bd6" providerId="LiveId" clId="{7E78C40C-4E8D-4193-8E53-840C141A5910}" dt="2022-08-13T22:36:29.537" v="815" actId="478"/>
          <ac:picMkLst>
            <pc:docMk/>
            <pc:sldMk cId="389932026" sldId="437"/>
            <ac:picMk id="20" creationId="{3E55E0F6-72A5-D240-6F00-736BDF6CB901}"/>
          </ac:picMkLst>
        </pc:picChg>
        <pc:picChg chg="add del mod">
          <ac:chgData name="T H" userId="270efafb50020bd6" providerId="LiveId" clId="{7E78C40C-4E8D-4193-8E53-840C141A5910}" dt="2022-08-13T22:36:33.629" v="817" actId="478"/>
          <ac:picMkLst>
            <pc:docMk/>
            <pc:sldMk cId="389932026" sldId="437"/>
            <ac:picMk id="21" creationId="{D37AAFA7-11B9-8EC0-07DB-66BFCACFE40B}"/>
          </ac:picMkLst>
        </pc:picChg>
      </pc:sldChg>
    </pc:docChg>
  </pc:docChgLst>
  <pc:docChgLst>
    <pc:chgData name="T H" userId="270efafb50020bd6" providerId="LiveId" clId="{8F1F3563-A577-4FCC-8AD8-4E4BBCCB3E2F}"/>
    <pc:docChg chg="undo custSel addSld modSld">
      <pc:chgData name="T H" userId="270efafb50020bd6" providerId="LiveId" clId="{8F1F3563-A577-4FCC-8AD8-4E4BBCCB3E2F}" dt="2022-08-26T23:39:41.762" v="23" actId="478"/>
      <pc:docMkLst>
        <pc:docMk/>
      </pc:docMkLst>
      <pc:sldChg chg="modSp mod">
        <pc:chgData name="T H" userId="270efafb50020bd6" providerId="LiveId" clId="{8F1F3563-A577-4FCC-8AD8-4E4BBCCB3E2F}" dt="2022-08-26T23:34:22.770" v="7" actId="14100"/>
        <pc:sldMkLst>
          <pc:docMk/>
          <pc:sldMk cId="2432748071" sldId="432"/>
        </pc:sldMkLst>
        <pc:spChg chg="mod">
          <ac:chgData name="T H" userId="270efafb50020bd6" providerId="LiveId" clId="{8F1F3563-A577-4FCC-8AD8-4E4BBCCB3E2F}" dt="2022-08-26T23:32:54.393" v="1" actId="1076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8F1F3563-A577-4FCC-8AD8-4E4BBCCB3E2F}" dt="2022-08-26T23:33:03.127" v="3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8F1F3563-A577-4FCC-8AD8-4E4BBCCB3E2F}" dt="2022-08-26T23:33:00.725" v="2" actId="1076"/>
          <ac:spMkLst>
            <pc:docMk/>
            <pc:sldMk cId="2432748071" sldId="432"/>
            <ac:spMk id="14" creationId="{00000000-0000-0000-0000-000000000000}"/>
          </ac:spMkLst>
        </pc:spChg>
        <pc:picChg chg="mod">
          <ac:chgData name="T H" userId="270efafb50020bd6" providerId="LiveId" clId="{8F1F3563-A577-4FCC-8AD8-4E4BBCCB3E2F}" dt="2022-08-26T23:34:22.770" v="7" actId="14100"/>
          <ac:picMkLst>
            <pc:docMk/>
            <pc:sldMk cId="2432748071" sldId="432"/>
            <ac:picMk id="4" creationId="{57441AB3-2CB3-1C07-6C3A-7B4639276E95}"/>
          </ac:picMkLst>
        </pc:picChg>
      </pc:sldChg>
      <pc:sldChg chg="delSp mod modAnim">
        <pc:chgData name="T H" userId="270efafb50020bd6" providerId="LiveId" clId="{8F1F3563-A577-4FCC-8AD8-4E4BBCCB3E2F}" dt="2022-08-26T23:38:41.180" v="20" actId="478"/>
        <pc:sldMkLst>
          <pc:docMk/>
          <pc:sldMk cId="1818089509" sldId="434"/>
        </pc:sldMkLst>
        <pc:picChg chg="del">
          <ac:chgData name="T H" userId="270efafb50020bd6" providerId="LiveId" clId="{8F1F3563-A577-4FCC-8AD8-4E4BBCCB3E2F}" dt="2022-08-26T23:38:41.180" v="20" actId="478"/>
          <ac:picMkLst>
            <pc:docMk/>
            <pc:sldMk cId="1818089509" sldId="434"/>
            <ac:picMk id="9" creationId="{10DB2F14-326D-7880-B589-90F1C9D40195}"/>
          </ac:picMkLst>
        </pc:picChg>
      </pc:sldChg>
      <pc:sldChg chg="modSp mod">
        <pc:chgData name="T H" userId="270efafb50020bd6" providerId="LiveId" clId="{8F1F3563-A577-4FCC-8AD8-4E4BBCCB3E2F}" dt="2022-08-26T23:36:31.196" v="11" actId="14100"/>
        <pc:sldMkLst>
          <pc:docMk/>
          <pc:sldMk cId="389932026" sldId="437"/>
        </pc:sldMkLst>
        <pc:picChg chg="mod">
          <ac:chgData name="T H" userId="270efafb50020bd6" providerId="LiveId" clId="{8F1F3563-A577-4FCC-8AD8-4E4BBCCB3E2F}" dt="2022-08-26T23:36:31.196" v="11" actId="14100"/>
          <ac:picMkLst>
            <pc:docMk/>
            <pc:sldMk cId="389932026" sldId="437"/>
            <ac:picMk id="5" creationId="{57B6B457-611A-7691-3BB0-8FEE3BDFBE21}"/>
          </ac:picMkLst>
        </pc:picChg>
      </pc:sldChg>
      <pc:sldChg chg="delSp new">
        <pc:chgData name="T H" userId="270efafb50020bd6" providerId="LiveId" clId="{8F1F3563-A577-4FCC-8AD8-4E4BBCCB3E2F}" dt="2022-08-26T23:39:41.762" v="23" actId="478"/>
        <pc:sldMkLst>
          <pc:docMk/>
          <pc:sldMk cId="372942164" sldId="438"/>
        </pc:sldMkLst>
        <pc:spChg chg="del">
          <ac:chgData name="T H" userId="270efafb50020bd6" providerId="LiveId" clId="{8F1F3563-A577-4FCC-8AD8-4E4BBCCB3E2F}" dt="2022-08-26T23:39:40.253" v="22" actId="478"/>
          <ac:spMkLst>
            <pc:docMk/>
            <pc:sldMk cId="372942164" sldId="438"/>
            <ac:spMk id="2" creationId="{64C84A95-FD67-16F1-51C4-5FEC0C3A8A00}"/>
          </ac:spMkLst>
        </pc:spChg>
        <pc:spChg chg="del">
          <ac:chgData name="T H" userId="270efafb50020bd6" providerId="LiveId" clId="{8F1F3563-A577-4FCC-8AD8-4E4BBCCB3E2F}" dt="2022-08-26T23:39:41.762" v="23" actId="478"/>
          <ac:spMkLst>
            <pc:docMk/>
            <pc:sldMk cId="372942164" sldId="438"/>
            <ac:spMk id="3" creationId="{80D2B5DD-ECCF-6EF3-EF05-668F7B52BB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28899" y="3623748"/>
            <a:ext cx="13868400" cy="21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5: MỘT SỐ HOẠT ĐỘNG KẾT NỐI VỚI XÃ HỘI CỦA TRƯỜNG 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61897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85319" y="21131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58416" y="1944051"/>
            <a:ext cx="1403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tham gia của HS trong một số hoạt động xã hội của trường học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8416" y="2590382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và nhận xét về sự tham gia của học sinh trong Ngày hội An toàn giao thông ở các hình dưới đây.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3401" y="3790711"/>
            <a:ext cx="78949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1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Xem biểu diễn văn nghệ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2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trò chơi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-Tranh 3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Lắng nghe kiến thức về an toàn giao thông.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-Tranh 4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ngày hội an toàn giao thông.</a:t>
            </a:r>
          </a:p>
          <a:p>
            <a:pPr algn="just"/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5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hùng biện an toàn giao thông.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bạn rất vui vẻ, hào hứng và nhiệt tình tham gia.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41AB3-2CB3-1C07-6C3A-7B4639276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1" t="3730" r="14798"/>
          <a:stretch/>
        </p:blipFill>
        <p:spPr>
          <a:xfrm>
            <a:off x="8976518" y="3169706"/>
            <a:ext cx="6507497" cy="51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loud 1"/>
          <p:cNvSpPr/>
          <p:nvPr/>
        </p:nvSpPr>
        <p:spPr>
          <a:xfrm>
            <a:off x="5607758" y="4417563"/>
            <a:ext cx="5117101" cy="3452214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việc em đã làm để hưởng ứng Ngày hội An toàn giao thông ở trường.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5119" y="2055094"/>
            <a:ext cx="1388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hưởng ứng Ngày hội An toàn giao thông ở trường và nói về một trong những việc làm đó 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3B486CF-9FAB-821E-64AD-6E3B1980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025" y="106686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4D1224-EA7C-5B45-4FE4-D5B6A948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87" y="3410422"/>
            <a:ext cx="3657600" cy="243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2E9C4-BCA5-B874-0478-1598D283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754" y="6428740"/>
            <a:ext cx="3444172" cy="2383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DBF99-5368-32D2-6716-941D2821A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61" y="6324161"/>
            <a:ext cx="3662459" cy="2592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E21123-0D37-515D-A1D8-4E0482216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919" y="3502664"/>
            <a:ext cx="3526016" cy="2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0586" y="2388723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hoạt động kết nối với xã hội mà trường em đã tổ chức và thảo luận theo gợi ý sau.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40448D0-C195-3C46-0BEA-B0D8CF5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6B457-611A-7691-3BB0-8FEE3BDFB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2" r="6240"/>
          <a:stretch/>
        </p:blipFill>
        <p:spPr>
          <a:xfrm>
            <a:off x="3337719" y="3733800"/>
            <a:ext cx="9982200" cy="5306347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7F24D3-0AD6-439E-DE65-6E278F4F3F2B}"/>
              </a:ext>
            </a:extLst>
          </p:cNvPr>
          <p:cNvSpPr/>
          <p:nvPr/>
        </p:nvSpPr>
        <p:spPr>
          <a:xfrm>
            <a:off x="3992668" y="5585662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C2C3FE3-218E-C127-569D-7968FD0619A3}"/>
              </a:ext>
            </a:extLst>
          </p:cNvPr>
          <p:cNvSpPr/>
          <p:nvPr/>
        </p:nvSpPr>
        <p:spPr>
          <a:xfrm>
            <a:off x="3992668" y="6049787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1716007-3DA0-1D39-DAE2-407C9DC64265}"/>
              </a:ext>
            </a:extLst>
          </p:cNvPr>
          <p:cNvSpPr/>
          <p:nvPr/>
        </p:nvSpPr>
        <p:spPr>
          <a:xfrm>
            <a:off x="3992668" y="6513912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19C0911-6C21-CA0A-9688-CEE0C95E7006}"/>
              </a:ext>
            </a:extLst>
          </p:cNvPr>
          <p:cNvSpPr/>
          <p:nvPr/>
        </p:nvSpPr>
        <p:spPr>
          <a:xfrm>
            <a:off x="3992668" y="7015559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hoạt động kết nối với xã hội mà trường em đã tổ chức và thảo luận theo gợi ý sau.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40448D0-C195-3C46-0BEA-B0D8CF5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DD33A-66A3-FDED-2655-C820DEC54B99}"/>
              </a:ext>
            </a:extLst>
          </p:cNvPr>
          <p:cNvSpPr txBox="1"/>
          <p:nvPr/>
        </p:nvSpPr>
        <p:spPr>
          <a:xfrm>
            <a:off x="1661319" y="3790711"/>
            <a:ext cx="1423743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Tên hoạt động: </a:t>
            </a:r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quyên góp ủng hộ hội người mù.</a:t>
            </a:r>
          </a:p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Ý nghĩa hoạt động:</a:t>
            </a:r>
          </a:p>
          <a:p>
            <a:pPr algn="just"/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Giúp đỡ hội người mù về cả vật chất lẫn tinh thần.</a:t>
            </a:r>
          </a:p>
          <a:p>
            <a:pPr algn="just"/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tinh thần đoàn kết, đùm bọc, giúp đỡ lẫn nhau của người Việt Nam.</a:t>
            </a:r>
          </a:p>
          <a:p>
            <a:pPr algn="just"/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Nâng cao tình yêu thương cho học sinh.</a:t>
            </a:r>
          </a:p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Những việc em và các bạn đã tham gia: </a:t>
            </a:r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 gia hoạt động tuyên truyền, lắng nghe, chia sẻ, tham gia quyên góp ủng hộ tiền.</a:t>
            </a:r>
          </a:p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sự tham gia của các bạn: </a:t>
            </a:r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tham gia rất nhiệt tình, năng nổ.</a:t>
            </a: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3149" y="2363770"/>
            <a:ext cx="1392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tự đánh giá việc tham gia của em trong hoạt động kết nối với xã hội theo gợi ý dưới đây và chia sẻ với bạn.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EDB00F9-514A-392D-D509-11C3B88B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CB070-B6B4-E4D1-7951-90F63DF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693035"/>
            <a:ext cx="13579658" cy="52223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5BB94-49D1-E246-5143-B675F2B4ED76}"/>
              </a:ext>
            </a:extLst>
          </p:cNvPr>
          <p:cNvSpPr txBox="1"/>
          <p:nvPr/>
        </p:nvSpPr>
        <p:spPr>
          <a:xfrm>
            <a:off x="6634412" y="5334000"/>
            <a:ext cx="4399507" cy="1015663"/>
          </a:xfrm>
          <a:prstGeom prst="rect">
            <a:avLst/>
          </a:prstGeom>
          <a:solidFill>
            <a:srgbClr val="FBF2D3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Tham gia hoạt động văn nghệ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B9EDB-D79F-578B-AFDC-7C14835FE958}"/>
              </a:ext>
            </a:extLst>
          </p:cNvPr>
          <p:cNvSpPr txBox="1"/>
          <p:nvPr/>
        </p:nvSpPr>
        <p:spPr>
          <a:xfrm>
            <a:off x="6647492" y="6629400"/>
            <a:ext cx="4399507" cy="553998"/>
          </a:xfrm>
          <a:prstGeom prst="rect">
            <a:avLst/>
          </a:prstGeom>
          <a:solidFill>
            <a:srgbClr val="FBF2D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Thi hùng biện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B722D-B2E8-96F1-BB2B-B604060642A9}"/>
              </a:ext>
            </a:extLst>
          </p:cNvPr>
          <p:cNvSpPr txBox="1"/>
          <p:nvPr/>
        </p:nvSpPr>
        <p:spPr>
          <a:xfrm>
            <a:off x="2206767" y="7366337"/>
            <a:ext cx="4399507" cy="1015663"/>
          </a:xfrm>
          <a:prstGeom prst="rect">
            <a:avLst/>
          </a:prstGeom>
          <a:solidFill>
            <a:srgbClr val="FBF2D3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4A4438"/>
                </a:solidFill>
                <a:latin typeface="+mn-lt"/>
              </a:rPr>
              <a:t>Ngày hội</a:t>
            </a:r>
          </a:p>
          <a:p>
            <a:pPr algn="ctr"/>
            <a:r>
              <a:rPr lang="en-US" sz="3000" b="1">
                <a:solidFill>
                  <a:srgbClr val="4A4438"/>
                </a:solidFill>
                <a:latin typeface="+mn-lt"/>
              </a:rPr>
              <a:t>Giờ Trái Đất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DE2BC-02F8-8534-9A2A-29A58E4AF270}"/>
              </a:ext>
            </a:extLst>
          </p:cNvPr>
          <p:cNvSpPr txBox="1"/>
          <p:nvPr/>
        </p:nvSpPr>
        <p:spPr>
          <a:xfrm>
            <a:off x="6842920" y="7538367"/>
            <a:ext cx="4191000" cy="553998"/>
          </a:xfrm>
          <a:prstGeom prst="rect">
            <a:avLst/>
          </a:prstGeom>
          <a:solidFill>
            <a:srgbClr val="FBF2D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Tham gia vẽ tranh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0CF25-4F19-81DC-E448-971D9A15AED4}"/>
              </a:ext>
            </a:extLst>
          </p:cNvPr>
          <p:cNvSpPr txBox="1"/>
          <p:nvPr/>
        </p:nvSpPr>
        <p:spPr>
          <a:xfrm>
            <a:off x="11870118" y="6663418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0232C-C2E7-C596-B37D-8EC27A90F9CF}"/>
              </a:ext>
            </a:extLst>
          </p:cNvPr>
          <p:cNvSpPr txBox="1"/>
          <p:nvPr/>
        </p:nvSpPr>
        <p:spPr>
          <a:xfrm>
            <a:off x="11870118" y="7599402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797B8-0378-9896-8E1C-B6723DD63CEA}"/>
              </a:ext>
            </a:extLst>
          </p:cNvPr>
          <p:cNvSpPr txBox="1"/>
          <p:nvPr/>
        </p:nvSpPr>
        <p:spPr>
          <a:xfrm>
            <a:off x="11871602" y="5618202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mình cùng tích cực tham gia các hoạt động kết với xã hội của trường học các bạn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A1602C6-7A9E-290E-8335-9464FDA1E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273292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2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10053</TotalTime>
  <Words>677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1165</cp:revision>
  <dcterms:created xsi:type="dcterms:W3CDTF">2008-09-09T22:52:10Z</dcterms:created>
  <dcterms:modified xsi:type="dcterms:W3CDTF">2022-10-21T05:06:49Z</dcterms:modified>
</cp:coreProperties>
</file>