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39" r:id="rId4"/>
    <p:sldId id="427" r:id="rId5"/>
    <p:sldId id="428" r:id="rId6"/>
    <p:sldId id="443" r:id="rId7"/>
    <p:sldId id="449" r:id="rId8"/>
    <p:sldId id="450" r:id="rId9"/>
    <p:sldId id="455" r:id="rId10"/>
    <p:sldId id="445" r:id="rId11"/>
    <p:sldId id="456"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FF0066"/>
    <a:srgbClr val="C5F3F3"/>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562A9-03E7-4200-BE2F-4CDA62311838}" v="416" dt="2022-08-08T21:55:45.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57D562A9-03E7-4200-BE2F-4CDA62311838}"/>
    <pc:docChg chg="undo custSel addSld delSld modSld sldOrd">
      <pc:chgData name="Trang Ha" userId="270efafb50020bd6" providerId="LiveId" clId="{57D562A9-03E7-4200-BE2F-4CDA62311838}" dt="2022-08-08T21:55:45.825" v="1273" actId="20577"/>
      <pc:docMkLst>
        <pc:docMk/>
      </pc:docMkLst>
      <pc:sldChg chg="modSp mod">
        <pc:chgData name="Trang Ha" userId="270efafb50020bd6" providerId="LiveId" clId="{57D562A9-03E7-4200-BE2F-4CDA62311838}" dt="2022-08-08T10:17:22.322" v="25" actId="20577"/>
        <pc:sldMkLst>
          <pc:docMk/>
          <pc:sldMk cId="0" sldId="327"/>
        </pc:sldMkLst>
        <pc:spChg chg="mod">
          <ac:chgData name="Trang Ha" userId="270efafb50020bd6" providerId="LiveId" clId="{57D562A9-03E7-4200-BE2F-4CDA62311838}" dt="2022-08-08T10:17:22.322" v="25" actId="20577"/>
          <ac:spMkLst>
            <pc:docMk/>
            <pc:sldMk cId="0" sldId="327"/>
            <ac:spMk id="2057" creationId="{00000000-0000-0000-0000-000000000000}"/>
          </ac:spMkLst>
        </pc:spChg>
      </pc:sldChg>
      <pc:sldChg chg="modSp mod modAnim">
        <pc:chgData name="Trang Ha" userId="270efafb50020bd6" providerId="LiveId" clId="{57D562A9-03E7-4200-BE2F-4CDA62311838}" dt="2022-08-08T20:31:09.579" v="300" actId="207"/>
        <pc:sldMkLst>
          <pc:docMk/>
          <pc:sldMk cId="4184934910" sldId="427"/>
        </pc:sldMkLst>
        <pc:spChg chg="mod">
          <ac:chgData name="Trang Ha" userId="270efafb50020bd6" providerId="LiveId" clId="{57D562A9-03E7-4200-BE2F-4CDA62311838}" dt="2022-08-08T10:43:44.932" v="63" actId="1035"/>
          <ac:spMkLst>
            <pc:docMk/>
            <pc:sldMk cId="4184934910" sldId="427"/>
            <ac:spMk id="2" creationId="{00000000-0000-0000-0000-000000000000}"/>
          </ac:spMkLst>
        </pc:spChg>
        <pc:spChg chg="mod">
          <ac:chgData name="Trang Ha" userId="270efafb50020bd6" providerId="LiveId" clId="{57D562A9-03E7-4200-BE2F-4CDA62311838}" dt="2022-08-08T10:45:19.812" v="68" actId="1035"/>
          <ac:spMkLst>
            <pc:docMk/>
            <pc:sldMk cId="4184934910" sldId="427"/>
            <ac:spMk id="3" creationId="{00000000-0000-0000-0000-000000000000}"/>
          </ac:spMkLst>
        </pc:spChg>
        <pc:spChg chg="mod">
          <ac:chgData name="Trang Ha" userId="270efafb50020bd6" providerId="LiveId" clId="{57D562A9-03E7-4200-BE2F-4CDA62311838}" dt="2022-08-08T20:31:09.579" v="300" actId="207"/>
          <ac:spMkLst>
            <pc:docMk/>
            <pc:sldMk cId="4184934910" sldId="427"/>
            <ac:spMk id="19" creationId="{00000000-0000-0000-0000-000000000000}"/>
          </ac:spMkLst>
        </pc:spChg>
        <pc:grpChg chg="mod">
          <ac:chgData name="Trang Ha" userId="270efafb50020bd6" providerId="LiveId" clId="{57D562A9-03E7-4200-BE2F-4CDA62311838}" dt="2022-08-08T10:42:57.215" v="61" actId="207"/>
          <ac:grpSpMkLst>
            <pc:docMk/>
            <pc:sldMk cId="4184934910" sldId="427"/>
            <ac:grpSpMk id="4" creationId="{00000000-0000-0000-0000-000000000000}"/>
          </ac:grpSpMkLst>
        </pc:grpChg>
        <pc:grpChg chg="mod">
          <ac:chgData name="Trang Ha" userId="270efafb50020bd6" providerId="LiveId" clId="{57D562A9-03E7-4200-BE2F-4CDA62311838}" dt="2022-08-08T10:42:57.215" v="61" actId="207"/>
          <ac:grpSpMkLst>
            <pc:docMk/>
            <pc:sldMk cId="4184934910" sldId="427"/>
            <ac:grpSpMk id="13" creationId="{00000000-0000-0000-0000-000000000000}"/>
          </ac:grpSpMkLst>
        </pc:grpChg>
        <pc:grpChg chg="mod">
          <ac:chgData name="Trang Ha" userId="270efafb50020bd6" providerId="LiveId" clId="{57D562A9-03E7-4200-BE2F-4CDA62311838}" dt="2022-08-08T10:45:19.812" v="68" actId="1035"/>
          <ac:grpSpMkLst>
            <pc:docMk/>
            <pc:sldMk cId="4184934910" sldId="427"/>
            <ac:grpSpMk id="22" creationId="{00000000-0000-0000-0000-000000000000}"/>
          </ac:grpSpMkLst>
        </pc:grpChg>
      </pc:sldChg>
      <pc:sldChg chg="addSp delSp modSp mod addAnim delAnim modAnim">
        <pc:chgData name="Trang Ha" userId="270efafb50020bd6" providerId="LiveId" clId="{57D562A9-03E7-4200-BE2F-4CDA62311838}" dt="2022-08-08T21:54:18.193" v="1264" actId="1076"/>
        <pc:sldMkLst>
          <pc:docMk/>
          <pc:sldMk cId="701057155" sldId="428"/>
        </pc:sldMkLst>
        <pc:spChg chg="mod">
          <ac:chgData name="Trang Ha" userId="270efafb50020bd6" providerId="LiveId" clId="{57D562A9-03E7-4200-BE2F-4CDA62311838}" dt="2022-08-08T11:13:21.013" v="195" actId="20577"/>
          <ac:spMkLst>
            <pc:docMk/>
            <pc:sldMk cId="701057155" sldId="428"/>
            <ac:spMk id="2" creationId="{00000000-0000-0000-0000-000000000000}"/>
          </ac:spMkLst>
        </pc:spChg>
        <pc:spChg chg="add del mod">
          <ac:chgData name="Trang Ha" userId="270efafb50020bd6" providerId="LiveId" clId="{57D562A9-03E7-4200-BE2F-4CDA62311838}" dt="2022-08-08T11:07:27.369" v="119" actId="207"/>
          <ac:spMkLst>
            <pc:docMk/>
            <pc:sldMk cId="701057155" sldId="428"/>
            <ac:spMk id="3" creationId="{00000000-0000-0000-0000-000000000000}"/>
          </ac:spMkLst>
        </pc:spChg>
        <pc:spChg chg="add mod">
          <ac:chgData name="Trang Ha" userId="270efafb50020bd6" providerId="LiveId" clId="{57D562A9-03E7-4200-BE2F-4CDA62311838}" dt="2022-08-08T20:31:18.393" v="301" actId="207"/>
          <ac:spMkLst>
            <pc:docMk/>
            <pc:sldMk cId="701057155" sldId="428"/>
            <ac:spMk id="6" creationId="{7608F20A-0D33-50CF-96E3-C6509E07475D}"/>
          </ac:spMkLst>
        </pc:spChg>
        <pc:spChg chg="add mod">
          <ac:chgData name="Trang Ha" userId="270efafb50020bd6" providerId="LiveId" clId="{57D562A9-03E7-4200-BE2F-4CDA62311838}" dt="2022-08-08T11:26:10.639" v="264" actId="1076"/>
          <ac:spMkLst>
            <pc:docMk/>
            <pc:sldMk cId="701057155" sldId="428"/>
            <ac:spMk id="8" creationId="{CD3424E4-74E6-C9D8-4C30-6F1B5A2C0D0F}"/>
          </ac:spMkLst>
        </pc:spChg>
        <pc:spChg chg="add mod">
          <ac:chgData name="Trang Ha" userId="270efafb50020bd6" providerId="LiveId" clId="{57D562A9-03E7-4200-BE2F-4CDA62311838}" dt="2022-08-08T11:04:13.041" v="104" actId="207"/>
          <ac:spMkLst>
            <pc:docMk/>
            <pc:sldMk cId="701057155" sldId="428"/>
            <ac:spMk id="11" creationId="{8E929DD0-B45E-2C2F-0C6F-1BE9D8AC475E}"/>
          </ac:spMkLst>
        </pc:spChg>
        <pc:spChg chg="add mod">
          <ac:chgData name="Trang Ha" userId="270efafb50020bd6" providerId="LiveId" clId="{57D562A9-03E7-4200-BE2F-4CDA62311838}" dt="2022-08-08T21:53:36.518" v="1260" actId="1076"/>
          <ac:spMkLst>
            <pc:docMk/>
            <pc:sldMk cId="701057155" sldId="428"/>
            <ac:spMk id="12" creationId="{D006DEAF-BC3D-1F8E-0401-6B86F4C40455}"/>
          </ac:spMkLst>
        </pc:spChg>
        <pc:spChg chg="mod">
          <ac:chgData name="Trang Ha" userId="270efafb50020bd6" providerId="LiveId" clId="{57D562A9-03E7-4200-BE2F-4CDA62311838}" dt="2022-08-08T11:26:52.479" v="284" actId="1037"/>
          <ac:spMkLst>
            <pc:docMk/>
            <pc:sldMk cId="701057155" sldId="428"/>
            <ac:spMk id="21" creationId="{00000000-0000-0000-0000-000000000000}"/>
          </ac:spMkLst>
        </pc:spChg>
        <pc:spChg chg="mod">
          <ac:chgData name="Trang Ha" userId="270efafb50020bd6" providerId="LiveId" clId="{57D562A9-03E7-4200-BE2F-4CDA62311838}" dt="2022-08-08T11:26:55.133" v="288" actId="1037"/>
          <ac:spMkLst>
            <pc:docMk/>
            <pc:sldMk cId="701057155" sldId="428"/>
            <ac:spMk id="22" creationId="{00000000-0000-0000-0000-000000000000}"/>
          </ac:spMkLst>
        </pc:spChg>
        <pc:spChg chg="mod">
          <ac:chgData name="Trang Ha" userId="270efafb50020bd6" providerId="LiveId" clId="{57D562A9-03E7-4200-BE2F-4CDA62311838}" dt="2022-08-08T21:54:18.193" v="1264" actId="1076"/>
          <ac:spMkLst>
            <pc:docMk/>
            <pc:sldMk cId="701057155" sldId="428"/>
            <ac:spMk id="23" creationId="{00000000-0000-0000-0000-000000000000}"/>
          </ac:spMkLst>
        </pc:spChg>
        <pc:spChg chg="mod">
          <ac:chgData name="Trang Ha" userId="270efafb50020bd6" providerId="LiveId" clId="{57D562A9-03E7-4200-BE2F-4CDA62311838}" dt="2022-08-08T10:51:40.294" v="71" actId="207"/>
          <ac:spMkLst>
            <pc:docMk/>
            <pc:sldMk cId="701057155" sldId="428"/>
            <ac:spMk id="27" creationId="{00000000-0000-0000-0000-000000000000}"/>
          </ac:spMkLst>
        </pc:spChg>
        <pc:spChg chg="mod">
          <ac:chgData name="Trang Ha" userId="270efafb50020bd6" providerId="LiveId" clId="{57D562A9-03E7-4200-BE2F-4CDA62311838}" dt="2022-08-08T10:54:46.718" v="74" actId="1037"/>
          <ac:spMkLst>
            <pc:docMk/>
            <pc:sldMk cId="701057155" sldId="428"/>
            <ac:spMk id="28" creationId="{00000000-0000-0000-0000-000000000000}"/>
          </ac:spMkLst>
        </pc:spChg>
        <pc:spChg chg="del">
          <ac:chgData name="Trang Ha" userId="270efafb50020bd6" providerId="LiveId" clId="{57D562A9-03E7-4200-BE2F-4CDA62311838}" dt="2022-08-08T10:58:42.017" v="77" actId="478"/>
          <ac:spMkLst>
            <pc:docMk/>
            <pc:sldMk cId="701057155" sldId="428"/>
            <ac:spMk id="30" creationId="{00000000-0000-0000-0000-000000000000}"/>
          </ac:spMkLst>
        </pc:spChg>
        <pc:spChg chg="del">
          <ac:chgData name="Trang Ha" userId="270efafb50020bd6" providerId="LiveId" clId="{57D562A9-03E7-4200-BE2F-4CDA62311838}" dt="2022-08-08T10:47:48.460" v="69" actId="478"/>
          <ac:spMkLst>
            <pc:docMk/>
            <pc:sldMk cId="701057155" sldId="428"/>
            <ac:spMk id="33" creationId="{00000000-0000-0000-0000-000000000000}"/>
          </ac:spMkLst>
        </pc:spChg>
        <pc:spChg chg="mod">
          <ac:chgData name="Trang Ha" userId="270efafb50020bd6" providerId="LiveId" clId="{57D562A9-03E7-4200-BE2F-4CDA62311838}" dt="2022-08-08T10:47:48.460" v="69" actId="478"/>
          <ac:spMkLst>
            <pc:docMk/>
            <pc:sldMk cId="701057155" sldId="428"/>
            <ac:spMk id="36" creationId="{00000000-0000-0000-0000-000000000000}"/>
          </ac:spMkLst>
        </pc:spChg>
        <pc:spChg chg="mod">
          <ac:chgData name="Trang Ha" userId="270efafb50020bd6" providerId="LiveId" clId="{57D562A9-03E7-4200-BE2F-4CDA62311838}" dt="2022-08-08T10:47:48.460" v="69" actId="478"/>
          <ac:spMkLst>
            <pc:docMk/>
            <pc:sldMk cId="701057155" sldId="428"/>
            <ac:spMk id="37" creationId="{00000000-0000-0000-0000-000000000000}"/>
          </ac:spMkLst>
        </pc:spChg>
        <pc:grpChg chg="mod">
          <ac:chgData name="Trang Ha" userId="270efafb50020bd6" providerId="LiveId" clId="{57D562A9-03E7-4200-BE2F-4CDA62311838}" dt="2022-08-08T10:51:40.294" v="71" actId="207"/>
          <ac:grpSpMkLst>
            <pc:docMk/>
            <pc:sldMk cId="701057155" sldId="428"/>
            <ac:grpSpMk id="5" creationId="{00000000-0000-0000-0000-000000000000}"/>
          </ac:grpSpMkLst>
        </pc:grpChg>
        <pc:grpChg chg="del mod">
          <ac:chgData name="Trang Ha" userId="270efafb50020bd6" providerId="LiveId" clId="{57D562A9-03E7-4200-BE2F-4CDA62311838}" dt="2022-08-08T10:47:48.460" v="69" actId="478"/>
          <ac:grpSpMkLst>
            <pc:docMk/>
            <pc:sldMk cId="701057155" sldId="428"/>
            <ac:grpSpMk id="31" creationId="{00000000-0000-0000-0000-000000000000}"/>
          </ac:grpSpMkLst>
        </pc:grpChg>
        <pc:grpChg chg="mod">
          <ac:chgData name="Trang Ha" userId="270efafb50020bd6" providerId="LiveId" clId="{57D562A9-03E7-4200-BE2F-4CDA62311838}" dt="2022-08-08T10:47:48.460" v="69" actId="478"/>
          <ac:grpSpMkLst>
            <pc:docMk/>
            <pc:sldMk cId="701057155" sldId="428"/>
            <ac:grpSpMk id="32" creationId="{00000000-0000-0000-0000-000000000000}"/>
          </ac:grpSpMkLst>
        </pc:grpChg>
        <pc:grpChg chg="mod">
          <ac:chgData name="Trang Ha" userId="270efafb50020bd6" providerId="LiveId" clId="{57D562A9-03E7-4200-BE2F-4CDA62311838}" dt="2022-08-08T10:47:48.460" v="69" actId="478"/>
          <ac:grpSpMkLst>
            <pc:docMk/>
            <pc:sldMk cId="701057155" sldId="428"/>
            <ac:grpSpMk id="34" creationId="{00000000-0000-0000-0000-000000000000}"/>
          </ac:grpSpMkLst>
        </pc:grpChg>
        <pc:cxnChg chg="mod">
          <ac:chgData name="Trang Ha" userId="270efafb50020bd6" providerId="LiveId" clId="{57D562A9-03E7-4200-BE2F-4CDA62311838}" dt="2022-08-08T10:47:48.460" v="69" actId="478"/>
          <ac:cxnSpMkLst>
            <pc:docMk/>
            <pc:sldMk cId="701057155" sldId="428"/>
            <ac:cxnSpMk id="35" creationId="{00000000-0000-0000-0000-000000000000}"/>
          </ac:cxnSpMkLst>
        </pc:cxnChg>
      </pc:sldChg>
      <pc:sldChg chg="addSp delSp modSp mod">
        <pc:chgData name="Trang Ha" userId="270efafb50020bd6" providerId="LiveId" clId="{57D562A9-03E7-4200-BE2F-4CDA62311838}" dt="2022-08-08T11:23:40.624" v="261" actId="14100"/>
        <pc:sldMkLst>
          <pc:docMk/>
          <pc:sldMk cId="4012843973" sldId="439"/>
        </pc:sldMkLst>
        <pc:picChg chg="add mod modCrop">
          <ac:chgData name="Trang Ha" userId="270efafb50020bd6" providerId="LiveId" clId="{57D562A9-03E7-4200-BE2F-4CDA62311838}" dt="2022-08-08T11:23:40.624" v="261" actId="14100"/>
          <ac:picMkLst>
            <pc:docMk/>
            <pc:sldMk cId="4012843973" sldId="439"/>
            <ac:picMk id="3" creationId="{D65C41D1-F6E9-0F2E-F641-D255D8AF1ED4}"/>
          </ac:picMkLst>
        </pc:picChg>
        <pc:picChg chg="del mod">
          <ac:chgData name="Trang Ha" userId="270efafb50020bd6" providerId="LiveId" clId="{57D562A9-03E7-4200-BE2F-4CDA62311838}" dt="2022-08-08T11:19:49.879" v="249" actId="478"/>
          <ac:picMkLst>
            <pc:docMk/>
            <pc:sldMk cId="4012843973" sldId="439"/>
            <ac:picMk id="1027" creationId="{00000000-0000-0000-0000-000000000000}"/>
          </ac:picMkLst>
        </pc:picChg>
      </pc:sldChg>
      <pc:sldChg chg="addSp delSp modSp mod modAnim">
        <pc:chgData name="Trang Ha" userId="270efafb50020bd6" providerId="LiveId" clId="{57D562A9-03E7-4200-BE2F-4CDA62311838}" dt="2022-08-08T21:54:44.286" v="1265"/>
        <pc:sldMkLst>
          <pc:docMk/>
          <pc:sldMk cId="3808375707" sldId="443"/>
        </pc:sldMkLst>
        <pc:spChg chg="add mod">
          <ac:chgData name="Trang Ha" userId="270efafb50020bd6" providerId="LiveId" clId="{57D562A9-03E7-4200-BE2F-4CDA62311838}" dt="2022-08-08T20:55:03.292" v="355" actId="1076"/>
          <ac:spMkLst>
            <pc:docMk/>
            <pc:sldMk cId="3808375707" sldId="443"/>
            <ac:spMk id="2" creationId="{33F3DA37-66C0-B941-D003-247D2EC62CBD}"/>
          </ac:spMkLst>
        </pc:spChg>
        <pc:spChg chg="add mod">
          <ac:chgData name="Trang Ha" userId="270efafb50020bd6" providerId="LiveId" clId="{57D562A9-03E7-4200-BE2F-4CDA62311838}" dt="2022-08-08T20:44:20.881" v="325" actId="1076"/>
          <ac:spMkLst>
            <pc:docMk/>
            <pc:sldMk cId="3808375707" sldId="443"/>
            <ac:spMk id="3" creationId="{37F3432B-499D-305E-4FD6-104DE43B935D}"/>
          </ac:spMkLst>
        </pc:spChg>
        <pc:spChg chg="add mod">
          <ac:chgData name="Trang Ha" userId="270efafb50020bd6" providerId="LiveId" clId="{57D562A9-03E7-4200-BE2F-4CDA62311838}" dt="2022-08-08T20:32:48.936" v="314" actId="1076"/>
          <ac:spMkLst>
            <pc:docMk/>
            <pc:sldMk cId="3808375707" sldId="443"/>
            <ac:spMk id="4" creationId="{2A253184-DF13-42D0-9B1E-BC2C32848A51}"/>
          </ac:spMkLst>
        </pc:spChg>
        <pc:spChg chg="add mod">
          <ac:chgData name="Trang Ha" userId="270efafb50020bd6" providerId="LiveId" clId="{57D562A9-03E7-4200-BE2F-4CDA62311838}" dt="2022-08-08T20:44:25.178" v="326" actId="1076"/>
          <ac:spMkLst>
            <pc:docMk/>
            <pc:sldMk cId="3808375707" sldId="443"/>
            <ac:spMk id="5" creationId="{F38AA6F9-A065-EEF5-9571-76D7EC08FB8C}"/>
          </ac:spMkLst>
        </pc:spChg>
        <pc:spChg chg="add mod">
          <ac:chgData name="Trang Ha" userId="270efafb50020bd6" providerId="LiveId" clId="{57D562A9-03E7-4200-BE2F-4CDA62311838}" dt="2022-08-08T20:33:24.207" v="321"/>
          <ac:spMkLst>
            <pc:docMk/>
            <pc:sldMk cId="3808375707" sldId="443"/>
            <ac:spMk id="6" creationId="{55550D62-1563-22EC-FE3D-8B1D1E7F1F79}"/>
          </ac:spMkLst>
        </pc:spChg>
        <pc:spChg chg="mod">
          <ac:chgData name="Trang Ha" userId="270efafb50020bd6" providerId="LiveId" clId="{57D562A9-03E7-4200-BE2F-4CDA62311838}" dt="2022-08-08T20:53:47.698" v="341" actId="1076"/>
          <ac:spMkLst>
            <pc:docMk/>
            <pc:sldMk cId="3808375707" sldId="443"/>
            <ac:spMk id="12" creationId="{00000000-0000-0000-0000-000000000000}"/>
          </ac:spMkLst>
        </pc:spChg>
        <pc:spChg chg="del mod">
          <ac:chgData name="Trang Ha" userId="270efafb50020bd6" providerId="LiveId" clId="{57D562A9-03E7-4200-BE2F-4CDA62311838}" dt="2022-08-08T20:31:34.684" v="304" actId="478"/>
          <ac:spMkLst>
            <pc:docMk/>
            <pc:sldMk cId="3808375707" sldId="443"/>
            <ac:spMk id="22" creationId="{00000000-0000-0000-0000-000000000000}"/>
          </ac:spMkLst>
        </pc:spChg>
        <pc:spChg chg="del">
          <ac:chgData name="Trang Ha" userId="270efafb50020bd6" providerId="LiveId" clId="{57D562A9-03E7-4200-BE2F-4CDA62311838}" dt="2022-08-08T20:31:31.362" v="302" actId="478"/>
          <ac:spMkLst>
            <pc:docMk/>
            <pc:sldMk cId="3808375707" sldId="443"/>
            <ac:spMk id="24" creationId="{00000000-0000-0000-0000-000000000000}"/>
          </ac:spMkLst>
        </pc:spChg>
        <pc:spChg chg="mod">
          <ac:chgData name="Trang Ha" userId="270efafb50020bd6" providerId="LiveId" clId="{57D562A9-03E7-4200-BE2F-4CDA62311838}" dt="2022-08-08T20:54:20.844" v="349" actId="1076"/>
          <ac:spMkLst>
            <pc:docMk/>
            <pc:sldMk cId="3808375707" sldId="443"/>
            <ac:spMk id="40" creationId="{00000000-0000-0000-0000-000000000000}"/>
          </ac:spMkLst>
        </pc:spChg>
        <pc:spChg chg="mod">
          <ac:chgData name="Trang Ha" userId="270efafb50020bd6" providerId="LiveId" clId="{57D562A9-03E7-4200-BE2F-4CDA62311838}" dt="2022-08-08T20:54:52.895" v="354" actId="113"/>
          <ac:spMkLst>
            <pc:docMk/>
            <pc:sldMk cId="3808375707" sldId="443"/>
            <ac:spMk id="41" creationId="{00000000-0000-0000-0000-000000000000}"/>
          </ac:spMkLst>
        </pc:spChg>
        <pc:spChg chg="mod">
          <ac:chgData name="Trang Ha" userId="270efafb50020bd6" providerId="LiveId" clId="{57D562A9-03E7-4200-BE2F-4CDA62311838}" dt="2022-08-08T20:53:18.354" v="333" actId="113"/>
          <ac:spMkLst>
            <pc:docMk/>
            <pc:sldMk cId="3808375707" sldId="443"/>
            <ac:spMk id="42" creationId="{00000000-0000-0000-0000-000000000000}"/>
          </ac:spMkLst>
        </pc:spChg>
        <pc:spChg chg="del">
          <ac:chgData name="Trang Ha" userId="270efafb50020bd6" providerId="LiveId" clId="{57D562A9-03E7-4200-BE2F-4CDA62311838}" dt="2022-08-08T20:33:23.669" v="320" actId="478"/>
          <ac:spMkLst>
            <pc:docMk/>
            <pc:sldMk cId="3808375707" sldId="443"/>
            <ac:spMk id="46" creationId="{00000000-0000-0000-0000-000000000000}"/>
          </ac:spMkLst>
        </pc:spChg>
        <pc:spChg chg="mod">
          <ac:chgData name="Trang Ha" userId="270efafb50020bd6" providerId="LiveId" clId="{57D562A9-03E7-4200-BE2F-4CDA62311838}" dt="2022-08-08T20:33:23.669" v="320" actId="478"/>
          <ac:spMkLst>
            <pc:docMk/>
            <pc:sldMk cId="3808375707" sldId="443"/>
            <ac:spMk id="49" creationId="{00000000-0000-0000-0000-000000000000}"/>
          </ac:spMkLst>
        </pc:spChg>
        <pc:spChg chg="mod">
          <ac:chgData name="Trang Ha" userId="270efafb50020bd6" providerId="LiveId" clId="{57D562A9-03E7-4200-BE2F-4CDA62311838}" dt="2022-08-08T20:33:23.669" v="320" actId="478"/>
          <ac:spMkLst>
            <pc:docMk/>
            <pc:sldMk cId="3808375707" sldId="443"/>
            <ac:spMk id="50" creationId="{00000000-0000-0000-0000-000000000000}"/>
          </ac:spMkLst>
        </pc:spChg>
        <pc:grpChg chg="del mod">
          <ac:chgData name="Trang Ha" userId="270efafb50020bd6" providerId="LiveId" clId="{57D562A9-03E7-4200-BE2F-4CDA62311838}" dt="2022-08-08T20:33:23.669" v="320" actId="478"/>
          <ac:grpSpMkLst>
            <pc:docMk/>
            <pc:sldMk cId="3808375707" sldId="443"/>
            <ac:grpSpMk id="43" creationId="{00000000-0000-0000-0000-000000000000}"/>
          </ac:grpSpMkLst>
        </pc:grpChg>
        <pc:grpChg chg="mod">
          <ac:chgData name="Trang Ha" userId="270efafb50020bd6" providerId="LiveId" clId="{57D562A9-03E7-4200-BE2F-4CDA62311838}" dt="2022-08-08T20:33:23.669" v="320" actId="478"/>
          <ac:grpSpMkLst>
            <pc:docMk/>
            <pc:sldMk cId="3808375707" sldId="443"/>
            <ac:grpSpMk id="44" creationId="{00000000-0000-0000-0000-000000000000}"/>
          </ac:grpSpMkLst>
        </pc:grpChg>
        <pc:grpChg chg="mod">
          <ac:chgData name="Trang Ha" userId="270efafb50020bd6" providerId="LiveId" clId="{57D562A9-03E7-4200-BE2F-4CDA62311838}" dt="2022-08-08T20:33:23.669" v="320" actId="478"/>
          <ac:grpSpMkLst>
            <pc:docMk/>
            <pc:sldMk cId="3808375707" sldId="443"/>
            <ac:grpSpMk id="47" creationId="{00000000-0000-0000-0000-000000000000}"/>
          </ac:grpSpMkLst>
        </pc:grpChg>
        <pc:cxnChg chg="mod">
          <ac:chgData name="Trang Ha" userId="270efafb50020bd6" providerId="LiveId" clId="{57D562A9-03E7-4200-BE2F-4CDA62311838}" dt="2022-08-08T20:55:09.370" v="357" actId="1038"/>
          <ac:cxnSpMkLst>
            <pc:docMk/>
            <pc:sldMk cId="3808375707" sldId="443"/>
            <ac:cxnSpMk id="26" creationId="{00000000-0000-0000-0000-000000000000}"/>
          </ac:cxnSpMkLst>
        </pc:cxnChg>
        <pc:cxnChg chg="mod">
          <ac:chgData name="Trang Ha" userId="270efafb50020bd6" providerId="LiveId" clId="{57D562A9-03E7-4200-BE2F-4CDA62311838}" dt="2022-08-08T20:33:23.669" v="320" actId="478"/>
          <ac:cxnSpMkLst>
            <pc:docMk/>
            <pc:sldMk cId="3808375707" sldId="443"/>
            <ac:cxnSpMk id="48" creationId="{00000000-0000-0000-0000-000000000000}"/>
          </ac:cxnSpMkLst>
        </pc:cxnChg>
      </pc:sldChg>
      <pc:sldChg chg="addSp delSp modSp add mod modAnim">
        <pc:chgData name="Trang Ha" userId="270efafb50020bd6" providerId="LiveId" clId="{57D562A9-03E7-4200-BE2F-4CDA62311838}" dt="2022-08-08T21:27:26.809" v="786" actId="255"/>
        <pc:sldMkLst>
          <pc:docMk/>
          <pc:sldMk cId="970784826" sldId="445"/>
        </pc:sldMkLst>
        <pc:spChg chg="mod">
          <ac:chgData name="Trang Ha" userId="270efafb50020bd6" providerId="LiveId" clId="{57D562A9-03E7-4200-BE2F-4CDA62311838}" dt="2022-08-08T21:23:25.364" v="565" actId="1038"/>
          <ac:spMkLst>
            <pc:docMk/>
            <pc:sldMk cId="970784826" sldId="445"/>
            <ac:spMk id="9" creationId="{79413580-1D20-32FB-5336-03898C6C1932}"/>
          </ac:spMkLst>
        </pc:spChg>
        <pc:spChg chg="mod">
          <ac:chgData name="Trang Ha" userId="270efafb50020bd6" providerId="LiveId" clId="{57D562A9-03E7-4200-BE2F-4CDA62311838}" dt="2022-08-08T21:23:25.364" v="565" actId="1038"/>
          <ac:spMkLst>
            <pc:docMk/>
            <pc:sldMk cId="970784826" sldId="445"/>
            <ac:spMk id="11" creationId="{4A960846-AAC7-7571-3F25-22666221C97B}"/>
          </ac:spMkLst>
        </pc:spChg>
        <pc:spChg chg="mod">
          <ac:chgData name="Trang Ha" userId="270efafb50020bd6" providerId="LiveId" clId="{57D562A9-03E7-4200-BE2F-4CDA62311838}" dt="2022-08-08T21:26:07.175" v="631" actId="20577"/>
          <ac:spMkLst>
            <pc:docMk/>
            <pc:sldMk cId="970784826" sldId="445"/>
            <ac:spMk id="12" creationId="{00000000-0000-0000-0000-000000000000}"/>
          </ac:spMkLst>
        </pc:spChg>
        <pc:spChg chg="mod">
          <ac:chgData name="Trang Ha" userId="270efafb50020bd6" providerId="LiveId" clId="{57D562A9-03E7-4200-BE2F-4CDA62311838}" dt="2022-08-08T21:23:25.364" v="565" actId="1038"/>
          <ac:spMkLst>
            <pc:docMk/>
            <pc:sldMk cId="970784826" sldId="445"/>
            <ac:spMk id="14" creationId="{11DA489A-FFD4-E916-294E-366DA148D419}"/>
          </ac:spMkLst>
        </pc:spChg>
        <pc:spChg chg="mod">
          <ac:chgData name="Trang Ha" userId="270efafb50020bd6" providerId="LiveId" clId="{57D562A9-03E7-4200-BE2F-4CDA62311838}" dt="2022-08-08T21:24:00.335" v="607" actId="1037"/>
          <ac:spMkLst>
            <pc:docMk/>
            <pc:sldMk cId="970784826" sldId="445"/>
            <ac:spMk id="16" creationId="{2AFACF80-0D92-7CFD-8AA5-C054CB7EAED2}"/>
          </ac:spMkLst>
        </pc:spChg>
        <pc:spChg chg="mod">
          <ac:chgData name="Trang Ha" userId="270efafb50020bd6" providerId="LiveId" clId="{57D562A9-03E7-4200-BE2F-4CDA62311838}" dt="2022-08-08T21:24:04.503" v="609" actId="1037"/>
          <ac:spMkLst>
            <pc:docMk/>
            <pc:sldMk cId="970784826" sldId="445"/>
            <ac:spMk id="18" creationId="{0E5F74C0-BEE6-0A60-350F-875E7C15F25F}"/>
          </ac:spMkLst>
        </pc:spChg>
        <pc:spChg chg="mod">
          <ac:chgData name="Trang Ha" userId="270efafb50020bd6" providerId="LiveId" clId="{57D562A9-03E7-4200-BE2F-4CDA62311838}" dt="2022-08-08T21:26:15.575" v="634" actId="1038"/>
          <ac:spMkLst>
            <pc:docMk/>
            <pc:sldMk cId="970784826" sldId="445"/>
            <ac:spMk id="20" creationId="{04DF3108-1324-A66E-2723-D060869414A2}"/>
          </ac:spMkLst>
        </pc:spChg>
        <pc:spChg chg="mod">
          <ac:chgData name="Trang Ha" userId="270efafb50020bd6" providerId="LiveId" clId="{57D562A9-03E7-4200-BE2F-4CDA62311838}" dt="2022-08-08T21:23:25.364" v="565" actId="1038"/>
          <ac:spMkLst>
            <pc:docMk/>
            <pc:sldMk cId="970784826" sldId="445"/>
            <ac:spMk id="22" creationId="{748F4DBD-6A9D-973C-666D-EC5A9496DA60}"/>
          </ac:spMkLst>
        </pc:spChg>
        <pc:spChg chg="mod">
          <ac:chgData name="Trang Ha" userId="270efafb50020bd6" providerId="LiveId" clId="{57D562A9-03E7-4200-BE2F-4CDA62311838}" dt="2022-08-08T21:23:25.364" v="565" actId="1038"/>
          <ac:spMkLst>
            <pc:docMk/>
            <pc:sldMk cId="970784826" sldId="445"/>
            <ac:spMk id="23" creationId="{AED4FFC6-E218-BD8B-DE68-E6E189ED4F49}"/>
          </ac:spMkLst>
        </pc:spChg>
        <pc:spChg chg="mod">
          <ac:chgData name="Trang Ha" userId="270efafb50020bd6" providerId="LiveId" clId="{57D562A9-03E7-4200-BE2F-4CDA62311838}" dt="2022-08-08T21:23:25.364" v="565" actId="1038"/>
          <ac:spMkLst>
            <pc:docMk/>
            <pc:sldMk cId="970784826" sldId="445"/>
            <ac:spMk id="24" creationId="{1D0E2D03-3D15-BF0E-DE62-FF839DF26799}"/>
          </ac:spMkLst>
        </pc:spChg>
        <pc:spChg chg="mod">
          <ac:chgData name="Trang Ha" userId="270efafb50020bd6" providerId="LiveId" clId="{57D562A9-03E7-4200-BE2F-4CDA62311838}" dt="2022-08-08T21:27:26.809" v="786" actId="255"/>
          <ac:spMkLst>
            <pc:docMk/>
            <pc:sldMk cId="970784826" sldId="445"/>
            <ac:spMk id="34" creationId="{00000000-0000-0000-0000-000000000000}"/>
          </ac:spMkLst>
        </pc:spChg>
        <pc:grpChg chg="mod">
          <ac:chgData name="Trang Ha" userId="270efafb50020bd6" providerId="LiveId" clId="{57D562A9-03E7-4200-BE2F-4CDA62311838}" dt="2022-08-08T21:23:39.503" v="597" actId="1038"/>
          <ac:grpSpMkLst>
            <pc:docMk/>
            <pc:sldMk cId="970784826" sldId="445"/>
            <ac:grpSpMk id="33" creationId="{00000000-0000-0000-0000-000000000000}"/>
          </ac:grpSpMkLst>
        </pc:grpChg>
        <pc:cxnChg chg="add del">
          <ac:chgData name="Trang Ha" userId="270efafb50020bd6" providerId="LiveId" clId="{57D562A9-03E7-4200-BE2F-4CDA62311838}" dt="2022-08-08T21:20:43.223" v="521" actId="11529"/>
          <ac:cxnSpMkLst>
            <pc:docMk/>
            <pc:sldMk cId="970784826" sldId="445"/>
            <ac:cxnSpMk id="10" creationId="{E6371E54-F32C-2EC7-5772-B995BAB51E21}"/>
          </ac:cxnSpMkLst>
        </pc:cxnChg>
        <pc:cxnChg chg="add mod">
          <ac:chgData name="Trang Ha" userId="270efafb50020bd6" providerId="LiveId" clId="{57D562A9-03E7-4200-BE2F-4CDA62311838}" dt="2022-08-08T21:23:25.364" v="565" actId="1038"/>
          <ac:cxnSpMkLst>
            <pc:docMk/>
            <pc:sldMk cId="970784826" sldId="445"/>
            <ac:cxnSpMk id="15" creationId="{ECD0CA20-0C8B-B9B7-48FE-8FC255DDCB27}"/>
          </ac:cxnSpMkLst>
        </pc:cxnChg>
        <pc:cxnChg chg="add mod">
          <ac:chgData name="Trang Ha" userId="270efafb50020bd6" providerId="LiveId" clId="{57D562A9-03E7-4200-BE2F-4CDA62311838}" dt="2022-08-08T21:23:25.364" v="565" actId="1038"/>
          <ac:cxnSpMkLst>
            <pc:docMk/>
            <pc:sldMk cId="970784826" sldId="445"/>
            <ac:cxnSpMk id="19" creationId="{C217D839-DC74-E07C-43D0-F472B2B8501C}"/>
          </ac:cxnSpMkLst>
        </pc:cxnChg>
        <pc:cxnChg chg="add mod">
          <ac:chgData name="Trang Ha" userId="270efafb50020bd6" providerId="LiveId" clId="{57D562A9-03E7-4200-BE2F-4CDA62311838}" dt="2022-08-08T21:23:25.364" v="565" actId="1038"/>
          <ac:cxnSpMkLst>
            <pc:docMk/>
            <pc:sldMk cId="970784826" sldId="445"/>
            <ac:cxnSpMk id="25" creationId="{93A7320C-BD02-0B62-E7E5-DF127E4BCBFD}"/>
          </ac:cxnSpMkLst>
        </pc:cxnChg>
        <pc:cxnChg chg="add mod">
          <ac:chgData name="Trang Ha" userId="270efafb50020bd6" providerId="LiveId" clId="{57D562A9-03E7-4200-BE2F-4CDA62311838}" dt="2022-08-08T21:23:25.364" v="565" actId="1038"/>
          <ac:cxnSpMkLst>
            <pc:docMk/>
            <pc:sldMk cId="970784826" sldId="445"/>
            <ac:cxnSpMk id="27" creationId="{B4A8F662-8E69-770F-3930-868F411DEB5C}"/>
          </ac:cxnSpMkLst>
        </pc:cxnChg>
        <pc:cxnChg chg="add mod">
          <ac:chgData name="Trang Ha" userId="270efafb50020bd6" providerId="LiveId" clId="{57D562A9-03E7-4200-BE2F-4CDA62311838}" dt="2022-08-08T21:23:25.364" v="565" actId="1038"/>
          <ac:cxnSpMkLst>
            <pc:docMk/>
            <pc:sldMk cId="970784826" sldId="445"/>
            <ac:cxnSpMk id="30" creationId="{1B1EE3E1-94DA-79E0-A8AD-1FB078FC47DB}"/>
          </ac:cxnSpMkLst>
        </pc:cxnChg>
        <pc:cxnChg chg="add mod">
          <ac:chgData name="Trang Ha" userId="270efafb50020bd6" providerId="LiveId" clId="{57D562A9-03E7-4200-BE2F-4CDA62311838}" dt="2022-08-08T21:23:25.364" v="565" actId="1038"/>
          <ac:cxnSpMkLst>
            <pc:docMk/>
            <pc:sldMk cId="970784826" sldId="445"/>
            <ac:cxnSpMk id="36" creationId="{467A4A48-5207-E5EA-DC29-1D5AFAC89443}"/>
          </ac:cxnSpMkLst>
        </pc:cxnChg>
      </pc:sldChg>
      <pc:sldChg chg="addSp delSp modSp mod modAnim">
        <pc:chgData name="Trang Ha" userId="270efafb50020bd6" providerId="LiveId" clId="{57D562A9-03E7-4200-BE2F-4CDA62311838}" dt="2022-08-08T21:54:57.070" v="1266"/>
        <pc:sldMkLst>
          <pc:docMk/>
          <pc:sldMk cId="35923490" sldId="449"/>
        </pc:sldMkLst>
        <pc:spChg chg="add mod">
          <ac:chgData name="Trang Ha" userId="270efafb50020bd6" providerId="LiveId" clId="{57D562A9-03E7-4200-BE2F-4CDA62311838}" dt="2022-08-08T21:03:42.633" v="431" actId="1037"/>
          <ac:spMkLst>
            <pc:docMk/>
            <pc:sldMk cId="35923490" sldId="449"/>
            <ac:spMk id="2" creationId="{C634A6C0-A399-6EE4-6002-F5BADC068B02}"/>
          </ac:spMkLst>
        </pc:spChg>
        <pc:spChg chg="add mod">
          <ac:chgData name="Trang Ha" userId="270efafb50020bd6" providerId="LiveId" clId="{57D562A9-03E7-4200-BE2F-4CDA62311838}" dt="2022-08-08T20:55:27.316" v="359"/>
          <ac:spMkLst>
            <pc:docMk/>
            <pc:sldMk cId="35923490" sldId="449"/>
            <ac:spMk id="4" creationId="{4821F4E0-0690-5430-919F-BA476C22723D}"/>
          </ac:spMkLst>
        </pc:spChg>
        <pc:spChg chg="add mod">
          <ac:chgData name="Trang Ha" userId="270efafb50020bd6" providerId="LiveId" clId="{57D562A9-03E7-4200-BE2F-4CDA62311838}" dt="2022-08-08T20:55:27.316" v="359"/>
          <ac:spMkLst>
            <pc:docMk/>
            <pc:sldMk cId="35923490" sldId="449"/>
            <ac:spMk id="5" creationId="{BB289282-1233-6068-4BFB-DA4A523FC5D4}"/>
          </ac:spMkLst>
        </pc:spChg>
        <pc:spChg chg="add mod">
          <ac:chgData name="Trang Ha" userId="270efafb50020bd6" providerId="LiveId" clId="{57D562A9-03E7-4200-BE2F-4CDA62311838}" dt="2022-08-08T20:55:27.316" v="359"/>
          <ac:spMkLst>
            <pc:docMk/>
            <pc:sldMk cId="35923490" sldId="449"/>
            <ac:spMk id="6" creationId="{0315FC20-B891-14B7-BB7C-05321CDCED7E}"/>
          </ac:spMkLst>
        </pc:spChg>
        <pc:spChg chg="add mod">
          <ac:chgData name="Trang Ha" userId="270efafb50020bd6" providerId="LiveId" clId="{57D562A9-03E7-4200-BE2F-4CDA62311838}" dt="2022-08-08T20:55:27.316" v="359"/>
          <ac:spMkLst>
            <pc:docMk/>
            <pc:sldMk cId="35923490" sldId="449"/>
            <ac:spMk id="7" creationId="{105B041E-8E9D-01C2-2DCD-B5E873C88C65}"/>
          </ac:spMkLst>
        </pc:spChg>
        <pc:spChg chg="add del">
          <ac:chgData name="Trang Ha" userId="270efafb50020bd6" providerId="LiveId" clId="{57D562A9-03E7-4200-BE2F-4CDA62311838}" dt="2022-08-08T20:59:46.468" v="391" actId="22"/>
          <ac:spMkLst>
            <pc:docMk/>
            <pc:sldMk cId="35923490" sldId="449"/>
            <ac:spMk id="9" creationId="{EF149C39-49DA-1602-1E1F-2CB0CF84DC1C}"/>
          </ac:spMkLst>
        </pc:spChg>
        <pc:spChg chg="add mod">
          <ac:chgData name="Trang Ha" userId="270efafb50020bd6" providerId="LiveId" clId="{57D562A9-03E7-4200-BE2F-4CDA62311838}" dt="2022-08-08T21:01:28.926" v="411" actId="1035"/>
          <ac:spMkLst>
            <pc:docMk/>
            <pc:sldMk cId="35923490" sldId="449"/>
            <ac:spMk id="11" creationId="{C98C87C5-1ED2-4EA3-1A0C-48F3240F69B9}"/>
          </ac:spMkLst>
        </pc:spChg>
        <pc:spChg chg="mod">
          <ac:chgData name="Trang Ha" userId="270efafb50020bd6" providerId="LiveId" clId="{57D562A9-03E7-4200-BE2F-4CDA62311838}" dt="2022-08-08T21:01:21.119" v="408" actId="1076"/>
          <ac:spMkLst>
            <pc:docMk/>
            <pc:sldMk cId="35923490" sldId="449"/>
            <ac:spMk id="12" creationId="{00000000-0000-0000-0000-000000000000}"/>
          </ac:spMkLst>
        </pc:spChg>
        <pc:spChg chg="del">
          <ac:chgData name="Trang Ha" userId="270efafb50020bd6" providerId="LiveId" clId="{57D562A9-03E7-4200-BE2F-4CDA62311838}" dt="2022-08-08T20:55:26.691" v="358" actId="478"/>
          <ac:spMkLst>
            <pc:docMk/>
            <pc:sldMk cId="35923490" sldId="449"/>
            <ac:spMk id="22" creationId="{00000000-0000-0000-0000-000000000000}"/>
          </ac:spMkLst>
        </pc:spChg>
        <pc:spChg chg="del">
          <ac:chgData name="Trang Ha" userId="270efafb50020bd6" providerId="LiveId" clId="{57D562A9-03E7-4200-BE2F-4CDA62311838}" dt="2022-08-08T20:55:26.691" v="358" actId="478"/>
          <ac:spMkLst>
            <pc:docMk/>
            <pc:sldMk cId="35923490" sldId="449"/>
            <ac:spMk id="24" creationId="{00000000-0000-0000-0000-000000000000}"/>
          </ac:spMkLst>
        </pc:spChg>
        <pc:spChg chg="mod">
          <ac:chgData name="Trang Ha" userId="270efafb50020bd6" providerId="LiveId" clId="{57D562A9-03E7-4200-BE2F-4CDA62311838}" dt="2022-08-08T21:01:24.532" v="409" actId="1076"/>
          <ac:spMkLst>
            <pc:docMk/>
            <pc:sldMk cId="35923490" sldId="449"/>
            <ac:spMk id="40" creationId="{00000000-0000-0000-0000-000000000000}"/>
          </ac:spMkLst>
        </pc:spChg>
        <pc:spChg chg="mod">
          <ac:chgData name="Trang Ha" userId="270efafb50020bd6" providerId="LiveId" clId="{57D562A9-03E7-4200-BE2F-4CDA62311838}" dt="2022-08-08T21:01:28.926" v="411" actId="1035"/>
          <ac:spMkLst>
            <pc:docMk/>
            <pc:sldMk cId="35923490" sldId="449"/>
            <ac:spMk id="41" creationId="{00000000-0000-0000-0000-000000000000}"/>
          </ac:spMkLst>
        </pc:spChg>
        <pc:spChg chg="mod">
          <ac:chgData name="Trang Ha" userId="270efafb50020bd6" providerId="LiveId" clId="{57D562A9-03E7-4200-BE2F-4CDA62311838}" dt="2022-08-08T21:01:16.906" v="407" actId="1076"/>
          <ac:spMkLst>
            <pc:docMk/>
            <pc:sldMk cId="35923490" sldId="449"/>
            <ac:spMk id="42" creationId="{00000000-0000-0000-0000-000000000000}"/>
          </ac:spMkLst>
        </pc:spChg>
        <pc:spChg chg="del">
          <ac:chgData name="Trang Ha" userId="270efafb50020bd6" providerId="LiveId" clId="{57D562A9-03E7-4200-BE2F-4CDA62311838}" dt="2022-08-08T20:33:29.776" v="322" actId="478"/>
          <ac:spMkLst>
            <pc:docMk/>
            <pc:sldMk cId="35923490" sldId="449"/>
            <ac:spMk id="46" creationId="{00000000-0000-0000-0000-000000000000}"/>
          </ac:spMkLst>
        </pc:spChg>
        <pc:spChg chg="mod">
          <ac:chgData name="Trang Ha" userId="270efafb50020bd6" providerId="LiveId" clId="{57D562A9-03E7-4200-BE2F-4CDA62311838}" dt="2022-08-08T20:33:29.776" v="322" actId="478"/>
          <ac:spMkLst>
            <pc:docMk/>
            <pc:sldMk cId="35923490" sldId="449"/>
            <ac:spMk id="49" creationId="{00000000-0000-0000-0000-000000000000}"/>
          </ac:spMkLst>
        </pc:spChg>
        <pc:spChg chg="mod">
          <ac:chgData name="Trang Ha" userId="270efafb50020bd6" providerId="LiveId" clId="{57D562A9-03E7-4200-BE2F-4CDA62311838}" dt="2022-08-08T20:33:29.776" v="322" actId="478"/>
          <ac:spMkLst>
            <pc:docMk/>
            <pc:sldMk cId="35923490" sldId="449"/>
            <ac:spMk id="50" creationId="{00000000-0000-0000-0000-000000000000}"/>
          </ac:spMkLst>
        </pc:spChg>
        <pc:grpChg chg="del mod">
          <ac:chgData name="Trang Ha" userId="270efafb50020bd6" providerId="LiveId" clId="{57D562A9-03E7-4200-BE2F-4CDA62311838}" dt="2022-08-08T20:33:29.776" v="322" actId="478"/>
          <ac:grpSpMkLst>
            <pc:docMk/>
            <pc:sldMk cId="35923490" sldId="449"/>
            <ac:grpSpMk id="43" creationId="{00000000-0000-0000-0000-000000000000}"/>
          </ac:grpSpMkLst>
        </pc:grpChg>
        <pc:grpChg chg="mod">
          <ac:chgData name="Trang Ha" userId="270efafb50020bd6" providerId="LiveId" clId="{57D562A9-03E7-4200-BE2F-4CDA62311838}" dt="2022-08-08T20:33:29.776" v="322" actId="478"/>
          <ac:grpSpMkLst>
            <pc:docMk/>
            <pc:sldMk cId="35923490" sldId="449"/>
            <ac:grpSpMk id="44" creationId="{00000000-0000-0000-0000-000000000000}"/>
          </ac:grpSpMkLst>
        </pc:grpChg>
        <pc:grpChg chg="mod">
          <ac:chgData name="Trang Ha" userId="270efafb50020bd6" providerId="LiveId" clId="{57D562A9-03E7-4200-BE2F-4CDA62311838}" dt="2022-08-08T20:33:29.776" v="322" actId="478"/>
          <ac:grpSpMkLst>
            <pc:docMk/>
            <pc:sldMk cId="35923490" sldId="449"/>
            <ac:grpSpMk id="47" creationId="{00000000-0000-0000-0000-000000000000}"/>
          </ac:grpSpMkLst>
        </pc:grpChg>
        <pc:cxnChg chg="add mod">
          <ac:chgData name="Trang Ha" userId="270efafb50020bd6" providerId="LiveId" clId="{57D562A9-03E7-4200-BE2F-4CDA62311838}" dt="2022-08-08T20:55:27.316" v="359"/>
          <ac:cxnSpMkLst>
            <pc:docMk/>
            <pc:sldMk cId="35923490" sldId="449"/>
            <ac:cxnSpMk id="3" creationId="{3528D62A-4297-8778-D95E-ED3DF4F73F3A}"/>
          </ac:cxnSpMkLst>
        </pc:cxnChg>
        <pc:cxnChg chg="del">
          <ac:chgData name="Trang Ha" userId="270efafb50020bd6" providerId="LiveId" clId="{57D562A9-03E7-4200-BE2F-4CDA62311838}" dt="2022-08-08T20:55:26.691" v="358" actId="478"/>
          <ac:cxnSpMkLst>
            <pc:docMk/>
            <pc:sldMk cId="35923490" sldId="449"/>
            <ac:cxnSpMk id="26" creationId="{00000000-0000-0000-0000-000000000000}"/>
          </ac:cxnSpMkLst>
        </pc:cxnChg>
        <pc:cxnChg chg="mod">
          <ac:chgData name="Trang Ha" userId="270efafb50020bd6" providerId="LiveId" clId="{57D562A9-03E7-4200-BE2F-4CDA62311838}" dt="2022-08-08T20:33:29.776" v="322" actId="478"/>
          <ac:cxnSpMkLst>
            <pc:docMk/>
            <pc:sldMk cId="35923490" sldId="449"/>
            <ac:cxnSpMk id="48" creationId="{00000000-0000-0000-0000-000000000000}"/>
          </ac:cxnSpMkLst>
        </pc:cxnChg>
      </pc:sldChg>
      <pc:sldChg chg="addSp delSp modSp mod modAnim">
        <pc:chgData name="Trang Ha" userId="270efafb50020bd6" providerId="LiveId" clId="{57D562A9-03E7-4200-BE2F-4CDA62311838}" dt="2022-08-08T21:55:45.825" v="1273" actId="20577"/>
        <pc:sldMkLst>
          <pc:docMk/>
          <pc:sldMk cId="472543613" sldId="450"/>
        </pc:sldMkLst>
        <pc:spChg chg="mod">
          <ac:chgData name="Trang Ha" userId="270efafb50020bd6" providerId="LiveId" clId="{57D562A9-03E7-4200-BE2F-4CDA62311838}" dt="2022-08-08T21:03:28.984" v="429" actId="1035"/>
          <ac:spMkLst>
            <pc:docMk/>
            <pc:sldMk cId="472543613" sldId="450"/>
            <ac:spMk id="2" creationId="{00000000-0000-0000-0000-000000000000}"/>
          </ac:spMkLst>
        </pc:spChg>
        <pc:spChg chg="add mod">
          <ac:chgData name="Trang Ha" userId="270efafb50020bd6" providerId="LiveId" clId="{57D562A9-03E7-4200-BE2F-4CDA62311838}" dt="2022-08-08T21:01:56.587" v="413"/>
          <ac:spMkLst>
            <pc:docMk/>
            <pc:sldMk cId="472543613" sldId="450"/>
            <ac:spMk id="5" creationId="{B9C3C3E9-B90C-3A61-6B61-32D100EDEBC4}"/>
          </ac:spMkLst>
        </pc:spChg>
        <pc:spChg chg="add mod">
          <ac:chgData name="Trang Ha" userId="270efafb50020bd6" providerId="LiveId" clId="{57D562A9-03E7-4200-BE2F-4CDA62311838}" dt="2022-08-08T21:01:56.587" v="413"/>
          <ac:spMkLst>
            <pc:docMk/>
            <pc:sldMk cId="472543613" sldId="450"/>
            <ac:spMk id="6" creationId="{7B950E59-42C7-15AD-5588-7A5F53E4C9EF}"/>
          </ac:spMkLst>
        </pc:spChg>
        <pc:spChg chg="add mod">
          <ac:chgData name="Trang Ha" userId="270efafb50020bd6" providerId="LiveId" clId="{57D562A9-03E7-4200-BE2F-4CDA62311838}" dt="2022-08-08T21:01:56.587" v="413"/>
          <ac:spMkLst>
            <pc:docMk/>
            <pc:sldMk cId="472543613" sldId="450"/>
            <ac:spMk id="7" creationId="{078A5A48-4B91-D811-A553-D852E5EA8B7C}"/>
          </ac:spMkLst>
        </pc:spChg>
        <pc:spChg chg="add mod">
          <ac:chgData name="Trang Ha" userId="270efafb50020bd6" providerId="LiveId" clId="{57D562A9-03E7-4200-BE2F-4CDA62311838}" dt="2022-08-08T21:01:56.587" v="413"/>
          <ac:spMkLst>
            <pc:docMk/>
            <pc:sldMk cId="472543613" sldId="450"/>
            <ac:spMk id="8" creationId="{64DE167C-22B1-6C1A-D001-9B816DD670DF}"/>
          </ac:spMkLst>
        </pc:spChg>
        <pc:spChg chg="add mod">
          <ac:chgData name="Trang Ha" userId="270efafb50020bd6" providerId="LiveId" clId="{57D562A9-03E7-4200-BE2F-4CDA62311838}" dt="2022-08-08T21:03:53.430" v="433"/>
          <ac:spMkLst>
            <pc:docMk/>
            <pc:sldMk cId="472543613" sldId="450"/>
            <ac:spMk id="9" creationId="{0C7936B0-4A76-0F8B-CA44-9BA323080827}"/>
          </ac:spMkLst>
        </pc:spChg>
        <pc:spChg chg="del">
          <ac:chgData name="Trang Ha" userId="270efafb50020bd6" providerId="LiveId" clId="{57D562A9-03E7-4200-BE2F-4CDA62311838}" dt="2022-08-08T21:01:56.014" v="412" actId="478"/>
          <ac:spMkLst>
            <pc:docMk/>
            <pc:sldMk cId="472543613" sldId="450"/>
            <ac:spMk id="22" creationId="{00000000-0000-0000-0000-000000000000}"/>
          </ac:spMkLst>
        </pc:spChg>
        <pc:spChg chg="mod">
          <ac:chgData name="Trang Ha" userId="270efafb50020bd6" providerId="LiveId" clId="{57D562A9-03E7-4200-BE2F-4CDA62311838}" dt="2022-08-08T21:55:45.825" v="1273" actId="20577"/>
          <ac:spMkLst>
            <pc:docMk/>
            <pc:sldMk cId="472543613" sldId="450"/>
            <ac:spMk id="23" creationId="{00000000-0000-0000-0000-000000000000}"/>
          </ac:spMkLst>
        </pc:spChg>
        <pc:spChg chg="del">
          <ac:chgData name="Trang Ha" userId="270efafb50020bd6" providerId="LiveId" clId="{57D562A9-03E7-4200-BE2F-4CDA62311838}" dt="2022-08-08T21:01:56.014" v="412" actId="478"/>
          <ac:spMkLst>
            <pc:docMk/>
            <pc:sldMk cId="472543613" sldId="450"/>
            <ac:spMk id="24" creationId="{00000000-0000-0000-0000-000000000000}"/>
          </ac:spMkLst>
        </pc:spChg>
        <pc:spChg chg="del">
          <ac:chgData name="Trang Ha" userId="270efafb50020bd6" providerId="LiveId" clId="{57D562A9-03E7-4200-BE2F-4CDA62311838}" dt="2022-08-08T21:03:52.824" v="432" actId="478"/>
          <ac:spMkLst>
            <pc:docMk/>
            <pc:sldMk cId="472543613" sldId="450"/>
            <ac:spMk id="46" creationId="{00000000-0000-0000-0000-000000000000}"/>
          </ac:spMkLst>
        </pc:spChg>
        <pc:spChg chg="mod">
          <ac:chgData name="Trang Ha" userId="270efafb50020bd6" providerId="LiveId" clId="{57D562A9-03E7-4200-BE2F-4CDA62311838}" dt="2022-08-08T21:03:52.824" v="432" actId="478"/>
          <ac:spMkLst>
            <pc:docMk/>
            <pc:sldMk cId="472543613" sldId="450"/>
            <ac:spMk id="49" creationId="{00000000-0000-0000-0000-000000000000}"/>
          </ac:spMkLst>
        </pc:spChg>
        <pc:spChg chg="mod">
          <ac:chgData name="Trang Ha" userId="270efafb50020bd6" providerId="LiveId" clId="{57D562A9-03E7-4200-BE2F-4CDA62311838}" dt="2022-08-08T21:03:52.824" v="432" actId="478"/>
          <ac:spMkLst>
            <pc:docMk/>
            <pc:sldMk cId="472543613" sldId="450"/>
            <ac:spMk id="50" creationId="{00000000-0000-0000-0000-000000000000}"/>
          </ac:spMkLst>
        </pc:spChg>
        <pc:grpChg chg="mod">
          <ac:chgData name="Trang Ha" userId="270efafb50020bd6" providerId="LiveId" clId="{57D562A9-03E7-4200-BE2F-4CDA62311838}" dt="2022-08-08T21:03:28.984" v="429" actId="1035"/>
          <ac:grpSpMkLst>
            <pc:docMk/>
            <pc:sldMk cId="472543613" sldId="450"/>
            <ac:grpSpMk id="3" creationId="{00000000-0000-0000-0000-000000000000}"/>
          </ac:grpSpMkLst>
        </pc:grpChg>
        <pc:grpChg chg="del mod">
          <ac:chgData name="Trang Ha" userId="270efafb50020bd6" providerId="LiveId" clId="{57D562A9-03E7-4200-BE2F-4CDA62311838}" dt="2022-08-08T21:03:52.824" v="432" actId="478"/>
          <ac:grpSpMkLst>
            <pc:docMk/>
            <pc:sldMk cId="472543613" sldId="450"/>
            <ac:grpSpMk id="43" creationId="{00000000-0000-0000-0000-000000000000}"/>
          </ac:grpSpMkLst>
        </pc:grpChg>
        <pc:grpChg chg="mod">
          <ac:chgData name="Trang Ha" userId="270efafb50020bd6" providerId="LiveId" clId="{57D562A9-03E7-4200-BE2F-4CDA62311838}" dt="2022-08-08T21:03:52.824" v="432" actId="478"/>
          <ac:grpSpMkLst>
            <pc:docMk/>
            <pc:sldMk cId="472543613" sldId="450"/>
            <ac:grpSpMk id="44" creationId="{00000000-0000-0000-0000-000000000000}"/>
          </ac:grpSpMkLst>
        </pc:grpChg>
        <pc:grpChg chg="mod">
          <ac:chgData name="Trang Ha" userId="270efafb50020bd6" providerId="LiveId" clId="{57D562A9-03E7-4200-BE2F-4CDA62311838}" dt="2022-08-08T21:03:52.824" v="432" actId="478"/>
          <ac:grpSpMkLst>
            <pc:docMk/>
            <pc:sldMk cId="472543613" sldId="450"/>
            <ac:grpSpMk id="47" creationId="{00000000-0000-0000-0000-000000000000}"/>
          </ac:grpSpMkLst>
        </pc:grpChg>
        <pc:picChg chg="mod">
          <ac:chgData name="Trang Ha" userId="270efafb50020bd6" providerId="LiveId" clId="{57D562A9-03E7-4200-BE2F-4CDA62311838}" dt="2022-08-08T21:03:28.984" v="429" actId="1035"/>
          <ac:picMkLst>
            <pc:docMk/>
            <pc:sldMk cId="472543613" sldId="450"/>
            <ac:picMk id="33" creationId="{00000000-0000-0000-0000-000000000000}"/>
          </ac:picMkLst>
        </pc:picChg>
        <pc:cxnChg chg="add mod">
          <ac:chgData name="Trang Ha" userId="270efafb50020bd6" providerId="LiveId" clId="{57D562A9-03E7-4200-BE2F-4CDA62311838}" dt="2022-08-08T21:01:56.587" v="413"/>
          <ac:cxnSpMkLst>
            <pc:docMk/>
            <pc:sldMk cId="472543613" sldId="450"/>
            <ac:cxnSpMk id="4" creationId="{5F99A64E-D3D9-3EA8-F0E2-95C81AC84D03}"/>
          </ac:cxnSpMkLst>
        </pc:cxnChg>
        <pc:cxnChg chg="del">
          <ac:chgData name="Trang Ha" userId="270efafb50020bd6" providerId="LiveId" clId="{57D562A9-03E7-4200-BE2F-4CDA62311838}" dt="2022-08-08T21:01:56.014" v="412" actId="478"/>
          <ac:cxnSpMkLst>
            <pc:docMk/>
            <pc:sldMk cId="472543613" sldId="450"/>
            <ac:cxnSpMk id="26" creationId="{00000000-0000-0000-0000-000000000000}"/>
          </ac:cxnSpMkLst>
        </pc:cxnChg>
        <pc:cxnChg chg="mod">
          <ac:chgData name="Trang Ha" userId="270efafb50020bd6" providerId="LiveId" clId="{57D562A9-03E7-4200-BE2F-4CDA62311838}" dt="2022-08-08T21:03:52.824" v="432" actId="478"/>
          <ac:cxnSpMkLst>
            <pc:docMk/>
            <pc:sldMk cId="472543613" sldId="450"/>
            <ac:cxnSpMk id="48" creationId="{00000000-0000-0000-0000-000000000000}"/>
          </ac:cxnSpMkLst>
        </pc:cxnChg>
      </pc:sldChg>
      <pc:sldChg chg="addSp delSp modSp del">
        <pc:chgData name="Trang Ha" userId="270efafb50020bd6" providerId="LiveId" clId="{57D562A9-03E7-4200-BE2F-4CDA62311838}" dt="2022-08-08T21:19:55.166" v="519" actId="2696"/>
        <pc:sldMkLst>
          <pc:docMk/>
          <pc:sldMk cId="3813394913" sldId="451"/>
        </pc:sldMkLst>
        <pc:spChg chg="add mod">
          <ac:chgData name="Trang Ha" userId="270efafb50020bd6" providerId="LiveId" clId="{57D562A9-03E7-4200-BE2F-4CDA62311838}" dt="2022-08-08T21:04:02.181" v="435"/>
          <ac:spMkLst>
            <pc:docMk/>
            <pc:sldMk cId="3813394913" sldId="451"/>
            <ac:spMk id="2" creationId="{E570818D-713B-CB8E-1399-0A9FF6A671D4}"/>
          </ac:spMkLst>
        </pc:spChg>
        <pc:spChg chg="del">
          <ac:chgData name="Trang Ha" userId="270efafb50020bd6" providerId="LiveId" clId="{57D562A9-03E7-4200-BE2F-4CDA62311838}" dt="2022-08-08T21:04:01.574" v="434" actId="478"/>
          <ac:spMkLst>
            <pc:docMk/>
            <pc:sldMk cId="3813394913" sldId="451"/>
            <ac:spMk id="46" creationId="{00000000-0000-0000-0000-000000000000}"/>
          </ac:spMkLst>
        </pc:spChg>
        <pc:spChg chg="mod">
          <ac:chgData name="Trang Ha" userId="270efafb50020bd6" providerId="LiveId" clId="{57D562A9-03E7-4200-BE2F-4CDA62311838}" dt="2022-08-08T21:04:01.574" v="434" actId="478"/>
          <ac:spMkLst>
            <pc:docMk/>
            <pc:sldMk cId="3813394913" sldId="451"/>
            <ac:spMk id="49" creationId="{00000000-0000-0000-0000-000000000000}"/>
          </ac:spMkLst>
        </pc:spChg>
        <pc:spChg chg="mod">
          <ac:chgData name="Trang Ha" userId="270efafb50020bd6" providerId="LiveId" clId="{57D562A9-03E7-4200-BE2F-4CDA62311838}" dt="2022-08-08T21:04:01.574" v="434" actId="478"/>
          <ac:spMkLst>
            <pc:docMk/>
            <pc:sldMk cId="3813394913" sldId="451"/>
            <ac:spMk id="50" creationId="{00000000-0000-0000-0000-000000000000}"/>
          </ac:spMkLst>
        </pc:spChg>
        <pc:grpChg chg="del mod">
          <ac:chgData name="Trang Ha" userId="270efafb50020bd6" providerId="LiveId" clId="{57D562A9-03E7-4200-BE2F-4CDA62311838}" dt="2022-08-08T21:04:01.574" v="434" actId="478"/>
          <ac:grpSpMkLst>
            <pc:docMk/>
            <pc:sldMk cId="3813394913" sldId="451"/>
            <ac:grpSpMk id="43" creationId="{00000000-0000-0000-0000-000000000000}"/>
          </ac:grpSpMkLst>
        </pc:grpChg>
        <pc:grpChg chg="mod">
          <ac:chgData name="Trang Ha" userId="270efafb50020bd6" providerId="LiveId" clId="{57D562A9-03E7-4200-BE2F-4CDA62311838}" dt="2022-08-08T21:04:01.574" v="434" actId="478"/>
          <ac:grpSpMkLst>
            <pc:docMk/>
            <pc:sldMk cId="3813394913" sldId="451"/>
            <ac:grpSpMk id="44" creationId="{00000000-0000-0000-0000-000000000000}"/>
          </ac:grpSpMkLst>
        </pc:grpChg>
        <pc:grpChg chg="mod">
          <ac:chgData name="Trang Ha" userId="270efafb50020bd6" providerId="LiveId" clId="{57D562A9-03E7-4200-BE2F-4CDA62311838}" dt="2022-08-08T21:04:01.574" v="434" actId="478"/>
          <ac:grpSpMkLst>
            <pc:docMk/>
            <pc:sldMk cId="3813394913" sldId="451"/>
            <ac:grpSpMk id="47" creationId="{00000000-0000-0000-0000-000000000000}"/>
          </ac:grpSpMkLst>
        </pc:grpChg>
        <pc:cxnChg chg="mod">
          <ac:chgData name="Trang Ha" userId="270efafb50020bd6" providerId="LiveId" clId="{57D562A9-03E7-4200-BE2F-4CDA62311838}" dt="2022-08-08T21:04:01.574" v="434" actId="478"/>
          <ac:cxnSpMkLst>
            <pc:docMk/>
            <pc:sldMk cId="3813394913" sldId="451"/>
            <ac:cxnSpMk id="48" creationId="{00000000-0000-0000-0000-000000000000}"/>
          </ac:cxnSpMkLst>
        </pc:cxnChg>
      </pc:sldChg>
      <pc:sldChg chg="del">
        <pc:chgData name="Trang Ha" userId="270efafb50020bd6" providerId="LiveId" clId="{57D562A9-03E7-4200-BE2F-4CDA62311838}" dt="2022-08-08T21:25:15.802" v="618" actId="2696"/>
        <pc:sldMkLst>
          <pc:docMk/>
          <pc:sldMk cId="2582112167" sldId="452"/>
        </pc:sldMkLst>
      </pc:sldChg>
      <pc:sldChg chg="del ord">
        <pc:chgData name="Trang Ha" userId="270efafb50020bd6" providerId="LiveId" clId="{57D562A9-03E7-4200-BE2F-4CDA62311838}" dt="2022-08-08T21:51:55.199" v="1257" actId="2696"/>
        <pc:sldMkLst>
          <pc:docMk/>
          <pc:sldMk cId="2868798484" sldId="453"/>
        </pc:sldMkLst>
      </pc:sldChg>
      <pc:sldChg chg="addSp delSp modSp new del">
        <pc:chgData name="Trang Ha" userId="270efafb50020bd6" providerId="LiveId" clId="{57D562A9-03E7-4200-BE2F-4CDA62311838}" dt="2022-08-08T21:19:42.205" v="518" actId="2696"/>
        <pc:sldMkLst>
          <pc:docMk/>
          <pc:sldMk cId="1500485724" sldId="454"/>
        </pc:sldMkLst>
        <pc:spChg chg="add del">
          <ac:chgData name="Trang Ha" userId="270efafb50020bd6" providerId="LiveId" clId="{57D562A9-03E7-4200-BE2F-4CDA62311838}" dt="2022-08-08T18:22:49.304" v="298"/>
          <ac:spMkLst>
            <pc:docMk/>
            <pc:sldMk cId="1500485724" sldId="454"/>
            <ac:spMk id="3" creationId="{7B1664E4-D052-3BF2-5FEF-0E7496B8E302}"/>
          </ac:spMkLst>
        </pc:spChg>
        <pc:picChg chg="add del mod">
          <ac:chgData name="Trang Ha" userId="270efafb50020bd6" providerId="LiveId" clId="{57D562A9-03E7-4200-BE2F-4CDA62311838}" dt="2022-08-08T18:22:49.304" v="298"/>
          <ac:picMkLst>
            <pc:docMk/>
            <pc:sldMk cId="1500485724" sldId="454"/>
            <ac:picMk id="4" creationId="{83EA52F6-20FD-8BF3-652C-53B233E67E7D}"/>
          </ac:picMkLst>
        </pc:picChg>
      </pc:sldChg>
      <pc:sldChg chg="addSp delSp modSp add mod modAnim">
        <pc:chgData name="Trang Ha" userId="270efafb50020bd6" providerId="LiveId" clId="{57D562A9-03E7-4200-BE2F-4CDA62311838}" dt="2022-08-08T21:16:51.205" v="517"/>
        <pc:sldMkLst>
          <pc:docMk/>
          <pc:sldMk cId="3640067779" sldId="455"/>
        </pc:sldMkLst>
        <pc:spChg chg="del">
          <ac:chgData name="Trang Ha" userId="270efafb50020bd6" providerId="LiveId" clId="{57D562A9-03E7-4200-BE2F-4CDA62311838}" dt="2022-08-08T21:08:02.731" v="438" actId="478"/>
          <ac:spMkLst>
            <pc:docMk/>
            <pc:sldMk cId="3640067779" sldId="455"/>
            <ac:spMk id="5" creationId="{B9C3C3E9-B90C-3A61-6B61-32D100EDEBC4}"/>
          </ac:spMkLst>
        </pc:spChg>
        <pc:spChg chg="del">
          <ac:chgData name="Trang Ha" userId="270efafb50020bd6" providerId="LiveId" clId="{57D562A9-03E7-4200-BE2F-4CDA62311838}" dt="2022-08-08T21:08:02.731" v="438" actId="478"/>
          <ac:spMkLst>
            <pc:docMk/>
            <pc:sldMk cId="3640067779" sldId="455"/>
            <ac:spMk id="6" creationId="{7B950E59-42C7-15AD-5588-7A5F53E4C9EF}"/>
          </ac:spMkLst>
        </pc:spChg>
        <pc:spChg chg="del">
          <ac:chgData name="Trang Ha" userId="270efafb50020bd6" providerId="LiveId" clId="{57D562A9-03E7-4200-BE2F-4CDA62311838}" dt="2022-08-08T21:08:02.731" v="438" actId="478"/>
          <ac:spMkLst>
            <pc:docMk/>
            <pc:sldMk cId="3640067779" sldId="455"/>
            <ac:spMk id="7" creationId="{078A5A48-4B91-D811-A553-D852E5EA8B7C}"/>
          </ac:spMkLst>
        </pc:spChg>
        <pc:spChg chg="del">
          <ac:chgData name="Trang Ha" userId="270efafb50020bd6" providerId="LiveId" clId="{57D562A9-03E7-4200-BE2F-4CDA62311838}" dt="2022-08-08T21:07:58.604" v="437" actId="478"/>
          <ac:spMkLst>
            <pc:docMk/>
            <pc:sldMk cId="3640067779" sldId="455"/>
            <ac:spMk id="8" creationId="{64DE167C-22B1-6C1A-D001-9B816DD670DF}"/>
          </ac:spMkLst>
        </pc:spChg>
        <pc:spChg chg="mod">
          <ac:chgData name="Trang Ha" userId="270efafb50020bd6" providerId="LiveId" clId="{57D562A9-03E7-4200-BE2F-4CDA62311838}" dt="2022-08-08T21:08:16.484" v="439"/>
          <ac:spMkLst>
            <pc:docMk/>
            <pc:sldMk cId="3640067779" sldId="455"/>
            <ac:spMk id="11" creationId="{F443EEE2-FA35-73C2-9A1C-92FC9BADFE1C}"/>
          </ac:spMkLst>
        </pc:spChg>
        <pc:spChg chg="add mod">
          <ac:chgData name="Trang Ha" userId="270efafb50020bd6" providerId="LiveId" clId="{57D562A9-03E7-4200-BE2F-4CDA62311838}" dt="2022-08-08T21:15:53.605" v="507" actId="20577"/>
          <ac:spMkLst>
            <pc:docMk/>
            <pc:sldMk cId="3640067779" sldId="455"/>
            <ac:spMk id="16" creationId="{BBA2B543-2653-F49C-AE4B-99F36C7E7AA3}"/>
          </ac:spMkLst>
        </pc:spChg>
        <pc:spChg chg="add mod">
          <ac:chgData name="Trang Ha" userId="270efafb50020bd6" providerId="LiveId" clId="{57D562A9-03E7-4200-BE2F-4CDA62311838}" dt="2022-08-08T21:16:07.800" v="511" actId="20577"/>
          <ac:spMkLst>
            <pc:docMk/>
            <pc:sldMk cId="3640067779" sldId="455"/>
            <ac:spMk id="18" creationId="{FD43D28A-436E-E01B-98DB-D42C742BD5A8}"/>
          </ac:spMkLst>
        </pc:spChg>
        <pc:spChg chg="add mod">
          <ac:chgData name="Trang Ha" userId="270efafb50020bd6" providerId="LiveId" clId="{57D562A9-03E7-4200-BE2F-4CDA62311838}" dt="2022-08-08T21:16:18.761" v="515" actId="20577"/>
          <ac:spMkLst>
            <pc:docMk/>
            <pc:sldMk cId="3640067779" sldId="455"/>
            <ac:spMk id="20" creationId="{12DE0C58-E2F0-43A4-8191-C90EDC133EC7}"/>
          </ac:spMkLst>
        </pc:spChg>
        <pc:spChg chg="add mod">
          <ac:chgData name="Trang Ha" userId="270efafb50020bd6" providerId="LiveId" clId="{57D562A9-03E7-4200-BE2F-4CDA62311838}" dt="2022-08-08T21:16:00.257" v="508" actId="1076"/>
          <ac:spMkLst>
            <pc:docMk/>
            <pc:sldMk cId="3640067779" sldId="455"/>
            <ac:spMk id="22" creationId="{1EF77EBF-CB01-4963-8B1F-35324B898279}"/>
          </ac:spMkLst>
        </pc:spChg>
        <pc:spChg chg="del">
          <ac:chgData name="Trang Ha" userId="270efafb50020bd6" providerId="LiveId" clId="{57D562A9-03E7-4200-BE2F-4CDA62311838}" dt="2022-08-08T21:07:58.604" v="437" actId="478"/>
          <ac:spMkLst>
            <pc:docMk/>
            <pc:sldMk cId="3640067779" sldId="455"/>
            <ac:spMk id="23" creationId="{00000000-0000-0000-0000-000000000000}"/>
          </ac:spMkLst>
        </pc:spChg>
        <pc:spChg chg="add mod">
          <ac:chgData name="Trang Ha" userId="270efafb50020bd6" providerId="LiveId" clId="{57D562A9-03E7-4200-BE2F-4CDA62311838}" dt="2022-08-08T21:16:13.717" v="512" actId="1076"/>
          <ac:spMkLst>
            <pc:docMk/>
            <pc:sldMk cId="3640067779" sldId="455"/>
            <ac:spMk id="25" creationId="{9F8E7876-B705-C164-6265-E30CC5525FB1}"/>
          </ac:spMkLst>
        </pc:spChg>
        <pc:spChg chg="add mod">
          <ac:chgData name="Trang Ha" userId="270efafb50020bd6" providerId="LiveId" clId="{57D562A9-03E7-4200-BE2F-4CDA62311838}" dt="2022-08-08T21:16:25.490" v="516" actId="1076"/>
          <ac:spMkLst>
            <pc:docMk/>
            <pc:sldMk cId="3640067779" sldId="455"/>
            <ac:spMk id="34" creationId="{8992AB72-29A9-5492-E4C3-868F78C0A523}"/>
          </ac:spMkLst>
        </pc:spChg>
        <pc:grpChg chg="del">
          <ac:chgData name="Trang Ha" userId="270efafb50020bd6" providerId="LiveId" clId="{57D562A9-03E7-4200-BE2F-4CDA62311838}" dt="2022-08-08T21:08:02.731" v="438" actId="478"/>
          <ac:grpSpMkLst>
            <pc:docMk/>
            <pc:sldMk cId="3640067779" sldId="455"/>
            <ac:grpSpMk id="3" creationId="{00000000-0000-0000-0000-000000000000}"/>
          </ac:grpSpMkLst>
        </pc:grpChg>
        <pc:grpChg chg="add mod">
          <ac:chgData name="Trang Ha" userId="270efafb50020bd6" providerId="LiveId" clId="{57D562A9-03E7-4200-BE2F-4CDA62311838}" dt="2022-08-08T21:11:59.468" v="466" actId="1076"/>
          <ac:grpSpMkLst>
            <pc:docMk/>
            <pc:sldMk cId="3640067779" sldId="455"/>
            <ac:grpSpMk id="10" creationId="{A8BC9F81-433C-4335-7199-B14B9244BE0F}"/>
          </ac:grpSpMkLst>
        </pc:grpChg>
        <pc:grpChg chg="del">
          <ac:chgData name="Trang Ha" userId="270efafb50020bd6" providerId="LiveId" clId="{57D562A9-03E7-4200-BE2F-4CDA62311838}" dt="2022-08-08T21:07:58.604" v="437" actId="478"/>
          <ac:grpSpMkLst>
            <pc:docMk/>
            <pc:sldMk cId="3640067779" sldId="455"/>
            <ac:grpSpMk id="27" creationId="{00000000-0000-0000-0000-000000000000}"/>
          </ac:grpSpMkLst>
        </pc:grpChg>
        <pc:grpChg chg="del">
          <ac:chgData name="Trang Ha" userId="270efafb50020bd6" providerId="LiveId" clId="{57D562A9-03E7-4200-BE2F-4CDA62311838}" dt="2022-08-08T21:07:58.604" v="437" actId="478"/>
          <ac:grpSpMkLst>
            <pc:docMk/>
            <pc:sldMk cId="3640067779" sldId="455"/>
            <ac:grpSpMk id="30" creationId="{00000000-0000-0000-0000-000000000000}"/>
          </ac:grpSpMkLst>
        </pc:grpChg>
        <pc:picChg chg="add del mod">
          <ac:chgData name="Trang Ha" userId="270efafb50020bd6" providerId="LiveId" clId="{57D562A9-03E7-4200-BE2F-4CDA62311838}" dt="2022-08-08T21:11:45.516" v="464" actId="478"/>
          <ac:picMkLst>
            <pc:docMk/>
            <pc:sldMk cId="3640067779" sldId="455"/>
            <ac:picMk id="14" creationId="{38788DAA-AB40-CCC7-7FB6-88B3C6067CBA}"/>
          </ac:picMkLst>
        </pc:picChg>
        <pc:cxnChg chg="del">
          <ac:chgData name="Trang Ha" userId="270efafb50020bd6" providerId="LiveId" clId="{57D562A9-03E7-4200-BE2F-4CDA62311838}" dt="2022-08-08T21:07:58.604" v="437" actId="478"/>
          <ac:cxnSpMkLst>
            <pc:docMk/>
            <pc:sldMk cId="3640067779" sldId="455"/>
            <ac:cxnSpMk id="4" creationId="{5F99A64E-D3D9-3EA8-F0E2-95C81AC84D03}"/>
          </ac:cxnSpMkLst>
        </pc:cxnChg>
        <pc:cxnChg chg="mod">
          <ac:chgData name="Trang Ha" userId="270efafb50020bd6" providerId="LiveId" clId="{57D562A9-03E7-4200-BE2F-4CDA62311838}" dt="2022-08-08T21:08:16.484" v="439"/>
          <ac:cxnSpMkLst>
            <pc:docMk/>
            <pc:sldMk cId="3640067779" sldId="455"/>
            <ac:cxnSpMk id="12" creationId="{048410F6-9D99-5F4A-9FA0-C5781B5D5B55}"/>
          </ac:cxnSpMkLst>
        </pc:cxnChg>
      </pc:sldChg>
      <pc:sldChg chg="addSp delSp modSp add mod delAnim modAnim">
        <pc:chgData name="Trang Ha" userId="270efafb50020bd6" providerId="LiveId" clId="{57D562A9-03E7-4200-BE2F-4CDA62311838}" dt="2022-08-08T21:50:25.436" v="1254"/>
        <pc:sldMkLst>
          <pc:docMk/>
          <pc:sldMk cId="4133024542" sldId="456"/>
        </pc:sldMkLst>
        <pc:spChg chg="del">
          <ac:chgData name="Trang Ha" userId="270efafb50020bd6" providerId="LiveId" clId="{57D562A9-03E7-4200-BE2F-4CDA62311838}" dt="2022-08-08T21:25:45.807" v="619" actId="478"/>
          <ac:spMkLst>
            <pc:docMk/>
            <pc:sldMk cId="4133024542" sldId="456"/>
            <ac:spMk id="9" creationId="{79413580-1D20-32FB-5336-03898C6C1932}"/>
          </ac:spMkLst>
        </pc:spChg>
        <pc:spChg chg="del">
          <ac:chgData name="Trang Ha" userId="270efafb50020bd6" providerId="LiveId" clId="{57D562A9-03E7-4200-BE2F-4CDA62311838}" dt="2022-08-08T21:25:45.807" v="619" actId="478"/>
          <ac:spMkLst>
            <pc:docMk/>
            <pc:sldMk cId="4133024542" sldId="456"/>
            <ac:spMk id="11" creationId="{4A960846-AAC7-7571-3F25-22666221C97B}"/>
          </ac:spMkLst>
        </pc:spChg>
        <pc:spChg chg="mod">
          <ac:chgData name="Trang Ha" userId="270efafb50020bd6" providerId="LiveId" clId="{57D562A9-03E7-4200-BE2F-4CDA62311838}" dt="2022-08-08T21:27:01.883" v="785" actId="1037"/>
          <ac:spMkLst>
            <pc:docMk/>
            <pc:sldMk cId="4133024542" sldId="456"/>
            <ac:spMk id="12" creationId="{00000000-0000-0000-0000-000000000000}"/>
          </ac:spMkLst>
        </pc:spChg>
        <pc:spChg chg="add mod">
          <ac:chgData name="Trang Ha" userId="270efafb50020bd6" providerId="LiveId" clId="{57D562A9-03E7-4200-BE2F-4CDA62311838}" dt="2022-08-08T21:47:39.308" v="1240" actId="20577"/>
          <ac:spMkLst>
            <pc:docMk/>
            <pc:sldMk cId="4133024542" sldId="456"/>
            <ac:spMk id="13" creationId="{65336ADC-2219-A1E9-088B-D9A23FBACEF7}"/>
          </ac:spMkLst>
        </pc:spChg>
        <pc:spChg chg="del">
          <ac:chgData name="Trang Ha" userId="270efafb50020bd6" providerId="LiveId" clId="{57D562A9-03E7-4200-BE2F-4CDA62311838}" dt="2022-08-08T21:25:45.807" v="619" actId="478"/>
          <ac:spMkLst>
            <pc:docMk/>
            <pc:sldMk cId="4133024542" sldId="456"/>
            <ac:spMk id="14" creationId="{11DA489A-FFD4-E916-294E-366DA148D419}"/>
          </ac:spMkLst>
        </pc:spChg>
        <pc:spChg chg="del">
          <ac:chgData name="Trang Ha" userId="270efafb50020bd6" providerId="LiveId" clId="{57D562A9-03E7-4200-BE2F-4CDA62311838}" dt="2022-08-08T21:25:45.807" v="619" actId="478"/>
          <ac:spMkLst>
            <pc:docMk/>
            <pc:sldMk cId="4133024542" sldId="456"/>
            <ac:spMk id="16" creationId="{2AFACF80-0D92-7CFD-8AA5-C054CB7EAED2}"/>
          </ac:spMkLst>
        </pc:spChg>
        <pc:spChg chg="add mod">
          <ac:chgData name="Trang Ha" userId="270efafb50020bd6" providerId="LiveId" clId="{57D562A9-03E7-4200-BE2F-4CDA62311838}" dt="2022-08-08T21:46:55.768" v="1234" actId="20577"/>
          <ac:spMkLst>
            <pc:docMk/>
            <pc:sldMk cId="4133024542" sldId="456"/>
            <ac:spMk id="17" creationId="{FB32BF09-573E-7435-7FDB-136618350B05}"/>
          </ac:spMkLst>
        </pc:spChg>
        <pc:spChg chg="del">
          <ac:chgData name="Trang Ha" userId="270efafb50020bd6" providerId="LiveId" clId="{57D562A9-03E7-4200-BE2F-4CDA62311838}" dt="2022-08-08T21:25:45.807" v="619" actId="478"/>
          <ac:spMkLst>
            <pc:docMk/>
            <pc:sldMk cId="4133024542" sldId="456"/>
            <ac:spMk id="18" creationId="{0E5F74C0-BEE6-0A60-350F-875E7C15F25F}"/>
          </ac:spMkLst>
        </pc:spChg>
        <pc:spChg chg="del">
          <ac:chgData name="Trang Ha" userId="270efafb50020bd6" providerId="LiveId" clId="{57D562A9-03E7-4200-BE2F-4CDA62311838}" dt="2022-08-08T21:25:45.807" v="619" actId="478"/>
          <ac:spMkLst>
            <pc:docMk/>
            <pc:sldMk cId="4133024542" sldId="456"/>
            <ac:spMk id="20" creationId="{04DF3108-1324-A66E-2723-D060869414A2}"/>
          </ac:spMkLst>
        </pc:spChg>
        <pc:spChg chg="add mod">
          <ac:chgData name="Trang Ha" userId="270efafb50020bd6" providerId="LiveId" clId="{57D562A9-03E7-4200-BE2F-4CDA62311838}" dt="2022-08-08T21:34:46.676" v="1163" actId="1035"/>
          <ac:spMkLst>
            <pc:docMk/>
            <pc:sldMk cId="4133024542" sldId="456"/>
            <ac:spMk id="21" creationId="{B30E0C56-4939-17E5-7A38-4F1070CC1933}"/>
          </ac:spMkLst>
        </pc:spChg>
        <pc:spChg chg="del">
          <ac:chgData name="Trang Ha" userId="270efafb50020bd6" providerId="LiveId" clId="{57D562A9-03E7-4200-BE2F-4CDA62311838}" dt="2022-08-08T21:25:45.807" v="619" actId="478"/>
          <ac:spMkLst>
            <pc:docMk/>
            <pc:sldMk cId="4133024542" sldId="456"/>
            <ac:spMk id="22" creationId="{748F4DBD-6A9D-973C-666D-EC5A9496DA60}"/>
          </ac:spMkLst>
        </pc:spChg>
        <pc:spChg chg="del">
          <ac:chgData name="Trang Ha" userId="270efafb50020bd6" providerId="LiveId" clId="{57D562A9-03E7-4200-BE2F-4CDA62311838}" dt="2022-08-08T21:25:45.807" v="619" actId="478"/>
          <ac:spMkLst>
            <pc:docMk/>
            <pc:sldMk cId="4133024542" sldId="456"/>
            <ac:spMk id="23" creationId="{AED4FFC6-E218-BD8B-DE68-E6E189ED4F49}"/>
          </ac:spMkLst>
        </pc:spChg>
        <pc:spChg chg="del">
          <ac:chgData name="Trang Ha" userId="270efafb50020bd6" providerId="LiveId" clId="{57D562A9-03E7-4200-BE2F-4CDA62311838}" dt="2022-08-08T21:25:45.807" v="619" actId="478"/>
          <ac:spMkLst>
            <pc:docMk/>
            <pc:sldMk cId="4133024542" sldId="456"/>
            <ac:spMk id="24" creationId="{1D0E2D03-3D15-BF0E-DE62-FF839DF26799}"/>
          </ac:spMkLst>
        </pc:spChg>
        <pc:spChg chg="add mod">
          <ac:chgData name="Trang Ha" userId="270efafb50020bd6" providerId="LiveId" clId="{57D562A9-03E7-4200-BE2F-4CDA62311838}" dt="2022-08-08T21:34:46.676" v="1163" actId="1035"/>
          <ac:spMkLst>
            <pc:docMk/>
            <pc:sldMk cId="4133024542" sldId="456"/>
            <ac:spMk id="26" creationId="{6580A41F-6805-1537-D8C4-A249FAD18F42}"/>
          </ac:spMkLst>
        </pc:spChg>
        <pc:spChg chg="add mod">
          <ac:chgData name="Trang Ha" userId="270efafb50020bd6" providerId="LiveId" clId="{57D562A9-03E7-4200-BE2F-4CDA62311838}" dt="2022-08-08T21:34:03.702" v="1106" actId="207"/>
          <ac:spMkLst>
            <pc:docMk/>
            <pc:sldMk cId="4133024542" sldId="456"/>
            <ac:spMk id="32" creationId="{95791D90-5C24-3CF5-0F68-8153F20B9A36}"/>
          </ac:spMkLst>
        </pc:spChg>
        <pc:spChg chg="mod">
          <ac:chgData name="Trang Ha" userId="270efafb50020bd6" providerId="LiveId" clId="{57D562A9-03E7-4200-BE2F-4CDA62311838}" dt="2022-08-08T21:27:35.399" v="787" actId="255"/>
          <ac:spMkLst>
            <pc:docMk/>
            <pc:sldMk cId="4133024542" sldId="456"/>
            <ac:spMk id="34" creationId="{00000000-0000-0000-0000-000000000000}"/>
          </ac:spMkLst>
        </pc:spChg>
        <pc:spChg chg="add mod">
          <ac:chgData name="Trang Ha" userId="270efafb50020bd6" providerId="LiveId" clId="{57D562A9-03E7-4200-BE2F-4CDA62311838}" dt="2022-08-08T21:47:45.247" v="1243" actId="1037"/>
          <ac:spMkLst>
            <pc:docMk/>
            <pc:sldMk cId="4133024542" sldId="456"/>
            <ac:spMk id="53" creationId="{6E55381B-0312-DEB1-F2EC-0DE29DCF8CCF}"/>
          </ac:spMkLst>
        </pc:spChg>
        <pc:spChg chg="add mod">
          <ac:chgData name="Trang Ha" userId="270efafb50020bd6" providerId="LiveId" clId="{57D562A9-03E7-4200-BE2F-4CDA62311838}" dt="2022-08-08T21:47:22.031" v="1236" actId="207"/>
          <ac:spMkLst>
            <pc:docMk/>
            <pc:sldMk cId="4133024542" sldId="456"/>
            <ac:spMk id="54" creationId="{99205A0D-3D63-43C6-4480-985AB2C22692}"/>
          </ac:spMkLst>
        </pc:spChg>
        <pc:grpChg chg="mod">
          <ac:chgData name="Trang Ha" userId="270efafb50020bd6" providerId="LiveId" clId="{57D562A9-03E7-4200-BE2F-4CDA62311838}" dt="2022-08-08T21:27:01.883" v="785" actId="1037"/>
          <ac:grpSpMkLst>
            <pc:docMk/>
            <pc:sldMk cId="4133024542" sldId="456"/>
            <ac:grpSpMk id="33" creationId="{00000000-0000-0000-0000-000000000000}"/>
          </ac:grpSpMkLst>
        </pc:grpChg>
        <pc:picChg chg="add del mod">
          <ac:chgData name="Trang Ha" userId="270efafb50020bd6" providerId="LiveId" clId="{57D562A9-03E7-4200-BE2F-4CDA62311838}" dt="2022-08-08T21:29:26.036" v="1044" actId="478"/>
          <ac:picMkLst>
            <pc:docMk/>
            <pc:sldMk cId="4133024542" sldId="456"/>
            <ac:picMk id="10" creationId="{D08DF96D-827C-AF95-02D7-1C5443AF9693}"/>
          </ac:picMkLst>
        </pc:picChg>
        <pc:picChg chg="add mod modCrop">
          <ac:chgData name="Trang Ha" userId="270efafb50020bd6" providerId="LiveId" clId="{57D562A9-03E7-4200-BE2F-4CDA62311838}" dt="2022-08-08T21:42:40.704" v="1181" actId="1076"/>
          <ac:picMkLst>
            <pc:docMk/>
            <pc:sldMk cId="4133024542" sldId="456"/>
            <ac:picMk id="29" creationId="{F5FB51D3-18FF-B2F5-A076-2BE2336C16AB}"/>
          </ac:picMkLst>
        </pc:picChg>
        <pc:picChg chg="add mod modCrop">
          <ac:chgData name="Trang Ha" userId="270efafb50020bd6" providerId="LiveId" clId="{57D562A9-03E7-4200-BE2F-4CDA62311838}" dt="2022-08-08T21:42:44.485" v="1182" actId="14100"/>
          <ac:picMkLst>
            <pc:docMk/>
            <pc:sldMk cId="4133024542" sldId="456"/>
            <ac:picMk id="37" creationId="{0CBFCE7E-708A-0F6C-A62B-58B25CE7C16E}"/>
          </ac:picMkLst>
        </pc:picChg>
        <pc:cxnChg chg="del">
          <ac:chgData name="Trang Ha" userId="270efafb50020bd6" providerId="LiveId" clId="{57D562A9-03E7-4200-BE2F-4CDA62311838}" dt="2022-08-08T21:25:45.807" v="619" actId="478"/>
          <ac:cxnSpMkLst>
            <pc:docMk/>
            <pc:sldMk cId="4133024542" sldId="456"/>
            <ac:cxnSpMk id="15" creationId="{ECD0CA20-0C8B-B9B7-48FE-8FC255DDCB27}"/>
          </ac:cxnSpMkLst>
        </pc:cxnChg>
        <pc:cxnChg chg="del">
          <ac:chgData name="Trang Ha" userId="270efafb50020bd6" providerId="LiveId" clId="{57D562A9-03E7-4200-BE2F-4CDA62311838}" dt="2022-08-08T21:25:45.807" v="619" actId="478"/>
          <ac:cxnSpMkLst>
            <pc:docMk/>
            <pc:sldMk cId="4133024542" sldId="456"/>
            <ac:cxnSpMk id="19" creationId="{C217D839-DC74-E07C-43D0-F472B2B8501C}"/>
          </ac:cxnSpMkLst>
        </pc:cxnChg>
        <pc:cxnChg chg="del">
          <ac:chgData name="Trang Ha" userId="270efafb50020bd6" providerId="LiveId" clId="{57D562A9-03E7-4200-BE2F-4CDA62311838}" dt="2022-08-08T21:25:45.807" v="619" actId="478"/>
          <ac:cxnSpMkLst>
            <pc:docMk/>
            <pc:sldMk cId="4133024542" sldId="456"/>
            <ac:cxnSpMk id="25" creationId="{93A7320C-BD02-0B62-E7E5-DF127E4BCBFD}"/>
          </ac:cxnSpMkLst>
        </pc:cxnChg>
        <pc:cxnChg chg="del">
          <ac:chgData name="Trang Ha" userId="270efafb50020bd6" providerId="LiveId" clId="{57D562A9-03E7-4200-BE2F-4CDA62311838}" dt="2022-08-08T21:25:45.807" v="619" actId="478"/>
          <ac:cxnSpMkLst>
            <pc:docMk/>
            <pc:sldMk cId="4133024542" sldId="456"/>
            <ac:cxnSpMk id="27" creationId="{B4A8F662-8E69-770F-3930-868F411DEB5C}"/>
          </ac:cxnSpMkLst>
        </pc:cxnChg>
        <pc:cxnChg chg="del">
          <ac:chgData name="Trang Ha" userId="270efafb50020bd6" providerId="LiveId" clId="{57D562A9-03E7-4200-BE2F-4CDA62311838}" dt="2022-08-08T21:25:45.807" v="619" actId="478"/>
          <ac:cxnSpMkLst>
            <pc:docMk/>
            <pc:sldMk cId="4133024542" sldId="456"/>
            <ac:cxnSpMk id="30" creationId="{1B1EE3E1-94DA-79E0-A8AD-1FB078FC47DB}"/>
          </ac:cxnSpMkLst>
        </pc:cxnChg>
        <pc:cxnChg chg="del">
          <ac:chgData name="Trang Ha" userId="270efafb50020bd6" providerId="LiveId" clId="{57D562A9-03E7-4200-BE2F-4CDA62311838}" dt="2022-08-08T21:25:45.807" v="619" actId="478"/>
          <ac:cxnSpMkLst>
            <pc:docMk/>
            <pc:sldMk cId="4133024542" sldId="456"/>
            <ac:cxnSpMk id="36" creationId="{467A4A48-5207-E5EA-DC29-1D5AFAC89443}"/>
          </ac:cxnSpMkLst>
        </pc:cxnChg>
        <pc:cxnChg chg="add mod">
          <ac:chgData name="Trang Ha" userId="270efafb50020bd6" providerId="LiveId" clId="{57D562A9-03E7-4200-BE2F-4CDA62311838}" dt="2022-08-08T21:45:15.785" v="1204" actId="1038"/>
          <ac:cxnSpMkLst>
            <pc:docMk/>
            <pc:sldMk cId="4133024542" sldId="456"/>
            <ac:cxnSpMk id="39" creationId="{3E7A2948-2146-C579-9D56-70CAE3279620}"/>
          </ac:cxnSpMkLst>
        </pc:cxnChg>
        <pc:cxnChg chg="add mod">
          <ac:chgData name="Trang Ha" userId="270efafb50020bd6" providerId="LiveId" clId="{57D562A9-03E7-4200-BE2F-4CDA62311838}" dt="2022-08-08T21:47:51.327" v="1245" actId="1076"/>
          <ac:cxnSpMkLst>
            <pc:docMk/>
            <pc:sldMk cId="4133024542" sldId="456"/>
            <ac:cxnSpMk id="41" creationId="{024C652D-B316-137B-23F1-54F428AEF31A}"/>
          </ac:cxnSpMkLst>
        </pc:cxnChg>
        <pc:cxnChg chg="add mod">
          <ac:chgData name="Trang Ha" userId="270efafb50020bd6" providerId="LiveId" clId="{57D562A9-03E7-4200-BE2F-4CDA62311838}" dt="2022-08-08T21:43:48.970" v="1191" actId="14100"/>
          <ac:cxnSpMkLst>
            <pc:docMk/>
            <pc:sldMk cId="4133024542" sldId="456"/>
            <ac:cxnSpMk id="43" creationId="{D5C421C5-88D8-4262-BAF4-67A5F97B503B}"/>
          </ac:cxnSpMkLst>
        </pc:cxnChg>
        <pc:cxnChg chg="add mod">
          <ac:chgData name="Trang Ha" userId="270efafb50020bd6" providerId="LiveId" clId="{57D562A9-03E7-4200-BE2F-4CDA62311838}" dt="2022-08-08T21:47:58.809" v="1246" actId="1076"/>
          <ac:cxnSpMkLst>
            <pc:docMk/>
            <pc:sldMk cId="4133024542" sldId="456"/>
            <ac:cxnSpMk id="46" creationId="{3424EE48-A9E2-455C-568A-9019D21E1D9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iai%20nghia%20tu/thieng%20lieng.pptx" TargetMode="External"/><Relationship Id="rId2" Type="http://schemas.openxmlformats.org/officeDocument/2006/relationships/hyperlink" Target="Giai%20nghia%20tu/quan%20dao.pptx" TargetMode="External"/><Relationship Id="rId1" Type="http://schemas.openxmlformats.org/officeDocument/2006/relationships/slideLayout" Target="../slideLayouts/slideLayout2.xml"/><Relationship Id="rId5" Type="http://schemas.openxmlformats.org/officeDocument/2006/relationships/hyperlink" Target="Giai%20nghia%20tu/hao%20hung.pptx" TargetMode="External"/><Relationship Id="rId4" Type="http://schemas.openxmlformats.org/officeDocument/2006/relationships/hyperlink" Target="Giai%20nghia%20tu/giai%20dieu.ppt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HAI BÀN TAY EM (T1,2)</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147428" y="793773"/>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3" name="Group 32"/>
          <p:cNvGrpSpPr/>
          <p:nvPr/>
        </p:nvGrpSpPr>
        <p:grpSpPr>
          <a:xfrm>
            <a:off x="3495730" y="1847495"/>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3495730" y="2438400"/>
            <a:ext cx="8035533"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a:solidFill>
                  <a:srgbClr val="FF0000"/>
                </a:solidFill>
                <a:latin typeface="Times New Roman" pitchFamily="18" charset="0"/>
                <a:cs typeface="Times New Roman" pitchFamily="18" charset="0"/>
              </a:rPr>
              <a:t>1.</a:t>
            </a: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Tìm từ so sánh trong các câu thơ sau:</a:t>
            </a:r>
          </a:p>
        </p:txBody>
      </p:sp>
      <p:sp>
        <p:nvSpPr>
          <p:cNvPr id="2" name="Text Box 14">
            <a:extLst>
              <a:ext uri="{FF2B5EF4-FFF2-40B4-BE49-F238E27FC236}">
                <a16:creationId xmlns:a16="http://schemas.microsoft.com/office/drawing/2014/main" id="{82E513C6-3887-1987-4A72-203671FF7322}"/>
              </a:ext>
            </a:extLst>
          </p:cNvPr>
          <p:cNvSpPr txBox="1">
            <a:spLocks noChangeArrowheads="1"/>
          </p:cNvSpPr>
          <p:nvPr/>
        </p:nvSpPr>
        <p:spPr bwMode="auto">
          <a:xfrm>
            <a:off x="5014119" y="1162043"/>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3: CHÚ GẤU MI – SA (T1 + 2)</a:t>
            </a:r>
          </a:p>
        </p:txBody>
      </p:sp>
      <p:sp>
        <p:nvSpPr>
          <p:cNvPr id="9" name="TextBox 8">
            <a:extLst>
              <a:ext uri="{FF2B5EF4-FFF2-40B4-BE49-F238E27FC236}">
                <a16:creationId xmlns:a16="http://schemas.microsoft.com/office/drawing/2014/main" id="{79413580-1D20-32FB-5336-03898C6C1932}"/>
              </a:ext>
            </a:extLst>
          </p:cNvPr>
          <p:cNvSpPr txBox="1"/>
          <p:nvPr/>
        </p:nvSpPr>
        <p:spPr>
          <a:xfrm>
            <a:off x="4633118" y="3276688"/>
            <a:ext cx="46482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Hai bàn tay 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Như hoa đầu cành</a:t>
            </a:r>
          </a:p>
        </p:txBody>
      </p:sp>
      <p:sp>
        <p:nvSpPr>
          <p:cNvPr id="11" name="TextBox 10">
            <a:extLst>
              <a:ext uri="{FF2B5EF4-FFF2-40B4-BE49-F238E27FC236}">
                <a16:creationId xmlns:a16="http://schemas.microsoft.com/office/drawing/2014/main" id="{4A960846-AAC7-7571-3F25-22666221C97B}"/>
              </a:ext>
            </a:extLst>
          </p:cNvPr>
          <p:cNvSpPr txBox="1"/>
          <p:nvPr/>
        </p:nvSpPr>
        <p:spPr>
          <a:xfrm>
            <a:off x="2804319" y="4798874"/>
            <a:ext cx="9144000"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Trẻ em như búp trên cành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Biết ăn ngủ, biết học hành là ngoan.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Hồ Chí Minh</a:t>
            </a:r>
          </a:p>
        </p:txBody>
      </p:sp>
      <p:sp>
        <p:nvSpPr>
          <p:cNvPr id="14" name="TextBox 13">
            <a:extLst>
              <a:ext uri="{FF2B5EF4-FFF2-40B4-BE49-F238E27FC236}">
                <a16:creationId xmlns:a16="http://schemas.microsoft.com/office/drawing/2014/main" id="{11DA489A-FFD4-E916-294E-366DA148D419}"/>
              </a:ext>
            </a:extLst>
          </p:cNvPr>
          <p:cNvSpPr txBox="1"/>
          <p:nvPr/>
        </p:nvSpPr>
        <p:spPr>
          <a:xfrm>
            <a:off x="3566318" y="6703874"/>
            <a:ext cx="8207486"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Ông trăng như cái mâm vàng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Biết ăn ngủ, biết học hành là ngoan.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Phạm Đông Hưng</a:t>
            </a:r>
          </a:p>
        </p:txBody>
      </p:sp>
      <p:sp>
        <p:nvSpPr>
          <p:cNvPr id="16" name="TextBox 15">
            <a:extLst>
              <a:ext uri="{FF2B5EF4-FFF2-40B4-BE49-F238E27FC236}">
                <a16:creationId xmlns:a16="http://schemas.microsoft.com/office/drawing/2014/main" id="{2AFACF80-0D92-7CFD-8AA5-C054CB7EAED2}"/>
              </a:ext>
            </a:extLst>
          </p:cNvPr>
          <p:cNvSpPr txBox="1"/>
          <p:nvPr/>
        </p:nvSpPr>
        <p:spPr>
          <a:xfrm>
            <a:off x="3337719" y="4895092"/>
            <a:ext cx="739886"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b) </a:t>
            </a:r>
          </a:p>
        </p:txBody>
      </p:sp>
      <p:sp>
        <p:nvSpPr>
          <p:cNvPr id="18" name="TextBox 17">
            <a:extLst>
              <a:ext uri="{FF2B5EF4-FFF2-40B4-BE49-F238E27FC236}">
                <a16:creationId xmlns:a16="http://schemas.microsoft.com/office/drawing/2014/main" id="{0E5F74C0-BEE6-0A60-350F-875E7C15F25F}"/>
              </a:ext>
            </a:extLst>
          </p:cNvPr>
          <p:cNvSpPr txBox="1"/>
          <p:nvPr/>
        </p:nvSpPr>
        <p:spPr>
          <a:xfrm>
            <a:off x="3261519" y="6770924"/>
            <a:ext cx="739886"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c) </a:t>
            </a:r>
            <a:endParaRPr kumimoji="0" lang="en-US" sz="3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TextBox 19">
            <a:extLst>
              <a:ext uri="{FF2B5EF4-FFF2-40B4-BE49-F238E27FC236}">
                <a16:creationId xmlns:a16="http://schemas.microsoft.com/office/drawing/2014/main" id="{04DF3108-1324-A66E-2723-D060869414A2}"/>
              </a:ext>
            </a:extLst>
          </p:cNvPr>
          <p:cNvSpPr txBox="1"/>
          <p:nvPr/>
        </p:nvSpPr>
        <p:spPr>
          <a:xfrm>
            <a:off x="3453214" y="3332860"/>
            <a:ext cx="798905"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 </a:t>
            </a:r>
            <a:endParaRPr kumimoji="0" lang="en-US" sz="3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extBox 21">
            <a:extLst>
              <a:ext uri="{FF2B5EF4-FFF2-40B4-BE49-F238E27FC236}">
                <a16:creationId xmlns:a16="http://schemas.microsoft.com/office/drawing/2014/main" id="{748F4DBD-6A9D-973C-666D-EC5A9496DA60}"/>
              </a:ext>
            </a:extLst>
          </p:cNvPr>
          <p:cNvSpPr txBox="1"/>
          <p:nvPr/>
        </p:nvSpPr>
        <p:spPr>
          <a:xfrm>
            <a:off x="4861718" y="3830686"/>
            <a:ext cx="110631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Như</a:t>
            </a:r>
            <a:endParaRPr kumimoji="0" lang="en-US" sz="3600" b="0" i="0" u="none" strike="noStrike" kern="1200" cap="none" spc="0" normalizeH="0" baseline="0" noProof="0">
              <a:ln>
                <a:noFill/>
              </a:ln>
              <a:solidFill>
                <a:srgbClr val="FF0000"/>
              </a:solidFill>
              <a:effectLst/>
              <a:uLnTx/>
              <a:uFillTx/>
              <a:latin typeface="Arial" charset="0"/>
              <a:ea typeface="+mn-ea"/>
              <a:cs typeface="+mn-cs"/>
            </a:endParaRPr>
          </a:p>
        </p:txBody>
      </p:sp>
      <p:sp>
        <p:nvSpPr>
          <p:cNvPr id="23" name="TextBox 22">
            <a:extLst>
              <a:ext uri="{FF2B5EF4-FFF2-40B4-BE49-F238E27FC236}">
                <a16:creationId xmlns:a16="http://schemas.microsoft.com/office/drawing/2014/main" id="{AED4FFC6-E218-BD8B-DE68-E6E189ED4F49}"/>
              </a:ext>
            </a:extLst>
          </p:cNvPr>
          <p:cNvSpPr txBox="1"/>
          <p:nvPr/>
        </p:nvSpPr>
        <p:spPr>
          <a:xfrm>
            <a:off x="6312817" y="4803557"/>
            <a:ext cx="110631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a:t>
            </a:r>
            <a:endParaRPr kumimoji="0" lang="en-US" sz="3600" b="0" i="0" u="none" strike="noStrike" kern="1200" cap="none" spc="0" normalizeH="0" baseline="0" noProof="0">
              <a:ln>
                <a:noFill/>
              </a:ln>
              <a:solidFill>
                <a:srgbClr val="FF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1D0E2D03-3D15-BF0E-DE62-FF839DF26799}"/>
              </a:ext>
            </a:extLst>
          </p:cNvPr>
          <p:cNvSpPr txBox="1"/>
          <p:nvPr/>
        </p:nvSpPr>
        <p:spPr>
          <a:xfrm>
            <a:off x="6842918" y="6705600"/>
            <a:ext cx="110631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a:t>
            </a:r>
            <a:endParaRPr kumimoji="0" lang="en-US" sz="3600" b="0" i="0" u="none" strike="noStrike" kern="1200" cap="none" spc="0" normalizeH="0" baseline="0" noProof="0">
              <a:ln>
                <a:noFill/>
              </a:ln>
              <a:solidFill>
                <a:srgbClr val="FF0000"/>
              </a:solidFill>
              <a:effectLst/>
              <a:uLnTx/>
              <a:uFillTx/>
              <a:latin typeface="Arial" charset="0"/>
              <a:ea typeface="+mn-ea"/>
              <a:cs typeface="+mn-cs"/>
            </a:endParaRPr>
          </a:p>
        </p:txBody>
      </p:sp>
      <p:cxnSp>
        <p:nvCxnSpPr>
          <p:cNvPr id="15" name="Straight Connector 14">
            <a:extLst>
              <a:ext uri="{FF2B5EF4-FFF2-40B4-BE49-F238E27FC236}">
                <a16:creationId xmlns:a16="http://schemas.microsoft.com/office/drawing/2014/main" id="{ECD0CA20-0C8B-B9B7-48FE-8FC255DDCB27}"/>
              </a:ext>
            </a:extLst>
          </p:cNvPr>
          <p:cNvCxnSpPr>
            <a:cxnSpLocks/>
          </p:cNvCxnSpPr>
          <p:nvPr/>
        </p:nvCxnSpPr>
        <p:spPr>
          <a:xfrm>
            <a:off x="5814218" y="3830686"/>
            <a:ext cx="1257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7D839-DC74-E07C-43D0-F472B2B8501C}"/>
              </a:ext>
            </a:extLst>
          </p:cNvPr>
          <p:cNvCxnSpPr>
            <a:cxnSpLocks/>
          </p:cNvCxnSpPr>
          <p:nvPr/>
        </p:nvCxnSpPr>
        <p:spPr>
          <a:xfrm>
            <a:off x="5968030" y="4419600"/>
            <a:ext cx="2627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A7320C-BD02-0B62-E7E5-DF127E4BCBFD}"/>
              </a:ext>
            </a:extLst>
          </p:cNvPr>
          <p:cNvCxnSpPr>
            <a:cxnSpLocks/>
          </p:cNvCxnSpPr>
          <p:nvPr/>
        </p:nvCxnSpPr>
        <p:spPr>
          <a:xfrm>
            <a:off x="7300118" y="5334000"/>
            <a:ext cx="274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A8F662-8E69-770F-3930-868F411DEB5C}"/>
              </a:ext>
            </a:extLst>
          </p:cNvPr>
          <p:cNvCxnSpPr>
            <a:cxnSpLocks/>
          </p:cNvCxnSpPr>
          <p:nvPr/>
        </p:nvCxnSpPr>
        <p:spPr>
          <a:xfrm>
            <a:off x="4861718" y="53340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1EE3E1-94DA-79E0-A8AD-1FB078FC47DB}"/>
              </a:ext>
            </a:extLst>
          </p:cNvPr>
          <p:cNvCxnSpPr>
            <a:cxnSpLocks/>
          </p:cNvCxnSpPr>
          <p:nvPr/>
        </p:nvCxnSpPr>
        <p:spPr>
          <a:xfrm>
            <a:off x="4861718" y="7239000"/>
            <a:ext cx="190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67A4A48-5207-E5EA-DC29-1D5AFAC89443}"/>
              </a:ext>
            </a:extLst>
          </p:cNvPr>
          <p:cNvCxnSpPr>
            <a:cxnSpLocks/>
          </p:cNvCxnSpPr>
          <p:nvPr/>
        </p:nvCxnSpPr>
        <p:spPr>
          <a:xfrm>
            <a:off x="7909718" y="7239000"/>
            <a:ext cx="251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7848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3" name="Group 32"/>
          <p:cNvGrpSpPr/>
          <p:nvPr/>
        </p:nvGrpSpPr>
        <p:grpSpPr>
          <a:xfrm>
            <a:off x="2148816" y="1847495"/>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2118519" y="2477869"/>
            <a:ext cx="12893658"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noProof="0">
                <a:solidFill>
                  <a:srgbClr val="FF0000"/>
                </a:solidFill>
                <a:latin typeface="Times New Roman" pitchFamily="18" charset="0"/>
                <a:cs typeface="Times New Roman" pitchFamily="18" charset="0"/>
              </a:rPr>
              <a:t>2.</a:t>
            </a: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Trong các</a:t>
            </a:r>
            <a:r>
              <a:rPr kumimoji="0" lang="en-US" sz="3600" b="1"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 câu thơ sau, từ so sánh được thay bằng dấu câu gì?</a:t>
            </a:r>
            <a:endPar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2" name="Text Box 14">
            <a:extLst>
              <a:ext uri="{FF2B5EF4-FFF2-40B4-BE49-F238E27FC236}">
                <a16:creationId xmlns:a16="http://schemas.microsoft.com/office/drawing/2014/main" id="{82E513C6-3887-1987-4A72-203671FF7322}"/>
              </a:ext>
            </a:extLst>
          </p:cNvPr>
          <p:cNvSpPr txBox="1">
            <a:spLocks noChangeArrowheads="1"/>
          </p:cNvSpPr>
          <p:nvPr/>
        </p:nvSpPr>
        <p:spPr bwMode="auto">
          <a:xfrm>
            <a:off x="5014119" y="1162043"/>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3: CHÚ GẤU MI – SA (T1 + 2)</a:t>
            </a:r>
          </a:p>
        </p:txBody>
      </p:sp>
      <p:sp>
        <p:nvSpPr>
          <p:cNvPr id="13" name="TextBox 12">
            <a:extLst>
              <a:ext uri="{FF2B5EF4-FFF2-40B4-BE49-F238E27FC236}">
                <a16:creationId xmlns:a16="http://schemas.microsoft.com/office/drawing/2014/main" id="{65336ADC-2219-A1E9-088B-D9A23FBACEF7}"/>
              </a:ext>
            </a:extLst>
          </p:cNvPr>
          <p:cNvSpPr txBox="1"/>
          <p:nvPr/>
        </p:nvSpPr>
        <p:spPr>
          <a:xfrm>
            <a:off x="2909120" y="3429000"/>
            <a:ext cx="5867400" cy="1363900"/>
          </a:xfrm>
          <a:prstGeom prst="rect">
            <a:avLst/>
          </a:prstGeom>
          <a:noFill/>
        </p:spPr>
        <p:txBody>
          <a:bodyPr wrap="square" rtlCol="0">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Diều em    lười liềm</a:t>
            </a:r>
          </a:p>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Ai quên bỏ lại.</a:t>
            </a:r>
          </a:p>
        </p:txBody>
      </p:sp>
      <p:sp>
        <p:nvSpPr>
          <p:cNvPr id="17" name="TextBox 16">
            <a:extLst>
              <a:ext uri="{FF2B5EF4-FFF2-40B4-BE49-F238E27FC236}">
                <a16:creationId xmlns:a16="http://schemas.microsoft.com/office/drawing/2014/main" id="{FB32BF09-573E-7435-7FDB-136618350B05}"/>
              </a:ext>
            </a:extLst>
          </p:cNvPr>
          <p:cNvSpPr txBox="1"/>
          <p:nvPr/>
        </p:nvSpPr>
        <p:spPr>
          <a:xfrm>
            <a:off x="3030793" y="5260505"/>
            <a:ext cx="8079325" cy="1893852"/>
          </a:xfrm>
          <a:prstGeom prst="rect">
            <a:avLst/>
          </a:prstGeom>
          <a:noFill/>
        </p:spPr>
        <p:txBody>
          <a:bodyPr wrap="square" rtlCol="0">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Đêm hè, hoa nở cùng sao</a:t>
            </a:r>
          </a:p>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Tàu dừa   chiếc lược chải vài mây xanh.</a:t>
            </a:r>
          </a:p>
          <a:p>
            <a:pPr>
              <a:lnSpc>
                <a:spcPct val="120000"/>
              </a:lnSpc>
            </a:pPr>
            <a:r>
              <a:rPr lang="en-US" sz="2800" b="1">
                <a:solidFill>
                  <a:srgbClr val="0000CC"/>
                </a:solidFill>
                <a:latin typeface="Times New Roman" panose="02020603050405020304" pitchFamily="18" charset="0"/>
                <a:cs typeface="Times New Roman" panose="02020603050405020304" pitchFamily="18" charset="0"/>
              </a:rPr>
              <a:t>                                                  TRẦN ĐĂNG KHOA</a:t>
            </a:r>
          </a:p>
        </p:txBody>
      </p:sp>
      <p:sp>
        <p:nvSpPr>
          <p:cNvPr id="21" name="TextBox 20">
            <a:extLst>
              <a:ext uri="{FF2B5EF4-FFF2-40B4-BE49-F238E27FC236}">
                <a16:creationId xmlns:a16="http://schemas.microsoft.com/office/drawing/2014/main" id="{B30E0C56-4939-17E5-7A38-4F1070CC1933}"/>
              </a:ext>
            </a:extLst>
          </p:cNvPr>
          <p:cNvSpPr txBox="1"/>
          <p:nvPr/>
        </p:nvSpPr>
        <p:spPr>
          <a:xfrm>
            <a:off x="2108556" y="3464619"/>
            <a:ext cx="838200" cy="646331"/>
          </a:xfrm>
          <a:prstGeom prst="rect">
            <a:avLst/>
          </a:prstGeom>
          <a:noFill/>
        </p:spPr>
        <p:txBody>
          <a:bodyPr wrap="square" rtlCol="0">
            <a:spAutoFit/>
          </a:bodyPr>
          <a:lstStyle/>
          <a:p>
            <a:r>
              <a:rPr lang="en-US" sz="3600" b="1">
                <a:solidFill>
                  <a:srgbClr val="0000CC"/>
                </a:solidFill>
                <a:latin typeface="Times New Roman" panose="02020603050405020304" pitchFamily="18" charset="0"/>
                <a:cs typeface="Times New Roman" panose="02020603050405020304" pitchFamily="18" charset="0"/>
              </a:rPr>
              <a:t>a)</a:t>
            </a:r>
          </a:p>
        </p:txBody>
      </p:sp>
      <p:sp>
        <p:nvSpPr>
          <p:cNvPr id="26" name="TextBox 25">
            <a:extLst>
              <a:ext uri="{FF2B5EF4-FFF2-40B4-BE49-F238E27FC236}">
                <a16:creationId xmlns:a16="http://schemas.microsoft.com/office/drawing/2014/main" id="{6580A41F-6805-1537-D8C4-A249FAD18F42}"/>
              </a:ext>
            </a:extLst>
          </p:cNvPr>
          <p:cNvSpPr txBox="1"/>
          <p:nvPr/>
        </p:nvSpPr>
        <p:spPr>
          <a:xfrm>
            <a:off x="2070921" y="5399797"/>
            <a:ext cx="838199" cy="646331"/>
          </a:xfrm>
          <a:prstGeom prst="rect">
            <a:avLst/>
          </a:prstGeom>
          <a:noFill/>
        </p:spPr>
        <p:txBody>
          <a:bodyPr wrap="square" rtlCol="0">
            <a:spAutoFit/>
          </a:bodyPr>
          <a:lstStyle/>
          <a:p>
            <a:r>
              <a:rPr lang="en-US" sz="3600" b="1">
                <a:solidFill>
                  <a:srgbClr val="0000CC"/>
                </a:solidFill>
                <a:latin typeface="Times New Roman" panose="02020603050405020304" pitchFamily="18" charset="0"/>
                <a:cs typeface="Times New Roman" panose="02020603050405020304" pitchFamily="18" charset="0"/>
              </a:rPr>
              <a:t>b)</a:t>
            </a:r>
          </a:p>
        </p:txBody>
      </p:sp>
      <p:pic>
        <p:nvPicPr>
          <p:cNvPr id="29" name="Picture 28">
            <a:extLst>
              <a:ext uri="{FF2B5EF4-FFF2-40B4-BE49-F238E27FC236}">
                <a16:creationId xmlns:a16="http://schemas.microsoft.com/office/drawing/2014/main" id="{F5FB51D3-18FF-B2F5-A076-2BE2336C16AB}"/>
              </a:ext>
            </a:extLst>
          </p:cNvPr>
          <p:cNvPicPr>
            <a:picLocks noChangeAspect="1"/>
          </p:cNvPicPr>
          <p:nvPr/>
        </p:nvPicPr>
        <p:blipFill rotWithShape="1">
          <a:blip r:embed="rId2"/>
          <a:srcRect l="6015" r="8787" b="7705"/>
          <a:stretch/>
        </p:blipFill>
        <p:spPr>
          <a:xfrm>
            <a:off x="11567319" y="3068115"/>
            <a:ext cx="2541130" cy="2223012"/>
          </a:xfrm>
          <a:prstGeom prst="rect">
            <a:avLst/>
          </a:prstGeom>
        </p:spPr>
      </p:pic>
      <p:sp>
        <p:nvSpPr>
          <p:cNvPr id="32" name="TextBox 31">
            <a:extLst>
              <a:ext uri="{FF2B5EF4-FFF2-40B4-BE49-F238E27FC236}">
                <a16:creationId xmlns:a16="http://schemas.microsoft.com/office/drawing/2014/main" id="{95791D90-5C24-3CF5-0F68-8153F20B9A36}"/>
              </a:ext>
            </a:extLst>
          </p:cNvPr>
          <p:cNvSpPr txBox="1"/>
          <p:nvPr/>
        </p:nvSpPr>
        <p:spPr>
          <a:xfrm>
            <a:off x="1252141" y="7799754"/>
            <a:ext cx="13773944" cy="646331"/>
          </a:xfrm>
          <a:prstGeom prst="rect">
            <a:avLst/>
          </a:prstGeom>
          <a:noFill/>
        </p:spPr>
        <p:txBody>
          <a:bodyPr wrap="square">
            <a:spAutoFit/>
          </a:bodyPr>
          <a:lstStyle/>
          <a:p>
            <a:r>
              <a:rPr lang="vi-VN" sz="3600" b="1" i="0">
                <a:solidFill>
                  <a:srgbClr val="0000CC"/>
                </a:solidFill>
                <a:effectLst/>
                <a:latin typeface="Times New Roman" panose="02020603050405020304" pitchFamily="18" charset="0"/>
                <a:cs typeface="Times New Roman" panose="02020603050405020304" pitchFamily="18" charset="0"/>
              </a:rPr>
              <a:t>Trong các câu thơ sau, từ so sánh được thay thế bằng </a:t>
            </a:r>
            <a:r>
              <a:rPr lang="vi-VN" sz="3600" b="1" i="0">
                <a:solidFill>
                  <a:srgbClr val="FF0000"/>
                </a:solidFill>
                <a:effectLst/>
                <a:latin typeface="Times New Roman" panose="02020603050405020304" pitchFamily="18" charset="0"/>
                <a:cs typeface="Times New Roman" panose="02020603050405020304" pitchFamily="18" charset="0"/>
              </a:rPr>
              <a:t>dấu gạch ngang</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0CBFCE7E-708A-0F6C-A62B-58B25CE7C16E}"/>
              </a:ext>
            </a:extLst>
          </p:cNvPr>
          <p:cNvPicPr>
            <a:picLocks noChangeAspect="1"/>
          </p:cNvPicPr>
          <p:nvPr/>
        </p:nvPicPr>
        <p:blipFill rotWithShape="1">
          <a:blip r:embed="rId3"/>
          <a:srcRect l="24667"/>
          <a:stretch/>
        </p:blipFill>
        <p:spPr>
          <a:xfrm>
            <a:off x="11567319" y="5562600"/>
            <a:ext cx="2438400" cy="2066925"/>
          </a:xfrm>
          <a:prstGeom prst="rect">
            <a:avLst/>
          </a:prstGeom>
        </p:spPr>
      </p:pic>
      <p:cxnSp>
        <p:nvCxnSpPr>
          <p:cNvPr id="39" name="Straight Connector 38">
            <a:extLst>
              <a:ext uri="{FF2B5EF4-FFF2-40B4-BE49-F238E27FC236}">
                <a16:creationId xmlns:a16="http://schemas.microsoft.com/office/drawing/2014/main" id="{3E7A2948-2146-C579-9D56-70CAE3279620}"/>
              </a:ext>
            </a:extLst>
          </p:cNvPr>
          <p:cNvCxnSpPr>
            <a:cxnSpLocks/>
          </p:cNvCxnSpPr>
          <p:nvPr/>
        </p:nvCxnSpPr>
        <p:spPr>
          <a:xfrm>
            <a:off x="3032919" y="40386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24C652D-B316-137B-23F1-54F428AEF31A}"/>
              </a:ext>
            </a:extLst>
          </p:cNvPr>
          <p:cNvCxnSpPr>
            <a:cxnSpLocks/>
          </p:cNvCxnSpPr>
          <p:nvPr/>
        </p:nvCxnSpPr>
        <p:spPr>
          <a:xfrm>
            <a:off x="5030588" y="4038600"/>
            <a:ext cx="1760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C421C5-88D8-4262-BAF4-67A5F97B503B}"/>
              </a:ext>
            </a:extLst>
          </p:cNvPr>
          <p:cNvCxnSpPr>
            <a:cxnSpLocks/>
          </p:cNvCxnSpPr>
          <p:nvPr/>
        </p:nvCxnSpPr>
        <p:spPr>
          <a:xfrm>
            <a:off x="3109119" y="65532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424EE48-A9E2-455C-568A-9019D21E1D98}"/>
              </a:ext>
            </a:extLst>
          </p:cNvPr>
          <p:cNvCxnSpPr>
            <a:cxnSpLocks/>
          </p:cNvCxnSpPr>
          <p:nvPr/>
        </p:nvCxnSpPr>
        <p:spPr>
          <a:xfrm>
            <a:off x="5280819" y="6550352"/>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E55381B-0312-DEB1-F2EC-0DE29DCF8CCF}"/>
              </a:ext>
            </a:extLst>
          </p:cNvPr>
          <p:cNvSpPr txBox="1"/>
          <p:nvPr/>
        </p:nvSpPr>
        <p:spPr>
          <a:xfrm>
            <a:off x="4633119" y="3464619"/>
            <a:ext cx="529571"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a:t>
            </a:r>
            <a:endParaRPr lang="en-US" sz="3600">
              <a:solidFill>
                <a:srgbClr val="0000CC"/>
              </a:solidFill>
            </a:endParaRPr>
          </a:p>
        </p:txBody>
      </p:sp>
      <p:sp>
        <p:nvSpPr>
          <p:cNvPr id="54" name="TextBox 53">
            <a:extLst>
              <a:ext uri="{FF2B5EF4-FFF2-40B4-BE49-F238E27FC236}">
                <a16:creationId xmlns:a16="http://schemas.microsoft.com/office/drawing/2014/main" id="{99205A0D-3D63-43C6-4480-985AB2C22692}"/>
              </a:ext>
            </a:extLst>
          </p:cNvPr>
          <p:cNvSpPr txBox="1"/>
          <p:nvPr/>
        </p:nvSpPr>
        <p:spPr>
          <a:xfrm>
            <a:off x="4747419" y="5973246"/>
            <a:ext cx="533400"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a:t>
            </a:r>
            <a:endParaRPr lang="en-US" sz="3600">
              <a:solidFill>
                <a:srgbClr val="0000CC"/>
              </a:solidFill>
            </a:endParaRPr>
          </a:p>
        </p:txBody>
      </p:sp>
    </p:spTree>
    <p:extLst>
      <p:ext uri="{BB962C8B-B14F-4D97-AF65-F5344CB8AC3E}">
        <p14:creationId xmlns:p14="http://schemas.microsoft.com/office/powerpoint/2010/main" val="4133024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mph" presetSubtype="0" fill="hold" grpId="0" nodeType="clickEffect">
                                  <p:stCondLst>
                                    <p:cond delay="0"/>
                                  </p:stCondLst>
                                  <p:iterate type="lt">
                                    <p:tmPct val="0"/>
                                  </p:iterate>
                                  <p:childTnLst>
                                    <p:animClr clrSpc="hsl" dir="cw">
                                      <p:cBhvr override="childStyle">
                                        <p:cTn id="19" dur="500" fill="hold"/>
                                        <p:tgtEl>
                                          <p:spTgt spid="53"/>
                                        </p:tgtEl>
                                        <p:attrNameLst>
                                          <p:attrName>style.color</p:attrName>
                                        </p:attrNameLst>
                                      </p:cBhvr>
                                      <p:by>
                                        <p:hsl h="7200000" s="0" l="0"/>
                                      </p:by>
                                    </p:animClr>
                                    <p:animClr clrSpc="hsl" dir="cw">
                                      <p:cBhvr>
                                        <p:cTn id="20" dur="500" fill="hold"/>
                                        <p:tgtEl>
                                          <p:spTgt spid="53"/>
                                        </p:tgtEl>
                                        <p:attrNameLst>
                                          <p:attrName>fillcolor</p:attrName>
                                        </p:attrNameLst>
                                      </p:cBhvr>
                                      <p:by>
                                        <p:hsl h="7200000" s="0" l="0"/>
                                      </p:by>
                                    </p:animClr>
                                    <p:animClr clrSpc="hsl" dir="cw">
                                      <p:cBhvr>
                                        <p:cTn id="21" dur="500" fill="hold"/>
                                        <p:tgtEl>
                                          <p:spTgt spid="53"/>
                                        </p:tgtEl>
                                        <p:attrNameLst>
                                          <p:attrName>stroke.color</p:attrName>
                                        </p:attrNameLst>
                                      </p:cBhvr>
                                      <p:by>
                                        <p:hsl h="7200000" s="0" l="0"/>
                                      </p:by>
                                    </p:animClr>
                                    <p:set>
                                      <p:cBhvr>
                                        <p:cTn id="22" dur="500" fill="hold"/>
                                        <p:tgtEl>
                                          <p:spTgt spid="53"/>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1"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53"/>
                                        </p:tgtEl>
                                        <p:attrNameLst>
                                          <p:attrName>ppt_x</p:attrName>
                                          <p:attrName>ppt_y</p:attrName>
                                        </p:attrNameLst>
                                      </p:cBhvr>
                                    </p:animMotion>
                                    <p:animRot by="1500000">
                                      <p:cBhvr>
                                        <p:cTn id="27" dur="125" fill="hold">
                                          <p:stCondLst>
                                            <p:cond delay="0"/>
                                          </p:stCondLst>
                                        </p:cTn>
                                        <p:tgtEl>
                                          <p:spTgt spid="53"/>
                                        </p:tgtEl>
                                        <p:attrNameLst>
                                          <p:attrName>r</p:attrName>
                                        </p:attrNameLst>
                                      </p:cBhvr>
                                    </p:animRot>
                                    <p:animRot by="-1500000">
                                      <p:cBhvr>
                                        <p:cTn id="28" dur="125" fill="hold">
                                          <p:stCondLst>
                                            <p:cond delay="125"/>
                                          </p:stCondLst>
                                        </p:cTn>
                                        <p:tgtEl>
                                          <p:spTgt spid="53"/>
                                        </p:tgtEl>
                                        <p:attrNameLst>
                                          <p:attrName>r</p:attrName>
                                        </p:attrNameLst>
                                      </p:cBhvr>
                                    </p:animRot>
                                    <p:animRot by="-1500000">
                                      <p:cBhvr>
                                        <p:cTn id="29" dur="125" fill="hold">
                                          <p:stCondLst>
                                            <p:cond delay="250"/>
                                          </p:stCondLst>
                                        </p:cTn>
                                        <p:tgtEl>
                                          <p:spTgt spid="53"/>
                                        </p:tgtEl>
                                        <p:attrNameLst>
                                          <p:attrName>r</p:attrName>
                                        </p:attrNameLst>
                                      </p:cBhvr>
                                    </p:animRot>
                                    <p:animRot by="1500000">
                                      <p:cBhvr>
                                        <p:cTn id="30" dur="125" fill="hold">
                                          <p:stCondLst>
                                            <p:cond delay="375"/>
                                          </p:stCondLst>
                                        </p:cTn>
                                        <p:tgtEl>
                                          <p:spTgt spid="5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mph" presetSubtype="0" fill="hold" grpId="0" nodeType="clickEffect">
                                  <p:stCondLst>
                                    <p:cond delay="0"/>
                                  </p:stCondLst>
                                  <p:iterate type="lt">
                                    <p:tmPct val="0"/>
                                  </p:iterate>
                                  <p:childTnLst>
                                    <p:animClr clrSpc="hsl" dir="cw">
                                      <p:cBhvr override="childStyle">
                                        <p:cTn id="42" dur="500" fill="hold"/>
                                        <p:tgtEl>
                                          <p:spTgt spid="54"/>
                                        </p:tgtEl>
                                        <p:attrNameLst>
                                          <p:attrName>style.color</p:attrName>
                                        </p:attrNameLst>
                                      </p:cBhvr>
                                      <p:by>
                                        <p:hsl h="7200000" s="0" l="0"/>
                                      </p:by>
                                    </p:animClr>
                                    <p:animClr clrSpc="hsl" dir="cw">
                                      <p:cBhvr>
                                        <p:cTn id="43" dur="500" fill="hold"/>
                                        <p:tgtEl>
                                          <p:spTgt spid="54"/>
                                        </p:tgtEl>
                                        <p:attrNameLst>
                                          <p:attrName>fillcolor</p:attrName>
                                        </p:attrNameLst>
                                      </p:cBhvr>
                                      <p:by>
                                        <p:hsl h="7200000" s="0" l="0"/>
                                      </p:by>
                                    </p:animClr>
                                    <p:animClr clrSpc="hsl" dir="cw">
                                      <p:cBhvr>
                                        <p:cTn id="44" dur="500" fill="hold"/>
                                        <p:tgtEl>
                                          <p:spTgt spid="54"/>
                                        </p:tgtEl>
                                        <p:attrNameLst>
                                          <p:attrName>stroke.color</p:attrName>
                                        </p:attrNameLst>
                                      </p:cBhvr>
                                      <p:by>
                                        <p:hsl h="7200000" s="0" l="0"/>
                                      </p:by>
                                    </p:animClr>
                                    <p:set>
                                      <p:cBhvr>
                                        <p:cTn id="45" dur="500" fill="hold"/>
                                        <p:tgtEl>
                                          <p:spTgt spid="54"/>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grpId="1"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54"/>
                                        </p:tgtEl>
                                        <p:attrNameLst>
                                          <p:attrName>ppt_x</p:attrName>
                                          <p:attrName>ppt_y</p:attrName>
                                        </p:attrNameLst>
                                      </p:cBhvr>
                                    </p:animMotion>
                                    <p:animRot by="1500000">
                                      <p:cBhvr>
                                        <p:cTn id="50" dur="125" fill="hold">
                                          <p:stCondLst>
                                            <p:cond delay="0"/>
                                          </p:stCondLst>
                                        </p:cTn>
                                        <p:tgtEl>
                                          <p:spTgt spid="54"/>
                                        </p:tgtEl>
                                        <p:attrNameLst>
                                          <p:attrName>r</p:attrName>
                                        </p:attrNameLst>
                                      </p:cBhvr>
                                    </p:animRot>
                                    <p:animRot by="-1500000">
                                      <p:cBhvr>
                                        <p:cTn id="51" dur="125" fill="hold">
                                          <p:stCondLst>
                                            <p:cond delay="125"/>
                                          </p:stCondLst>
                                        </p:cTn>
                                        <p:tgtEl>
                                          <p:spTgt spid="54"/>
                                        </p:tgtEl>
                                        <p:attrNameLst>
                                          <p:attrName>r</p:attrName>
                                        </p:attrNameLst>
                                      </p:cBhvr>
                                    </p:animRot>
                                    <p:animRot by="-1500000">
                                      <p:cBhvr>
                                        <p:cTn id="52" dur="125" fill="hold">
                                          <p:stCondLst>
                                            <p:cond delay="250"/>
                                          </p:stCondLst>
                                        </p:cTn>
                                        <p:tgtEl>
                                          <p:spTgt spid="54"/>
                                        </p:tgtEl>
                                        <p:attrNameLst>
                                          <p:attrName>r</p:attrName>
                                        </p:attrNameLst>
                                      </p:cBhvr>
                                    </p:animRot>
                                    <p:animRot by="1500000">
                                      <p:cBhvr>
                                        <p:cTn id="53" dur="125" fill="hold">
                                          <p:stCondLst>
                                            <p:cond delay="375"/>
                                          </p:stCondLst>
                                        </p:cTn>
                                        <p:tgtEl>
                                          <p:spTgt spid="5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2" grpId="0"/>
      <p:bldP spid="53" grpId="0"/>
      <p:bldP spid="53" grpId="1"/>
      <p:bldP spid="54" grpId="0"/>
      <p:bldP spid="5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22695" y="6800044"/>
            <a:ext cx="4078423" cy="1307636"/>
          </a:xfrm>
          <a:prstGeom prst="rect">
            <a:avLst/>
          </a:prstGeom>
          <a:solidFill>
            <a:schemeClr val="accent1">
              <a:lumMod val="90000"/>
            </a:schemeClr>
          </a:solidFill>
          <a:ln w="1270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95"/>
          <p:cNvSpPr>
            <a:spLocks noChangeArrowheads="1"/>
          </p:cNvSpPr>
          <p:nvPr/>
        </p:nvSpPr>
        <p:spPr bwMode="auto">
          <a:xfrm>
            <a:off x="4003414" y="1182468"/>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5" name="Text Box 38" descr="Water droplets"/>
          <p:cNvSpPr txBox="1">
            <a:spLocks noChangeArrowheads="1"/>
          </p:cNvSpPr>
          <p:nvPr/>
        </p:nvSpPr>
        <p:spPr bwMode="auto">
          <a:xfrm>
            <a:off x="11430794" y="691769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6" name="Group 5"/>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7"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8" name="Oval 7"/>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 name="Straight Connector 8"/>
            <p:cNvCxnSpPr>
              <a:stCxn id="8" idx="2"/>
              <a:endCxn id="8"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p:cNvCxnSpPr>
              <a:stCxn id="8" idx="0"/>
              <a:endCxn id="8"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1"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12"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13"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14"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15" name="Straight Arrow Connector 14"/>
          <p:cNvCxnSpPr/>
          <p:nvPr/>
        </p:nvCxnSpPr>
        <p:spPr>
          <a:xfrm flipV="1">
            <a:off x="13291344" y="3505200"/>
            <a:ext cx="0" cy="1268413"/>
          </a:xfrm>
          <a:prstGeom prst="straightConnector1">
            <a:avLst/>
          </a:prstGeom>
          <a:ln w="127000">
            <a:solidFill>
              <a:srgbClr val="008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16" name="Group 15"/>
          <p:cNvGrpSpPr/>
          <p:nvPr/>
        </p:nvGrpSpPr>
        <p:grpSpPr>
          <a:xfrm>
            <a:off x="823119" y="2275885"/>
            <a:ext cx="4085637" cy="2748011"/>
            <a:chOff x="823119" y="2275885"/>
            <a:chExt cx="4085637" cy="2748011"/>
          </a:xfrm>
        </p:grpSpPr>
        <p:pic>
          <p:nvPicPr>
            <p:cNvPr id="17"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19" name="Group 18"/>
          <p:cNvGrpSpPr/>
          <p:nvPr/>
        </p:nvGrpSpPr>
        <p:grpSpPr>
          <a:xfrm>
            <a:off x="5756668" y="2275885"/>
            <a:ext cx="4085637" cy="2748011"/>
            <a:chOff x="5517222" y="2275885"/>
            <a:chExt cx="4085637" cy="2748011"/>
          </a:xfrm>
        </p:grpSpPr>
        <p:pic>
          <p:nvPicPr>
            <p:cNvPr id="20"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22" name="Group 21"/>
          <p:cNvGrpSpPr/>
          <p:nvPr/>
        </p:nvGrpSpPr>
        <p:grpSpPr>
          <a:xfrm>
            <a:off x="823119" y="5890340"/>
            <a:ext cx="4085637" cy="2737378"/>
            <a:chOff x="823119" y="5890340"/>
            <a:chExt cx="4085637" cy="2737378"/>
          </a:xfrm>
        </p:grpSpPr>
        <p:pic>
          <p:nvPicPr>
            <p:cNvPr id="23"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25" name="Group 24"/>
          <p:cNvGrpSpPr/>
          <p:nvPr/>
        </p:nvGrpSpPr>
        <p:grpSpPr>
          <a:xfrm>
            <a:off x="5719729" y="5890340"/>
            <a:ext cx="4105836" cy="2748011"/>
            <a:chOff x="5480283" y="5890340"/>
            <a:chExt cx="4105836" cy="2748011"/>
          </a:xfrm>
        </p:grpSpPr>
        <p:pic>
          <p:nvPicPr>
            <p:cNvPr id="26"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
        <p:nvSpPr>
          <p:cNvPr id="28" name="Arc 27"/>
          <p:cNvSpPr/>
          <p:nvPr/>
        </p:nvSpPr>
        <p:spPr>
          <a:xfrm rot="18879283">
            <a:off x="11694494" y="4816685"/>
            <a:ext cx="3161952" cy="3010814"/>
          </a:xfrm>
          <a:prstGeom prst="arc">
            <a:avLst>
              <a:gd name="adj1" fmla="val 14188544"/>
              <a:gd name="adj2" fmla="val 2064879"/>
            </a:avLst>
          </a:prstGeom>
          <a:ln w="127000">
            <a:solidFill>
              <a:srgbClr val="008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9" name="Rectangle 28"/>
          <p:cNvSpPr/>
          <p:nvPr/>
        </p:nvSpPr>
        <p:spPr>
          <a:xfrm>
            <a:off x="11688463" y="5992324"/>
            <a:ext cx="3174012" cy="791064"/>
          </a:xfrm>
          <a:prstGeom prst="rect">
            <a:avLst/>
          </a:prstGeom>
          <a:solidFill>
            <a:schemeClr val="accent1">
              <a:lumMod val="90000"/>
            </a:schemeClr>
          </a:solidFill>
          <a:ln w="1270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12479402" y="4773613"/>
            <a:ext cx="782504" cy="1218711"/>
          </a:xfrm>
          <a:prstGeom prst="line">
            <a:avLst/>
          </a:prstGeom>
          <a:ln w="1270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15402" y="4718051"/>
            <a:ext cx="933193" cy="1286971"/>
          </a:xfrm>
          <a:prstGeom prst="line">
            <a:avLst/>
          </a:prstGeom>
          <a:ln w="1270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617134" y="42893"/>
            <a:ext cx="6255239" cy="1013727"/>
            <a:chOff x="4539228" y="103852"/>
            <a:chExt cx="6149694" cy="1013727"/>
          </a:xfrm>
        </p:grpSpPr>
        <p:grpSp>
          <p:nvGrpSpPr>
            <p:cNvPr id="35" name="Group 34"/>
            <p:cNvGrpSpPr/>
            <p:nvPr/>
          </p:nvGrpSpPr>
          <p:grpSpPr>
            <a:xfrm>
              <a:off x="4539228" y="103852"/>
              <a:ext cx="6149694" cy="1013727"/>
              <a:chOff x="4539228" y="103852"/>
              <a:chExt cx="6149694" cy="1013727"/>
            </a:xfrm>
          </p:grpSpPr>
          <p:sp>
            <p:nvSpPr>
              <p:cNvPr id="37" name="TextBox 3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6"/>
                                        </p:tgtEl>
                                        <p:attrNameLst>
                                          <p:attrName>r</p:attrName>
                                        </p:attrNameLst>
                                      </p:cBhvr>
                                    </p:animRot>
                                  </p:child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5C41D1-F6E9-0F2E-F641-D255D8AF1ED4}"/>
              </a:ext>
            </a:extLst>
          </p:cNvPr>
          <p:cNvPicPr>
            <a:picLocks noChangeAspect="1"/>
          </p:cNvPicPr>
          <p:nvPr/>
        </p:nvPicPr>
        <p:blipFill rotWithShape="1">
          <a:blip r:embed="rId2"/>
          <a:srcRect l="9091" r="9740" b="7563"/>
          <a:stretch/>
        </p:blipFill>
        <p:spPr>
          <a:xfrm>
            <a:off x="3490119" y="0"/>
            <a:ext cx="9753600" cy="86106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FF0000"/>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 </a:t>
              </a:r>
            </a:p>
          </p:txBody>
        </p:sp>
      </p:grpSp>
      <p:sp>
        <p:nvSpPr>
          <p:cNvPr id="2" name="Rectangle 1"/>
          <p:cNvSpPr/>
          <p:nvPr/>
        </p:nvSpPr>
        <p:spPr>
          <a:xfrm>
            <a:off x="1564044" y="2895600"/>
            <a:ext cx="13966284" cy="677108"/>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Đọc diễn cảm, nhấn giọng ở những từ ngữ giàu sức gợi tả, gợi cảm</a:t>
            </a:r>
            <a:r>
              <a:rPr lang="en-US"/>
              <a:t>. </a:t>
            </a:r>
            <a:endParaRPr lang="en-US" sz="3800" b="1">
              <a:solidFill>
                <a:srgbClr val="0000CC"/>
              </a:solidFill>
              <a:latin typeface="Times New Roman" pitchFamily="18" charset="0"/>
              <a:cs typeface="Times New Roman" pitchFamily="18" charset="0"/>
            </a:endParaRPr>
          </a:p>
        </p:txBody>
      </p:sp>
      <p:sp>
        <p:nvSpPr>
          <p:cNvPr id="3" name="Rectangle 2"/>
          <p:cNvSpPr/>
          <p:nvPr/>
        </p:nvSpPr>
        <p:spPr>
          <a:xfrm>
            <a:off x="1493838" y="4876800"/>
            <a:ext cx="13578681" cy="3721212"/>
          </a:xfrm>
          <a:prstGeom prst="rect">
            <a:avLst/>
          </a:prstGeom>
        </p:spPr>
        <p:txBody>
          <a:bodyPr wrap="square">
            <a:spAutoFit/>
          </a:bodyPr>
          <a:lstStyle/>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1: Từ đầu đến </a:t>
            </a:r>
            <a:r>
              <a:rPr lang="en-US" sz="4000" b="1" i="1">
                <a:solidFill>
                  <a:srgbClr val="0000CC"/>
                </a:solidFill>
                <a:latin typeface="Times New Roman" panose="02020603050405020304" pitchFamily="18" charset="0"/>
                <a:ea typeface="Times New Roman" panose="02020603050405020304" pitchFamily="18" charset="0"/>
              </a:rPr>
              <a:t>Cánh tròn ngón xinh</a:t>
            </a:r>
            <a:r>
              <a:rPr lang="en-US" sz="4000" b="1">
                <a:solidFill>
                  <a:srgbClr val="0000CC"/>
                </a:solidFill>
                <a:latin typeface="Times New Roman" panose="02020603050405020304" pitchFamily="18" charset="0"/>
                <a:ea typeface="Times New Roman" panose="02020603050405020304" pitchFamily="18" charset="0"/>
              </a:rPr>
              <a:t>.</a:t>
            </a:r>
            <a:endParaRPr lang="en-US" sz="3600" b="1">
              <a:solidFill>
                <a:srgbClr val="0000CC"/>
              </a:solidFill>
              <a:latin typeface="Times New Roman" panose="02020603050405020304" pitchFamily="18" charset="0"/>
              <a:ea typeface="Times New Roman" panose="02020603050405020304" pitchFamily="18" charset="0"/>
            </a:endParaRPr>
          </a:p>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2: Tiếp theo cho đến </a:t>
            </a:r>
            <a:r>
              <a:rPr lang="en-US" sz="4000" b="1" i="1">
                <a:solidFill>
                  <a:srgbClr val="0000CC"/>
                </a:solidFill>
                <a:latin typeface="Times New Roman" panose="02020603050405020304" pitchFamily="18" charset="0"/>
                <a:ea typeface="Times New Roman" panose="02020603050405020304" pitchFamily="18" charset="0"/>
              </a:rPr>
              <a:t>Hoa ấp cạnh lòng.</a:t>
            </a:r>
            <a:endParaRPr lang="en-US" sz="3600" b="1">
              <a:solidFill>
                <a:srgbClr val="0000CC"/>
              </a:solidFill>
              <a:latin typeface="Times New Roman" panose="02020603050405020304" pitchFamily="18" charset="0"/>
              <a:ea typeface="Times New Roman" panose="02020603050405020304" pitchFamily="18" charset="0"/>
            </a:endParaRPr>
          </a:p>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3: Tiếp theo cho đến </a:t>
            </a:r>
            <a:r>
              <a:rPr lang="en-US" sz="4000" b="1" i="1">
                <a:solidFill>
                  <a:srgbClr val="0000CC"/>
                </a:solidFill>
                <a:latin typeface="Times New Roman" panose="02020603050405020304" pitchFamily="18" charset="0"/>
                <a:ea typeface="Times New Roman" panose="02020603050405020304" pitchFamily="18" charset="0"/>
              </a:rPr>
              <a:t>Tóc ngời ánh mai.</a:t>
            </a:r>
            <a:endParaRPr lang="en-US" sz="3600" b="1">
              <a:solidFill>
                <a:srgbClr val="0000CC"/>
              </a:solidFill>
              <a:latin typeface="Times New Roman" panose="02020603050405020304" pitchFamily="18" charset="0"/>
              <a:ea typeface="Times New Roman" panose="02020603050405020304" pitchFamily="18" charset="0"/>
            </a:endParaRPr>
          </a:p>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4: Tiếp theo cho đến </a:t>
            </a:r>
            <a:r>
              <a:rPr lang="en-US" sz="4000" b="1" i="1">
                <a:solidFill>
                  <a:srgbClr val="0000CC"/>
                </a:solidFill>
                <a:latin typeface="Times New Roman" panose="02020603050405020304" pitchFamily="18" charset="0"/>
                <a:ea typeface="Times New Roman" panose="02020603050405020304" pitchFamily="18" charset="0"/>
              </a:rPr>
              <a:t> giăng giăng.</a:t>
            </a:r>
            <a:endParaRPr lang="en-US" sz="3600" b="1">
              <a:solidFill>
                <a:srgbClr val="0000CC"/>
              </a:solidFill>
              <a:latin typeface="Times New Roman" panose="02020603050405020304" pitchFamily="18" charset="0"/>
              <a:ea typeface="Times New Roman" panose="02020603050405020304" pitchFamily="18" charset="0"/>
            </a:endParaRPr>
          </a:p>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5: Còn lại.</a:t>
            </a:r>
            <a:endParaRPr lang="en-US" sz="3600" b="1">
              <a:solidFill>
                <a:srgbClr val="0000CC"/>
              </a:solidFill>
              <a:latin typeface="Times New Roman" panose="02020603050405020304" pitchFamily="18" charset="0"/>
              <a:ea typeface="Times New Roman" panose="02020603050405020304" pitchFamily="18" charset="0"/>
            </a:endParaRP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1148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585120" y="7542935"/>
            <a:ext cx="2856652"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ánh mai, </a:t>
            </a:r>
          </a:p>
        </p:txBody>
      </p:sp>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3718719" y="4343400"/>
            <a:ext cx="5715000" cy="2308324"/>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Giờ em ngồi học</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Bàn tay siêng năng</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Nở hoa trên giấy</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Từng hàng giăng giăng</a:t>
            </a:r>
            <a:r>
              <a:rPr lang="en-US" sz="3600" b="1">
                <a:solidFill>
                  <a:srgbClr val="FF0000"/>
                </a:solidFill>
                <a:latin typeface="Times New Roman" panose="02020603050405020304" pitchFamily="18" charset="0"/>
                <a:cs typeface="Times New Roman" panose="02020603050405020304" pitchFamily="18" charset="0"/>
              </a:rPr>
              <a:t>.//</a:t>
            </a:r>
          </a:p>
        </p:txBody>
      </p:sp>
      <p:sp>
        <p:nvSpPr>
          <p:cNvPr id="21" name="Rectangle 20">
            <a:hlinkClick r:id="rId3" action="ppaction://hlinkpres?slideindex=1&amp;slidetitle="/>
          </p:cNvPr>
          <p:cNvSpPr/>
          <p:nvPr/>
        </p:nvSpPr>
        <p:spPr>
          <a:xfrm>
            <a:off x="3718719" y="7542935"/>
            <a:ext cx="299607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siêng năng, </a:t>
            </a:r>
          </a:p>
        </p:txBody>
      </p:sp>
      <p:sp>
        <p:nvSpPr>
          <p:cNvPr id="22" name="Rectangle 21">
            <a:hlinkClick r:id="rId4" action="ppaction://hlinkpres?slideindex=1&amp;slidetitle="/>
          </p:cNvPr>
          <p:cNvSpPr/>
          <p:nvPr/>
        </p:nvSpPr>
        <p:spPr>
          <a:xfrm>
            <a:off x="6309519" y="7513793"/>
            <a:ext cx="2928839"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giăng giăng,</a:t>
            </a:r>
          </a:p>
        </p:txBody>
      </p:sp>
      <p:sp>
        <p:nvSpPr>
          <p:cNvPr id="23" name="Rectangle 22">
            <a:hlinkClick r:id="rId5" action="ppaction://hlinkpres?slideindex=1&amp;slidetitle="/>
          </p:cNvPr>
          <p:cNvSpPr/>
          <p:nvPr/>
        </p:nvSpPr>
        <p:spPr>
          <a:xfrm>
            <a:off x="9238358" y="7463908"/>
            <a:ext cx="2996074" cy="67710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thủ thỉ</a:t>
            </a:r>
          </a:p>
        </p:txBody>
      </p:sp>
      <p:sp>
        <p:nvSpPr>
          <p:cNvPr id="27" name="Rectangle 26"/>
          <p:cNvSpPr/>
          <p:nvPr/>
        </p:nvSpPr>
        <p:spPr>
          <a:xfrm>
            <a:off x="1507226" y="2514600"/>
            <a:ext cx="5251780" cy="677108"/>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a. Luyện đọc từ, câu</a:t>
            </a:r>
          </a:p>
        </p:txBody>
      </p:sp>
      <p:sp>
        <p:nvSpPr>
          <p:cNvPr id="28" name="Rectangle 27"/>
          <p:cNvSpPr/>
          <p:nvPr/>
        </p:nvSpPr>
        <p:spPr>
          <a:xfrm>
            <a:off x="1508919" y="6629400"/>
            <a:ext cx="5251780" cy="677108"/>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b. Giải nghĩa từ</a:t>
            </a:r>
          </a:p>
        </p:txBody>
      </p:sp>
      <p:grpSp>
        <p:nvGrpSpPr>
          <p:cNvPr id="32" name="Group 31"/>
          <p:cNvGrpSpPr/>
          <p:nvPr/>
        </p:nvGrpSpPr>
        <p:grpSpPr>
          <a:xfrm>
            <a:off x="4617134" y="42893"/>
            <a:ext cx="6255239" cy="1013727"/>
            <a:chOff x="4539228" y="103852"/>
            <a:chExt cx="6149694" cy="1013727"/>
          </a:xfrm>
        </p:grpSpPr>
        <p:grpSp>
          <p:nvGrpSpPr>
            <p:cNvPr id="34" name="Group 33"/>
            <p:cNvGrpSpPr/>
            <p:nvPr/>
          </p:nvGrpSpPr>
          <p:grpSpPr>
            <a:xfrm>
              <a:off x="4539228" y="103852"/>
              <a:ext cx="6149694" cy="1013727"/>
              <a:chOff x="4539228" y="103852"/>
              <a:chExt cx="6149694" cy="1013727"/>
            </a:xfrm>
          </p:grpSpPr>
          <p:sp>
            <p:nvSpPr>
              <p:cNvPr id="36" name="TextBox 35"/>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Text Box 14">
            <a:extLst>
              <a:ext uri="{FF2B5EF4-FFF2-40B4-BE49-F238E27FC236}">
                <a16:creationId xmlns:a16="http://schemas.microsoft.com/office/drawing/2014/main" id="{7608F20A-0D33-50CF-96E3-C6509E07475D}"/>
              </a:ext>
            </a:extLst>
          </p:cNvPr>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sp>
        <p:nvSpPr>
          <p:cNvPr id="8" name="TextBox 7">
            <a:extLst>
              <a:ext uri="{FF2B5EF4-FFF2-40B4-BE49-F238E27FC236}">
                <a16:creationId xmlns:a16="http://schemas.microsoft.com/office/drawing/2014/main" id="{CD3424E4-74E6-C9D8-4C30-6F1B5A2C0D0F}"/>
              </a:ext>
            </a:extLst>
          </p:cNvPr>
          <p:cNvSpPr txBox="1"/>
          <p:nvPr/>
        </p:nvSpPr>
        <p:spPr>
          <a:xfrm>
            <a:off x="4617134" y="3405306"/>
            <a:ext cx="260678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giăng giăng,</a:t>
            </a:r>
            <a:endParaRPr lang="en-US" sz="3600" b="1">
              <a:solidFill>
                <a:srgbClr val="0000CC"/>
              </a:solidFill>
            </a:endParaRPr>
          </a:p>
        </p:txBody>
      </p:sp>
      <p:sp>
        <p:nvSpPr>
          <p:cNvPr id="11" name="TextBox 10">
            <a:extLst>
              <a:ext uri="{FF2B5EF4-FFF2-40B4-BE49-F238E27FC236}">
                <a16:creationId xmlns:a16="http://schemas.microsoft.com/office/drawing/2014/main" id="{8E929DD0-B45E-2C2F-0C6F-1BE9D8AC475E}"/>
              </a:ext>
            </a:extLst>
          </p:cNvPr>
          <p:cNvSpPr txBox="1"/>
          <p:nvPr/>
        </p:nvSpPr>
        <p:spPr>
          <a:xfrm>
            <a:off x="2112872" y="3432772"/>
            <a:ext cx="2419773" cy="646331"/>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Times New Roman" panose="02020603050405020304" pitchFamily="18" charset="0"/>
              </a:rPr>
              <a:t>s</a:t>
            </a:r>
            <a:r>
              <a:rPr lang="en-US" sz="3600" b="1">
                <a:solidFill>
                  <a:srgbClr val="0000CC"/>
                </a:solidFill>
                <a:effectLst/>
                <a:latin typeface="Times New Roman" panose="02020603050405020304" pitchFamily="18" charset="0"/>
                <a:ea typeface="Times New Roman" panose="02020603050405020304" pitchFamily="18" charset="0"/>
              </a:rPr>
              <a:t>iêng năng, </a:t>
            </a:r>
            <a:endParaRPr lang="en-US" sz="3600" b="1">
              <a:solidFill>
                <a:srgbClr val="0000CC"/>
              </a:solidFill>
            </a:endParaRPr>
          </a:p>
        </p:txBody>
      </p:sp>
      <p:sp>
        <p:nvSpPr>
          <p:cNvPr id="12" name="TextBox 11">
            <a:extLst>
              <a:ext uri="{FF2B5EF4-FFF2-40B4-BE49-F238E27FC236}">
                <a16:creationId xmlns:a16="http://schemas.microsoft.com/office/drawing/2014/main" id="{D006DEAF-BC3D-1F8E-0401-6B86F4C40455}"/>
              </a:ext>
            </a:extLst>
          </p:cNvPr>
          <p:cNvSpPr txBox="1"/>
          <p:nvPr/>
        </p:nvSpPr>
        <p:spPr>
          <a:xfrm>
            <a:off x="7100615" y="3394048"/>
            <a:ext cx="2606786" cy="646331"/>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t</a:t>
            </a:r>
            <a:r>
              <a:rPr lang="en-US" sz="3600" b="1">
                <a:solidFill>
                  <a:srgbClr val="0000CC"/>
                </a:solidFill>
                <a:effectLst/>
                <a:latin typeface="Times New Roman" panose="02020603050405020304" pitchFamily="18" charset="0"/>
                <a:ea typeface="Times New Roman" panose="02020603050405020304" pitchFamily="18" charset="0"/>
              </a:rPr>
              <a:t>hủ thỉ,</a:t>
            </a:r>
            <a:endParaRPr lang="en-US" sz="3600" b="1">
              <a:solidFill>
                <a:srgbClr val="0000CC"/>
              </a:solidFill>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3" grpId="0"/>
      <p:bldP spid="8"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975926"/>
          </a:xfrm>
          <a:prstGeom prst="rect">
            <a:avLst/>
          </a:prstGeom>
        </p:spPr>
        <p:txBody>
          <a:bodyPr wrap="square">
            <a:spAutoFit/>
          </a:bodyPr>
          <a:lstStyle/>
          <a:p>
            <a:pPr algn="just">
              <a:lnSpc>
                <a:spcPct val="120000"/>
              </a:lnSpc>
            </a:pPr>
            <a:r>
              <a:rPr lang="en-US" sz="3600" b="1">
                <a:solidFill>
                  <a:srgbClr val="FF0000"/>
                </a:solidFill>
                <a:latin typeface="Times New Roman" pitchFamily="18" charset="0"/>
                <a:cs typeface="Times New Roman" pitchFamily="18" charset="0"/>
              </a:rPr>
              <a:t>     Câu 1: </a:t>
            </a:r>
            <a:r>
              <a:rPr lang="en-US" sz="3600" b="1">
                <a:solidFill>
                  <a:srgbClr val="FF0000"/>
                </a:solidFill>
                <a:latin typeface="Times New Roman" panose="02020603050405020304" pitchFamily="18" charset="0"/>
                <a:ea typeface="Times New Roman" panose="02020603050405020304" pitchFamily="18" charset="0"/>
              </a:rPr>
              <a:t>Hai bàn tay của bạn nhỏ đẹp như thế nào? </a:t>
            </a:r>
            <a:endParaRPr lang="en-US" sz="3200" b="1">
              <a:solidFill>
                <a:srgbClr val="FF0000"/>
              </a:solidFill>
              <a:latin typeface="Times New Roman" panose="02020603050405020304" pitchFamily="18" charset="0"/>
              <a:ea typeface="Times New Roman" panose="02020603050405020304"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5880048" y="4203184"/>
            <a:ext cx="10210801"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en-US" sz="3600" b="1">
                <a:solidFill>
                  <a:srgbClr val="0000CC"/>
                </a:solidFill>
                <a:latin typeface="Times New Roman" panose="02020603050405020304" pitchFamily="18" charset="0"/>
                <a:ea typeface="Times New Roman" panose="02020603050405020304" pitchFamily="18" charset="0"/>
              </a:rPr>
              <a:t>Hai bàn tay của bạn nhỏ đẹp như nụ hoa hồng</a:t>
            </a:r>
            <a:r>
              <a:rPr lang="en-US" sz="3600" b="1">
                <a:solidFill>
                  <a:srgbClr val="0000CC"/>
                </a:solidFill>
                <a:latin typeface="Times New Roman" pitchFamily="18" charset="0"/>
                <a:cs typeface="Times New Roman" pitchFamily="18" charset="0"/>
              </a:rPr>
              <a:t>.</a:t>
            </a:r>
          </a:p>
        </p:txBody>
      </p:sp>
      <p:sp>
        <p:nvSpPr>
          <p:cNvPr id="40" name="Rectangle 39"/>
          <p:cNvSpPr/>
          <p:nvPr/>
        </p:nvSpPr>
        <p:spPr>
          <a:xfrm>
            <a:off x="5600701" y="5539488"/>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a:t>
            </a:r>
            <a:r>
              <a:rPr lang="en-US" sz="3600" b="1">
                <a:solidFill>
                  <a:srgbClr val="FF0000"/>
                </a:solidFill>
                <a:latin typeface="Times New Roman" panose="02020603050405020304" pitchFamily="18" charset="0"/>
                <a:ea typeface="Times New Roman" panose="02020603050405020304" pitchFamily="18" charset="0"/>
              </a:rPr>
              <a:t>Hai bàn tay thân thiết với bạn nhỏ như thế nào?</a:t>
            </a:r>
            <a:endParaRPr lang="en-US" sz="3600" b="1">
              <a:solidFill>
                <a:srgbClr val="FF0000"/>
              </a:solidFill>
              <a:latin typeface="Times New Roman" pitchFamily="18" charset="0"/>
              <a:cs typeface="Times New Roman" pitchFamily="18" charset="0"/>
            </a:endParaRPr>
          </a:p>
        </p:txBody>
      </p:sp>
      <p:sp>
        <p:nvSpPr>
          <p:cNvPr id="41" name="Rectangle 40"/>
          <p:cNvSpPr/>
          <p:nvPr/>
        </p:nvSpPr>
        <p:spPr>
          <a:xfrm>
            <a:off x="5776118" y="6748696"/>
            <a:ext cx="10210801"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en-US" sz="3600" b="1">
                <a:solidFill>
                  <a:srgbClr val="0000CC"/>
                </a:solidFill>
                <a:latin typeface="Times New Roman" panose="02020603050405020304" pitchFamily="18" charset="0"/>
                <a:ea typeface="Times New Roman" panose="02020603050405020304" pitchFamily="18" charset="0"/>
              </a:rPr>
              <a:t>Hai bàn tay ngủ cùng bạn nhỏ, một tay ấp lên má bạn, một tay ấp cạnh người bạn.</a:t>
            </a:r>
            <a:endParaRPr lang="en-US" sz="3600" b="1">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a:extLst>
              <a:ext uri="{FF2B5EF4-FFF2-40B4-BE49-F238E27FC236}">
                <a16:creationId xmlns:a16="http://schemas.microsoft.com/office/drawing/2014/main" id="{33F3DA37-66C0-B941-D003-247D2EC62CBD}"/>
              </a:ext>
            </a:extLst>
          </p:cNvPr>
          <p:cNvSpPr/>
          <p:nvPr/>
        </p:nvSpPr>
        <p:spPr>
          <a:xfrm>
            <a:off x="442118" y="5603783"/>
            <a:ext cx="5334000" cy="2308324"/>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Giờ em ngồi học</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Bàn tay siêng năng</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Nở hoa trên giấy</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Từng hàng giăng giăng</a:t>
            </a:r>
            <a:r>
              <a:rPr lang="en-US" sz="3600" b="1">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37F3432B-499D-305E-4FD6-104DE43B935D}"/>
              </a:ext>
            </a:extLst>
          </p:cNvPr>
          <p:cNvSpPr txBox="1"/>
          <p:nvPr/>
        </p:nvSpPr>
        <p:spPr>
          <a:xfrm>
            <a:off x="1352741" y="3704123"/>
            <a:ext cx="260678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giăng giăng,</a:t>
            </a:r>
            <a:endParaRPr lang="en-US" sz="3600" b="1">
              <a:solidFill>
                <a:srgbClr val="0000CC"/>
              </a:solidFill>
            </a:endParaRPr>
          </a:p>
        </p:txBody>
      </p:sp>
      <p:sp>
        <p:nvSpPr>
          <p:cNvPr id="4" name="TextBox 3">
            <a:extLst>
              <a:ext uri="{FF2B5EF4-FFF2-40B4-BE49-F238E27FC236}">
                <a16:creationId xmlns:a16="http://schemas.microsoft.com/office/drawing/2014/main" id="{2A253184-DF13-42D0-9B1E-BC2C32848A51}"/>
              </a:ext>
            </a:extLst>
          </p:cNvPr>
          <p:cNvSpPr txBox="1"/>
          <p:nvPr/>
        </p:nvSpPr>
        <p:spPr>
          <a:xfrm>
            <a:off x="1446248" y="2971164"/>
            <a:ext cx="2419773" cy="646331"/>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Times New Roman" panose="02020603050405020304" pitchFamily="18" charset="0"/>
              </a:rPr>
              <a:t>s</a:t>
            </a:r>
            <a:r>
              <a:rPr lang="en-US" sz="3600" b="1">
                <a:solidFill>
                  <a:srgbClr val="0000CC"/>
                </a:solidFill>
                <a:effectLst/>
                <a:latin typeface="Times New Roman" panose="02020603050405020304" pitchFamily="18" charset="0"/>
                <a:ea typeface="Times New Roman" panose="02020603050405020304" pitchFamily="18" charset="0"/>
              </a:rPr>
              <a:t>iêng năng, </a:t>
            </a:r>
            <a:endParaRPr lang="en-US" sz="3600" b="1">
              <a:solidFill>
                <a:srgbClr val="0000CC"/>
              </a:solidFill>
            </a:endParaRPr>
          </a:p>
        </p:txBody>
      </p:sp>
      <p:sp>
        <p:nvSpPr>
          <p:cNvPr id="5" name="TextBox 4">
            <a:extLst>
              <a:ext uri="{FF2B5EF4-FFF2-40B4-BE49-F238E27FC236}">
                <a16:creationId xmlns:a16="http://schemas.microsoft.com/office/drawing/2014/main" id="{F38AA6F9-A065-EEF5-9571-76D7EC08FB8C}"/>
              </a:ext>
            </a:extLst>
          </p:cNvPr>
          <p:cNvSpPr txBox="1"/>
          <p:nvPr/>
        </p:nvSpPr>
        <p:spPr>
          <a:xfrm>
            <a:off x="1705821" y="4437082"/>
            <a:ext cx="2606786" cy="646331"/>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t</a:t>
            </a:r>
            <a:r>
              <a:rPr lang="en-US" sz="3600" b="1">
                <a:solidFill>
                  <a:srgbClr val="0000CC"/>
                </a:solidFill>
                <a:effectLst/>
                <a:latin typeface="Times New Roman" panose="02020603050405020304" pitchFamily="18" charset="0"/>
                <a:ea typeface="Times New Roman" panose="02020603050405020304" pitchFamily="18" charset="0"/>
              </a:rPr>
              <a:t>hủ thỉ,</a:t>
            </a:r>
            <a:endParaRPr lang="en-US" sz="3600" b="1">
              <a:solidFill>
                <a:srgbClr val="0000CC"/>
              </a:solidFill>
            </a:endParaRPr>
          </a:p>
        </p:txBody>
      </p:sp>
      <p:sp>
        <p:nvSpPr>
          <p:cNvPr id="6" name="Text Box 14">
            <a:extLst>
              <a:ext uri="{FF2B5EF4-FFF2-40B4-BE49-F238E27FC236}">
                <a16:creationId xmlns:a16="http://schemas.microsoft.com/office/drawing/2014/main" id="{55550D62-1563-22EC-FE3D-8B1D1E7F1F79}"/>
              </a:ext>
            </a:extLst>
          </p:cNvPr>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36012" y="2618817"/>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3: </a:t>
            </a:r>
            <a:r>
              <a:rPr lang="en-US" sz="3600" b="1">
                <a:solidFill>
                  <a:srgbClr val="FF0000"/>
                </a:solidFill>
                <a:latin typeface="Times New Roman" panose="02020603050405020304" pitchFamily="18" charset="0"/>
                <a:ea typeface="Times New Roman" panose="02020603050405020304" pitchFamily="18" charset="0"/>
              </a:rPr>
              <a:t>Hằng ngày, hai bàn tay làm những việc gì? </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6065837" y="3464126"/>
            <a:ext cx="10210801"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anose="02020603050405020304" pitchFamily="18" charset="0"/>
                <a:ea typeface="Times New Roman" panose="02020603050405020304" pitchFamily="18" charset="0"/>
              </a:rPr>
              <a:t>Hai bàn tay giúp bạn nhỏ đánh răng, viết chữ.</a:t>
            </a:r>
            <a:endParaRPr lang="en-US" sz="3600" b="1">
              <a:solidFill>
                <a:srgbClr val="0000CC"/>
              </a:solidFill>
              <a:latin typeface="Times New Roman" pitchFamily="18" charset="0"/>
              <a:cs typeface="Times New Roman" pitchFamily="18" charset="0"/>
            </a:endParaRPr>
          </a:p>
        </p:txBody>
      </p:sp>
      <p:sp>
        <p:nvSpPr>
          <p:cNvPr id="40" name="Rectangle 39"/>
          <p:cNvSpPr/>
          <p:nvPr/>
        </p:nvSpPr>
        <p:spPr>
          <a:xfrm>
            <a:off x="5540159" y="4236364"/>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4: </a:t>
            </a:r>
            <a:r>
              <a:rPr lang="en-US" sz="3600" b="1">
                <a:solidFill>
                  <a:srgbClr val="FF0000"/>
                </a:solidFill>
                <a:latin typeface="Times New Roman" panose="02020603050405020304" pitchFamily="18" charset="0"/>
                <a:ea typeface="Times New Roman" panose="02020603050405020304" pitchFamily="18" charset="0"/>
              </a:rPr>
              <a:t>Khổ thơ nào cho biết bạn nhỏ rất yêu quý hai bàn tay của mình? </a:t>
            </a:r>
            <a:endParaRPr lang="en-US" sz="3600" b="1">
              <a:solidFill>
                <a:srgbClr val="FF0000"/>
              </a:solidFill>
              <a:latin typeface="Times New Roman" pitchFamily="18" charset="0"/>
              <a:cs typeface="Times New Roman" pitchFamily="18" charset="0"/>
            </a:endParaRPr>
          </a:p>
        </p:txBody>
      </p:sp>
      <p:sp>
        <p:nvSpPr>
          <p:cNvPr id="41" name="Rectangle 40"/>
          <p:cNvSpPr/>
          <p:nvPr/>
        </p:nvSpPr>
        <p:spPr>
          <a:xfrm>
            <a:off x="5815669" y="5410200"/>
            <a:ext cx="10210801"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en-US" sz="3600" b="1">
                <a:solidFill>
                  <a:srgbClr val="0000CC"/>
                </a:solidFill>
                <a:latin typeface="Times New Roman" panose="02020603050405020304" pitchFamily="18" charset="0"/>
                <a:ea typeface="Times New Roman" panose="02020603050405020304" pitchFamily="18" charset="0"/>
              </a:rPr>
              <a:t>Khổ thơ 5 cho biết bạn nhỏ rất yêu quý hai bàn tay của mình: </a:t>
            </a:r>
            <a:endParaRPr lang="en-US" sz="3600" b="1">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a16="http://schemas.microsoft.com/office/drawing/2014/main" id="{C634A6C0-A399-6EE4-6002-F5BADC068B02}"/>
              </a:ext>
            </a:extLst>
          </p:cNvPr>
          <p:cNvSpPr txBox="1">
            <a:spLocks noChangeArrowheads="1"/>
          </p:cNvSpPr>
          <p:nvPr/>
        </p:nvSpPr>
        <p:spPr bwMode="auto">
          <a:xfrm>
            <a:off x="4709319" y="1100422"/>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cxnSp>
        <p:nvCxnSpPr>
          <p:cNvPr id="3" name="Straight Connector 2">
            <a:extLst>
              <a:ext uri="{FF2B5EF4-FFF2-40B4-BE49-F238E27FC236}">
                <a16:creationId xmlns:a16="http://schemas.microsoft.com/office/drawing/2014/main" id="{3528D62A-4297-8778-D95E-ED3DF4F73F3A}"/>
              </a:ext>
            </a:extLst>
          </p:cNvPr>
          <p:cNvCxnSpPr/>
          <p:nvPr/>
        </p:nvCxnSpPr>
        <p:spPr>
          <a:xfrm>
            <a:off x="5547519"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4821F4E0-0690-5430-919F-BA476C22723D}"/>
              </a:ext>
            </a:extLst>
          </p:cNvPr>
          <p:cNvSpPr/>
          <p:nvPr/>
        </p:nvSpPr>
        <p:spPr>
          <a:xfrm>
            <a:off x="442118" y="5603783"/>
            <a:ext cx="5334000" cy="2308324"/>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Giờ em ngồi học</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Bàn tay siêng năng</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Nở hoa trên giấy</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Từng hàng giăng giăng</a:t>
            </a:r>
            <a:r>
              <a:rPr lang="en-US" sz="3600" b="1">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BB289282-1233-6068-4BFB-DA4A523FC5D4}"/>
              </a:ext>
            </a:extLst>
          </p:cNvPr>
          <p:cNvSpPr txBox="1"/>
          <p:nvPr/>
        </p:nvSpPr>
        <p:spPr>
          <a:xfrm>
            <a:off x="1352741" y="3704123"/>
            <a:ext cx="260678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giăng giăng,</a:t>
            </a:r>
            <a:endParaRPr lang="en-US" sz="3600" b="1">
              <a:solidFill>
                <a:srgbClr val="0000CC"/>
              </a:solidFill>
            </a:endParaRPr>
          </a:p>
        </p:txBody>
      </p:sp>
      <p:sp>
        <p:nvSpPr>
          <p:cNvPr id="6" name="TextBox 5">
            <a:extLst>
              <a:ext uri="{FF2B5EF4-FFF2-40B4-BE49-F238E27FC236}">
                <a16:creationId xmlns:a16="http://schemas.microsoft.com/office/drawing/2014/main" id="{0315FC20-B891-14B7-BB7C-05321CDCED7E}"/>
              </a:ext>
            </a:extLst>
          </p:cNvPr>
          <p:cNvSpPr txBox="1"/>
          <p:nvPr/>
        </p:nvSpPr>
        <p:spPr>
          <a:xfrm>
            <a:off x="1446248" y="2971164"/>
            <a:ext cx="2419773" cy="646331"/>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Times New Roman" panose="02020603050405020304" pitchFamily="18" charset="0"/>
              </a:rPr>
              <a:t>s</a:t>
            </a:r>
            <a:r>
              <a:rPr lang="en-US" sz="3600" b="1">
                <a:solidFill>
                  <a:srgbClr val="0000CC"/>
                </a:solidFill>
                <a:effectLst/>
                <a:latin typeface="Times New Roman" panose="02020603050405020304" pitchFamily="18" charset="0"/>
                <a:ea typeface="Times New Roman" panose="02020603050405020304" pitchFamily="18" charset="0"/>
              </a:rPr>
              <a:t>iêng năng, </a:t>
            </a:r>
            <a:endParaRPr lang="en-US" sz="3600" b="1">
              <a:solidFill>
                <a:srgbClr val="0000CC"/>
              </a:solidFill>
            </a:endParaRPr>
          </a:p>
        </p:txBody>
      </p:sp>
      <p:sp>
        <p:nvSpPr>
          <p:cNvPr id="7" name="TextBox 6">
            <a:extLst>
              <a:ext uri="{FF2B5EF4-FFF2-40B4-BE49-F238E27FC236}">
                <a16:creationId xmlns:a16="http://schemas.microsoft.com/office/drawing/2014/main" id="{105B041E-8E9D-01C2-2DCD-B5E873C88C65}"/>
              </a:ext>
            </a:extLst>
          </p:cNvPr>
          <p:cNvSpPr txBox="1"/>
          <p:nvPr/>
        </p:nvSpPr>
        <p:spPr>
          <a:xfrm>
            <a:off x="1705821" y="4437082"/>
            <a:ext cx="2606786" cy="646331"/>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t</a:t>
            </a:r>
            <a:r>
              <a:rPr lang="en-US" sz="3600" b="1">
                <a:solidFill>
                  <a:srgbClr val="0000CC"/>
                </a:solidFill>
                <a:effectLst/>
                <a:latin typeface="Times New Roman" panose="02020603050405020304" pitchFamily="18" charset="0"/>
                <a:ea typeface="Times New Roman" panose="02020603050405020304" pitchFamily="18" charset="0"/>
              </a:rPr>
              <a:t>hủ thỉ,</a:t>
            </a:r>
            <a:endParaRPr lang="en-US" sz="3600" b="1">
              <a:solidFill>
                <a:srgbClr val="0000CC"/>
              </a:solidFill>
            </a:endParaRPr>
          </a:p>
        </p:txBody>
      </p:sp>
      <p:sp>
        <p:nvSpPr>
          <p:cNvPr id="11" name="TextBox 10">
            <a:extLst>
              <a:ext uri="{FF2B5EF4-FFF2-40B4-BE49-F238E27FC236}">
                <a16:creationId xmlns:a16="http://schemas.microsoft.com/office/drawing/2014/main" id="{C98C87C5-1ED2-4EA3-1A0C-48F3240F69B9}"/>
              </a:ext>
            </a:extLst>
          </p:cNvPr>
          <p:cNvSpPr txBox="1"/>
          <p:nvPr/>
        </p:nvSpPr>
        <p:spPr>
          <a:xfrm>
            <a:off x="8478095" y="6106128"/>
            <a:ext cx="4587240" cy="2693494"/>
          </a:xfrm>
          <a:prstGeom prst="rect">
            <a:avLst/>
          </a:prstGeom>
          <a:noFill/>
        </p:spPr>
        <p:txBody>
          <a:bodyPr wrap="square">
            <a:spAutoFit/>
          </a:bodyPr>
          <a:lstStyle/>
          <a:p>
            <a:pPr marL="45720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Có khi một mình </a:t>
            </a:r>
          </a:p>
          <a:p>
            <a:pPr marL="45720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Nhìn tay thủ thỉ</a:t>
            </a:r>
          </a:p>
          <a:p>
            <a:pPr marL="45720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Em yêu em quý </a:t>
            </a:r>
          </a:p>
          <a:p>
            <a:pPr marL="45720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Hai bàn tay em.</a:t>
            </a:r>
          </a:p>
        </p:txBody>
      </p:sp>
    </p:spTree>
    <p:extLst>
      <p:ext uri="{BB962C8B-B14F-4D97-AF65-F5344CB8AC3E}">
        <p14:creationId xmlns:p14="http://schemas.microsoft.com/office/powerpoint/2010/main" val="359234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Rectangle 22"/>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5481256" y="3352800"/>
            <a:ext cx="10287000" cy="5257799"/>
            <a:chOff x="6362086" y="3583638"/>
            <a:chExt cx="8773438" cy="5103394"/>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97108" y="1748616"/>
              <a:ext cx="5103394"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63450" y="4159882"/>
              <a:ext cx="6970710" cy="3904944"/>
            </a:xfrm>
            <a:prstGeom prst="rect">
              <a:avLst/>
            </a:prstGeom>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Hai bàn tay là bạn của em. Hai bàn tay rất đẹp, rất dễ thương, rất có ích và đáng yêu. Nhà thơ Huy Cận gọi hai bàn tay ấy là hai bông hoa. Vì vậy mà bốn khổ thơ đầu trong bài thơ của ông đều lặp lại ít nhất một lần từ hoa.</a:t>
              </a:r>
              <a:endParaRPr lang="en-US" sz="3600" b="1" i="1">
                <a:solidFill>
                  <a:srgbClr val="FF0000"/>
                </a:solidFill>
                <a:latin typeface="Times New Roman" pitchFamily="18" charset="0"/>
                <a:cs typeface="Times New Roman" pitchFamily="18" charset="0"/>
              </a:endParaRPr>
            </a:p>
          </p:txBody>
        </p:sp>
      </p:grpSp>
      <p:cxnSp>
        <p:nvCxnSpPr>
          <p:cNvPr id="4" name="Straight Connector 3">
            <a:extLst>
              <a:ext uri="{FF2B5EF4-FFF2-40B4-BE49-F238E27FC236}">
                <a16:creationId xmlns:a16="http://schemas.microsoft.com/office/drawing/2014/main" id="{5F99A64E-D3D9-3EA8-F0E2-95C81AC84D03}"/>
              </a:ext>
            </a:extLst>
          </p:cNvPr>
          <p:cNvCxnSpPr/>
          <p:nvPr/>
        </p:nvCxnSpPr>
        <p:spPr>
          <a:xfrm>
            <a:off x="5547519"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 name="Rectangle 4">
            <a:extLst>
              <a:ext uri="{FF2B5EF4-FFF2-40B4-BE49-F238E27FC236}">
                <a16:creationId xmlns:a16="http://schemas.microsoft.com/office/drawing/2014/main" id="{B9C3C3E9-B90C-3A61-6B61-32D100EDEBC4}"/>
              </a:ext>
            </a:extLst>
          </p:cNvPr>
          <p:cNvSpPr/>
          <p:nvPr/>
        </p:nvSpPr>
        <p:spPr>
          <a:xfrm>
            <a:off x="442118" y="5603783"/>
            <a:ext cx="5334000" cy="2308324"/>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Giờ em ngồi học</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Bàn tay siêng năng</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Nở hoa trên giấy</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Từng hàng giăng giăng</a:t>
            </a:r>
            <a:r>
              <a:rPr lang="en-US" sz="3600" b="1">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B950E59-42C7-15AD-5588-7A5F53E4C9EF}"/>
              </a:ext>
            </a:extLst>
          </p:cNvPr>
          <p:cNvSpPr txBox="1"/>
          <p:nvPr/>
        </p:nvSpPr>
        <p:spPr>
          <a:xfrm>
            <a:off x="1352741" y="3704123"/>
            <a:ext cx="260678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giăng giăng,</a:t>
            </a:r>
            <a:endParaRPr lang="en-US" sz="3600" b="1">
              <a:solidFill>
                <a:srgbClr val="0000CC"/>
              </a:solidFill>
            </a:endParaRPr>
          </a:p>
        </p:txBody>
      </p:sp>
      <p:sp>
        <p:nvSpPr>
          <p:cNvPr id="7" name="TextBox 6">
            <a:extLst>
              <a:ext uri="{FF2B5EF4-FFF2-40B4-BE49-F238E27FC236}">
                <a16:creationId xmlns:a16="http://schemas.microsoft.com/office/drawing/2014/main" id="{078A5A48-4B91-D811-A553-D852E5EA8B7C}"/>
              </a:ext>
            </a:extLst>
          </p:cNvPr>
          <p:cNvSpPr txBox="1"/>
          <p:nvPr/>
        </p:nvSpPr>
        <p:spPr>
          <a:xfrm>
            <a:off x="1446248" y="2971164"/>
            <a:ext cx="2419773" cy="646331"/>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Times New Roman" panose="02020603050405020304" pitchFamily="18" charset="0"/>
              </a:rPr>
              <a:t>s</a:t>
            </a:r>
            <a:r>
              <a:rPr lang="en-US" sz="3600" b="1">
                <a:solidFill>
                  <a:srgbClr val="0000CC"/>
                </a:solidFill>
                <a:effectLst/>
                <a:latin typeface="Times New Roman" panose="02020603050405020304" pitchFamily="18" charset="0"/>
                <a:ea typeface="Times New Roman" panose="02020603050405020304" pitchFamily="18" charset="0"/>
              </a:rPr>
              <a:t>iêng năng, </a:t>
            </a:r>
            <a:endParaRPr lang="en-US" sz="3600" b="1">
              <a:solidFill>
                <a:srgbClr val="0000CC"/>
              </a:solidFill>
            </a:endParaRPr>
          </a:p>
        </p:txBody>
      </p:sp>
      <p:sp>
        <p:nvSpPr>
          <p:cNvPr id="8" name="TextBox 7">
            <a:extLst>
              <a:ext uri="{FF2B5EF4-FFF2-40B4-BE49-F238E27FC236}">
                <a16:creationId xmlns:a16="http://schemas.microsoft.com/office/drawing/2014/main" id="{64DE167C-22B1-6C1A-D001-9B816DD670DF}"/>
              </a:ext>
            </a:extLst>
          </p:cNvPr>
          <p:cNvSpPr txBox="1"/>
          <p:nvPr/>
        </p:nvSpPr>
        <p:spPr>
          <a:xfrm>
            <a:off x="1705821" y="4437082"/>
            <a:ext cx="2606786" cy="646331"/>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t</a:t>
            </a:r>
            <a:r>
              <a:rPr lang="en-US" sz="3600" b="1">
                <a:solidFill>
                  <a:srgbClr val="0000CC"/>
                </a:solidFill>
                <a:effectLst/>
                <a:latin typeface="Times New Roman" panose="02020603050405020304" pitchFamily="18" charset="0"/>
                <a:ea typeface="Times New Roman" panose="02020603050405020304" pitchFamily="18" charset="0"/>
              </a:rPr>
              <a:t>hủ thỉ,</a:t>
            </a:r>
            <a:endParaRPr lang="en-US" sz="3600" b="1">
              <a:solidFill>
                <a:srgbClr val="0000CC"/>
              </a:solidFill>
            </a:endParaRPr>
          </a:p>
        </p:txBody>
      </p:sp>
      <p:sp>
        <p:nvSpPr>
          <p:cNvPr id="9" name="Text Box 14">
            <a:extLst>
              <a:ext uri="{FF2B5EF4-FFF2-40B4-BE49-F238E27FC236}">
                <a16:creationId xmlns:a16="http://schemas.microsoft.com/office/drawing/2014/main" id="{0C7936B0-4A76-0F8B-CA44-9BA323080827}"/>
              </a:ext>
            </a:extLst>
          </p:cNvPr>
          <p:cNvSpPr txBox="1">
            <a:spLocks noChangeArrowheads="1"/>
          </p:cNvSpPr>
          <p:nvPr/>
        </p:nvSpPr>
        <p:spPr bwMode="auto">
          <a:xfrm>
            <a:off x="4709319" y="1100422"/>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spTree>
    <p:extLst>
      <p:ext uri="{BB962C8B-B14F-4D97-AF65-F5344CB8AC3E}">
        <p14:creationId xmlns:p14="http://schemas.microsoft.com/office/powerpoint/2010/main" val="472543613"/>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a:extLst>
              <a:ext uri="{FF2B5EF4-FFF2-40B4-BE49-F238E27FC236}">
                <a16:creationId xmlns:a16="http://schemas.microsoft.com/office/drawing/2014/main" id="{0C7936B0-4A76-0F8B-CA44-9BA323080827}"/>
              </a:ext>
            </a:extLst>
          </p:cNvPr>
          <p:cNvSpPr txBox="1">
            <a:spLocks noChangeArrowheads="1"/>
          </p:cNvSpPr>
          <p:nvPr/>
        </p:nvSpPr>
        <p:spPr bwMode="auto">
          <a:xfrm>
            <a:off x="4709319" y="1100422"/>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grpSp>
        <p:nvGrpSpPr>
          <p:cNvPr id="10" name="Group 9">
            <a:extLst>
              <a:ext uri="{FF2B5EF4-FFF2-40B4-BE49-F238E27FC236}">
                <a16:creationId xmlns:a16="http://schemas.microsoft.com/office/drawing/2014/main" id="{A8BC9F81-433C-4335-7199-B14B9244BE0F}"/>
              </a:ext>
            </a:extLst>
          </p:cNvPr>
          <p:cNvGrpSpPr/>
          <p:nvPr/>
        </p:nvGrpSpPr>
        <p:grpSpPr>
          <a:xfrm>
            <a:off x="2575719" y="1906972"/>
            <a:ext cx="6781801" cy="673648"/>
            <a:chOff x="1508918" y="1888664"/>
            <a:chExt cx="6172201" cy="1128834"/>
          </a:xfrm>
        </p:grpSpPr>
        <p:sp>
          <p:nvSpPr>
            <p:cNvPr id="11" name="Rectangle 10">
              <a:extLst>
                <a:ext uri="{FF2B5EF4-FFF2-40B4-BE49-F238E27FC236}">
                  <a16:creationId xmlns:a16="http://schemas.microsoft.com/office/drawing/2014/main" id="{F443EEE2-FA35-73C2-9A1C-92FC9BADFE1C}"/>
                </a:ext>
              </a:extLst>
            </p:cNvPr>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Luyện đọc thuộc lòng.</a:t>
              </a:r>
            </a:p>
          </p:txBody>
        </p:sp>
        <p:cxnSp>
          <p:nvCxnSpPr>
            <p:cNvPr id="12" name="Straight Connector 11">
              <a:extLst>
                <a:ext uri="{FF2B5EF4-FFF2-40B4-BE49-F238E27FC236}">
                  <a16:creationId xmlns:a16="http://schemas.microsoft.com/office/drawing/2014/main" id="{048410F6-9D99-5F4A-9FA0-C5781B5D5B55}"/>
                </a:ext>
              </a:extLst>
            </p:cNvPr>
            <p:cNvCxnSpPr/>
            <p:nvPr/>
          </p:nvCxnSpPr>
          <p:spPr>
            <a:xfrm>
              <a:off x="1646078" y="3017498"/>
              <a:ext cx="43274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6" name="TextBox 15">
            <a:extLst>
              <a:ext uri="{FF2B5EF4-FFF2-40B4-BE49-F238E27FC236}">
                <a16:creationId xmlns:a16="http://schemas.microsoft.com/office/drawing/2014/main" id="{BBA2B543-2653-F49C-AE4B-99F36C7E7AA3}"/>
              </a:ext>
            </a:extLst>
          </p:cNvPr>
          <p:cNvSpPr txBox="1"/>
          <p:nvPr/>
        </p:nvSpPr>
        <p:spPr>
          <a:xfrm>
            <a:off x="3185319" y="2960943"/>
            <a:ext cx="4648200" cy="2308324"/>
          </a:xfrm>
          <a:prstGeom prst="rect">
            <a:avLst/>
          </a:prstGeom>
          <a:noFill/>
        </p:spPr>
        <p:txBody>
          <a:bodyPr wrap="square">
            <a:spAutoFit/>
          </a:bodyPr>
          <a:lstStyle/>
          <a:p>
            <a:pPr algn="l"/>
            <a:r>
              <a:rPr lang="vi-VN" sz="3600" b="1" i="0">
                <a:solidFill>
                  <a:srgbClr val="0000CC"/>
                </a:solidFill>
                <a:effectLst/>
                <a:latin typeface="Times New Roman" panose="02020603050405020304" pitchFamily="18" charset="0"/>
                <a:cs typeface="Times New Roman" panose="02020603050405020304" pitchFamily="18" charset="0"/>
              </a:rPr>
              <a:t>Hai bàn tay em</a:t>
            </a:r>
          </a:p>
          <a:p>
            <a:pPr algn="l"/>
            <a:endParaRPr lang="en-US" sz="3600" b="1" i="0">
              <a:solidFill>
                <a:srgbClr val="0000CC"/>
              </a:solidFill>
              <a:effectLst/>
              <a:latin typeface="Times New Roman" panose="02020603050405020304" pitchFamily="18" charset="0"/>
              <a:cs typeface="Times New Roman" panose="02020603050405020304" pitchFamily="18" charset="0"/>
            </a:endParaRPr>
          </a:p>
          <a:p>
            <a:pPr algn="l"/>
            <a:endParaRPr lang="en-US" sz="3600" b="1">
              <a:solidFill>
                <a:srgbClr val="0000CC"/>
              </a:solidFill>
              <a:latin typeface="Times New Roman" panose="02020603050405020304" pitchFamily="18" charset="0"/>
              <a:cs typeface="Times New Roman" panose="02020603050405020304" pitchFamily="18" charset="0"/>
            </a:endParaRPr>
          </a:p>
          <a:p>
            <a:pPr algn="l"/>
            <a:r>
              <a:rPr lang="vi-VN" sz="3600" b="1" i="0">
                <a:solidFill>
                  <a:srgbClr val="0000CC"/>
                </a:solidFill>
                <a:effectLst/>
                <a:latin typeface="Times New Roman" panose="02020603050405020304" pitchFamily="18" charset="0"/>
                <a:cs typeface="Times New Roman" panose="02020603050405020304" pitchFamily="18" charset="0"/>
              </a:rPr>
              <a:t>Cánh tròn ngón xinh.</a:t>
            </a:r>
          </a:p>
        </p:txBody>
      </p:sp>
      <p:sp>
        <p:nvSpPr>
          <p:cNvPr id="18" name="TextBox 17">
            <a:extLst>
              <a:ext uri="{FF2B5EF4-FFF2-40B4-BE49-F238E27FC236}">
                <a16:creationId xmlns:a16="http://schemas.microsoft.com/office/drawing/2014/main" id="{FD43D28A-436E-E01B-98DB-D42C742BD5A8}"/>
              </a:ext>
            </a:extLst>
          </p:cNvPr>
          <p:cNvSpPr txBox="1"/>
          <p:nvPr/>
        </p:nvSpPr>
        <p:spPr>
          <a:xfrm>
            <a:off x="3185319" y="5811035"/>
            <a:ext cx="4143587" cy="2308324"/>
          </a:xfrm>
          <a:prstGeom prst="rect">
            <a:avLst/>
          </a:prstGeom>
          <a:noFill/>
        </p:spPr>
        <p:txBody>
          <a:bodyPr wrap="square">
            <a:spAutoFit/>
          </a:bodyPr>
          <a:lstStyle/>
          <a:p>
            <a:pPr algn="l"/>
            <a:r>
              <a:rPr lang="en-US" sz="3600" b="1" i="0">
                <a:solidFill>
                  <a:srgbClr val="0000CC"/>
                </a:solidFill>
                <a:effectLst/>
                <a:latin typeface="Times New Roman" panose="02020603050405020304" pitchFamily="18" charset="0"/>
                <a:cs typeface="Times New Roman" panose="02020603050405020304" pitchFamily="18" charset="0"/>
              </a:rPr>
              <a:t>Đêm em nằm ngủ</a:t>
            </a:r>
          </a:p>
          <a:p>
            <a:pPr algn="l"/>
            <a:endParaRPr lang="en-US" sz="3600" b="1" i="0">
              <a:solidFill>
                <a:srgbClr val="0000CC"/>
              </a:solidFill>
              <a:effectLst/>
              <a:latin typeface="Times New Roman" panose="02020603050405020304" pitchFamily="18" charset="0"/>
              <a:cs typeface="Times New Roman" panose="02020603050405020304" pitchFamily="18" charset="0"/>
            </a:endParaRPr>
          </a:p>
          <a:p>
            <a:pPr algn="l"/>
            <a:endParaRPr lang="en-US" sz="3600" b="1">
              <a:solidFill>
                <a:srgbClr val="0000CC"/>
              </a:solidFill>
              <a:latin typeface="Times New Roman" panose="02020603050405020304" pitchFamily="18" charset="0"/>
              <a:cs typeface="Times New Roman" panose="02020603050405020304" pitchFamily="18" charset="0"/>
            </a:endParaRPr>
          </a:p>
          <a:p>
            <a:pPr algn="l"/>
            <a:r>
              <a:rPr lang="en-US" sz="3600" b="1" i="0">
                <a:solidFill>
                  <a:srgbClr val="0000CC"/>
                </a:solidFill>
                <a:effectLst/>
                <a:latin typeface="Times New Roman" panose="02020603050405020304" pitchFamily="18" charset="0"/>
                <a:cs typeface="Times New Roman" panose="02020603050405020304" pitchFamily="18" charset="0"/>
              </a:rPr>
              <a:t>Hoa ấp cạnh lòng.</a:t>
            </a:r>
          </a:p>
        </p:txBody>
      </p:sp>
      <p:sp>
        <p:nvSpPr>
          <p:cNvPr id="20" name="TextBox 19">
            <a:extLst>
              <a:ext uri="{FF2B5EF4-FFF2-40B4-BE49-F238E27FC236}">
                <a16:creationId xmlns:a16="http://schemas.microsoft.com/office/drawing/2014/main" id="{12DE0C58-E2F0-43A4-8191-C90EDC133EC7}"/>
              </a:ext>
            </a:extLst>
          </p:cNvPr>
          <p:cNvSpPr txBox="1"/>
          <p:nvPr/>
        </p:nvSpPr>
        <p:spPr>
          <a:xfrm>
            <a:off x="9890919" y="2919355"/>
            <a:ext cx="4572000" cy="2308324"/>
          </a:xfrm>
          <a:prstGeom prst="rect">
            <a:avLst/>
          </a:prstGeom>
          <a:noFill/>
        </p:spPr>
        <p:txBody>
          <a:bodyPr wrap="square">
            <a:spAutoFit/>
          </a:bodyPr>
          <a:lstStyle/>
          <a:p>
            <a:pPr algn="l"/>
            <a:r>
              <a:rPr lang="en-US" sz="3600" b="1" i="0">
                <a:solidFill>
                  <a:srgbClr val="0000CC"/>
                </a:solidFill>
                <a:effectLst/>
                <a:latin typeface="Times New Roman" panose="02020603050405020304" pitchFamily="18" charset="0"/>
                <a:cs typeface="Times New Roman" panose="02020603050405020304" pitchFamily="18" charset="0"/>
              </a:rPr>
              <a:t>Tay em đánh răng</a:t>
            </a:r>
          </a:p>
          <a:p>
            <a:pPr algn="l"/>
            <a:endParaRPr lang="en-US" sz="3600" b="1" i="0">
              <a:solidFill>
                <a:srgbClr val="0000CC"/>
              </a:solidFill>
              <a:effectLst/>
              <a:latin typeface="Times New Roman" panose="02020603050405020304" pitchFamily="18" charset="0"/>
              <a:cs typeface="Times New Roman" panose="02020603050405020304" pitchFamily="18" charset="0"/>
            </a:endParaRPr>
          </a:p>
          <a:p>
            <a:pPr algn="l"/>
            <a:endParaRPr lang="en-US" sz="3600" b="1">
              <a:solidFill>
                <a:srgbClr val="0000CC"/>
              </a:solidFill>
              <a:latin typeface="Times New Roman" panose="02020603050405020304" pitchFamily="18" charset="0"/>
              <a:cs typeface="Times New Roman" panose="02020603050405020304" pitchFamily="18" charset="0"/>
            </a:endParaRPr>
          </a:p>
          <a:p>
            <a:pPr algn="l"/>
            <a:r>
              <a:rPr lang="en-US" sz="3600" b="1" i="0">
                <a:solidFill>
                  <a:srgbClr val="0000CC"/>
                </a:solidFill>
                <a:effectLst/>
                <a:latin typeface="Times New Roman" panose="02020603050405020304" pitchFamily="18" charset="0"/>
                <a:cs typeface="Times New Roman" panose="02020603050405020304" pitchFamily="18" charset="0"/>
              </a:rPr>
              <a:t>Tóc ngời ánh mai.</a:t>
            </a:r>
          </a:p>
        </p:txBody>
      </p:sp>
      <p:sp>
        <p:nvSpPr>
          <p:cNvPr id="22" name="TextBox 21">
            <a:extLst>
              <a:ext uri="{FF2B5EF4-FFF2-40B4-BE49-F238E27FC236}">
                <a16:creationId xmlns:a16="http://schemas.microsoft.com/office/drawing/2014/main" id="{1EF77EBF-CB01-4963-8B1F-35324B898279}"/>
              </a:ext>
            </a:extLst>
          </p:cNvPr>
          <p:cNvSpPr txBox="1"/>
          <p:nvPr/>
        </p:nvSpPr>
        <p:spPr>
          <a:xfrm>
            <a:off x="3185319" y="3459483"/>
            <a:ext cx="4472574" cy="1200329"/>
          </a:xfrm>
          <a:prstGeom prst="rect">
            <a:avLst/>
          </a:prstGeom>
          <a:noFill/>
        </p:spPr>
        <p:txBody>
          <a:bodyPr wrap="square">
            <a:spAutoFit/>
          </a:bodyPr>
          <a:lstStyle/>
          <a:p>
            <a:pPr algn="l"/>
            <a:r>
              <a:rPr lang="vi-VN" sz="3600" b="1" i="0">
                <a:solidFill>
                  <a:srgbClr val="0000CC"/>
                </a:solidFill>
                <a:effectLst/>
                <a:latin typeface="Times New Roman" panose="02020603050405020304" pitchFamily="18" charset="0"/>
                <a:cs typeface="Times New Roman" panose="02020603050405020304" pitchFamily="18" charset="0"/>
              </a:rPr>
              <a:t>Như hoa đầu cành</a:t>
            </a:r>
          </a:p>
          <a:p>
            <a:pPr algn="l"/>
            <a:r>
              <a:rPr lang="vi-VN" sz="3600" b="1" i="0">
                <a:solidFill>
                  <a:srgbClr val="0000CC"/>
                </a:solidFill>
                <a:effectLst/>
                <a:latin typeface="Times New Roman" panose="02020603050405020304" pitchFamily="18" charset="0"/>
                <a:cs typeface="Times New Roman" panose="02020603050405020304" pitchFamily="18" charset="0"/>
              </a:rPr>
              <a:t>Hoa hồng hồng nụ</a:t>
            </a:r>
          </a:p>
        </p:txBody>
      </p:sp>
      <p:sp>
        <p:nvSpPr>
          <p:cNvPr id="25" name="TextBox 24">
            <a:extLst>
              <a:ext uri="{FF2B5EF4-FFF2-40B4-BE49-F238E27FC236}">
                <a16:creationId xmlns:a16="http://schemas.microsoft.com/office/drawing/2014/main" id="{9F8E7876-B705-C164-6265-E30CC5525FB1}"/>
              </a:ext>
            </a:extLst>
          </p:cNvPr>
          <p:cNvSpPr txBox="1"/>
          <p:nvPr/>
        </p:nvSpPr>
        <p:spPr>
          <a:xfrm>
            <a:off x="3185319" y="6365032"/>
            <a:ext cx="4472574" cy="1200329"/>
          </a:xfrm>
          <a:prstGeom prst="rect">
            <a:avLst/>
          </a:prstGeom>
          <a:noFill/>
        </p:spPr>
        <p:txBody>
          <a:bodyPr wrap="square">
            <a:spAutoFit/>
          </a:bodyPr>
          <a:lstStyle/>
          <a:p>
            <a:pPr algn="l"/>
            <a:r>
              <a:rPr lang="en-US" sz="3600" b="1" i="0">
                <a:solidFill>
                  <a:srgbClr val="0000CC"/>
                </a:solidFill>
                <a:effectLst/>
                <a:latin typeface="Times New Roman" panose="02020603050405020304" pitchFamily="18" charset="0"/>
                <a:cs typeface="Times New Roman" panose="02020603050405020304" pitchFamily="18" charset="0"/>
              </a:rPr>
              <a:t>Hai hoa ngủ cùng</a:t>
            </a:r>
          </a:p>
          <a:p>
            <a:pPr algn="l"/>
            <a:r>
              <a:rPr lang="en-US" sz="3600" b="1" i="0">
                <a:solidFill>
                  <a:srgbClr val="0000CC"/>
                </a:solidFill>
                <a:effectLst/>
                <a:latin typeface="Times New Roman" panose="02020603050405020304" pitchFamily="18" charset="0"/>
                <a:cs typeface="Times New Roman" panose="02020603050405020304" pitchFamily="18" charset="0"/>
              </a:rPr>
              <a:t>Hoa thì bên má</a:t>
            </a:r>
          </a:p>
        </p:txBody>
      </p:sp>
      <p:sp>
        <p:nvSpPr>
          <p:cNvPr id="34" name="TextBox 33">
            <a:extLst>
              <a:ext uri="{FF2B5EF4-FFF2-40B4-BE49-F238E27FC236}">
                <a16:creationId xmlns:a16="http://schemas.microsoft.com/office/drawing/2014/main" id="{8992AB72-29A9-5492-E4C3-868F78C0A523}"/>
              </a:ext>
            </a:extLst>
          </p:cNvPr>
          <p:cNvSpPr txBox="1"/>
          <p:nvPr/>
        </p:nvSpPr>
        <p:spPr>
          <a:xfrm>
            <a:off x="9890919" y="3514940"/>
            <a:ext cx="4876800" cy="1200329"/>
          </a:xfrm>
          <a:prstGeom prst="rect">
            <a:avLst/>
          </a:prstGeom>
          <a:noFill/>
        </p:spPr>
        <p:txBody>
          <a:bodyPr wrap="square">
            <a:spAutoFit/>
          </a:bodyPr>
          <a:lstStyle/>
          <a:p>
            <a:pPr algn="l"/>
            <a:r>
              <a:rPr lang="en-US" sz="3600" b="1" i="0">
                <a:solidFill>
                  <a:srgbClr val="0000CC"/>
                </a:solidFill>
                <a:effectLst/>
                <a:latin typeface="Times New Roman" panose="02020603050405020304" pitchFamily="18" charset="0"/>
                <a:cs typeface="Times New Roman" panose="02020603050405020304" pitchFamily="18" charset="0"/>
              </a:rPr>
              <a:t>Răng trắng hoa nhài</a:t>
            </a:r>
          </a:p>
          <a:p>
            <a:pPr algn="l"/>
            <a:r>
              <a:rPr lang="en-US" sz="3600" b="1" i="0">
                <a:solidFill>
                  <a:srgbClr val="0000CC"/>
                </a:solidFill>
                <a:effectLst/>
                <a:latin typeface="Times New Roman" panose="02020603050405020304" pitchFamily="18" charset="0"/>
                <a:cs typeface="Times New Roman" panose="02020603050405020304" pitchFamily="18" charset="0"/>
              </a:rPr>
              <a:t>Tay em chải tóc</a:t>
            </a:r>
          </a:p>
        </p:txBody>
      </p:sp>
    </p:spTree>
    <p:extLst>
      <p:ext uri="{BB962C8B-B14F-4D97-AF65-F5344CB8AC3E}">
        <p14:creationId xmlns:p14="http://schemas.microsoft.com/office/powerpoint/2010/main" val="36400677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10088</TotalTime>
  <Words>897</Words>
  <Application>Microsoft Office PowerPoint</Application>
  <PresentationFormat>Custom</PresentationFormat>
  <Paragraphs>157</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1131</cp:revision>
  <dcterms:created xsi:type="dcterms:W3CDTF">2008-09-09T22:52:10Z</dcterms:created>
  <dcterms:modified xsi:type="dcterms:W3CDTF">2022-10-21T05:04:44Z</dcterms:modified>
</cp:coreProperties>
</file>