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2" r:id="rId4"/>
    <p:sldId id="446" r:id="rId5"/>
    <p:sldId id="443" r:id="rId6"/>
    <p:sldId id="444" r:id="rId7"/>
    <p:sldId id="445" r:id="rId8"/>
    <p:sldId id="442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C5F0FF"/>
    <a:srgbClr val="85DFFF"/>
    <a:srgbClr val="FFDC6D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12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4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2.pptx" TargetMode="External"/><Relationship Id="rId5" Type="http://schemas.openxmlformats.org/officeDocument/2006/relationships/hyperlink" Target="Cau%20hoi/Cau%203.pptx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SỬ DỤNG QUẠT ĐIỆN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5"/>
          <p:cNvSpPr>
            <a:spLocks noChangeArrowheads="1"/>
          </p:cNvSpPr>
          <p:nvPr/>
        </p:nvSpPr>
        <p:spPr bwMode="auto">
          <a:xfrm>
            <a:off x="5159414" y="1143000"/>
            <a:ext cx="6026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Ô CỬA BÍ MẬT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39608" y="2362200"/>
            <a:ext cx="2409579" cy="2888956"/>
            <a:chOff x="990600" y="2621280"/>
            <a:chExt cx="2735176" cy="3207159"/>
          </a:xfrm>
        </p:grpSpPr>
        <p:pic>
          <p:nvPicPr>
            <p:cNvPr id="5" name="Picture 4">
              <a:hlinkClick r:id="rId3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04119" y="5592664"/>
            <a:ext cx="2409579" cy="2888956"/>
            <a:chOff x="990600" y="2621280"/>
            <a:chExt cx="2735176" cy="32071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27657" y="2392680"/>
            <a:ext cx="2409579" cy="2888956"/>
            <a:chOff x="990600" y="2621280"/>
            <a:chExt cx="2735176" cy="32071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27657" y="5593080"/>
            <a:ext cx="2409579" cy="2888956"/>
            <a:chOff x="990600" y="2621280"/>
            <a:chExt cx="2735176" cy="3207159"/>
          </a:xfrm>
        </p:grpSpPr>
        <p:pic>
          <p:nvPicPr>
            <p:cNvPr id="14" name="Picture 13">
              <a:hlinkClick r:id="rId5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6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44305" y="2392680"/>
            <a:ext cx="2409579" cy="2888956"/>
            <a:chOff x="990600" y="2621280"/>
            <a:chExt cx="2735176" cy="3207159"/>
          </a:xfrm>
        </p:grpSpPr>
        <p:pic>
          <p:nvPicPr>
            <p:cNvPr id="17" name="Picture 16">
              <a:hlinkClick r:id="rId6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644305" y="5593080"/>
            <a:ext cx="2409579" cy="2888956"/>
            <a:chOff x="990600" y="2621280"/>
            <a:chExt cx="2735176" cy="320715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7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281940" y="2423160"/>
            <a:ext cx="2409579" cy="2888956"/>
            <a:chOff x="990600" y="2621280"/>
            <a:chExt cx="2735176" cy="320715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281940" y="5604709"/>
            <a:ext cx="2409579" cy="2888956"/>
            <a:chOff x="990600" y="2621280"/>
            <a:chExt cx="2735176" cy="3207159"/>
          </a:xfrm>
        </p:grpSpPr>
        <p:pic>
          <p:nvPicPr>
            <p:cNvPr id="26" name="Picture 25">
              <a:hlinkClick r:id="rId7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8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565039" y="2240280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41271" y="5462564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48997" y="2230025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176919" y="5462564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33" name="Group 32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ntr" presetSubtype="0" repeatCount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15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3" y="1649029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Tìm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88099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SỬ DỤNG QUẠT ĐIỆN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782783"/>
            <a:ext cx="10498805" cy="646331"/>
            <a:chOff x="1508918" y="1888664"/>
            <a:chExt cx="9353481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Tìm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hiểu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tác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quạt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điện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47367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9" t="47114" r="20443" b="10888"/>
          <a:stretch/>
        </p:blipFill>
        <p:spPr bwMode="auto">
          <a:xfrm>
            <a:off x="7985920" y="3109109"/>
            <a:ext cx="7974668" cy="304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01193" y="2462778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Nêu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quạt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0277" y="6129170"/>
            <a:ext cx="5698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 thấy nóng bà nhờ cháu bật quạt cho bà. Cháu đi bật quạt cho bà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88531" y="6129170"/>
            <a:ext cx="7134515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 ơi cái quạt này khác cái quạt ở nhà mình. Vậy quạt kia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làm gì ạ? – Ông nói: Quạt này dùng để thông gió cháu nhé!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 t="52446" r="51021" b="10888"/>
          <a:stretch/>
        </p:blipFill>
        <p:spPr bwMode="auto">
          <a:xfrm>
            <a:off x="901193" y="3044966"/>
            <a:ext cx="7237126" cy="310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761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782783"/>
            <a:ext cx="10498805" cy="646331"/>
            <a:chOff x="1508918" y="1888664"/>
            <a:chExt cx="9353481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Tìm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47367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9" t="47114" r="20443" b="10888"/>
          <a:stretch/>
        </p:blipFill>
        <p:spPr bwMode="auto">
          <a:xfrm>
            <a:off x="10685114" y="2632479"/>
            <a:ext cx="4998879" cy="43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01193" y="2462778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Nêu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6350" y="7028649"/>
            <a:ext cx="5698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38519" y="6964185"/>
            <a:ext cx="5698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 t="52446" r="51021" b="10888"/>
          <a:stretch/>
        </p:blipFill>
        <p:spPr bwMode="auto">
          <a:xfrm>
            <a:off x="1856040" y="3191672"/>
            <a:ext cx="4693602" cy="377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884039" y="7613424"/>
            <a:ext cx="1263869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điện ngoài việc có tác dụng chính là tạo gió để làm mát ra thì quạt điện còn có tác dụng thông gió</a:t>
            </a:r>
            <a:r>
              <a:rPr lang="vi-VN" sz="40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519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728119" y="1098683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782783"/>
            <a:ext cx="10498805" cy="646331"/>
            <a:chOff x="1508918" y="1888664"/>
            <a:chExt cx="9353481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Tìm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47367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31603" r="57209" b="59375"/>
          <a:stretch/>
        </p:blipFill>
        <p:spPr bwMode="auto">
          <a:xfrm>
            <a:off x="940529" y="2503470"/>
            <a:ext cx="4479005" cy="120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4506" t="20836" r="6628" b="8337"/>
          <a:stretch/>
        </p:blipFill>
        <p:spPr>
          <a:xfrm>
            <a:off x="940528" y="3429000"/>
            <a:ext cx="4291059" cy="304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5034" y="6594117"/>
            <a:ext cx="46699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Quạt tích điện 2 bình Kentom KT-9200 - Hàng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853" y="3429000"/>
            <a:ext cx="3810000" cy="3165117"/>
          </a:xfrm>
          <a:prstGeom prst="rect">
            <a:avLst/>
          </a:prstGeom>
        </p:spPr>
      </p:pic>
      <p:sp>
        <p:nvSpPr>
          <p:cNvPr id="5" name="AutoShape 4" descr="Quạt năng lượng mặt trời giá từ 200.000 đồng - VnExpress Số hó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9875" y="3093003"/>
            <a:ext cx="4621278" cy="276090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76119" y="6809173"/>
            <a:ext cx="4299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tích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94696" y="6517795"/>
            <a:ext cx="47540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620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782783"/>
            <a:ext cx="10498805" cy="646331"/>
            <a:chOff x="1508918" y="1888664"/>
            <a:chExt cx="9353481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Một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0297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901193" y="2462778"/>
            <a:ext cx="1478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những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Quạt treo tường đế sắt Senko TC16 2 dây | Shopee Việt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 t="5763" r="13326" b="6563"/>
          <a:stretch/>
        </p:blipFill>
        <p:spPr bwMode="auto">
          <a:xfrm>
            <a:off x="5623719" y="3250170"/>
            <a:ext cx="1893008" cy="222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Quạt bàn Lifan B-398 - chính hãng, giá tốt | Điện máy XAN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9"/>
          <a:stretch/>
        </p:blipFill>
        <p:spPr bwMode="auto">
          <a:xfrm>
            <a:off x="10269528" y="6027047"/>
            <a:ext cx="1681182" cy="242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view top 5 sản phẩm quạt cây từ bình dân đến cao cấ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2" r="27458" b="3992"/>
          <a:stretch/>
        </p:blipFill>
        <p:spPr bwMode="auto">
          <a:xfrm>
            <a:off x="13457271" y="3443598"/>
            <a:ext cx="2107119" cy="469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Quạt trần Điện cơ 91 BQP QT-14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8450" r="7550" b="25489"/>
          <a:stretch/>
        </p:blipFill>
        <p:spPr bwMode="auto">
          <a:xfrm>
            <a:off x="9946565" y="3471103"/>
            <a:ext cx="2123833" cy="178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ơi bán Quạt hộp Senko BD1012 giá rẻ nhất tháng 08/202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10855" r="13474" b="10444"/>
          <a:stretch/>
        </p:blipFill>
        <p:spPr bwMode="auto">
          <a:xfrm>
            <a:off x="6018240" y="6136631"/>
            <a:ext cx="2120079" cy="231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27919" y="4049765"/>
            <a:ext cx="2261584" cy="539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Quạt </a:t>
            </a:r>
            <a:r>
              <a:rPr lang="en-US" sz="2400" b="1" dirty="0" err="1" smtClean="0">
                <a:solidFill>
                  <a:srgbClr val="FF0066"/>
                </a:solidFill>
              </a:rPr>
              <a:t>trần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28078" y="4906011"/>
            <a:ext cx="2261584" cy="5435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Quạt </a:t>
            </a:r>
            <a:r>
              <a:rPr lang="en-US" sz="2400" b="1" dirty="0" err="1" smtClean="0">
                <a:solidFill>
                  <a:srgbClr val="FF0066"/>
                </a:solidFill>
              </a:rPr>
              <a:t>cây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127919" y="5789931"/>
            <a:ext cx="2261584" cy="81029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Quạt </a:t>
            </a:r>
            <a:r>
              <a:rPr lang="en-US" sz="2400" b="1" dirty="0" err="1" smtClean="0">
                <a:solidFill>
                  <a:srgbClr val="FF0066"/>
                </a:solidFill>
              </a:rPr>
              <a:t>treo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tường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128078" y="6985376"/>
            <a:ext cx="2261584" cy="561581"/>
          </a:xfrm>
          <a:prstGeom prst="roundRect">
            <a:avLst/>
          </a:prstGeom>
          <a:solidFill>
            <a:srgbClr val="FFD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Quạt </a:t>
            </a:r>
            <a:r>
              <a:rPr lang="en-US" sz="2400" b="1" dirty="0" err="1" smtClean="0">
                <a:solidFill>
                  <a:srgbClr val="FF0066"/>
                </a:solidFill>
              </a:rPr>
              <a:t>hộp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128078" y="7949801"/>
            <a:ext cx="2261584" cy="502125"/>
          </a:xfrm>
          <a:prstGeom prst="roundRect">
            <a:avLst/>
          </a:prstGeom>
          <a:solidFill>
            <a:srgbClr val="FFD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Quạt </a:t>
            </a:r>
            <a:r>
              <a:rPr lang="en-US" sz="2400" b="1" dirty="0" err="1" smtClean="0">
                <a:solidFill>
                  <a:srgbClr val="FF0066"/>
                </a:solidFill>
              </a:rPr>
              <a:t>bàn</a:t>
            </a:r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993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277E-6 -3.33333E-6 L 0.52511 0.131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6" y="6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277E-6 3.05556E-6 L 0.75451 0.362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26" y="18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277E-6 -2.22222E-6 L 0.28167 -0.059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4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277E-6 -2.77778E-6 L 0.30508 0.1670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54" y="8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277E-6 1.11111E-6 L 0.54384 0.056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92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721823"/>
            <a:ext cx="10498805" cy="646331"/>
            <a:chOff x="1508918" y="1888664"/>
            <a:chExt cx="9353481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Tìm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17085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051719" y="2630269"/>
            <a:ext cx="1447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481466"/>
              </p:ext>
            </p:extLst>
          </p:nvPr>
        </p:nvGraphicFramePr>
        <p:xfrm>
          <a:off x="1280319" y="3581400"/>
          <a:ext cx="14097000" cy="318097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047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 quạt nhà em đang sử dụng</a:t>
                      </a:r>
                      <a:endParaRPr lang="en-US" sz="360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3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3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quạt</a:t>
                      </a:r>
                      <a:r>
                        <a:rPr lang="en-US" sz="3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endParaRPr lang="en-US" sz="36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776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270919" y="7391400"/>
            <a:ext cx="1165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chia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811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10005</TotalTime>
  <Words>522</Words>
  <Application>Microsoft Office PowerPoint</Application>
  <PresentationFormat>Custom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Arial-Rounded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1176</cp:revision>
  <dcterms:created xsi:type="dcterms:W3CDTF">2008-09-09T22:52:10Z</dcterms:created>
  <dcterms:modified xsi:type="dcterms:W3CDTF">2022-10-21T15:36:56Z</dcterms:modified>
</cp:coreProperties>
</file>