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27" r:id="rId2"/>
    <p:sldId id="407" r:id="rId3"/>
    <p:sldId id="439" r:id="rId4"/>
    <p:sldId id="427" r:id="rId5"/>
    <p:sldId id="428" r:id="rId6"/>
    <p:sldId id="443" r:id="rId7"/>
    <p:sldId id="442" r:id="rId8"/>
    <p:sldId id="444" r:id="rId9"/>
    <p:sldId id="445" r:id="rId10"/>
    <p:sldId id="448" r:id="rId11"/>
    <p:sldId id="340" r:id="rId12"/>
  </p:sldIdLst>
  <p:sldSz cx="16276638" cy="9144000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0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FF"/>
    <a:srgbClr val="FF7C80"/>
    <a:srgbClr val="3D3DD8"/>
    <a:srgbClr val="FFFFFF"/>
    <a:srgbClr val="C5F3F3"/>
    <a:srgbClr val="FF0066"/>
    <a:srgbClr val="FF6600"/>
    <a:srgbClr val="66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F6F4E3-314D-4EB2-8916-0542550D45BA}" v="282" dt="2022-08-10T11:13:38.409"/>
    <p1510:client id="{E49D0ADE-D84D-4B94-A21F-25B0DD90BA82}" v="58" dt="2022-08-10T09:20:15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88" d="100"/>
          <a:sy n="88" d="100"/>
        </p:scale>
        <p:origin x="240" y="96"/>
      </p:cViewPr>
      <p:guideLst>
        <p:guide orient="horz" pos="2880"/>
        <p:guide pos="50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2CE91E63-942F-434A-9524-206665AAD03A}"/>
    <pc:docChg chg="undo redo custSel addSld delSld modSld">
      <pc:chgData name="Trang Ha" userId="270efafb50020bd6" providerId="LiveId" clId="{2CE91E63-942F-434A-9524-206665AAD03A}" dt="2022-07-29T23:40:43.291" v="2622" actId="14100"/>
      <pc:docMkLst>
        <pc:docMk/>
      </pc:docMkLst>
      <pc:sldChg chg="addSp delSp modSp mod delAnim modAnim">
        <pc:chgData name="Trang Ha" userId="270efafb50020bd6" providerId="LiveId" clId="{2CE91E63-942F-434A-9524-206665AAD03A}" dt="2022-07-29T23:40:43.291" v="2622" actId="14100"/>
        <pc:sldMkLst>
          <pc:docMk/>
          <pc:sldMk cId="0" sldId="407"/>
        </pc:sldMkLst>
        <pc:picChg chg="del">
          <ac:chgData name="Trang Ha" userId="270efafb50020bd6" providerId="LiveId" clId="{2CE91E63-942F-434A-9524-206665AAD03A}" dt="2022-07-29T23:38:58.812" v="2616" actId="478"/>
          <ac:picMkLst>
            <pc:docMk/>
            <pc:sldMk cId="0" sldId="407"/>
            <ac:picMk id="2" creationId="{00000000-0000-0000-0000-000000000000}"/>
          </ac:picMkLst>
        </pc:picChg>
        <pc:picChg chg="add mod">
          <ac:chgData name="Trang Ha" userId="270efafb50020bd6" providerId="LiveId" clId="{2CE91E63-942F-434A-9524-206665AAD03A}" dt="2022-07-29T23:40:43.291" v="2622" actId="14100"/>
          <ac:picMkLst>
            <pc:docMk/>
            <pc:sldMk cId="0" sldId="407"/>
            <ac:picMk id="3" creationId="{DD3D152C-A0E1-8992-D906-FD591203412C}"/>
          </ac:picMkLst>
        </pc:picChg>
      </pc:sldChg>
      <pc:sldChg chg="modSp mod modAnim">
        <pc:chgData name="Trang Ha" userId="270efafb50020bd6" providerId="LiveId" clId="{2CE91E63-942F-434A-9524-206665AAD03A}" dt="2022-07-29T14:04:37.079" v="480" actId="20577"/>
        <pc:sldMkLst>
          <pc:docMk/>
          <pc:sldMk cId="4184934910" sldId="427"/>
        </pc:sldMkLst>
        <pc:spChg chg="mod">
          <ac:chgData name="Trang Ha" userId="270efafb50020bd6" providerId="LiveId" clId="{2CE91E63-942F-434A-9524-206665AAD03A}" dt="2022-07-29T14:04:37.079" v="480" actId="20577"/>
          <ac:spMkLst>
            <pc:docMk/>
            <pc:sldMk cId="4184934910" sldId="427"/>
            <ac:spMk id="2" creationId="{00000000-0000-0000-0000-000000000000}"/>
          </ac:spMkLst>
        </pc:spChg>
        <pc:spChg chg="mod">
          <ac:chgData name="Trang Ha" userId="270efafb50020bd6" providerId="LiveId" clId="{2CE91E63-942F-434A-9524-206665AAD03A}" dt="2022-07-29T14:04:13.960" v="447" actId="20577"/>
          <ac:spMkLst>
            <pc:docMk/>
            <pc:sldMk cId="4184934910" sldId="427"/>
            <ac:spMk id="3" creationId="{00000000-0000-0000-0000-000000000000}"/>
          </ac:spMkLst>
        </pc:spChg>
        <pc:spChg chg="mod">
          <ac:chgData name="Trang Ha" userId="270efafb50020bd6" providerId="LiveId" clId="{2CE91E63-942F-434A-9524-206665AAD03A}" dt="2022-07-29T13:51:43.444" v="245" actId="20577"/>
          <ac:spMkLst>
            <pc:docMk/>
            <pc:sldMk cId="4184934910" sldId="427"/>
            <ac:spMk id="19" creationId="{00000000-0000-0000-0000-000000000000}"/>
          </ac:spMkLst>
        </pc:spChg>
      </pc:sldChg>
      <pc:sldChg chg="addSp delSp modSp mod delAnim modAnim">
        <pc:chgData name="Trang Ha" userId="270efafb50020bd6" providerId="LiveId" clId="{2CE91E63-942F-434A-9524-206665AAD03A}" dt="2022-07-29T21:37:53.753" v="1171" actId="1035"/>
        <pc:sldMkLst>
          <pc:docMk/>
          <pc:sldMk cId="701057155" sldId="428"/>
        </pc:sldMkLst>
        <pc:spChg chg="mod">
          <ac:chgData name="Trang Ha" userId="270efafb50020bd6" providerId="LiveId" clId="{2CE91E63-942F-434A-9524-206665AAD03A}" dt="2022-07-29T21:37:53.753" v="1171" actId="1035"/>
          <ac:spMkLst>
            <pc:docMk/>
            <pc:sldMk cId="701057155" sldId="428"/>
            <ac:spMk id="2" creationId="{00000000-0000-0000-0000-000000000000}"/>
          </ac:spMkLst>
        </pc:spChg>
        <pc:spChg chg="del mod">
          <ac:chgData name="Trang Ha" userId="270efafb50020bd6" providerId="LiveId" clId="{2CE91E63-942F-434A-9524-206665AAD03A}" dt="2022-07-29T21:37:25.023" v="1163" actId="478"/>
          <ac:spMkLst>
            <pc:docMk/>
            <pc:sldMk cId="701057155" sldId="428"/>
            <ac:spMk id="3" creationId="{00000000-0000-0000-0000-000000000000}"/>
          </ac:spMkLst>
        </pc:spChg>
        <pc:spChg chg="del mod">
          <ac:chgData name="Trang Ha" userId="270efafb50020bd6" providerId="LiveId" clId="{2CE91E63-942F-434A-9524-206665AAD03A}" dt="2022-07-29T14:06:56.311" v="587" actId="478"/>
          <ac:spMkLst>
            <pc:docMk/>
            <pc:sldMk cId="701057155" sldId="428"/>
            <ac:spMk id="6" creationId="{00000000-0000-0000-0000-000000000000}"/>
          </ac:spMkLst>
        </pc:spChg>
        <pc:spChg chg="del mod">
          <ac:chgData name="Trang Ha" userId="270efafb50020bd6" providerId="LiveId" clId="{2CE91E63-942F-434A-9524-206665AAD03A}" dt="2022-07-29T21:24:53.642" v="813" actId="478"/>
          <ac:spMkLst>
            <pc:docMk/>
            <pc:sldMk cId="701057155" sldId="428"/>
            <ac:spMk id="21" creationId="{00000000-0000-0000-0000-000000000000}"/>
          </ac:spMkLst>
        </pc:spChg>
        <pc:spChg chg="mod">
          <ac:chgData name="Trang Ha" userId="270efafb50020bd6" providerId="LiveId" clId="{2CE91E63-942F-434A-9524-206665AAD03A}" dt="2022-07-29T21:37:53.753" v="1171" actId="1035"/>
          <ac:spMkLst>
            <pc:docMk/>
            <pc:sldMk cId="701057155" sldId="428"/>
            <ac:spMk id="22" creationId="{00000000-0000-0000-0000-000000000000}"/>
          </ac:spMkLst>
        </pc:spChg>
        <pc:spChg chg="mod">
          <ac:chgData name="Trang Ha" userId="270efafb50020bd6" providerId="LiveId" clId="{2CE91E63-942F-434A-9524-206665AAD03A}" dt="2022-07-29T21:37:53.753" v="1171" actId="1035"/>
          <ac:spMkLst>
            <pc:docMk/>
            <pc:sldMk cId="701057155" sldId="428"/>
            <ac:spMk id="23" creationId="{00000000-0000-0000-0000-000000000000}"/>
          </ac:spMkLst>
        </pc:spChg>
        <pc:spChg chg="add mod">
          <ac:chgData name="Trang Ha" userId="270efafb50020bd6" providerId="LiveId" clId="{2CE91E63-942F-434A-9524-206665AAD03A}" dt="2022-07-29T21:21:43.326" v="735" actId="571"/>
          <ac:spMkLst>
            <pc:docMk/>
            <pc:sldMk cId="701057155" sldId="428"/>
            <ac:spMk id="24" creationId="{AD841555-389B-9052-C10E-3745ABB815F4}"/>
          </ac:spMkLst>
        </pc:spChg>
        <pc:spChg chg="add mod">
          <ac:chgData name="Trang Ha" userId="270efafb50020bd6" providerId="LiveId" clId="{2CE91E63-942F-434A-9524-206665AAD03A}" dt="2022-07-29T21:37:35" v="1165" actId="1076"/>
          <ac:spMkLst>
            <pc:docMk/>
            <pc:sldMk cId="701057155" sldId="428"/>
            <ac:spMk id="25" creationId="{FC7E3DB1-A3BE-C777-E665-60F50001B86C}"/>
          </ac:spMkLst>
        </pc:spChg>
        <pc:spChg chg="mod">
          <ac:chgData name="Trang Ha" userId="270efafb50020bd6" providerId="LiveId" clId="{2CE91E63-942F-434A-9524-206665AAD03A}" dt="2022-07-29T21:23:33.920" v="788" actId="1076"/>
          <ac:spMkLst>
            <pc:docMk/>
            <pc:sldMk cId="701057155" sldId="428"/>
            <ac:spMk id="27" creationId="{00000000-0000-0000-0000-000000000000}"/>
          </ac:spMkLst>
        </pc:spChg>
        <pc:spChg chg="mod">
          <ac:chgData name="Trang Ha" userId="270efafb50020bd6" providerId="LiveId" clId="{2CE91E63-942F-434A-9524-206665AAD03A}" dt="2022-07-29T21:37:53.753" v="1171" actId="1035"/>
          <ac:spMkLst>
            <pc:docMk/>
            <pc:sldMk cId="701057155" sldId="428"/>
            <ac:spMk id="28" creationId="{00000000-0000-0000-0000-000000000000}"/>
          </ac:spMkLst>
        </pc:spChg>
        <pc:spChg chg="mod">
          <ac:chgData name="Trang Ha" userId="270efafb50020bd6" providerId="LiveId" clId="{2CE91E63-942F-434A-9524-206665AAD03A}" dt="2022-07-29T21:23:30.822" v="787" actId="1076"/>
          <ac:spMkLst>
            <pc:docMk/>
            <pc:sldMk cId="701057155" sldId="428"/>
            <ac:spMk id="30" creationId="{00000000-0000-0000-0000-000000000000}"/>
          </ac:spMkLst>
        </pc:spChg>
        <pc:spChg chg="mod">
          <ac:chgData name="Trang Ha" userId="270efafb50020bd6" providerId="LiveId" clId="{2CE91E63-942F-434A-9524-206665AAD03A}" dt="2022-07-29T21:22:59.655" v="770" actId="20577"/>
          <ac:spMkLst>
            <pc:docMk/>
            <pc:sldMk cId="701057155" sldId="428"/>
            <ac:spMk id="33" creationId="{00000000-0000-0000-0000-000000000000}"/>
          </ac:spMkLst>
        </pc:spChg>
        <pc:spChg chg="mod">
          <ac:chgData name="Trang Ha" userId="270efafb50020bd6" providerId="LiveId" clId="{2CE91E63-942F-434A-9524-206665AAD03A}" dt="2022-07-29T21:22:41.092" v="737" actId="1076"/>
          <ac:spMkLst>
            <pc:docMk/>
            <pc:sldMk cId="701057155" sldId="428"/>
            <ac:spMk id="36" creationId="{00000000-0000-0000-0000-000000000000}"/>
          </ac:spMkLst>
        </pc:spChg>
        <pc:spChg chg="mod">
          <ac:chgData name="Trang Ha" userId="270efafb50020bd6" providerId="LiveId" clId="{2CE91E63-942F-434A-9524-206665AAD03A}" dt="2022-07-29T21:22:41.092" v="737" actId="1076"/>
          <ac:spMkLst>
            <pc:docMk/>
            <pc:sldMk cId="701057155" sldId="428"/>
            <ac:spMk id="37" creationId="{00000000-0000-0000-0000-000000000000}"/>
          </ac:spMkLst>
        </pc:spChg>
        <pc:grpChg chg="mod">
          <ac:chgData name="Trang Ha" userId="270efafb50020bd6" providerId="LiveId" clId="{2CE91E63-942F-434A-9524-206665AAD03A}" dt="2022-07-29T21:22:41.092" v="737" actId="1076"/>
          <ac:grpSpMkLst>
            <pc:docMk/>
            <pc:sldMk cId="701057155" sldId="428"/>
            <ac:grpSpMk id="31" creationId="{00000000-0000-0000-0000-000000000000}"/>
          </ac:grpSpMkLst>
        </pc:grpChg>
        <pc:grpChg chg="mod">
          <ac:chgData name="Trang Ha" userId="270efafb50020bd6" providerId="LiveId" clId="{2CE91E63-942F-434A-9524-206665AAD03A}" dt="2022-07-29T21:22:41.092" v="737" actId="1076"/>
          <ac:grpSpMkLst>
            <pc:docMk/>
            <pc:sldMk cId="701057155" sldId="428"/>
            <ac:grpSpMk id="32" creationId="{00000000-0000-0000-0000-000000000000}"/>
          </ac:grpSpMkLst>
        </pc:grpChg>
        <pc:grpChg chg="mod">
          <ac:chgData name="Trang Ha" userId="270efafb50020bd6" providerId="LiveId" clId="{2CE91E63-942F-434A-9524-206665AAD03A}" dt="2022-07-29T21:22:41.092" v="737" actId="1076"/>
          <ac:grpSpMkLst>
            <pc:docMk/>
            <pc:sldMk cId="701057155" sldId="428"/>
            <ac:grpSpMk id="34" creationId="{00000000-0000-0000-0000-000000000000}"/>
          </ac:grpSpMkLst>
        </pc:grpChg>
        <pc:picChg chg="add del mod">
          <ac:chgData name="Trang Ha" userId="270efafb50020bd6" providerId="LiveId" clId="{2CE91E63-942F-434A-9524-206665AAD03A}" dt="2022-07-29T21:34:41.617" v="1148" actId="478"/>
          <ac:picMkLst>
            <pc:docMk/>
            <pc:sldMk cId="701057155" sldId="428"/>
            <ac:picMk id="8" creationId="{3B2F60FA-E8F9-0A8F-067F-6E5CC52BA77A}"/>
          </ac:picMkLst>
        </pc:picChg>
        <pc:cxnChg chg="mod">
          <ac:chgData name="Trang Ha" userId="270efafb50020bd6" providerId="LiveId" clId="{2CE91E63-942F-434A-9524-206665AAD03A}" dt="2022-07-29T21:22:41.092" v="737" actId="1076"/>
          <ac:cxnSpMkLst>
            <pc:docMk/>
            <pc:sldMk cId="701057155" sldId="428"/>
            <ac:cxnSpMk id="35" creationId="{00000000-0000-0000-0000-000000000000}"/>
          </ac:cxnSpMkLst>
        </pc:cxnChg>
      </pc:sldChg>
      <pc:sldChg chg="addSp delSp modSp mod">
        <pc:chgData name="Trang Ha" userId="270efafb50020bd6" providerId="LiveId" clId="{2CE91E63-942F-434A-9524-206665AAD03A}" dt="2022-07-29T14:01:40.824" v="416" actId="1076"/>
        <pc:sldMkLst>
          <pc:docMk/>
          <pc:sldMk cId="4012843973" sldId="439"/>
        </pc:sldMkLst>
        <pc:picChg chg="add del mod">
          <ac:chgData name="Trang Ha" userId="270efafb50020bd6" providerId="LiveId" clId="{2CE91E63-942F-434A-9524-206665AAD03A}" dt="2022-07-29T14:01:23.341" v="409" actId="478"/>
          <ac:picMkLst>
            <pc:docMk/>
            <pc:sldMk cId="4012843973" sldId="439"/>
            <ac:picMk id="3" creationId="{0C2C1F9A-7188-C99F-19F0-03DC4C00EA33}"/>
          </ac:picMkLst>
        </pc:picChg>
        <pc:picChg chg="add mod">
          <ac:chgData name="Trang Ha" userId="270efafb50020bd6" providerId="LiveId" clId="{2CE91E63-942F-434A-9524-206665AAD03A}" dt="2022-07-29T14:01:40.824" v="416" actId="1076"/>
          <ac:picMkLst>
            <pc:docMk/>
            <pc:sldMk cId="4012843973" sldId="439"/>
            <ac:picMk id="5" creationId="{0AC5942E-1477-68A9-0003-6EE896F944F9}"/>
          </ac:picMkLst>
        </pc:picChg>
        <pc:picChg chg="del">
          <ac:chgData name="Trang Ha" userId="270efafb50020bd6" providerId="LiveId" clId="{2CE91E63-942F-434A-9524-206665AAD03A}" dt="2022-07-29T14:00:38.898" v="402" actId="478"/>
          <ac:picMkLst>
            <pc:docMk/>
            <pc:sldMk cId="4012843973" sldId="439"/>
            <ac:picMk id="1026" creationId="{00000000-0000-0000-0000-000000000000}"/>
          </ac:picMkLst>
        </pc:picChg>
      </pc:sldChg>
      <pc:sldChg chg="addSp delSp modSp mod delAnim modAnim">
        <pc:chgData name="Trang Ha" userId="270efafb50020bd6" providerId="LiveId" clId="{2CE91E63-942F-434A-9524-206665AAD03A}" dt="2022-07-29T21:50:47.315" v="1302" actId="20577"/>
        <pc:sldMkLst>
          <pc:docMk/>
          <pc:sldMk cId="952722036" sldId="442"/>
        </pc:sldMkLst>
        <pc:spChg chg="mod">
          <ac:chgData name="Trang Ha" userId="270efafb50020bd6" providerId="LiveId" clId="{2CE91E63-942F-434A-9524-206665AAD03A}" dt="2022-07-29T21:50:21.738" v="1269" actId="207"/>
          <ac:spMkLst>
            <pc:docMk/>
            <pc:sldMk cId="952722036" sldId="442"/>
            <ac:spMk id="12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1:39:49.905" v="1181" actId="478"/>
          <ac:spMkLst>
            <pc:docMk/>
            <pc:sldMk cId="952722036" sldId="442"/>
            <ac:spMk id="22" creationId="{48DFFC03-43DC-B3BC-BBAA-BD1B44A2DDC9}"/>
          </ac:spMkLst>
        </pc:spChg>
        <pc:spChg chg="add del mod">
          <ac:chgData name="Trang Ha" userId="270efafb50020bd6" providerId="LiveId" clId="{2CE91E63-942F-434A-9524-206665AAD03A}" dt="2022-07-29T21:40:06.617" v="1183" actId="478"/>
          <ac:spMkLst>
            <pc:docMk/>
            <pc:sldMk cId="952722036" sldId="442"/>
            <ac:spMk id="23" creationId="{4CB981C9-7790-3989-62AD-E46D2D2FC88B}"/>
          </ac:spMkLst>
        </pc:spChg>
        <pc:spChg chg="add mod">
          <ac:chgData name="Trang Ha" userId="270efafb50020bd6" providerId="LiveId" clId="{2CE91E63-942F-434A-9524-206665AAD03A}" dt="2022-07-29T21:40:17.834" v="1185" actId="1076"/>
          <ac:spMkLst>
            <pc:docMk/>
            <pc:sldMk cId="952722036" sldId="442"/>
            <ac:spMk id="24" creationId="{B9134692-FF1F-E29F-F7CC-C46386BEABF4}"/>
          </ac:spMkLst>
        </pc:spChg>
        <pc:spChg chg="add mod">
          <ac:chgData name="Trang Ha" userId="270efafb50020bd6" providerId="LiveId" clId="{2CE91E63-942F-434A-9524-206665AAD03A}" dt="2022-07-29T21:40:08.013" v="1184"/>
          <ac:spMkLst>
            <pc:docMk/>
            <pc:sldMk cId="952722036" sldId="442"/>
            <ac:spMk id="25" creationId="{99D4E505-8A52-07FD-2DD4-27DFE06B6A8B}"/>
          </ac:spMkLst>
        </pc:spChg>
        <pc:spChg chg="mod">
          <ac:chgData name="Trang Ha" userId="270efafb50020bd6" providerId="LiveId" clId="{2CE91E63-942F-434A-9524-206665AAD03A}" dt="2022-07-29T21:50:10.107" v="1268" actId="1076"/>
          <ac:spMkLst>
            <pc:docMk/>
            <pc:sldMk cId="952722036" sldId="442"/>
            <ac:spMk id="40" creationId="{00000000-0000-0000-0000-000000000000}"/>
          </ac:spMkLst>
        </pc:spChg>
        <pc:spChg chg="mod">
          <ac:chgData name="Trang Ha" userId="270efafb50020bd6" providerId="LiveId" clId="{2CE91E63-942F-434A-9524-206665AAD03A}" dt="2022-07-29T21:50:21.738" v="1269" actId="207"/>
          <ac:spMkLst>
            <pc:docMk/>
            <pc:sldMk cId="952722036" sldId="442"/>
            <ac:spMk id="41" creationId="{00000000-0000-0000-0000-000000000000}"/>
          </ac:spMkLst>
        </pc:spChg>
        <pc:spChg chg="mod">
          <ac:chgData name="Trang Ha" userId="270efafb50020bd6" providerId="LiveId" clId="{2CE91E63-942F-434A-9524-206665AAD03A}" dt="2022-07-29T21:49:57.816" v="1265" actId="113"/>
          <ac:spMkLst>
            <pc:docMk/>
            <pc:sldMk cId="952722036" sldId="442"/>
            <ac:spMk id="42" creationId="{00000000-0000-0000-0000-000000000000}"/>
          </ac:spMkLst>
        </pc:spChg>
        <pc:spChg chg="mod">
          <ac:chgData name="Trang Ha" userId="270efafb50020bd6" providerId="LiveId" clId="{2CE91E63-942F-434A-9524-206665AAD03A}" dt="2022-07-29T21:50:47.315" v="1302" actId="20577"/>
          <ac:spMkLst>
            <pc:docMk/>
            <pc:sldMk cId="952722036" sldId="442"/>
            <ac:spMk id="46" creationId="{00000000-0000-0000-0000-000000000000}"/>
          </ac:spMkLst>
        </pc:spChg>
        <pc:spChg chg="del">
          <ac:chgData name="Trang Ha" userId="270efafb50020bd6" providerId="LiveId" clId="{2CE91E63-942F-434A-9524-206665AAD03A}" dt="2022-07-29T21:36:46.805" v="1157" actId="478"/>
          <ac:spMkLst>
            <pc:docMk/>
            <pc:sldMk cId="952722036" sldId="442"/>
            <ac:spMk id="51" creationId="{00000000-0000-0000-0000-000000000000}"/>
          </ac:spMkLst>
        </pc:spChg>
        <pc:spChg chg="del">
          <ac:chgData name="Trang Ha" userId="270efafb50020bd6" providerId="LiveId" clId="{2CE91E63-942F-434A-9524-206665AAD03A}" dt="2022-07-29T21:39:44.737" v="1179" actId="478"/>
          <ac:spMkLst>
            <pc:docMk/>
            <pc:sldMk cId="952722036" sldId="442"/>
            <ac:spMk id="52" creationId="{00000000-0000-0000-0000-000000000000}"/>
          </ac:spMkLst>
        </pc:spChg>
      </pc:sldChg>
      <pc:sldChg chg="addSp delSp modSp mod modAnim">
        <pc:chgData name="Trang Ha" userId="270efafb50020bd6" providerId="LiveId" clId="{2CE91E63-942F-434A-9524-206665AAD03A}" dt="2022-07-29T21:47:07.293" v="1240" actId="20577"/>
        <pc:sldMkLst>
          <pc:docMk/>
          <pc:sldMk cId="3808375707" sldId="443"/>
        </pc:sldMkLst>
        <pc:spChg chg="mod">
          <ac:chgData name="Trang Ha" userId="270efafb50020bd6" providerId="LiveId" clId="{2CE91E63-942F-434A-9524-206665AAD03A}" dt="2022-07-29T21:47:06.155" v="1239" actId="20577"/>
          <ac:spMkLst>
            <pc:docMk/>
            <pc:sldMk cId="3808375707" sldId="443"/>
            <ac:spMk id="12" creationId="{00000000-0000-0000-0000-000000000000}"/>
          </ac:spMkLst>
        </pc:spChg>
        <pc:spChg chg="add mod">
          <ac:chgData name="Trang Ha" userId="270efafb50020bd6" providerId="LiveId" clId="{2CE91E63-942F-434A-9524-206665AAD03A}" dt="2022-07-29T21:40:22.019" v="1186" actId="1076"/>
          <ac:spMkLst>
            <pc:docMk/>
            <pc:sldMk cId="3808375707" sldId="443"/>
            <ac:spMk id="22" creationId="{5C371089-E143-5618-B973-151756DB9B06}"/>
          </ac:spMkLst>
        </pc:spChg>
        <pc:spChg chg="add del mod">
          <ac:chgData name="Trang Ha" userId="270efafb50020bd6" providerId="LiveId" clId="{2CE91E63-942F-434A-9524-206665AAD03A}" dt="2022-07-29T21:41:22.461" v="1206" actId="1076"/>
          <ac:spMkLst>
            <pc:docMk/>
            <pc:sldMk cId="3808375707" sldId="443"/>
            <ac:spMk id="23" creationId="{C85AE81C-708E-83A2-6104-F47CE1B19C43}"/>
          </ac:spMkLst>
        </pc:spChg>
        <pc:spChg chg="mod">
          <ac:chgData name="Trang Ha" userId="270efafb50020bd6" providerId="LiveId" clId="{2CE91E63-942F-434A-9524-206665AAD03A}" dt="2022-07-29T21:46:07.311" v="1234" actId="1076"/>
          <ac:spMkLst>
            <pc:docMk/>
            <pc:sldMk cId="3808375707" sldId="443"/>
            <ac:spMk id="40" creationId="{00000000-0000-0000-0000-000000000000}"/>
          </ac:spMkLst>
        </pc:spChg>
        <pc:spChg chg="mod">
          <ac:chgData name="Trang Ha" userId="270efafb50020bd6" providerId="LiveId" clId="{2CE91E63-942F-434A-9524-206665AAD03A}" dt="2022-07-29T21:47:07.293" v="1240" actId="20577"/>
          <ac:spMkLst>
            <pc:docMk/>
            <pc:sldMk cId="3808375707" sldId="443"/>
            <ac:spMk id="41" creationId="{00000000-0000-0000-0000-000000000000}"/>
          </ac:spMkLst>
        </pc:spChg>
        <pc:spChg chg="mod">
          <ac:chgData name="Trang Ha" userId="270efafb50020bd6" providerId="LiveId" clId="{2CE91E63-942F-434A-9524-206665AAD03A}" dt="2022-07-29T21:45:28.792" v="1227" actId="113"/>
          <ac:spMkLst>
            <pc:docMk/>
            <pc:sldMk cId="3808375707" sldId="443"/>
            <ac:spMk id="42" creationId="{00000000-0000-0000-0000-000000000000}"/>
          </ac:spMkLst>
        </pc:spChg>
        <pc:spChg chg="mod">
          <ac:chgData name="Trang Ha" userId="270efafb50020bd6" providerId="LiveId" clId="{2CE91E63-942F-434A-9524-206665AAD03A}" dt="2022-07-29T21:40:34.426" v="1205" actId="20577"/>
          <ac:spMkLst>
            <pc:docMk/>
            <pc:sldMk cId="3808375707" sldId="443"/>
            <ac:spMk id="46" creationId="{00000000-0000-0000-0000-000000000000}"/>
          </ac:spMkLst>
        </pc:spChg>
        <pc:spChg chg="del mod">
          <ac:chgData name="Trang Ha" userId="270efafb50020bd6" providerId="LiveId" clId="{2CE91E63-942F-434A-9524-206665AAD03A}" dt="2022-07-29T21:39:04.571" v="1173" actId="478"/>
          <ac:spMkLst>
            <pc:docMk/>
            <pc:sldMk cId="3808375707" sldId="443"/>
            <ac:spMk id="51" creationId="{00000000-0000-0000-0000-000000000000}"/>
          </ac:spMkLst>
        </pc:spChg>
        <pc:spChg chg="del">
          <ac:chgData name="Trang Ha" userId="270efafb50020bd6" providerId="LiveId" clId="{2CE91E63-942F-434A-9524-206665AAD03A}" dt="2022-07-29T21:35:31.157" v="1150" actId="478"/>
          <ac:spMkLst>
            <pc:docMk/>
            <pc:sldMk cId="3808375707" sldId="443"/>
            <ac:spMk id="52" creationId="{00000000-0000-0000-0000-000000000000}"/>
          </ac:spMkLst>
        </pc:spChg>
      </pc:sldChg>
      <pc:sldChg chg="addSp delSp modSp mod">
        <pc:chgData name="Trang Ha" userId="270efafb50020bd6" providerId="LiveId" clId="{2CE91E63-942F-434A-9524-206665AAD03A}" dt="2022-07-29T21:54:01.055" v="1352" actId="1076"/>
        <pc:sldMkLst>
          <pc:docMk/>
          <pc:sldMk cId="222889224" sldId="444"/>
        </pc:sldMkLst>
        <pc:spChg chg="mod">
          <ac:chgData name="Trang Ha" userId="270efafb50020bd6" providerId="LiveId" clId="{2CE91E63-942F-434A-9524-206665AAD03A}" dt="2022-07-29T21:54:01.055" v="1352" actId="1076"/>
          <ac:spMkLst>
            <pc:docMk/>
            <pc:sldMk cId="222889224" sldId="444"/>
            <ac:spMk id="2" creationId="{00000000-0000-0000-0000-000000000000}"/>
          </ac:spMkLst>
        </pc:spChg>
        <pc:spChg chg="add mod">
          <ac:chgData name="Trang Ha" userId="270efafb50020bd6" providerId="LiveId" clId="{2CE91E63-942F-434A-9524-206665AAD03A}" dt="2022-07-29T21:51:22.239" v="1304"/>
          <ac:spMkLst>
            <pc:docMk/>
            <pc:sldMk cId="222889224" sldId="444"/>
            <ac:spMk id="33" creationId="{FC0C0AC0-22DE-51BB-FEB2-AAE58B3FC3D1}"/>
          </ac:spMkLst>
        </pc:spChg>
        <pc:spChg chg="add mod">
          <ac:chgData name="Trang Ha" userId="270efafb50020bd6" providerId="LiveId" clId="{2CE91E63-942F-434A-9524-206665AAD03A}" dt="2022-07-29T21:51:22.239" v="1304"/>
          <ac:spMkLst>
            <pc:docMk/>
            <pc:sldMk cId="222889224" sldId="444"/>
            <ac:spMk id="34" creationId="{0B883359-7F61-9FB7-A1B1-02B48E0AE3BA}"/>
          </ac:spMkLst>
        </pc:spChg>
        <pc:spChg chg="mod">
          <ac:chgData name="Trang Ha" userId="270efafb50020bd6" providerId="LiveId" clId="{2CE91E63-942F-434A-9524-206665AAD03A}" dt="2022-07-29T21:51:32.958" v="1321" actId="20577"/>
          <ac:spMkLst>
            <pc:docMk/>
            <pc:sldMk cId="222889224" sldId="444"/>
            <ac:spMk id="46" creationId="{00000000-0000-0000-0000-000000000000}"/>
          </ac:spMkLst>
        </pc:spChg>
        <pc:spChg chg="del">
          <ac:chgData name="Trang Ha" userId="270efafb50020bd6" providerId="LiveId" clId="{2CE91E63-942F-434A-9524-206665AAD03A}" dt="2022-07-29T21:51:21.271" v="1303" actId="478"/>
          <ac:spMkLst>
            <pc:docMk/>
            <pc:sldMk cId="222889224" sldId="444"/>
            <ac:spMk id="51" creationId="{00000000-0000-0000-0000-000000000000}"/>
          </ac:spMkLst>
        </pc:spChg>
        <pc:spChg chg="del">
          <ac:chgData name="Trang Ha" userId="270efafb50020bd6" providerId="LiveId" clId="{2CE91E63-942F-434A-9524-206665AAD03A}" dt="2022-07-29T21:51:21.271" v="1303" actId="478"/>
          <ac:spMkLst>
            <pc:docMk/>
            <pc:sldMk cId="222889224" sldId="444"/>
            <ac:spMk id="52" creationId="{00000000-0000-0000-0000-000000000000}"/>
          </ac:spMkLst>
        </pc:spChg>
        <pc:grpChg chg="mod">
          <ac:chgData name="Trang Ha" userId="270efafb50020bd6" providerId="LiveId" clId="{2CE91E63-942F-434A-9524-206665AAD03A}" dt="2022-07-29T21:54:01.055" v="1352" actId="1076"/>
          <ac:grpSpMkLst>
            <pc:docMk/>
            <pc:sldMk cId="222889224" sldId="444"/>
            <ac:grpSpMk id="8" creationId="{00000000-0000-0000-0000-000000000000}"/>
          </ac:grpSpMkLst>
        </pc:grpChg>
        <pc:picChg chg="mod">
          <ac:chgData name="Trang Ha" userId="270efafb50020bd6" providerId="LiveId" clId="{2CE91E63-942F-434A-9524-206665AAD03A}" dt="2022-07-29T21:54:01.055" v="1352" actId="1076"/>
          <ac:picMkLst>
            <pc:docMk/>
            <pc:sldMk cId="222889224" sldId="444"/>
            <ac:picMk id="2064" creationId="{00000000-0000-0000-0000-000000000000}"/>
          </ac:picMkLst>
        </pc:picChg>
      </pc:sldChg>
      <pc:sldChg chg="addSp delSp modSp mod delAnim modAnim">
        <pc:chgData name="Trang Ha" userId="270efafb50020bd6" providerId="LiveId" clId="{2CE91E63-942F-434A-9524-206665AAD03A}" dt="2022-07-29T22:26:55.096" v="2094" actId="14100"/>
        <pc:sldMkLst>
          <pc:docMk/>
          <pc:sldMk cId="970784826" sldId="445"/>
        </pc:sldMkLst>
        <pc:spChg chg="mod">
          <ac:chgData name="Trang Ha" userId="270efafb50020bd6" providerId="LiveId" clId="{2CE91E63-942F-434A-9524-206665AAD03A}" dt="2022-07-29T22:01:15.230" v="1551" actId="1076"/>
          <ac:spMkLst>
            <pc:docMk/>
            <pc:sldMk cId="970784826" sldId="445"/>
            <ac:spMk id="12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2:02:07.171" v="1554" actId="478"/>
          <ac:spMkLst>
            <pc:docMk/>
            <pc:sldMk cId="970784826" sldId="445"/>
            <ac:spMk id="14" creationId="{47389869-E78A-BA80-C29B-E186D6511E7F}"/>
          </ac:spMkLst>
        </pc:spChg>
        <pc:spChg chg="add mod">
          <ac:chgData name="Trang Ha" userId="270efafb50020bd6" providerId="LiveId" clId="{2CE91E63-942F-434A-9524-206665AAD03A}" dt="2022-07-29T22:24:02.658" v="2048" actId="20577"/>
          <ac:spMkLst>
            <pc:docMk/>
            <pc:sldMk cId="970784826" sldId="445"/>
            <ac:spMk id="15" creationId="{814FE403-1BE0-3958-2740-371544F54F14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36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37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38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39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40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41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2:16:00.711" v="1711" actId="478"/>
          <ac:spMkLst>
            <pc:docMk/>
            <pc:sldMk cId="970784826" sldId="445"/>
            <ac:spMk id="42" creationId="{700E72EE-9942-5C93-5BD0-A27D7A864453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45" creationId="{00000000-0000-0000-0000-000000000000}"/>
          </ac:spMkLst>
        </pc:spChg>
        <pc:spChg chg="mod">
          <ac:chgData name="Trang Ha" userId="270efafb50020bd6" providerId="LiveId" clId="{2CE91E63-942F-434A-9524-206665AAD03A}" dt="2022-07-29T21:54:18.807" v="1371" actId="20577"/>
          <ac:spMkLst>
            <pc:docMk/>
            <pc:sldMk cId="970784826" sldId="445"/>
            <ac:spMk id="46" creationId="{00000000-0000-0000-0000-000000000000}"/>
          </ac:spMkLst>
        </pc:spChg>
        <pc:spChg chg="add mod">
          <ac:chgData name="Trang Ha" userId="270efafb50020bd6" providerId="LiveId" clId="{2CE91E63-942F-434A-9524-206665AAD03A}" dt="2022-07-29T22:23:02.331" v="2037" actId="1076"/>
          <ac:spMkLst>
            <pc:docMk/>
            <pc:sldMk cId="970784826" sldId="445"/>
            <ac:spMk id="51" creationId="{60EEC363-7D2C-BA09-F9DA-401941D61FBC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3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4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5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6" creationId="{00000000-0000-0000-0000-000000000000}"/>
          </ac:spMkLst>
        </pc:spChg>
        <pc:spChg chg="del">
          <ac:chgData name="Trang Ha" userId="270efafb50020bd6" providerId="LiveId" clId="{2CE91E63-942F-434A-9524-206665AAD03A}" dt="2022-07-29T21:57:11.616" v="1514" actId="478"/>
          <ac:spMkLst>
            <pc:docMk/>
            <pc:sldMk cId="970784826" sldId="445"/>
            <ac:spMk id="57" creationId="{00000000-0000-0000-0000-000000000000}"/>
          </ac:spMkLst>
        </pc:spChg>
        <pc:spChg chg="add mod">
          <ac:chgData name="Trang Ha" userId="270efafb50020bd6" providerId="LiveId" clId="{2CE91E63-942F-434A-9524-206665AAD03A}" dt="2022-07-29T22:05:40.440" v="1602" actId="571"/>
          <ac:spMkLst>
            <pc:docMk/>
            <pc:sldMk cId="970784826" sldId="445"/>
            <ac:spMk id="59" creationId="{EAEDD7D6-8312-ACF4-8634-0B37405D55CA}"/>
          </ac:spMkLst>
        </pc:spChg>
        <pc:spChg chg="add mod">
          <ac:chgData name="Trang Ha" userId="270efafb50020bd6" providerId="LiveId" clId="{2CE91E63-942F-434A-9524-206665AAD03A}" dt="2022-07-29T22:22:50.404" v="2035" actId="1076"/>
          <ac:spMkLst>
            <pc:docMk/>
            <pc:sldMk cId="970784826" sldId="445"/>
            <ac:spMk id="60" creationId="{105B4CA9-F65F-49FB-EEFE-FC25ADA57321}"/>
          </ac:spMkLst>
        </pc:spChg>
        <pc:spChg chg="add del mod">
          <ac:chgData name="Trang Ha" userId="270efafb50020bd6" providerId="LiveId" clId="{2CE91E63-942F-434A-9524-206665AAD03A}" dt="2022-07-29T22:08:09.215" v="1634" actId="478"/>
          <ac:spMkLst>
            <pc:docMk/>
            <pc:sldMk cId="970784826" sldId="445"/>
            <ac:spMk id="61" creationId="{E8E94C43-393B-C379-3148-3D9D8A6D61F7}"/>
          </ac:spMkLst>
        </pc:spChg>
        <pc:spChg chg="add mod">
          <ac:chgData name="Trang Ha" userId="270efafb50020bd6" providerId="LiveId" clId="{2CE91E63-942F-434A-9524-206665AAD03A}" dt="2022-07-29T22:09:33.263" v="1647" actId="571"/>
          <ac:spMkLst>
            <pc:docMk/>
            <pc:sldMk cId="970784826" sldId="445"/>
            <ac:spMk id="64" creationId="{0CB48298-23B6-8DE7-D7A5-DA2485D5E0DE}"/>
          </ac:spMkLst>
        </pc:spChg>
        <pc:spChg chg="add mod">
          <ac:chgData name="Trang Ha" userId="270efafb50020bd6" providerId="LiveId" clId="{2CE91E63-942F-434A-9524-206665AAD03A}" dt="2022-07-29T22:09:33.263" v="1647" actId="571"/>
          <ac:spMkLst>
            <pc:docMk/>
            <pc:sldMk cId="970784826" sldId="445"/>
            <ac:spMk id="65" creationId="{5334C35F-2BFC-E67C-E2C4-4D61F4146726}"/>
          </ac:spMkLst>
        </pc:spChg>
        <pc:spChg chg="add mod">
          <ac:chgData name="Trang Ha" userId="270efafb50020bd6" providerId="LiveId" clId="{2CE91E63-942F-434A-9524-206665AAD03A}" dt="2022-07-29T22:24:07.121" v="2058" actId="20577"/>
          <ac:spMkLst>
            <pc:docMk/>
            <pc:sldMk cId="970784826" sldId="445"/>
            <ac:spMk id="66" creationId="{07A3060E-3EDE-6051-B980-91061C0BE8DD}"/>
          </ac:spMkLst>
        </pc:spChg>
        <pc:spChg chg="add mod">
          <ac:chgData name="Trang Ha" userId="270efafb50020bd6" providerId="LiveId" clId="{2CE91E63-942F-434A-9524-206665AAD03A}" dt="2022-07-29T22:13:47.052" v="1684" actId="571"/>
          <ac:spMkLst>
            <pc:docMk/>
            <pc:sldMk cId="970784826" sldId="445"/>
            <ac:spMk id="68" creationId="{5A261612-E1A3-FEE6-555A-216194CCC7E5}"/>
          </ac:spMkLst>
        </pc:spChg>
        <pc:spChg chg="add mod">
          <ac:chgData name="Trang Ha" userId="270efafb50020bd6" providerId="LiveId" clId="{2CE91E63-942F-434A-9524-206665AAD03A}" dt="2022-07-29T22:13:47.052" v="1684" actId="571"/>
          <ac:spMkLst>
            <pc:docMk/>
            <pc:sldMk cId="970784826" sldId="445"/>
            <ac:spMk id="69" creationId="{1C1D1642-5653-1104-43EC-E5D22DEF2854}"/>
          </ac:spMkLst>
        </pc:spChg>
        <pc:spChg chg="add mod">
          <ac:chgData name="Trang Ha" userId="270efafb50020bd6" providerId="LiveId" clId="{2CE91E63-942F-434A-9524-206665AAD03A}" dt="2022-07-29T22:22:54.560" v="2036" actId="1076"/>
          <ac:spMkLst>
            <pc:docMk/>
            <pc:sldMk cId="970784826" sldId="445"/>
            <ac:spMk id="70" creationId="{3B88E95A-6921-5D2E-69C0-60CCBF4E703B}"/>
          </ac:spMkLst>
        </pc:spChg>
        <pc:spChg chg="add del">
          <ac:chgData name="Trang Ha" userId="270efafb50020bd6" providerId="LiveId" clId="{2CE91E63-942F-434A-9524-206665AAD03A}" dt="2022-07-29T22:25:45.972" v="2068" actId="478"/>
          <ac:spMkLst>
            <pc:docMk/>
            <pc:sldMk cId="970784826" sldId="445"/>
            <ac:spMk id="94" creationId="{9ECB8DB0-D7EF-D7E2-89AE-AA3E6C4C7BB1}"/>
          </ac:spMkLst>
        </pc:spChg>
        <pc:spChg chg="add mod">
          <ac:chgData name="Trang Ha" userId="270efafb50020bd6" providerId="LiveId" clId="{2CE91E63-942F-434A-9524-206665AAD03A}" dt="2022-07-29T22:26:55.096" v="2094" actId="14100"/>
          <ac:spMkLst>
            <pc:docMk/>
            <pc:sldMk cId="970784826" sldId="445"/>
            <ac:spMk id="95" creationId="{E1945B67-18CD-1C2B-C44A-B09450DEAAA1}"/>
          </ac:spMkLst>
        </pc:spChg>
        <pc:graphicFrameChg chg="del">
          <ac:chgData name="Trang Ha" userId="270efafb50020bd6" providerId="LiveId" clId="{2CE91E63-942F-434A-9524-206665AAD03A}" dt="2022-07-29T21:57:11.616" v="1514" actId="478"/>
          <ac:graphicFrameMkLst>
            <pc:docMk/>
            <pc:sldMk cId="970784826" sldId="445"/>
            <ac:graphicFrameMk id="13" creationId="{00000000-0000-0000-0000-000000000000}"/>
          </ac:graphicFrameMkLst>
        </pc:graphicFrameChg>
        <pc:picChg chg="add del mod">
          <ac:chgData name="Trang Ha" userId="270efafb50020bd6" providerId="LiveId" clId="{2CE91E63-942F-434A-9524-206665AAD03A}" dt="2022-07-29T21:59:49.415" v="1532" actId="478"/>
          <ac:picMkLst>
            <pc:docMk/>
            <pc:sldMk cId="970784826" sldId="445"/>
            <ac:picMk id="8" creationId="{60DAC656-55FE-9704-5F74-9D703B6A84CE}"/>
          </ac:picMkLst>
        </pc:picChg>
        <pc:picChg chg="add mod modCrop">
          <ac:chgData name="Trang Ha" userId="270efafb50020bd6" providerId="LiveId" clId="{2CE91E63-942F-434A-9524-206665AAD03A}" dt="2022-07-29T22:23:42.519" v="2043" actId="1076"/>
          <ac:picMkLst>
            <pc:docMk/>
            <pc:sldMk cId="970784826" sldId="445"/>
            <ac:picMk id="11" creationId="{F4285DC8-4B96-4E0B-7732-59315903F55A}"/>
          </ac:picMkLst>
        </pc:picChg>
        <pc:picChg chg="add mod">
          <ac:chgData name="Trang Ha" userId="270efafb50020bd6" providerId="LiveId" clId="{2CE91E63-942F-434A-9524-206665AAD03A}" dt="2022-07-29T22:05:40.440" v="1602" actId="571"/>
          <ac:picMkLst>
            <pc:docMk/>
            <pc:sldMk cId="970784826" sldId="445"/>
            <ac:picMk id="58" creationId="{40DDDB5F-85CD-0D4E-B8A1-1E1E7A954543}"/>
          </ac:picMkLst>
        </pc:picChg>
        <pc:cxnChg chg="add del mod">
          <ac:chgData name="Trang Ha" userId="270efafb50020bd6" providerId="LiveId" clId="{2CE91E63-942F-434A-9524-206665AAD03A}" dt="2022-07-29T22:08:59.408" v="1645" actId="478"/>
          <ac:cxnSpMkLst>
            <pc:docMk/>
            <pc:sldMk cId="970784826" sldId="445"/>
            <ac:cxnSpMk id="17" creationId="{CC82F639-3AD3-D336-866E-0BBECA0CB970}"/>
          </ac:cxnSpMkLst>
        </pc:cxnChg>
        <pc:cxnChg chg="add mod">
          <ac:chgData name="Trang Ha" userId="270efafb50020bd6" providerId="LiveId" clId="{2CE91E63-942F-434A-9524-206665AAD03A}" dt="2022-07-29T22:25:21.436" v="2066" actId="14100"/>
          <ac:cxnSpMkLst>
            <pc:docMk/>
            <pc:sldMk cId="970784826" sldId="445"/>
            <ac:cxnSpMk id="52" creationId="{E6347BE0-F299-3887-7AAE-49C45C608FEE}"/>
          </ac:cxnSpMkLst>
        </pc:cxnChg>
        <pc:cxnChg chg="add mod">
          <ac:chgData name="Trang Ha" userId="270efafb50020bd6" providerId="LiveId" clId="{2CE91E63-942F-434A-9524-206665AAD03A}" dt="2022-07-29T22:25:16.236" v="2065" actId="14100"/>
          <ac:cxnSpMkLst>
            <pc:docMk/>
            <pc:sldMk cId="970784826" sldId="445"/>
            <ac:cxnSpMk id="62" creationId="{728CFAF8-D3B6-F7BA-74AB-BDFEA2077BB7}"/>
          </ac:cxnSpMkLst>
        </pc:cxnChg>
        <pc:cxnChg chg="add mod">
          <ac:chgData name="Trang Ha" userId="270efafb50020bd6" providerId="LiveId" clId="{2CE91E63-942F-434A-9524-206665AAD03A}" dt="2022-07-29T22:24:37.778" v="2061" actId="14100"/>
          <ac:cxnSpMkLst>
            <pc:docMk/>
            <pc:sldMk cId="970784826" sldId="445"/>
            <ac:cxnSpMk id="63" creationId="{103FB910-A777-E5F6-87C2-2790F1B1EC3E}"/>
          </ac:cxnSpMkLst>
        </pc:cxnChg>
        <pc:cxnChg chg="add mod">
          <ac:chgData name="Trang Ha" userId="270efafb50020bd6" providerId="LiveId" clId="{2CE91E63-942F-434A-9524-206665AAD03A}" dt="2022-07-29T22:25:06.470" v="2064" actId="14100"/>
          <ac:cxnSpMkLst>
            <pc:docMk/>
            <pc:sldMk cId="970784826" sldId="445"/>
            <ac:cxnSpMk id="67" creationId="{9D0FD8F8-AB62-34BC-0350-447C0A0A83F3}"/>
          </ac:cxnSpMkLst>
        </pc:cxnChg>
        <pc:cxnChg chg="add mod">
          <ac:chgData name="Trang Ha" userId="270efafb50020bd6" providerId="LiveId" clId="{2CE91E63-942F-434A-9524-206665AAD03A}" dt="2022-07-29T22:23:16.976" v="2039" actId="14100"/>
          <ac:cxnSpMkLst>
            <pc:docMk/>
            <pc:sldMk cId="970784826" sldId="445"/>
            <ac:cxnSpMk id="73" creationId="{4637F3ED-82D8-24FB-3F6F-EAF5D0E2E935}"/>
          </ac:cxnSpMkLst>
        </pc:cxnChg>
      </pc:sldChg>
      <pc:sldChg chg="addSp delSp modSp mod modAnim">
        <pc:chgData name="Trang Ha" userId="270efafb50020bd6" providerId="LiveId" clId="{2CE91E63-942F-434A-9524-206665AAD03A}" dt="2022-07-29T23:30:27.802" v="2600" actId="14100"/>
        <pc:sldMkLst>
          <pc:docMk/>
          <pc:sldMk cId="2527640084" sldId="446"/>
        </pc:sldMkLst>
        <pc:spChg chg="mod">
          <ac:chgData name="Trang Ha" userId="270efafb50020bd6" providerId="LiveId" clId="{2CE91E63-942F-434A-9524-206665AAD03A}" dt="2022-07-29T22:20:41.490" v="2025" actId="20577"/>
          <ac:spMkLst>
            <pc:docMk/>
            <pc:sldMk cId="2527640084" sldId="446"/>
            <ac:spMk id="12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36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2.110" v="2567" actId="478"/>
          <ac:spMkLst>
            <pc:docMk/>
            <pc:sldMk cId="2527640084" sldId="446"/>
            <ac:spMk id="37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38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39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2.110" v="2567" actId="478"/>
          <ac:spMkLst>
            <pc:docMk/>
            <pc:sldMk cId="2527640084" sldId="446"/>
            <ac:spMk id="40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41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2.110" v="2567" actId="478"/>
          <ac:spMkLst>
            <pc:docMk/>
            <pc:sldMk cId="2527640084" sldId="446"/>
            <ac:spMk id="45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3:21:33.750" v="2426" actId="478"/>
          <ac:spMkLst>
            <pc:docMk/>
            <pc:sldMk cId="2527640084" sldId="446"/>
            <ac:spMk id="52" creationId="{28B1BDD2-E97E-DD80-F7F4-9D9904142742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53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2.110" v="2567" actId="478"/>
          <ac:spMkLst>
            <pc:docMk/>
            <pc:sldMk cId="2527640084" sldId="446"/>
            <ac:spMk id="54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55" creationId="{00000000-0000-0000-0000-000000000000}"/>
          </ac:spMkLst>
        </pc:spChg>
        <pc:spChg chg="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56" creationId="{00000000-0000-0000-0000-000000000000}"/>
          </ac:spMkLst>
        </pc:spChg>
        <pc:spChg chg="del mod">
          <ac:chgData name="Trang Ha" userId="270efafb50020bd6" providerId="LiveId" clId="{2CE91E63-942F-434A-9524-206665AAD03A}" dt="2022-07-29T23:27:06.051" v="2569" actId="478"/>
          <ac:spMkLst>
            <pc:docMk/>
            <pc:sldMk cId="2527640084" sldId="446"/>
            <ac:spMk id="57" creationId="{00000000-0000-0000-0000-000000000000}"/>
          </ac:spMkLst>
        </pc:spChg>
        <pc:spChg chg="add del mod">
          <ac:chgData name="Trang Ha" userId="270efafb50020bd6" providerId="LiveId" clId="{2CE91E63-942F-434A-9524-206665AAD03A}" dt="2022-07-29T23:21:27.298" v="2423" actId="478"/>
          <ac:spMkLst>
            <pc:docMk/>
            <pc:sldMk cId="2527640084" sldId="446"/>
            <ac:spMk id="58" creationId="{C509B22D-A9DC-DD75-388C-3D6710069C50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59" creationId="{9B836C6C-CB06-6CC1-8129-347F87F0907A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0" creationId="{4347AFE7-6E5B-75A5-334F-A430CA1EA1A1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1" creationId="{03E19769-30E0-1DA3-B6D0-41A608470830}"/>
          </ac:spMkLst>
        </pc:spChg>
        <pc:spChg chg="add del mod">
          <ac:chgData name="Trang Ha" userId="270efafb50020bd6" providerId="LiveId" clId="{2CE91E63-942F-434A-9524-206665AAD03A}" dt="2022-07-29T23:28:02.475" v="2577" actId="478"/>
          <ac:spMkLst>
            <pc:docMk/>
            <pc:sldMk cId="2527640084" sldId="446"/>
            <ac:spMk id="62" creationId="{9D5EBFE4-4D36-8D2F-57F8-2A400D231942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3" creationId="{7CA47174-F641-29E8-5FA0-96F559C28A47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4" creationId="{FFAB8101-063C-50E9-DB71-856327CD11E8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5" creationId="{0458F0AB-2A15-3C92-1418-B09DC2E6EB33}"/>
          </ac:spMkLst>
        </pc:spChg>
        <pc:spChg chg="add mod">
          <ac:chgData name="Trang Ha" userId="270efafb50020bd6" providerId="LiveId" clId="{2CE91E63-942F-434A-9524-206665AAD03A}" dt="2022-07-29T23:25:45.500" v="2516" actId="571"/>
          <ac:spMkLst>
            <pc:docMk/>
            <pc:sldMk cId="2527640084" sldId="446"/>
            <ac:spMk id="67" creationId="{71EF3738-C6C0-2602-A1CB-CE32EFC20FD2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8" creationId="{9C3E7B6A-3196-09E0-5488-A6F565FFF083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69" creationId="{0C7414D1-6E10-2890-F09F-AA51C47B52AD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0" creationId="{4D6DB359-497C-9046-7565-B1F7F166D1B5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1" creationId="{920D0A28-D0A9-DEDD-6B4C-17D7A83AEDE2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2" creationId="{E6EA44DE-316B-4CCA-EB17-16C3845AB7B0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3" creationId="{18F3F724-4C18-799A-D56F-2D92A443B89B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4" creationId="{2CDD9122-EE85-12FB-8FEB-9A68D02B6903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5" creationId="{23AD6F3E-380C-17C0-FB16-E5D0D09969FC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6" creationId="{212E2B58-362C-7842-4A1C-5DD33FE1F658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7" creationId="{28C05B09-2CA3-742B-DD5E-AB3E6E868B81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8" creationId="{D572AE17-A8EE-50BE-F155-F68395F26DE5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79" creationId="{52198CC4-3017-CADF-0061-C06FF33AC570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80" creationId="{B4A318FD-49B3-09A3-B426-4CF6797798F1}"/>
          </ac:spMkLst>
        </pc:spChg>
        <pc:spChg chg="add mod">
          <ac:chgData name="Trang Ha" userId="270efafb50020bd6" providerId="LiveId" clId="{2CE91E63-942F-434A-9524-206665AAD03A}" dt="2022-07-29T23:30:18.538" v="2599" actId="1035"/>
          <ac:spMkLst>
            <pc:docMk/>
            <pc:sldMk cId="2527640084" sldId="446"/>
            <ac:spMk id="81" creationId="{FFC71B03-859D-33C4-E86D-7C89B4E298D8}"/>
          </ac:spMkLst>
        </pc:spChg>
        <pc:graphicFrameChg chg="mod modGraphic">
          <ac:chgData name="Trang Ha" userId="270efafb50020bd6" providerId="LiveId" clId="{2CE91E63-942F-434A-9524-206665AAD03A}" dt="2022-07-29T23:30:27.802" v="2600" actId="14100"/>
          <ac:graphicFrameMkLst>
            <pc:docMk/>
            <pc:sldMk cId="2527640084" sldId="446"/>
            <ac:graphicFrameMk id="13" creationId="{00000000-0000-0000-0000-000000000000}"/>
          </ac:graphicFrameMkLst>
        </pc:graphicFrameChg>
        <pc:graphicFrameChg chg="add mod">
          <ac:chgData name="Trang Ha" userId="270efafb50020bd6" providerId="LiveId" clId="{2CE91E63-942F-434A-9524-206665AAD03A}" dt="2022-07-29T23:25:45.500" v="2516" actId="571"/>
          <ac:graphicFrameMkLst>
            <pc:docMk/>
            <pc:sldMk cId="2527640084" sldId="446"/>
            <ac:graphicFrameMk id="66" creationId="{32863FFA-5E8B-D602-70C5-C13E21DB76BC}"/>
          </ac:graphicFrameMkLst>
        </pc:graphicFrameChg>
        <pc:picChg chg="add del mod">
          <ac:chgData name="Trang Ha" userId="270efafb50020bd6" providerId="LiveId" clId="{2CE91E63-942F-434A-9524-206665AAD03A}" dt="2022-07-29T23:04:44.474" v="2115" actId="478"/>
          <ac:picMkLst>
            <pc:docMk/>
            <pc:sldMk cId="2527640084" sldId="446"/>
            <ac:picMk id="8" creationId="{E0BCB547-FB81-75FD-F5F5-9CDEE1F9EAAC}"/>
          </ac:picMkLst>
        </pc:picChg>
        <pc:picChg chg="add mod modCrop">
          <ac:chgData name="Trang Ha" userId="270efafb50020bd6" providerId="LiveId" clId="{2CE91E63-942F-434A-9524-206665AAD03A}" dt="2022-07-29T23:28:41.533" v="2588" actId="14100"/>
          <ac:picMkLst>
            <pc:docMk/>
            <pc:sldMk cId="2527640084" sldId="446"/>
            <ac:picMk id="10" creationId="{F126D722-51CB-1447-C244-452DDECCCABD}"/>
          </ac:picMkLst>
        </pc:picChg>
        <pc:picChg chg="add del mod">
          <ac:chgData name="Trang Ha" userId="270efafb50020bd6" providerId="LiveId" clId="{2CE91E63-942F-434A-9524-206665AAD03A}" dt="2022-07-29T23:11:44.478" v="2160" actId="478"/>
          <ac:picMkLst>
            <pc:docMk/>
            <pc:sldMk cId="2527640084" sldId="446"/>
            <ac:picMk id="11" creationId="{832C8A28-BC2D-C459-4C44-D044DF66EB6E}"/>
          </ac:picMkLst>
        </pc:picChg>
        <pc:picChg chg="add mod modCrop">
          <ac:chgData name="Trang Ha" userId="270efafb50020bd6" providerId="LiveId" clId="{2CE91E63-942F-434A-9524-206665AAD03A}" dt="2022-07-29T23:28:26.001" v="2583" actId="1076"/>
          <ac:picMkLst>
            <pc:docMk/>
            <pc:sldMk cId="2527640084" sldId="446"/>
            <ac:picMk id="42" creationId="{D3424E04-898B-C9F3-3DBA-6AF6BA2FF1A4}"/>
          </ac:picMkLst>
        </pc:picChg>
        <pc:picChg chg="add mod modCrop">
          <ac:chgData name="Trang Ha" userId="270efafb50020bd6" providerId="LiveId" clId="{2CE91E63-942F-434A-9524-206665AAD03A}" dt="2022-07-29T23:28:29.445" v="2585" actId="1076"/>
          <ac:picMkLst>
            <pc:docMk/>
            <pc:sldMk cId="2527640084" sldId="446"/>
            <ac:picMk id="51" creationId="{CFF6BC16-7B5F-7EBE-6296-174BB0C4CF05}"/>
          </ac:picMkLst>
        </pc:picChg>
        <pc:cxnChg chg="del mod">
          <ac:chgData name="Trang Ha" userId="270efafb50020bd6" providerId="LiveId" clId="{2CE91E63-942F-434A-9524-206665AAD03A}" dt="2022-07-29T23:04:38.778" v="2112" actId="478"/>
          <ac:cxnSpMkLst>
            <pc:docMk/>
            <pc:sldMk cId="2527640084" sldId="446"/>
            <ac:cxnSpMk id="15" creationId="{00000000-0000-0000-0000-000000000000}"/>
          </ac:cxnSpMkLst>
        </pc:cxnChg>
      </pc:sldChg>
      <pc:sldChg chg="del">
        <pc:chgData name="Trang Ha" userId="270efafb50020bd6" providerId="LiveId" clId="{2CE91E63-942F-434A-9524-206665AAD03A}" dt="2022-07-29T23:31:18.848" v="2601" actId="2696"/>
        <pc:sldMkLst>
          <pc:docMk/>
          <pc:sldMk cId="3835053867" sldId="447"/>
        </pc:sldMkLst>
      </pc:sldChg>
      <pc:sldChg chg="addSp delSp modAnim">
        <pc:chgData name="Trang Ha" userId="270efafb50020bd6" providerId="LiveId" clId="{2CE91E63-942F-434A-9524-206665AAD03A}" dt="2022-07-29T23:32:03.056" v="2615" actId="478"/>
        <pc:sldMkLst>
          <pc:docMk/>
          <pc:sldMk cId="825656198" sldId="448"/>
        </pc:sldMkLst>
        <pc:picChg chg="add del">
          <ac:chgData name="Trang Ha" userId="270efafb50020bd6" providerId="LiveId" clId="{2CE91E63-942F-434A-9524-206665AAD03A}" dt="2022-07-29T23:32:03.056" v="2615" actId="478"/>
          <ac:picMkLst>
            <pc:docMk/>
            <pc:sldMk cId="825656198" sldId="448"/>
            <ac:picMk id="4098" creationId="{00000000-0000-0000-0000-000000000000}"/>
          </ac:picMkLst>
        </pc:picChg>
        <pc:picChg chg="add del">
          <ac:chgData name="Trang Ha" userId="270efafb50020bd6" providerId="LiveId" clId="{2CE91E63-942F-434A-9524-206665AAD03A}" dt="2022-07-29T23:32:01.513" v="2614" actId="478"/>
          <ac:picMkLst>
            <pc:docMk/>
            <pc:sldMk cId="825656198" sldId="448"/>
            <ac:picMk id="4102" creationId="{00000000-0000-0000-0000-000000000000}"/>
          </ac:picMkLst>
        </pc:picChg>
        <pc:picChg chg="add del">
          <ac:chgData name="Trang Ha" userId="270efafb50020bd6" providerId="LiveId" clId="{2CE91E63-942F-434A-9524-206665AAD03A}" dt="2022-07-29T23:31:59.962" v="2613" actId="478"/>
          <ac:picMkLst>
            <pc:docMk/>
            <pc:sldMk cId="825656198" sldId="448"/>
            <ac:picMk id="4104" creationId="{00000000-0000-0000-0000-000000000000}"/>
          </ac:picMkLst>
        </pc:picChg>
        <pc:picChg chg="add del">
          <ac:chgData name="Trang Ha" userId="270efafb50020bd6" providerId="LiveId" clId="{2CE91E63-942F-434A-9524-206665AAD03A}" dt="2022-07-29T23:31:58.413" v="2612" actId="478"/>
          <ac:picMkLst>
            <pc:docMk/>
            <pc:sldMk cId="825656198" sldId="448"/>
            <ac:picMk id="4106" creationId="{00000000-0000-0000-0000-000000000000}"/>
          </ac:picMkLst>
        </pc:picChg>
      </pc:sldChg>
      <pc:sldChg chg="addSp delSp modSp new del mod">
        <pc:chgData name="Trang Ha" userId="270efafb50020bd6" providerId="LiveId" clId="{2CE91E63-942F-434A-9524-206665AAD03A}" dt="2022-07-29T23:29:06.784" v="2590" actId="2696"/>
        <pc:sldMkLst>
          <pc:docMk/>
          <pc:sldMk cId="3383247996" sldId="449"/>
        </pc:sldMkLst>
        <pc:spChg chg="del">
          <ac:chgData name="Trang Ha" userId="270efafb50020bd6" providerId="LiveId" clId="{2CE91E63-942F-434A-9524-206665AAD03A}" dt="2022-07-29T23:10:15.208" v="2141" actId="478"/>
          <ac:spMkLst>
            <pc:docMk/>
            <pc:sldMk cId="3383247996" sldId="449"/>
            <ac:spMk id="2" creationId="{91D93605-B9B8-8CA9-9B0E-C42CD3180645}"/>
          </ac:spMkLst>
        </pc:spChg>
        <pc:spChg chg="del">
          <ac:chgData name="Trang Ha" userId="270efafb50020bd6" providerId="LiveId" clId="{2CE91E63-942F-434A-9524-206665AAD03A}" dt="2022-07-29T23:10:12.855" v="2140" actId="478"/>
          <ac:spMkLst>
            <pc:docMk/>
            <pc:sldMk cId="3383247996" sldId="449"/>
            <ac:spMk id="3" creationId="{9B9ED2FE-C9B4-1727-DEDB-5460B0DDED55}"/>
          </ac:spMkLst>
        </pc:spChg>
        <pc:picChg chg="add mod modCrop">
          <ac:chgData name="Trang Ha" userId="270efafb50020bd6" providerId="LiveId" clId="{2CE91E63-942F-434A-9524-206665AAD03A}" dt="2022-07-29T23:10:51.806" v="2148" actId="1076"/>
          <ac:picMkLst>
            <pc:docMk/>
            <pc:sldMk cId="3383247996" sldId="449"/>
            <ac:picMk id="4" creationId="{B6C2D3A2-B709-6E37-ECEC-B9FB0F327D6C}"/>
          </ac:picMkLst>
        </pc:picChg>
      </pc:sldChg>
    </pc:docChg>
  </pc:docChgLst>
  <pc:docChgLst>
    <pc:chgData name="Trang Ha" userId="270efafb50020bd6" providerId="LiveId" clId="{E49D0ADE-D84D-4B94-A21F-25B0DD90BA82}"/>
    <pc:docChg chg="undo custSel modSld">
      <pc:chgData name="Trang Ha" userId="270efafb50020bd6" providerId="LiveId" clId="{E49D0ADE-D84D-4B94-A21F-25B0DD90BA82}" dt="2022-08-10T09:20:20.777" v="429" actId="478"/>
      <pc:docMkLst>
        <pc:docMk/>
      </pc:docMkLst>
      <pc:sldChg chg="modSp mod">
        <pc:chgData name="Trang Ha" userId="270efafb50020bd6" providerId="LiveId" clId="{E49D0ADE-D84D-4B94-A21F-25B0DD90BA82}" dt="2022-08-10T07:33:44.748" v="46" actId="14100"/>
        <pc:sldMkLst>
          <pc:docMk/>
          <pc:sldMk cId="0" sldId="327"/>
        </pc:sldMkLst>
        <pc:spChg chg="mod">
          <ac:chgData name="Trang Ha" userId="270efafb50020bd6" providerId="LiveId" clId="{E49D0ADE-D84D-4B94-A21F-25B0DD90BA82}" dt="2022-08-10T07:33:35.269" v="43" actId="255"/>
          <ac:spMkLst>
            <pc:docMk/>
            <pc:sldMk cId="0" sldId="327"/>
            <ac:spMk id="2057" creationId="{00000000-0000-0000-0000-000000000000}"/>
          </ac:spMkLst>
        </pc:spChg>
        <pc:picChg chg="mod">
          <ac:chgData name="Trang Ha" userId="270efafb50020bd6" providerId="LiveId" clId="{E49D0ADE-D84D-4B94-A21F-25B0DD90BA82}" dt="2022-08-10T07:33:44.748" v="46" actId="14100"/>
          <ac:picMkLst>
            <pc:docMk/>
            <pc:sldMk cId="0" sldId="327"/>
            <ac:picMk id="13" creationId="{00000000-0000-0000-0000-000000000000}"/>
          </ac:picMkLst>
        </pc:picChg>
      </pc:sldChg>
      <pc:sldChg chg="delSp mod delAnim">
        <pc:chgData name="Trang Ha" userId="270efafb50020bd6" providerId="LiveId" clId="{E49D0ADE-D84D-4B94-A21F-25B0DD90BA82}" dt="2022-08-10T07:39:09.858" v="54" actId="478"/>
        <pc:sldMkLst>
          <pc:docMk/>
          <pc:sldMk cId="0" sldId="407"/>
        </pc:sldMkLst>
        <pc:picChg chg="del">
          <ac:chgData name="Trang Ha" userId="270efafb50020bd6" providerId="LiveId" clId="{E49D0ADE-D84D-4B94-A21F-25B0DD90BA82}" dt="2022-08-10T07:39:09.858" v="54" actId="478"/>
          <ac:picMkLst>
            <pc:docMk/>
            <pc:sldMk cId="0" sldId="407"/>
            <ac:picMk id="3" creationId="{DD3D152C-A0E1-8992-D906-FD591203412C}"/>
          </ac:picMkLst>
        </pc:picChg>
      </pc:sldChg>
      <pc:sldChg chg="modSp mod modAnim">
        <pc:chgData name="Trang Ha" userId="270efafb50020bd6" providerId="LiveId" clId="{E49D0ADE-D84D-4B94-A21F-25B0DD90BA82}" dt="2022-08-10T07:47:30.786" v="107" actId="20577"/>
        <pc:sldMkLst>
          <pc:docMk/>
          <pc:sldMk cId="4184934910" sldId="427"/>
        </pc:sldMkLst>
        <pc:spChg chg="mod">
          <ac:chgData name="Trang Ha" userId="270efafb50020bd6" providerId="LiveId" clId="{E49D0ADE-D84D-4B94-A21F-25B0DD90BA82}" dt="2022-08-10T07:47:05.127" v="95" actId="20577"/>
          <ac:spMkLst>
            <pc:docMk/>
            <pc:sldMk cId="4184934910" sldId="427"/>
            <ac:spMk id="2" creationId="{00000000-0000-0000-0000-000000000000}"/>
          </ac:spMkLst>
        </pc:spChg>
        <pc:spChg chg="mod">
          <ac:chgData name="Trang Ha" userId="270efafb50020bd6" providerId="LiveId" clId="{E49D0ADE-D84D-4B94-A21F-25B0DD90BA82}" dt="2022-08-10T07:47:30.786" v="107" actId="20577"/>
          <ac:spMkLst>
            <pc:docMk/>
            <pc:sldMk cId="4184934910" sldId="427"/>
            <ac:spMk id="3" creationId="{00000000-0000-0000-0000-000000000000}"/>
          </ac:spMkLst>
        </pc:spChg>
        <pc:spChg chg="mod">
          <ac:chgData name="Trang Ha" userId="270efafb50020bd6" providerId="LiveId" clId="{E49D0ADE-D84D-4B94-A21F-25B0DD90BA82}" dt="2022-08-10T07:39:32.764" v="89" actId="20577"/>
          <ac:spMkLst>
            <pc:docMk/>
            <pc:sldMk cId="4184934910" sldId="427"/>
            <ac:spMk id="19" creationId="{00000000-0000-0000-0000-000000000000}"/>
          </ac:spMkLst>
        </pc:spChg>
        <pc:spChg chg="mod">
          <ac:chgData name="Trang Ha" userId="270efafb50020bd6" providerId="LiveId" clId="{E49D0ADE-D84D-4B94-A21F-25B0DD90BA82}" dt="2022-08-10T07:47:10.636" v="105" actId="20577"/>
          <ac:spMkLst>
            <pc:docMk/>
            <pc:sldMk cId="4184934910" sldId="427"/>
            <ac:spMk id="23" creationId="{00000000-0000-0000-0000-000000000000}"/>
          </ac:spMkLst>
        </pc:spChg>
      </pc:sldChg>
      <pc:sldChg chg="addSp delSp modSp mod delAnim">
        <pc:chgData name="Trang Ha" userId="270efafb50020bd6" providerId="LiveId" clId="{E49D0ADE-D84D-4B94-A21F-25B0DD90BA82}" dt="2022-08-10T09:15:40.850" v="385" actId="14100"/>
        <pc:sldMkLst>
          <pc:docMk/>
          <pc:sldMk cId="701057155" sldId="428"/>
        </pc:sldMkLst>
        <pc:spChg chg="mod">
          <ac:chgData name="Trang Ha" userId="270efafb50020bd6" providerId="LiveId" clId="{E49D0ADE-D84D-4B94-A21F-25B0DD90BA82}" dt="2022-08-10T08:00:41.378" v="312" actId="1037"/>
          <ac:spMkLst>
            <pc:docMk/>
            <pc:sldMk cId="701057155" sldId="428"/>
            <ac:spMk id="2" creationId="{00000000-0000-0000-0000-000000000000}"/>
          </ac:spMkLst>
        </pc:spChg>
        <pc:spChg chg="add mod">
          <ac:chgData name="Trang Ha" userId="270efafb50020bd6" providerId="LiveId" clId="{E49D0ADE-D84D-4B94-A21F-25B0DD90BA82}" dt="2022-08-10T07:48:13.216" v="109"/>
          <ac:spMkLst>
            <pc:docMk/>
            <pc:sldMk cId="701057155" sldId="428"/>
            <ac:spMk id="3" creationId="{BC72EFFC-FEF1-743B-2388-0EE71A957398}"/>
          </ac:spMkLst>
        </pc:spChg>
        <pc:spChg chg="add del mod">
          <ac:chgData name="Trang Ha" userId="270efafb50020bd6" providerId="LiveId" clId="{E49D0ADE-D84D-4B94-A21F-25B0DD90BA82}" dt="2022-08-10T07:52:29.515" v="146" actId="478"/>
          <ac:spMkLst>
            <pc:docMk/>
            <pc:sldMk cId="701057155" sldId="428"/>
            <ac:spMk id="7" creationId="{AC39C6F4-C350-7A72-9983-BC90EA86EAB3}"/>
          </ac:spMkLst>
        </pc:spChg>
        <pc:spChg chg="mod">
          <ac:chgData name="Trang Ha" userId="270efafb50020bd6" providerId="LiveId" clId="{E49D0ADE-D84D-4B94-A21F-25B0DD90BA82}" dt="2022-08-10T08:13:50.860" v="331" actId="207"/>
          <ac:spMkLst>
            <pc:docMk/>
            <pc:sldMk cId="701057155" sldId="428"/>
            <ac:spMk id="8" creationId="{EFF4F789-0B92-5EE4-B4FA-800B614F0FC4}"/>
          </ac:spMkLst>
        </pc:spChg>
        <pc:spChg chg="mod">
          <ac:chgData name="Trang Ha" userId="270efafb50020bd6" providerId="LiveId" clId="{E49D0ADE-D84D-4B94-A21F-25B0DD90BA82}" dt="2022-08-10T09:15:40.850" v="385" actId="14100"/>
          <ac:spMkLst>
            <pc:docMk/>
            <pc:sldMk cId="701057155" sldId="428"/>
            <ac:spMk id="11" creationId="{7F26E2B3-44C7-CFC1-AC74-EFDD01E4790C}"/>
          </ac:spMkLst>
        </pc:spChg>
        <pc:spChg chg="add mod">
          <ac:chgData name="Trang Ha" userId="270efafb50020bd6" providerId="LiveId" clId="{E49D0ADE-D84D-4B94-A21F-25B0DD90BA82}" dt="2022-08-10T08:13:50.860" v="331" actId="207"/>
          <ac:spMkLst>
            <pc:docMk/>
            <pc:sldMk cId="701057155" sldId="428"/>
            <ac:spMk id="12" creationId="{E27436DE-50C3-ABF9-8B87-F4D63838ED93}"/>
          </ac:spMkLst>
        </pc:spChg>
        <pc:spChg chg="add mod">
          <ac:chgData name="Trang Ha" userId="270efafb50020bd6" providerId="LiveId" clId="{E49D0ADE-D84D-4B94-A21F-25B0DD90BA82}" dt="2022-08-10T08:13:50.860" v="331" actId="207"/>
          <ac:spMkLst>
            <pc:docMk/>
            <pc:sldMk cId="701057155" sldId="428"/>
            <ac:spMk id="14" creationId="{CE681DC5-4720-1596-4C31-98B2BE9F9953}"/>
          </ac:spMkLst>
        </pc:spChg>
        <pc:spChg chg="add mod">
          <ac:chgData name="Trang Ha" userId="270efafb50020bd6" providerId="LiveId" clId="{E49D0ADE-D84D-4B94-A21F-25B0DD90BA82}" dt="2022-08-10T08:13:50.860" v="331" actId="207"/>
          <ac:spMkLst>
            <pc:docMk/>
            <pc:sldMk cId="701057155" sldId="428"/>
            <ac:spMk id="16" creationId="{8D90FD65-A26F-6DC6-0938-0BCA23192C56}"/>
          </ac:spMkLst>
        </pc:spChg>
        <pc:spChg chg="add mod">
          <ac:chgData name="Trang Ha" userId="270efafb50020bd6" providerId="LiveId" clId="{E49D0ADE-D84D-4B94-A21F-25B0DD90BA82}" dt="2022-08-10T08:06:49.272" v="316" actId="1076"/>
          <ac:spMkLst>
            <pc:docMk/>
            <pc:sldMk cId="701057155" sldId="428"/>
            <ac:spMk id="18" creationId="{2F7ABA19-F958-96DB-9AB8-CE66E22D6ACF}"/>
          </ac:spMkLst>
        </pc:spChg>
        <pc:spChg chg="add mod">
          <ac:chgData name="Trang Ha" userId="270efafb50020bd6" providerId="LiveId" clId="{E49D0ADE-D84D-4B94-A21F-25B0DD90BA82}" dt="2022-08-10T08:07:09.832" v="322" actId="1076"/>
          <ac:spMkLst>
            <pc:docMk/>
            <pc:sldMk cId="701057155" sldId="428"/>
            <ac:spMk id="19" creationId="{8C87E77D-3E77-CCF9-0298-5427E940FFAC}"/>
          </ac:spMkLst>
        </pc:spChg>
        <pc:spChg chg="mod">
          <ac:chgData name="Trang Ha" userId="270efafb50020bd6" providerId="LiveId" clId="{E49D0ADE-D84D-4B94-A21F-25B0DD90BA82}" dt="2022-08-10T08:07:07.353" v="321" actId="1038"/>
          <ac:spMkLst>
            <pc:docMk/>
            <pc:sldMk cId="701057155" sldId="428"/>
            <ac:spMk id="22" creationId="{00000000-0000-0000-0000-000000000000}"/>
          </ac:spMkLst>
        </pc:spChg>
        <pc:spChg chg="del">
          <ac:chgData name="Trang Ha" userId="270efafb50020bd6" providerId="LiveId" clId="{E49D0ADE-D84D-4B94-A21F-25B0DD90BA82}" dt="2022-08-10T07:55:48.997" v="182" actId="478"/>
          <ac:spMkLst>
            <pc:docMk/>
            <pc:sldMk cId="701057155" sldId="428"/>
            <ac:spMk id="25" creationId="{FC7E3DB1-A3BE-C777-E665-60F50001B86C}"/>
          </ac:spMkLst>
        </pc:spChg>
        <pc:spChg chg="mod">
          <ac:chgData name="Trang Ha" userId="270efafb50020bd6" providerId="LiveId" clId="{E49D0ADE-D84D-4B94-A21F-25B0DD90BA82}" dt="2022-08-10T07:56:58.646" v="196" actId="1076"/>
          <ac:spMkLst>
            <pc:docMk/>
            <pc:sldMk cId="701057155" sldId="428"/>
            <ac:spMk id="28" creationId="{00000000-0000-0000-0000-000000000000}"/>
          </ac:spMkLst>
        </pc:spChg>
        <pc:spChg chg="del">
          <ac:chgData name="Trang Ha" userId="270efafb50020bd6" providerId="LiveId" clId="{E49D0ADE-D84D-4B94-A21F-25B0DD90BA82}" dt="2022-08-10T07:48:11.949" v="108" actId="478"/>
          <ac:spMkLst>
            <pc:docMk/>
            <pc:sldMk cId="701057155" sldId="428"/>
            <ac:spMk id="33" creationId="{00000000-0000-0000-0000-000000000000}"/>
          </ac:spMkLst>
        </pc:spChg>
        <pc:spChg chg="mod">
          <ac:chgData name="Trang Ha" userId="270efafb50020bd6" providerId="LiveId" clId="{E49D0ADE-D84D-4B94-A21F-25B0DD90BA82}" dt="2022-08-10T07:48:11.949" v="108" actId="478"/>
          <ac:spMkLst>
            <pc:docMk/>
            <pc:sldMk cId="701057155" sldId="428"/>
            <ac:spMk id="36" creationId="{00000000-0000-0000-0000-000000000000}"/>
          </ac:spMkLst>
        </pc:spChg>
        <pc:spChg chg="mod">
          <ac:chgData name="Trang Ha" userId="270efafb50020bd6" providerId="LiveId" clId="{E49D0ADE-D84D-4B94-A21F-25B0DD90BA82}" dt="2022-08-10T07:48:11.949" v="108" actId="478"/>
          <ac:spMkLst>
            <pc:docMk/>
            <pc:sldMk cId="701057155" sldId="428"/>
            <ac:spMk id="37" creationId="{00000000-0000-0000-0000-000000000000}"/>
          </ac:spMkLst>
        </pc:spChg>
        <pc:grpChg chg="mod">
          <ac:chgData name="Trang Ha" userId="270efafb50020bd6" providerId="LiveId" clId="{E49D0ADE-D84D-4B94-A21F-25B0DD90BA82}" dt="2022-08-10T07:56:17.302" v="191" actId="1076"/>
          <ac:grpSpMkLst>
            <pc:docMk/>
            <pc:sldMk cId="701057155" sldId="428"/>
            <ac:grpSpMk id="5" creationId="{00000000-0000-0000-0000-000000000000}"/>
          </ac:grpSpMkLst>
        </pc:grpChg>
        <pc:grpChg chg="del mod">
          <ac:chgData name="Trang Ha" userId="270efafb50020bd6" providerId="LiveId" clId="{E49D0ADE-D84D-4B94-A21F-25B0DD90BA82}" dt="2022-08-10T07:48:11.949" v="108" actId="478"/>
          <ac:grpSpMkLst>
            <pc:docMk/>
            <pc:sldMk cId="701057155" sldId="428"/>
            <ac:grpSpMk id="31" creationId="{00000000-0000-0000-0000-000000000000}"/>
          </ac:grpSpMkLst>
        </pc:grpChg>
        <pc:grpChg chg="mod">
          <ac:chgData name="Trang Ha" userId="270efafb50020bd6" providerId="LiveId" clId="{E49D0ADE-D84D-4B94-A21F-25B0DD90BA82}" dt="2022-08-10T07:48:11.949" v="108" actId="478"/>
          <ac:grpSpMkLst>
            <pc:docMk/>
            <pc:sldMk cId="701057155" sldId="428"/>
            <ac:grpSpMk id="32" creationId="{00000000-0000-0000-0000-000000000000}"/>
          </ac:grpSpMkLst>
        </pc:grpChg>
        <pc:grpChg chg="mod">
          <ac:chgData name="Trang Ha" userId="270efafb50020bd6" providerId="LiveId" clId="{E49D0ADE-D84D-4B94-A21F-25B0DD90BA82}" dt="2022-08-10T07:48:11.949" v="108" actId="478"/>
          <ac:grpSpMkLst>
            <pc:docMk/>
            <pc:sldMk cId="701057155" sldId="428"/>
            <ac:grpSpMk id="34" creationId="{00000000-0000-0000-0000-000000000000}"/>
          </ac:grpSpMkLst>
        </pc:grpChg>
        <pc:picChg chg="add del">
          <ac:chgData name="Trang Ha" userId="270efafb50020bd6" providerId="LiveId" clId="{E49D0ADE-D84D-4B94-A21F-25B0DD90BA82}" dt="2022-08-10T08:13:09.495" v="330" actId="22"/>
          <ac:picMkLst>
            <pc:docMk/>
            <pc:sldMk cId="701057155" sldId="428"/>
            <ac:picMk id="21" creationId="{A2FD7014-BED7-FB72-F153-D711F1BE3B51}"/>
          </ac:picMkLst>
        </pc:picChg>
        <pc:cxnChg chg="mod">
          <ac:chgData name="Trang Ha" userId="270efafb50020bd6" providerId="LiveId" clId="{E49D0ADE-D84D-4B94-A21F-25B0DD90BA82}" dt="2022-08-10T07:48:11.949" v="108" actId="478"/>
          <ac:cxnSpMkLst>
            <pc:docMk/>
            <pc:sldMk cId="701057155" sldId="428"/>
            <ac:cxnSpMk id="35" creationId="{00000000-0000-0000-0000-000000000000}"/>
          </ac:cxnSpMkLst>
        </pc:cxnChg>
      </pc:sldChg>
      <pc:sldChg chg="addSp delSp modSp mod setBg">
        <pc:chgData name="Trang Ha" userId="270efafb50020bd6" providerId="LiveId" clId="{E49D0ADE-D84D-4B94-A21F-25B0DD90BA82}" dt="2022-08-10T07:37:32.570" v="53" actId="1076"/>
        <pc:sldMkLst>
          <pc:docMk/>
          <pc:sldMk cId="4012843973" sldId="439"/>
        </pc:sldMkLst>
        <pc:spChg chg="add del">
          <ac:chgData name="Trang Ha" userId="270efafb50020bd6" providerId="LiveId" clId="{E49D0ADE-D84D-4B94-A21F-25B0DD90BA82}" dt="2022-08-10T07:37:22.674" v="51" actId="26606"/>
          <ac:spMkLst>
            <pc:docMk/>
            <pc:sldMk cId="4012843973" sldId="439"/>
            <ac:spMk id="9" creationId="{42A4FC2C-047E-45A5-965D-8E1E3BF09BC6}"/>
          </ac:spMkLst>
        </pc:spChg>
        <pc:picChg chg="del">
          <ac:chgData name="Trang Ha" userId="270efafb50020bd6" providerId="LiveId" clId="{E49D0ADE-D84D-4B94-A21F-25B0DD90BA82}" dt="2022-08-10T07:37:04.271" v="47" actId="478"/>
          <ac:picMkLst>
            <pc:docMk/>
            <pc:sldMk cId="4012843973" sldId="439"/>
            <ac:picMk id="3" creationId="{4850B39D-BEC9-E669-EFD0-029FDA36F416}"/>
          </ac:picMkLst>
        </pc:picChg>
        <pc:picChg chg="add mod">
          <ac:chgData name="Trang Ha" userId="270efafb50020bd6" providerId="LiveId" clId="{E49D0ADE-D84D-4B94-A21F-25B0DD90BA82}" dt="2022-08-10T07:37:32.570" v="53" actId="1076"/>
          <ac:picMkLst>
            <pc:docMk/>
            <pc:sldMk cId="4012843973" sldId="439"/>
            <ac:picMk id="4" creationId="{666B0FB0-EF7F-3B04-224A-F915288CE12E}"/>
          </ac:picMkLst>
        </pc:picChg>
      </pc:sldChg>
      <pc:sldChg chg="addSp delSp modSp mod delAnim">
        <pc:chgData name="Trang Ha" userId="270efafb50020bd6" providerId="LiveId" clId="{E49D0ADE-D84D-4B94-A21F-25B0DD90BA82}" dt="2022-08-10T09:19:57.610" v="424" actId="1036"/>
        <pc:sldMkLst>
          <pc:docMk/>
          <pc:sldMk cId="952722036" sldId="442"/>
        </pc:sldMkLst>
        <pc:spChg chg="del">
          <ac:chgData name="Trang Ha" userId="270efafb50020bd6" providerId="LiveId" clId="{E49D0ADE-D84D-4B94-A21F-25B0DD90BA82}" dt="2022-08-10T09:19:30.334" v="411" actId="478"/>
          <ac:spMkLst>
            <pc:docMk/>
            <pc:sldMk cId="952722036" sldId="442"/>
            <ac:spMk id="2" creationId="{E3E01A10-CCB8-A3D3-DBFA-EF4072C37F5A}"/>
          </ac:spMkLst>
        </pc:spChg>
        <pc:spChg chg="del">
          <ac:chgData name="Trang Ha" userId="270efafb50020bd6" providerId="LiveId" clId="{E49D0ADE-D84D-4B94-A21F-25B0DD90BA82}" dt="2022-08-10T09:19:30.334" v="411" actId="478"/>
          <ac:spMkLst>
            <pc:docMk/>
            <pc:sldMk cId="952722036" sldId="442"/>
            <ac:spMk id="3" creationId="{B4F0409B-1D47-3FAD-0A34-1F372D7B8028}"/>
          </ac:spMkLst>
        </pc:spChg>
        <pc:spChg chg="del">
          <ac:chgData name="Trang Ha" userId="270efafb50020bd6" providerId="LiveId" clId="{E49D0ADE-D84D-4B94-A21F-25B0DD90BA82}" dt="2022-08-10T09:19:30.334" v="411" actId="478"/>
          <ac:spMkLst>
            <pc:docMk/>
            <pc:sldMk cId="952722036" sldId="442"/>
            <ac:spMk id="4" creationId="{45117609-8A68-AAEB-750C-7C26966A141D}"/>
          </ac:spMkLst>
        </pc:spChg>
        <pc:spChg chg="del">
          <ac:chgData name="Trang Ha" userId="270efafb50020bd6" providerId="LiveId" clId="{E49D0ADE-D84D-4B94-A21F-25B0DD90BA82}" dt="2022-08-10T09:15:28.770" v="383" actId="478"/>
          <ac:spMkLst>
            <pc:docMk/>
            <pc:sldMk cId="952722036" sldId="442"/>
            <ac:spMk id="5" creationId="{6DDB99CC-3991-5479-42B3-880B252F1E85}"/>
          </ac:spMkLst>
        </pc:spChg>
        <pc:spChg chg="add mod">
          <ac:chgData name="Trang Ha" userId="270efafb50020bd6" providerId="LiveId" clId="{E49D0ADE-D84D-4B94-A21F-25B0DD90BA82}" dt="2022-08-10T09:15:29.363" v="384"/>
          <ac:spMkLst>
            <pc:docMk/>
            <pc:sldMk cId="952722036" sldId="442"/>
            <ac:spMk id="6" creationId="{7973540B-8E89-3264-9A17-FCED0E5F24FF}"/>
          </ac:spMkLst>
        </pc:spChg>
        <pc:spChg chg="add mod">
          <ac:chgData name="Trang Ha" userId="270efafb50020bd6" providerId="LiveId" clId="{E49D0ADE-D84D-4B94-A21F-25B0DD90BA82}" dt="2022-08-10T09:19:30.865" v="412"/>
          <ac:spMkLst>
            <pc:docMk/>
            <pc:sldMk cId="952722036" sldId="442"/>
            <ac:spMk id="7" creationId="{5E9E0683-6C51-5F4F-3D85-0747741A4988}"/>
          </ac:spMkLst>
        </pc:spChg>
        <pc:spChg chg="add mod">
          <ac:chgData name="Trang Ha" userId="270efafb50020bd6" providerId="LiveId" clId="{E49D0ADE-D84D-4B94-A21F-25B0DD90BA82}" dt="2022-08-10T09:19:30.865" v="412"/>
          <ac:spMkLst>
            <pc:docMk/>
            <pc:sldMk cId="952722036" sldId="442"/>
            <ac:spMk id="8" creationId="{089EBC9D-58FF-F0B3-A5B8-B64AA1FC7321}"/>
          </ac:spMkLst>
        </pc:spChg>
        <pc:spChg chg="add mod">
          <ac:chgData name="Trang Ha" userId="270efafb50020bd6" providerId="LiveId" clId="{E49D0ADE-D84D-4B94-A21F-25B0DD90BA82}" dt="2022-08-10T09:19:30.865" v="412"/>
          <ac:spMkLst>
            <pc:docMk/>
            <pc:sldMk cId="952722036" sldId="442"/>
            <ac:spMk id="9" creationId="{4310AEB2-07A2-6CB4-A86E-11813E54AEB9}"/>
          </ac:spMkLst>
        </pc:spChg>
        <pc:spChg chg="add mod">
          <ac:chgData name="Trang Ha" userId="270efafb50020bd6" providerId="LiveId" clId="{E49D0ADE-D84D-4B94-A21F-25B0DD90BA82}" dt="2022-08-10T09:19:30.865" v="412"/>
          <ac:spMkLst>
            <pc:docMk/>
            <pc:sldMk cId="952722036" sldId="442"/>
            <ac:spMk id="10" creationId="{CB9D0EB4-94FF-7C37-B820-4E47A8B8F115}"/>
          </ac:spMkLst>
        </pc:spChg>
        <pc:spChg chg="add mod">
          <ac:chgData name="Trang Ha" userId="270efafb50020bd6" providerId="LiveId" clId="{E49D0ADE-D84D-4B94-A21F-25B0DD90BA82}" dt="2022-08-10T09:19:30.865" v="412"/>
          <ac:spMkLst>
            <pc:docMk/>
            <pc:sldMk cId="952722036" sldId="442"/>
            <ac:spMk id="11" creationId="{08695576-87EE-6E99-24E7-9A8A386B5D0B}"/>
          </ac:spMkLst>
        </pc:spChg>
        <pc:spChg chg="mod">
          <ac:chgData name="Trang Ha" userId="270efafb50020bd6" providerId="LiveId" clId="{E49D0ADE-D84D-4B94-A21F-25B0DD90BA82}" dt="2022-08-10T09:18:45.757" v="404" actId="1076"/>
          <ac:spMkLst>
            <pc:docMk/>
            <pc:sldMk cId="952722036" sldId="442"/>
            <ac:spMk id="12" creationId="{00000000-0000-0000-0000-000000000000}"/>
          </ac:spMkLst>
        </pc:spChg>
        <pc:spChg chg="mod">
          <ac:chgData name="Trang Ha" userId="270efafb50020bd6" providerId="LiveId" clId="{E49D0ADE-D84D-4B94-A21F-25B0DD90BA82}" dt="2022-08-10T09:18:49.966" v="406" actId="20577"/>
          <ac:spMkLst>
            <pc:docMk/>
            <pc:sldMk cId="952722036" sldId="442"/>
            <ac:spMk id="40" creationId="{00000000-0000-0000-0000-000000000000}"/>
          </ac:spMkLst>
        </pc:spChg>
        <pc:spChg chg="mod">
          <ac:chgData name="Trang Ha" userId="270efafb50020bd6" providerId="LiveId" clId="{E49D0ADE-D84D-4B94-A21F-25B0DD90BA82}" dt="2022-08-10T09:19:09.724" v="410" actId="1076"/>
          <ac:spMkLst>
            <pc:docMk/>
            <pc:sldMk cId="952722036" sldId="442"/>
            <ac:spMk id="41" creationId="{00000000-0000-0000-0000-000000000000}"/>
          </ac:spMkLst>
        </pc:spChg>
        <pc:spChg chg="mod">
          <ac:chgData name="Trang Ha" userId="270efafb50020bd6" providerId="LiveId" clId="{E49D0ADE-D84D-4B94-A21F-25B0DD90BA82}" dt="2022-08-10T09:16:33.791" v="392" actId="20577"/>
          <ac:spMkLst>
            <pc:docMk/>
            <pc:sldMk cId="952722036" sldId="442"/>
            <ac:spMk id="42" creationId="{00000000-0000-0000-0000-000000000000}"/>
          </ac:spMkLst>
        </pc:spChg>
        <pc:cxnChg chg="add mod">
          <ac:chgData name="Trang Ha" userId="270efafb50020bd6" providerId="LiveId" clId="{E49D0ADE-D84D-4B94-A21F-25B0DD90BA82}" dt="2022-08-10T09:19:57.610" v="424" actId="1036"/>
          <ac:cxnSpMkLst>
            <pc:docMk/>
            <pc:sldMk cId="952722036" sldId="442"/>
            <ac:cxnSpMk id="13" creationId="{6EBA9FA8-0B3B-7DD7-CC9C-2A33730CF393}"/>
          </ac:cxnSpMkLst>
        </pc:cxnChg>
        <pc:cxnChg chg="del">
          <ac:chgData name="Trang Ha" userId="270efafb50020bd6" providerId="LiveId" clId="{E49D0ADE-D84D-4B94-A21F-25B0DD90BA82}" dt="2022-08-10T09:19:30.334" v="411" actId="478"/>
          <ac:cxnSpMkLst>
            <pc:docMk/>
            <pc:sldMk cId="952722036" sldId="442"/>
            <ac:cxnSpMk id="26" creationId="{00000000-0000-0000-0000-000000000000}"/>
          </ac:cxnSpMkLst>
        </pc:cxnChg>
      </pc:sldChg>
      <pc:sldChg chg="addSp delSp modSp mod delAnim">
        <pc:chgData name="Trang Ha" userId="270efafb50020bd6" providerId="LiveId" clId="{E49D0ADE-D84D-4B94-A21F-25B0DD90BA82}" dt="2022-08-10T09:19:42.803" v="414" actId="1076"/>
        <pc:sldMkLst>
          <pc:docMk/>
          <pc:sldMk cId="3808375707" sldId="443"/>
        </pc:sldMkLst>
        <pc:spChg chg="del">
          <ac:chgData name="Trang Ha" userId="270efafb50020bd6" providerId="LiveId" clId="{E49D0ADE-D84D-4B94-A21F-25B0DD90BA82}" dt="2022-08-10T09:15:20.929" v="381" actId="478"/>
          <ac:spMkLst>
            <pc:docMk/>
            <pc:sldMk cId="3808375707" sldId="443"/>
            <ac:spMk id="2" creationId="{4F3626F5-B938-DB2E-5800-69AAD4FACB8A}"/>
          </ac:spMkLst>
        </pc:spChg>
        <pc:spChg chg="del">
          <ac:chgData name="Trang Ha" userId="270efafb50020bd6" providerId="LiveId" clId="{E49D0ADE-D84D-4B94-A21F-25B0DD90BA82}" dt="2022-08-10T08:14:15.746" v="334" actId="478"/>
          <ac:spMkLst>
            <pc:docMk/>
            <pc:sldMk cId="3808375707" sldId="443"/>
            <ac:spMk id="3" creationId="{55C15562-12C4-4726-C350-1042531BB202}"/>
          </ac:spMkLst>
        </pc:spChg>
        <pc:spChg chg="del">
          <ac:chgData name="Trang Ha" userId="270efafb50020bd6" providerId="LiveId" clId="{E49D0ADE-D84D-4B94-A21F-25B0DD90BA82}" dt="2022-08-10T08:14:12.117" v="333" actId="478"/>
          <ac:spMkLst>
            <pc:docMk/>
            <pc:sldMk cId="3808375707" sldId="443"/>
            <ac:spMk id="4" creationId="{B0D9CCA9-8220-8FEA-0C50-3E0900912DB1}"/>
          </ac:spMkLst>
        </pc:spChg>
        <pc:spChg chg="del">
          <ac:chgData name="Trang Ha" userId="270efafb50020bd6" providerId="LiveId" clId="{E49D0ADE-D84D-4B94-A21F-25B0DD90BA82}" dt="2022-08-10T08:14:09.822" v="332" actId="478"/>
          <ac:spMkLst>
            <pc:docMk/>
            <pc:sldMk cId="3808375707" sldId="443"/>
            <ac:spMk id="5" creationId="{187CC7A5-A773-30B1-5AF4-6C16A9E3077F}"/>
          </ac:spMkLst>
        </pc:spChg>
        <pc:spChg chg="add mod">
          <ac:chgData name="Trang Ha" userId="270efafb50020bd6" providerId="LiveId" clId="{E49D0ADE-D84D-4B94-A21F-25B0DD90BA82}" dt="2022-08-10T08:50:15.379" v="379" actId="1076"/>
          <ac:spMkLst>
            <pc:docMk/>
            <pc:sldMk cId="3808375707" sldId="443"/>
            <ac:spMk id="6" creationId="{22A40B41-954B-DD0C-8702-45F90D87CED1}"/>
          </ac:spMkLst>
        </pc:spChg>
        <pc:spChg chg="add mod">
          <ac:chgData name="Trang Ha" userId="270efafb50020bd6" providerId="LiveId" clId="{E49D0ADE-D84D-4B94-A21F-25B0DD90BA82}" dt="2022-08-10T09:19:41.411" v="413" actId="1076"/>
          <ac:spMkLst>
            <pc:docMk/>
            <pc:sldMk cId="3808375707" sldId="443"/>
            <ac:spMk id="7" creationId="{555D6679-2214-FC26-834B-2BAA0C31A387}"/>
          </ac:spMkLst>
        </pc:spChg>
        <pc:spChg chg="add mod">
          <ac:chgData name="Trang Ha" userId="270efafb50020bd6" providerId="LiveId" clId="{E49D0ADE-D84D-4B94-A21F-25B0DD90BA82}" dt="2022-08-10T08:50:19.316" v="380" actId="1076"/>
          <ac:spMkLst>
            <pc:docMk/>
            <pc:sldMk cId="3808375707" sldId="443"/>
            <ac:spMk id="8" creationId="{C8E32351-4482-650F-E3A0-C8343088CBCF}"/>
          </ac:spMkLst>
        </pc:spChg>
        <pc:spChg chg="add mod">
          <ac:chgData name="Trang Ha" userId="270efafb50020bd6" providerId="LiveId" clId="{E49D0ADE-D84D-4B94-A21F-25B0DD90BA82}" dt="2022-08-10T08:50:01.458" v="377" actId="1037"/>
          <ac:spMkLst>
            <pc:docMk/>
            <pc:sldMk cId="3808375707" sldId="443"/>
            <ac:spMk id="9" creationId="{F0A68CC0-720D-F514-0DE0-0E60E0CF1F47}"/>
          </ac:spMkLst>
        </pc:spChg>
        <pc:spChg chg="add mod">
          <ac:chgData name="Trang Ha" userId="270efafb50020bd6" providerId="LiveId" clId="{E49D0ADE-D84D-4B94-A21F-25B0DD90BA82}" dt="2022-08-10T08:49:58.770" v="375" actId="1076"/>
          <ac:spMkLst>
            <pc:docMk/>
            <pc:sldMk cId="3808375707" sldId="443"/>
            <ac:spMk id="10" creationId="{C57B8125-D7AF-F300-85F5-14C970AB52C6}"/>
          </ac:spMkLst>
        </pc:spChg>
        <pc:spChg chg="add mod">
          <ac:chgData name="Trang Ha" userId="270efafb50020bd6" providerId="LiveId" clId="{E49D0ADE-D84D-4B94-A21F-25B0DD90BA82}" dt="2022-08-10T08:49:45.329" v="373" actId="1076"/>
          <ac:spMkLst>
            <pc:docMk/>
            <pc:sldMk cId="3808375707" sldId="443"/>
            <ac:spMk id="11" creationId="{4E4BD13A-F4A0-1CD9-3520-8C7B6F373C56}"/>
          </ac:spMkLst>
        </pc:spChg>
        <pc:spChg chg="mod">
          <ac:chgData name="Trang Ha" userId="270efafb50020bd6" providerId="LiveId" clId="{E49D0ADE-D84D-4B94-A21F-25B0DD90BA82}" dt="2022-08-10T08:39:23.420" v="356" actId="1076"/>
          <ac:spMkLst>
            <pc:docMk/>
            <pc:sldMk cId="3808375707" sldId="443"/>
            <ac:spMk id="12" creationId="{00000000-0000-0000-0000-000000000000}"/>
          </ac:spMkLst>
        </pc:spChg>
        <pc:spChg chg="add mod">
          <ac:chgData name="Trang Ha" userId="270efafb50020bd6" providerId="LiveId" clId="{E49D0ADE-D84D-4B94-A21F-25B0DD90BA82}" dt="2022-08-10T09:15:21.420" v="382"/>
          <ac:spMkLst>
            <pc:docMk/>
            <pc:sldMk cId="3808375707" sldId="443"/>
            <ac:spMk id="13" creationId="{DE14A249-6642-4574-A326-C5F0F9F126D3}"/>
          </ac:spMkLst>
        </pc:spChg>
        <pc:spChg chg="mod">
          <ac:chgData name="Trang Ha" userId="270efafb50020bd6" providerId="LiveId" clId="{E49D0ADE-D84D-4B94-A21F-25B0DD90BA82}" dt="2022-08-10T08:39:39.800" v="359" actId="1076"/>
          <ac:spMkLst>
            <pc:docMk/>
            <pc:sldMk cId="3808375707" sldId="443"/>
            <ac:spMk id="40" creationId="{00000000-0000-0000-0000-000000000000}"/>
          </ac:spMkLst>
        </pc:spChg>
        <pc:spChg chg="mod">
          <ac:chgData name="Trang Ha" userId="270efafb50020bd6" providerId="LiveId" clId="{E49D0ADE-D84D-4B94-A21F-25B0DD90BA82}" dt="2022-08-10T08:40:52.625" v="369" actId="1076"/>
          <ac:spMkLst>
            <pc:docMk/>
            <pc:sldMk cId="3808375707" sldId="443"/>
            <ac:spMk id="41" creationId="{00000000-0000-0000-0000-000000000000}"/>
          </ac:spMkLst>
        </pc:spChg>
        <pc:spChg chg="mod">
          <ac:chgData name="Trang Ha" userId="270efafb50020bd6" providerId="LiveId" clId="{E49D0ADE-D84D-4B94-A21F-25B0DD90BA82}" dt="2022-08-10T08:38:49.317" v="348" actId="113"/>
          <ac:spMkLst>
            <pc:docMk/>
            <pc:sldMk cId="3808375707" sldId="443"/>
            <ac:spMk id="42" creationId="{00000000-0000-0000-0000-000000000000}"/>
          </ac:spMkLst>
        </pc:spChg>
        <pc:cxnChg chg="mod">
          <ac:chgData name="Trang Ha" userId="270efafb50020bd6" providerId="LiveId" clId="{E49D0ADE-D84D-4B94-A21F-25B0DD90BA82}" dt="2022-08-10T09:19:42.803" v="414" actId="1076"/>
          <ac:cxnSpMkLst>
            <pc:docMk/>
            <pc:sldMk cId="3808375707" sldId="443"/>
            <ac:cxnSpMk id="26" creationId="{00000000-0000-0000-0000-000000000000}"/>
          </ac:cxnSpMkLst>
        </pc:cxnChg>
      </pc:sldChg>
      <pc:sldChg chg="delSp modSp mod delAnim">
        <pc:chgData name="Trang Ha" userId="270efafb50020bd6" providerId="LiveId" clId="{E49D0ADE-D84D-4B94-A21F-25B0DD90BA82}" dt="2022-08-10T09:20:20.777" v="429" actId="478"/>
        <pc:sldMkLst>
          <pc:docMk/>
          <pc:sldMk cId="222889224" sldId="444"/>
        </pc:sldMkLst>
        <pc:spChg chg="del mod">
          <ac:chgData name="Trang Ha" userId="270efafb50020bd6" providerId="LiveId" clId="{E49D0ADE-D84D-4B94-A21F-25B0DD90BA82}" dt="2022-08-10T09:20:16.925" v="426" actId="478"/>
          <ac:spMkLst>
            <pc:docMk/>
            <pc:sldMk cId="222889224" sldId="444"/>
            <ac:spMk id="9" creationId="{6A4B6D3A-430A-7E4B-88F3-0F955A624F37}"/>
          </ac:spMkLst>
        </pc:spChg>
        <pc:spChg chg="del mod">
          <ac:chgData name="Trang Ha" userId="270efafb50020bd6" providerId="LiveId" clId="{E49D0ADE-D84D-4B94-A21F-25B0DD90BA82}" dt="2022-08-10T09:20:20.777" v="429" actId="478"/>
          <ac:spMkLst>
            <pc:docMk/>
            <pc:sldMk cId="222889224" sldId="444"/>
            <ac:spMk id="10" creationId="{7BD29AF5-73E1-1CAD-C900-A6A87E1D8394}"/>
          </ac:spMkLst>
        </pc:spChg>
        <pc:spChg chg="del">
          <ac:chgData name="Trang Ha" userId="270efafb50020bd6" providerId="LiveId" clId="{E49D0ADE-D84D-4B94-A21F-25B0DD90BA82}" dt="2022-08-10T09:20:18.456" v="427" actId="478"/>
          <ac:spMkLst>
            <pc:docMk/>
            <pc:sldMk cId="222889224" sldId="444"/>
            <ac:spMk id="11" creationId="{1B3B6009-2853-C3A4-A900-BB6DB1034D75}"/>
          </ac:spMkLst>
        </pc:spChg>
      </pc:sldChg>
    </pc:docChg>
  </pc:docChgLst>
  <pc:docChgLst>
    <pc:chgData name="Trang Ha" userId="270efafb50020bd6" providerId="LiveId" clId="{A0289C64-B47A-4AC7-AC6C-D7AE11BD9DF4}"/>
    <pc:docChg chg="modSld">
      <pc:chgData name="Trang Ha" userId="270efafb50020bd6" providerId="LiveId" clId="{A0289C64-B47A-4AC7-AC6C-D7AE11BD9DF4}" dt="2022-07-29T10:25:22.524" v="55" actId="20577"/>
      <pc:docMkLst>
        <pc:docMk/>
      </pc:docMkLst>
      <pc:sldChg chg="modSp mod">
        <pc:chgData name="Trang Ha" userId="270efafb50020bd6" providerId="LiveId" clId="{A0289C64-B47A-4AC7-AC6C-D7AE11BD9DF4}" dt="2022-07-29T10:25:22.524" v="55" actId="20577"/>
        <pc:sldMkLst>
          <pc:docMk/>
          <pc:sldMk cId="0" sldId="327"/>
        </pc:sldMkLst>
        <pc:spChg chg="mod">
          <ac:chgData name="Trang Ha" userId="270efafb50020bd6" providerId="LiveId" clId="{A0289C64-B47A-4AC7-AC6C-D7AE11BD9DF4}" dt="2022-07-29T10:25:22.524" v="55" actId="20577"/>
          <ac:spMkLst>
            <pc:docMk/>
            <pc:sldMk cId="0" sldId="327"/>
            <ac:spMk id="2057" creationId="{00000000-0000-0000-0000-000000000000}"/>
          </ac:spMkLst>
        </pc:spChg>
      </pc:sldChg>
    </pc:docChg>
  </pc:docChgLst>
  <pc:docChgLst>
    <pc:chgData name="T H" userId="270efafb50020bd6" providerId="LiveId" clId="{98F6F4E3-314D-4EB2-8916-0542550D45BA}"/>
    <pc:docChg chg="undo custSel modSld">
      <pc:chgData name="T H" userId="270efafb50020bd6" providerId="LiveId" clId="{98F6F4E3-314D-4EB2-8916-0542550D45BA}" dt="2022-08-10T11:27:48.752" v="561" actId="255"/>
      <pc:docMkLst>
        <pc:docMk/>
      </pc:docMkLst>
      <pc:sldChg chg="addSp modSp mod">
        <pc:chgData name="T H" userId="270efafb50020bd6" providerId="LiveId" clId="{98F6F4E3-314D-4EB2-8916-0542550D45BA}" dt="2022-08-10T09:24:55.655" v="5" actId="20577"/>
        <pc:sldMkLst>
          <pc:docMk/>
          <pc:sldMk cId="222889224" sldId="444"/>
        </pc:sldMkLst>
        <pc:spChg chg="mod">
          <ac:chgData name="T H" userId="270efafb50020bd6" providerId="LiveId" clId="{98F6F4E3-314D-4EB2-8916-0542550D45BA}" dt="2022-08-10T09:24:55.655" v="5" actId="20577"/>
          <ac:spMkLst>
            <pc:docMk/>
            <pc:sldMk cId="222889224" sldId="444"/>
            <ac:spMk id="2" creationId="{00000000-0000-0000-0000-000000000000}"/>
          </ac:spMkLst>
        </pc:spChg>
        <pc:spChg chg="add mod">
          <ac:chgData name="T H" userId="270efafb50020bd6" providerId="LiveId" clId="{98F6F4E3-314D-4EB2-8916-0542550D45BA}" dt="2022-08-10T09:22:43.519" v="0"/>
          <ac:spMkLst>
            <pc:docMk/>
            <pc:sldMk cId="222889224" sldId="444"/>
            <ac:spMk id="9" creationId="{68024662-241B-0617-391C-61747D13A1B6}"/>
          </ac:spMkLst>
        </pc:spChg>
        <pc:spChg chg="add mod">
          <ac:chgData name="T H" userId="270efafb50020bd6" providerId="LiveId" clId="{98F6F4E3-314D-4EB2-8916-0542550D45BA}" dt="2022-08-10T09:22:43.519" v="0"/>
          <ac:spMkLst>
            <pc:docMk/>
            <pc:sldMk cId="222889224" sldId="444"/>
            <ac:spMk id="10" creationId="{2C176DB0-3EF6-7F99-E6E1-F1AEE4C1FE50}"/>
          </ac:spMkLst>
        </pc:spChg>
        <pc:spChg chg="add mod">
          <ac:chgData name="T H" userId="270efafb50020bd6" providerId="LiveId" clId="{98F6F4E3-314D-4EB2-8916-0542550D45BA}" dt="2022-08-10T09:22:43.519" v="0"/>
          <ac:spMkLst>
            <pc:docMk/>
            <pc:sldMk cId="222889224" sldId="444"/>
            <ac:spMk id="11" creationId="{0D947962-D277-5730-3ECD-2BC7627ABBED}"/>
          </ac:spMkLst>
        </pc:spChg>
        <pc:spChg chg="add mod">
          <ac:chgData name="T H" userId="270efafb50020bd6" providerId="LiveId" clId="{98F6F4E3-314D-4EB2-8916-0542550D45BA}" dt="2022-08-10T09:22:43.519" v="0"/>
          <ac:spMkLst>
            <pc:docMk/>
            <pc:sldMk cId="222889224" sldId="444"/>
            <ac:spMk id="13" creationId="{02A9B33C-9CAA-E199-BDC1-E4E4E49A17A4}"/>
          </ac:spMkLst>
        </pc:spChg>
        <pc:spChg chg="add mod">
          <ac:chgData name="T H" userId="270efafb50020bd6" providerId="LiveId" clId="{98F6F4E3-314D-4EB2-8916-0542550D45BA}" dt="2022-08-10T09:22:43.519" v="0"/>
          <ac:spMkLst>
            <pc:docMk/>
            <pc:sldMk cId="222889224" sldId="444"/>
            <ac:spMk id="14" creationId="{CCD45D73-CED8-C073-AFC5-8BB1BCFDD609}"/>
          </ac:spMkLst>
        </pc:spChg>
        <pc:grpChg chg="mod">
          <ac:chgData name="T H" userId="270efafb50020bd6" providerId="LiveId" clId="{98F6F4E3-314D-4EB2-8916-0542550D45BA}" dt="2022-08-10T09:24:51.776" v="4" actId="14100"/>
          <ac:grpSpMkLst>
            <pc:docMk/>
            <pc:sldMk cId="222889224" sldId="444"/>
            <ac:grpSpMk id="8" creationId="{00000000-0000-0000-0000-000000000000}"/>
          </ac:grpSpMkLst>
        </pc:grpChg>
        <pc:picChg chg="mod">
          <ac:chgData name="T H" userId="270efafb50020bd6" providerId="LiveId" clId="{98F6F4E3-314D-4EB2-8916-0542550D45BA}" dt="2022-08-10T09:24:51.776" v="4" actId="14100"/>
          <ac:picMkLst>
            <pc:docMk/>
            <pc:sldMk cId="222889224" sldId="444"/>
            <ac:picMk id="2064" creationId="{00000000-0000-0000-0000-000000000000}"/>
          </ac:picMkLst>
        </pc:picChg>
        <pc:cxnChg chg="add mod">
          <ac:chgData name="T H" userId="270efafb50020bd6" providerId="LiveId" clId="{98F6F4E3-314D-4EB2-8916-0542550D45BA}" dt="2022-08-10T09:22:43.519" v="0"/>
          <ac:cxnSpMkLst>
            <pc:docMk/>
            <pc:sldMk cId="222889224" sldId="444"/>
            <ac:cxnSpMk id="15" creationId="{FB7C61EE-D4F2-2EED-8F91-1BF0C6C382D2}"/>
          </ac:cxnSpMkLst>
        </pc:cxnChg>
      </pc:sldChg>
      <pc:sldChg chg="addSp delSp modSp mod addAnim delAnim modAnim">
        <pc:chgData name="T H" userId="270efafb50020bd6" providerId="LiveId" clId="{98F6F4E3-314D-4EB2-8916-0542550D45BA}" dt="2022-08-10T11:27:48.752" v="561" actId="255"/>
        <pc:sldMkLst>
          <pc:docMk/>
          <pc:sldMk cId="970784826" sldId="445"/>
        </pc:sldMkLst>
        <pc:spChg chg="mod">
          <ac:chgData name="T H" userId="270efafb50020bd6" providerId="LiveId" clId="{98F6F4E3-314D-4EB2-8916-0542550D45BA}" dt="2022-08-10T10:33:30.649" v="364" actId="1038"/>
          <ac:spMkLst>
            <pc:docMk/>
            <pc:sldMk cId="970784826" sldId="445"/>
            <ac:spMk id="7" creationId="{00000000-0000-0000-0000-000000000000}"/>
          </ac:spMkLst>
        </pc:spChg>
        <pc:spChg chg="add mod">
          <ac:chgData name="T H" userId="270efafb50020bd6" providerId="LiveId" clId="{98F6F4E3-314D-4EB2-8916-0542550D45BA}" dt="2022-08-10T10:54:42.706" v="398" actId="1076"/>
          <ac:spMkLst>
            <pc:docMk/>
            <pc:sldMk cId="970784826" sldId="445"/>
            <ac:spMk id="9" creationId="{252D467B-7FB9-8EF5-B56C-B4F19BBF0FE6}"/>
          </ac:spMkLst>
        </pc:spChg>
        <pc:spChg chg="add mod">
          <ac:chgData name="T H" userId="270efafb50020bd6" providerId="LiveId" clId="{98F6F4E3-314D-4EB2-8916-0542550D45BA}" dt="2022-08-10T10:41:52.802" v="374" actId="1076"/>
          <ac:spMkLst>
            <pc:docMk/>
            <pc:sldMk cId="970784826" sldId="445"/>
            <ac:spMk id="10" creationId="{772DE419-59A9-77D4-C73A-9D6ECEF227B2}"/>
          </ac:spMkLst>
        </pc:spChg>
        <pc:spChg chg="add mod">
          <ac:chgData name="T H" userId="270efafb50020bd6" providerId="LiveId" clId="{98F6F4E3-314D-4EB2-8916-0542550D45BA}" dt="2022-08-10T11:13:14.730" v="557" actId="20577"/>
          <ac:spMkLst>
            <pc:docMk/>
            <pc:sldMk cId="970784826" sldId="445"/>
            <ac:spMk id="11" creationId="{97263FB8-0911-25CF-24B0-CFA11DC623F5}"/>
          </ac:spMkLst>
        </pc:spChg>
        <pc:spChg chg="mod">
          <ac:chgData name="T H" userId="270efafb50020bd6" providerId="LiveId" clId="{98F6F4E3-314D-4EB2-8916-0542550D45BA}" dt="2022-08-10T10:33:30.649" v="364" actId="1038"/>
          <ac:spMkLst>
            <pc:docMk/>
            <pc:sldMk cId="970784826" sldId="445"/>
            <ac:spMk id="12" creationId="{00000000-0000-0000-0000-000000000000}"/>
          </ac:spMkLst>
        </pc:spChg>
        <pc:spChg chg="add mod">
          <ac:chgData name="T H" userId="270efafb50020bd6" providerId="LiveId" clId="{98F6F4E3-314D-4EB2-8916-0542550D45BA}" dt="2022-08-10T11:11:38.166" v="546" actId="1076"/>
          <ac:spMkLst>
            <pc:docMk/>
            <pc:sldMk cId="970784826" sldId="445"/>
            <ac:spMk id="14" creationId="{D577FBD1-3FB7-50AB-5A48-0B605BE58F6D}"/>
          </ac:spMkLst>
        </pc:spChg>
        <pc:spChg chg="add del mod ord">
          <ac:chgData name="T H" userId="270efafb50020bd6" providerId="LiveId" clId="{98F6F4E3-314D-4EB2-8916-0542550D45BA}" dt="2022-08-10T11:11:24.637" v="543" actId="21"/>
          <ac:spMkLst>
            <pc:docMk/>
            <pc:sldMk cId="970784826" sldId="445"/>
            <ac:spMk id="15" creationId="{C3A5ACA4-891B-80BE-A0C6-D77BA13B4229}"/>
          </ac:spMkLst>
        </pc:spChg>
        <pc:spChg chg="add del mod">
          <ac:chgData name="T H" userId="270efafb50020bd6" providerId="LiveId" clId="{98F6F4E3-314D-4EB2-8916-0542550D45BA}" dt="2022-08-10T11:11:24.637" v="543" actId="21"/>
          <ac:spMkLst>
            <pc:docMk/>
            <pc:sldMk cId="970784826" sldId="445"/>
            <ac:spMk id="16" creationId="{F0045F5B-9DE0-394E-473B-5CC71CF9357D}"/>
          </ac:spMkLst>
        </pc:spChg>
        <pc:spChg chg="add del mod">
          <ac:chgData name="T H" userId="270efafb50020bd6" providerId="LiveId" clId="{98F6F4E3-314D-4EB2-8916-0542550D45BA}" dt="2022-08-10T10:54:21.483" v="394" actId="1038"/>
          <ac:spMkLst>
            <pc:docMk/>
            <pc:sldMk cId="970784826" sldId="445"/>
            <ac:spMk id="18" creationId="{95F55E8B-F980-B563-A2DF-862D1E4CB490}"/>
          </ac:spMkLst>
        </pc:spChg>
        <pc:spChg chg="add del mod">
          <ac:chgData name="T H" userId="270efafb50020bd6" providerId="LiveId" clId="{98F6F4E3-314D-4EB2-8916-0542550D45BA}" dt="2022-08-10T09:29:08.126" v="67" actId="478"/>
          <ac:spMkLst>
            <pc:docMk/>
            <pc:sldMk cId="970784826" sldId="445"/>
            <ac:spMk id="19" creationId="{E0212303-B81B-82F1-CA6D-4D4CD2DE0EDC}"/>
          </ac:spMkLst>
        </pc:spChg>
        <pc:spChg chg="add del">
          <ac:chgData name="T H" userId="270efafb50020bd6" providerId="LiveId" clId="{98F6F4E3-314D-4EB2-8916-0542550D45BA}" dt="2022-08-10T09:30:30.473" v="182" actId="478"/>
          <ac:spMkLst>
            <pc:docMk/>
            <pc:sldMk cId="970784826" sldId="445"/>
            <ac:spMk id="20" creationId="{69E2B7D7-9860-3AC0-5FD6-E37122CEFF0B}"/>
          </ac:spMkLst>
        </pc:spChg>
        <pc:spChg chg="add del">
          <ac:chgData name="T H" userId="270efafb50020bd6" providerId="LiveId" clId="{98F6F4E3-314D-4EB2-8916-0542550D45BA}" dt="2022-08-10T09:30:26.939" v="180" actId="478"/>
          <ac:spMkLst>
            <pc:docMk/>
            <pc:sldMk cId="970784826" sldId="445"/>
            <ac:spMk id="21" creationId="{EF71F595-8AAB-F7F8-1D6D-E5636650CACA}"/>
          </ac:spMkLst>
        </pc:spChg>
        <pc:spChg chg="add del">
          <ac:chgData name="T H" userId="270efafb50020bd6" providerId="LiveId" clId="{98F6F4E3-314D-4EB2-8916-0542550D45BA}" dt="2022-08-10T09:30:28.774" v="181" actId="478"/>
          <ac:spMkLst>
            <pc:docMk/>
            <pc:sldMk cId="970784826" sldId="445"/>
            <ac:spMk id="22" creationId="{B59B7FD0-A627-C0E3-DD85-84D4EA3E5900}"/>
          </ac:spMkLst>
        </pc:spChg>
        <pc:spChg chg="add del mod ord">
          <ac:chgData name="T H" userId="270efafb50020bd6" providerId="LiveId" clId="{98F6F4E3-314D-4EB2-8916-0542550D45BA}" dt="2022-08-10T11:11:24.637" v="543" actId="21"/>
          <ac:spMkLst>
            <pc:docMk/>
            <pc:sldMk cId="970784826" sldId="445"/>
            <ac:spMk id="23" creationId="{BC08EBC7-8249-30A4-2058-6F47FA6D34E0}"/>
          </ac:spMkLst>
        </pc:spChg>
        <pc:spChg chg="del">
          <ac:chgData name="T H" userId="270efafb50020bd6" providerId="LiveId" clId="{98F6F4E3-314D-4EB2-8916-0542550D45BA}" dt="2022-08-10T09:30:26.939" v="180" actId="478"/>
          <ac:spMkLst>
            <pc:docMk/>
            <pc:sldMk cId="970784826" sldId="445"/>
            <ac:spMk id="24" creationId="{FB61B7AE-FE46-07CE-E1D1-722D2A2825CE}"/>
          </ac:spMkLst>
        </pc:spChg>
        <pc:spChg chg="add del">
          <ac:chgData name="T H" userId="270efafb50020bd6" providerId="LiveId" clId="{98F6F4E3-314D-4EB2-8916-0542550D45BA}" dt="2022-08-10T09:30:26.939" v="180" actId="478"/>
          <ac:spMkLst>
            <pc:docMk/>
            <pc:sldMk cId="970784826" sldId="445"/>
            <ac:spMk id="25" creationId="{A79F7605-B7FB-91DA-D1D4-627FB8F8BE83}"/>
          </ac:spMkLst>
        </pc:spChg>
        <pc:spChg chg="mod">
          <ac:chgData name="T H" userId="270efafb50020bd6" providerId="LiveId" clId="{98F6F4E3-314D-4EB2-8916-0542550D45BA}" dt="2022-08-10T10:55:31.285" v="404" actId="1076"/>
          <ac:spMkLst>
            <pc:docMk/>
            <pc:sldMk cId="970784826" sldId="445"/>
            <ac:spMk id="26" creationId="{5D16BC7A-DCEA-9482-68B5-8A68CB66A52C}"/>
          </ac:spMkLst>
        </pc:spChg>
        <pc:spChg chg="mod">
          <ac:chgData name="T H" userId="270efafb50020bd6" providerId="LiveId" clId="{98F6F4E3-314D-4EB2-8916-0542550D45BA}" dt="2022-08-10T10:33:21.290" v="347" actId="1038"/>
          <ac:spMkLst>
            <pc:docMk/>
            <pc:sldMk cId="970784826" sldId="445"/>
            <ac:spMk id="27" creationId="{A67B0445-0C36-278C-FB57-CAF71DEC5862}"/>
          </ac:spMkLst>
        </pc:spChg>
        <pc:spChg chg="mod">
          <ac:chgData name="T H" userId="270efafb50020bd6" providerId="LiveId" clId="{98F6F4E3-314D-4EB2-8916-0542550D45BA}" dt="2022-08-10T11:27:48.752" v="561" actId="255"/>
          <ac:spMkLst>
            <pc:docMk/>
            <pc:sldMk cId="970784826" sldId="445"/>
            <ac:spMk id="34" creationId="{00000000-0000-0000-0000-000000000000}"/>
          </ac:spMkLst>
        </pc:spChg>
        <pc:grpChg chg="mod">
          <ac:chgData name="T H" userId="270efafb50020bd6" providerId="LiveId" clId="{98F6F4E3-314D-4EB2-8916-0542550D45BA}" dt="2022-08-10T10:33:30.649" v="364" actId="1038"/>
          <ac:grpSpMkLst>
            <pc:docMk/>
            <pc:sldMk cId="970784826" sldId="445"/>
            <ac:grpSpMk id="33" creationId="{00000000-0000-0000-0000-000000000000}"/>
          </ac:grpSpMkLst>
        </pc:grpChg>
        <pc:graphicFrameChg chg="del">
          <ac:chgData name="T H" userId="270efafb50020bd6" providerId="LiveId" clId="{98F6F4E3-314D-4EB2-8916-0542550D45BA}" dt="2022-08-10T09:28:53.218" v="60" actId="478"/>
          <ac:graphicFrameMkLst>
            <pc:docMk/>
            <pc:sldMk cId="970784826" sldId="445"/>
            <ac:graphicFrameMk id="17" creationId="{DE90BF42-12DF-62DB-70A2-8CB656B4EA75}"/>
          </ac:graphicFrameMkLst>
        </pc:graphicFrameChg>
        <pc:picChg chg="add del mod">
          <ac:chgData name="T H" userId="270efafb50020bd6" providerId="LiveId" clId="{98F6F4E3-314D-4EB2-8916-0542550D45BA}" dt="2022-08-10T11:12:08.231" v="547" actId="478"/>
          <ac:picMkLst>
            <pc:docMk/>
            <pc:sldMk cId="970784826" sldId="445"/>
            <ac:picMk id="8" creationId="{D4A86EC3-8328-0F76-139A-4FCF1FB6A481}"/>
          </ac:picMkLst>
        </pc:picChg>
        <pc:picChg chg="add mod">
          <ac:chgData name="T H" userId="270efafb50020bd6" providerId="LiveId" clId="{98F6F4E3-314D-4EB2-8916-0542550D45BA}" dt="2022-08-10T11:11:31.544" v="545" actId="1076"/>
          <ac:picMkLst>
            <pc:docMk/>
            <pc:sldMk cId="970784826" sldId="445"/>
            <ac:picMk id="28" creationId="{29EC08C4-FD30-713C-0A35-61B6149252CF}"/>
          </ac:picMkLst>
        </pc:picChg>
        <pc:cxnChg chg="mod">
          <ac:chgData name="T H" userId="270efafb50020bd6" providerId="LiveId" clId="{98F6F4E3-314D-4EB2-8916-0542550D45BA}" dt="2022-08-10T10:33:30.649" v="364" actId="1038"/>
          <ac:cxnSpMkLst>
            <pc:docMk/>
            <pc:sldMk cId="970784826" sldId="445"/>
            <ac:cxnSpMk id="35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11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Giai%20nghia%20tu/om%20vai%20ba%20co.pptx" TargetMode="External"/><Relationship Id="rId2" Type="http://schemas.openxmlformats.org/officeDocument/2006/relationships/hyperlink" Target="Giai%20nghia%20tu/Hon%20ho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683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CHA SẼ LUÔN Ở BÊN CON (T1,2)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719" y="5455077"/>
            <a:ext cx="3853658" cy="2749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180085" y="756090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17550" indent="-2603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436688" indent="-5222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2154238" indent="-78263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873375" indent="-104457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56198"/>
      </p:ext>
    </p:extLst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6B0FB0-EF7F-3B04-224A-F915288CE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919" y="609600"/>
            <a:ext cx="14859000" cy="838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843973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2: CHA SẼ LUÔN Ở BÊN CON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63435" y="2751892"/>
            <a:ext cx="1396628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trôi chảy toàn bài, giọng nhẹ nhàng, tình cảm</a:t>
            </a:r>
            <a:r>
              <a:rPr lang="en-US" sz="4000">
                <a:latin typeface="Times New Roman" panose="02020603050405020304" pitchFamily="18" charset="0"/>
                <a:ea typeface="Calibri" panose="020F0502020204030204" pitchFamily="34" charset="0"/>
              </a:rPr>
              <a:t>. Nhấn giọng, gây ấn tượng với những từ ngữ gợi tả, gợi cảm. </a:t>
            </a:r>
            <a:endParaRPr lang="en-US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3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93838" y="5323252"/>
            <a:ext cx="13578681" cy="2797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</a:rPr>
              <a:t>+ Đoạn 1: Từ đầu đến </a:t>
            </a:r>
            <a:r>
              <a:rPr lang="en-US" sz="4000" i="1">
                <a:latin typeface="Times New Roman" panose="02020603050405020304" pitchFamily="18" charset="0"/>
                <a:ea typeface="Times New Roman" panose="02020603050405020304" pitchFamily="18" charset="0"/>
              </a:rPr>
              <a:t>bên con.</a:t>
            </a:r>
            <a:endParaRPr lang="en-US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2000"/>
              </a:lnSpc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</a:rPr>
              <a:t>+ Đoạn 2: Tiếp theo cho đến </a:t>
            </a:r>
            <a:r>
              <a:rPr lang="en-US" sz="4000" i="1">
                <a:latin typeface="Times New Roman" panose="02020603050405020304" pitchFamily="18" charset="0"/>
                <a:ea typeface="Times New Roman" panose="02020603050405020304" pitchFamily="18" charset="0"/>
              </a:rPr>
              <a:t>cùng ông</a:t>
            </a: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2000"/>
              </a:lnSpc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</a:rPr>
              <a:t>+ Đoạn 3: Tiếp theo cho đến </a:t>
            </a:r>
            <a:r>
              <a:rPr lang="en-US" sz="4000" i="1">
                <a:latin typeface="Times New Roman" panose="02020603050405020304" pitchFamily="18" charset="0"/>
                <a:ea typeface="Times New Roman" panose="02020603050405020304" pitchFamily="18" charset="0"/>
              </a:rPr>
              <a:t>còn sống</a:t>
            </a: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2000"/>
              </a:lnSpc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</a:rPr>
              <a:t>+ Đoạn 4: Còn lại.</a:t>
            </a:r>
            <a:endParaRPr lang="en-US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2672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pres?slideindex=1&amp;slidetitle="/>
          </p:cNvPr>
          <p:cNvSpPr/>
          <p:nvPr/>
        </p:nvSpPr>
        <p:spPr>
          <a:xfrm>
            <a:off x="2118519" y="7306654"/>
            <a:ext cx="3128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 đất,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hlinkClick r:id="rId3" action="ppaction://hlinkpres?slideindex=1&amp;slidetitle="/>
          </p:cNvPr>
          <p:cNvSpPr/>
          <p:nvPr/>
        </p:nvSpPr>
        <p:spPr>
          <a:xfrm>
            <a:off x="4173491" y="7289561"/>
            <a:ext cx="2288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hỗn loạn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87034" y="2581599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462446" y="6202902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Giải nghĩa từ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4976922" y="87716"/>
            <a:ext cx="6255239" cy="1013727"/>
            <a:chOff x="4539228" y="103852"/>
            <a:chExt cx="6149694" cy="1013727"/>
          </a:xfrm>
        </p:grpSpPr>
        <p:grpSp>
          <p:nvGrpSpPr>
            <p:cNvPr id="34" name="Group 33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35" name="Straight Connector 34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FF4F789-0B92-5EE4-B4FA-800B614F0FC4}"/>
              </a:ext>
            </a:extLst>
          </p:cNvPr>
          <p:cNvSpPr txBox="1"/>
          <p:nvPr/>
        </p:nvSpPr>
        <p:spPr>
          <a:xfrm>
            <a:off x="2347119" y="3373652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hỗn </a:t>
            </a:r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oạn,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26E2B3-44C7-CFC1-AC74-EFDD01E4790C}"/>
              </a:ext>
            </a:extLst>
          </p:cNvPr>
          <p:cNvSpPr txBox="1"/>
          <p:nvPr/>
        </p:nvSpPr>
        <p:spPr>
          <a:xfrm>
            <a:off x="1813719" y="4476925"/>
            <a:ext cx="12649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	Rồi ông nhớ lại lời hứa với con: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“Dù có chuyện gì xảy ra, 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cha cũng sẽ luôn ở bên con”.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//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BC72EFFC-FEF1-743B-2388-0EE71A957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2: CHA SẼ LUÔN Ở BÊN CON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7436DE-50C3-ABF9-8B87-F4D63838ED93}"/>
              </a:ext>
            </a:extLst>
          </p:cNvPr>
          <p:cNvSpPr txBox="1"/>
          <p:nvPr/>
        </p:nvSpPr>
        <p:spPr>
          <a:xfrm>
            <a:off x="4416496" y="3345529"/>
            <a:ext cx="24030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ặng đi,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681DC5-4720-1596-4C31-98B2BE9F9953}"/>
              </a:ext>
            </a:extLst>
          </p:cNvPr>
          <p:cNvSpPr txBox="1"/>
          <p:nvPr/>
        </p:nvSpPr>
        <p:spPr>
          <a:xfrm>
            <a:off x="7674875" y="3311555"/>
            <a:ext cx="18274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uôn,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90FD65-A26F-6DC6-0938-0BCA23192C56}"/>
              </a:ext>
            </a:extLst>
          </p:cNvPr>
          <p:cNvSpPr txBox="1"/>
          <p:nvPr/>
        </p:nvSpPr>
        <p:spPr>
          <a:xfrm>
            <a:off x="6083347" y="3353878"/>
            <a:ext cx="15915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 </a:t>
            </a:r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ại,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F7ABA19-F958-96DB-9AB8-CE66E22D6ACF}"/>
              </a:ext>
            </a:extLst>
          </p:cNvPr>
          <p:cNvSpPr txBox="1"/>
          <p:nvPr/>
        </p:nvSpPr>
        <p:spPr>
          <a:xfrm>
            <a:off x="8824119" y="3289485"/>
            <a:ext cx="2133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 đất,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9" name="Rectangle 18">
            <a:hlinkClick r:id="rId3" action="ppaction://hlinkpres?slideindex=1&amp;slidetitle="/>
            <a:extLst>
              <a:ext uri="{FF2B5EF4-FFF2-40B4-BE49-F238E27FC236}">
                <a16:creationId xmlns:a16="http://schemas.microsoft.com/office/drawing/2014/main" id="{8C87E77D-3E77-CCF9-0298-5427E940FFAC}"/>
              </a:ext>
            </a:extLst>
          </p:cNvPr>
          <p:cNvSpPr/>
          <p:nvPr/>
        </p:nvSpPr>
        <p:spPr>
          <a:xfrm>
            <a:off x="6083347" y="7272468"/>
            <a:ext cx="38837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bàng hoàng</a:t>
            </a: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480326" y="3377385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463692" y="2777221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Câu 1: Chuyện gì xảy ra với ngôi trường của cậu con trai khi động đất?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85487" y="3946215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Động đất khiến ngôi trường sụp đổ hoàn toàn và chỉ còn là một đống đổ nát.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547519" y="5298791"/>
            <a:ext cx="10233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Câu 2: Vì sao người cha vẫn quyết tâm đào bới đống đổ nát khi mọi người cho rằng không còn hi vọng?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785487" y="6934200"/>
            <a:ext cx="102108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Vì ông yêu con trai của mình và ông nhớ đến lời hứa với con “Dù có chuyện gì xảy ra, cha cũng sẽ luôn ở bên con.”. 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22A40B41-954B-DD0C-8702-45F90D87CED1}"/>
              </a:ext>
            </a:extLst>
          </p:cNvPr>
          <p:cNvSpPr txBox="1"/>
          <p:nvPr/>
        </p:nvSpPr>
        <p:spPr>
          <a:xfrm>
            <a:off x="820698" y="3391515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hỗn </a:t>
            </a:r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oạn,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5D6679-2214-FC26-834B-2BAA0C31A387}"/>
              </a:ext>
            </a:extLst>
          </p:cNvPr>
          <p:cNvSpPr txBox="1"/>
          <p:nvPr/>
        </p:nvSpPr>
        <p:spPr>
          <a:xfrm>
            <a:off x="459850" y="5214878"/>
            <a:ext cx="49993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	Rồi ông nhớ lại lời hứa với con: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“Dù có chuyện gì xảy ra, 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cha cũng sẽ luôn ở bên con”.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//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E32351-4482-650F-E3A0-C8343088CBCF}"/>
              </a:ext>
            </a:extLst>
          </p:cNvPr>
          <p:cNvSpPr txBox="1"/>
          <p:nvPr/>
        </p:nvSpPr>
        <p:spPr>
          <a:xfrm>
            <a:off x="2791691" y="3377385"/>
            <a:ext cx="24030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ặng đi,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A68CC0-720D-F514-0DE0-0E60E0CF1F47}"/>
              </a:ext>
            </a:extLst>
          </p:cNvPr>
          <p:cNvSpPr txBox="1"/>
          <p:nvPr/>
        </p:nvSpPr>
        <p:spPr>
          <a:xfrm>
            <a:off x="2118519" y="4083810"/>
            <a:ext cx="18274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uôn,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7B8125-D7AF-F300-85F5-14C970AB52C6}"/>
              </a:ext>
            </a:extLst>
          </p:cNvPr>
          <p:cNvSpPr txBox="1"/>
          <p:nvPr/>
        </p:nvSpPr>
        <p:spPr>
          <a:xfrm>
            <a:off x="485522" y="4075460"/>
            <a:ext cx="15915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 </a:t>
            </a:r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ại,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4BD13A-F4A0-1CD9-3520-8C7B6F373C56}"/>
              </a:ext>
            </a:extLst>
          </p:cNvPr>
          <p:cNvSpPr txBox="1"/>
          <p:nvPr/>
        </p:nvSpPr>
        <p:spPr>
          <a:xfrm>
            <a:off x="3296647" y="4075461"/>
            <a:ext cx="27730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 đất,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DE14A249-6642-4574-A326-C5F0F9F12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2: CHA SẼ LUÔN Ở BÊN CON</a:t>
            </a:r>
          </a:p>
        </p:txBody>
      </p:sp>
    </p:spTree>
    <p:extLst>
      <p:ext uri="{BB962C8B-B14F-4D97-AF65-F5344CB8AC3E}">
        <p14:creationId xmlns:p14="http://schemas.microsoft.com/office/powerpoint/2010/main" val="38083757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Câu 3: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Quyết tâm của người cha đã đem lại kết quả gì? 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46735" y="3934492"/>
            <a:ext cx="102108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 nhiều giờ đào bới, ông và mọi người đã tìm được con trai và các bạn của cậu, tất cả đều còn sống.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46735" y="5605926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Câu 4: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Chi tiết nào cho thấy cậu con trai rất tin tưởng vào cha mình? 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22601" y="6919199"/>
            <a:ext cx="104733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Chi tiết cậu bé nói với cha: “Cha ơi! Con đã bảo các bạn là nhất định cha sẽ cứu con và các bạn mà!”</a:t>
            </a:r>
            <a:r>
              <a:rPr lang="nl-NL" sz="3600" b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 Box 14">
            <a:extLst>
              <a:ext uri="{FF2B5EF4-FFF2-40B4-BE49-F238E27FC236}">
                <a16:creationId xmlns:a16="http://schemas.microsoft.com/office/drawing/2014/main" id="{7973540B-8E89-3264-9A17-FCED0E5F2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2: CHA SẼ LUÔN Ở BÊN CON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9E0683-6C51-5F4F-3D85-0747741A4988}"/>
              </a:ext>
            </a:extLst>
          </p:cNvPr>
          <p:cNvSpPr txBox="1"/>
          <p:nvPr/>
        </p:nvSpPr>
        <p:spPr>
          <a:xfrm>
            <a:off x="820698" y="3391515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hỗn </a:t>
            </a:r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oạn,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9EBC9D-58FF-F0B3-A5B8-B64AA1FC7321}"/>
              </a:ext>
            </a:extLst>
          </p:cNvPr>
          <p:cNvSpPr txBox="1"/>
          <p:nvPr/>
        </p:nvSpPr>
        <p:spPr>
          <a:xfrm>
            <a:off x="458526" y="5170055"/>
            <a:ext cx="49993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	Rồi ông nhớ lại lời hứa với con: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“Dù có chuyện gì xảy ra, 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cha cũng sẽ luôn ở bên con”.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//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10AEB2-07A2-6CB4-A86E-11813E54AEB9}"/>
              </a:ext>
            </a:extLst>
          </p:cNvPr>
          <p:cNvSpPr txBox="1"/>
          <p:nvPr/>
        </p:nvSpPr>
        <p:spPr>
          <a:xfrm>
            <a:off x="2791691" y="3377385"/>
            <a:ext cx="24030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ặng đi,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9D0EB4-94FF-7C37-B820-4E47A8B8F115}"/>
              </a:ext>
            </a:extLst>
          </p:cNvPr>
          <p:cNvSpPr txBox="1"/>
          <p:nvPr/>
        </p:nvSpPr>
        <p:spPr>
          <a:xfrm>
            <a:off x="2118519" y="4083810"/>
            <a:ext cx="18274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uôn,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695576-87EE-6E99-24E7-9A8A386B5D0B}"/>
              </a:ext>
            </a:extLst>
          </p:cNvPr>
          <p:cNvSpPr txBox="1"/>
          <p:nvPr/>
        </p:nvSpPr>
        <p:spPr>
          <a:xfrm>
            <a:off x="485522" y="4075460"/>
            <a:ext cx="15915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 </a:t>
            </a:r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ại, </a:t>
            </a:r>
            <a:endParaRPr lang="en-US" sz="3600" b="1">
              <a:solidFill>
                <a:srgbClr val="0000CC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EBA9FA8-0B3B-7DD7-CC9C-2A33730CF393}"/>
              </a:ext>
            </a:extLst>
          </p:cNvPr>
          <p:cNvCxnSpPr/>
          <p:nvPr/>
        </p:nvCxnSpPr>
        <p:spPr>
          <a:xfrm>
            <a:off x="5395119" y="3068597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72203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623719" y="2763797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357519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9154899" y="2819400"/>
            <a:ext cx="33008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928519" y="3527287"/>
            <a:ext cx="9263518" cy="3559313"/>
            <a:chOff x="6418599" y="4636134"/>
            <a:chExt cx="8773438" cy="4563537"/>
          </a:xfrm>
        </p:grpSpPr>
        <p:pic>
          <p:nvPicPr>
            <p:cNvPr id="2064" name="Picture 16" descr="Frame Border Transparent PNG Gold Image​ | Gallery Yopriceville -  High-Quality Images and Transparent… | Clip art frames borders, Frame  border design, Frame clipar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523549" y="2531184"/>
              <a:ext cx="4563537" cy="8773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7127315" y="5384623"/>
              <a:ext cx="7356005" cy="28769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4000" b="1" i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	Tình yêu của người cha dành cho con và sự tin tưởng tuyệt đối của cậu bé đối với cha mình.</a:t>
              </a:r>
              <a:endParaRPr 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AA2C509D-35C1-D61C-2A42-B6DF2B8DD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307" y="1111623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NGƯỠNG CỬA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024662-241B-0617-391C-61747D13A1B6}"/>
              </a:ext>
            </a:extLst>
          </p:cNvPr>
          <p:cNvSpPr txBox="1"/>
          <p:nvPr/>
        </p:nvSpPr>
        <p:spPr>
          <a:xfrm>
            <a:off x="820698" y="3391515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hỗn </a:t>
            </a:r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oạn,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176DB0-3EF6-7F99-E6E1-F1AEE4C1FE50}"/>
              </a:ext>
            </a:extLst>
          </p:cNvPr>
          <p:cNvSpPr txBox="1"/>
          <p:nvPr/>
        </p:nvSpPr>
        <p:spPr>
          <a:xfrm>
            <a:off x="458526" y="5170055"/>
            <a:ext cx="49993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	Rồi ông nhớ lại lời hứa với con: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“Dù có chuyện gì xảy ra, 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en-US" sz="3600" b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cha cũng sẽ luôn ở bên con”.</a:t>
            </a:r>
            <a:r>
              <a:rPr lang="en-US" sz="36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//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947962-D277-5730-3ECD-2BC7627ABBED}"/>
              </a:ext>
            </a:extLst>
          </p:cNvPr>
          <p:cNvSpPr txBox="1"/>
          <p:nvPr/>
        </p:nvSpPr>
        <p:spPr>
          <a:xfrm>
            <a:off x="2791691" y="3377385"/>
            <a:ext cx="24030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ặng đi,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A9B33C-9CAA-E199-BDC1-E4E4E49A17A4}"/>
              </a:ext>
            </a:extLst>
          </p:cNvPr>
          <p:cNvSpPr txBox="1"/>
          <p:nvPr/>
        </p:nvSpPr>
        <p:spPr>
          <a:xfrm>
            <a:off x="2118519" y="4083810"/>
            <a:ext cx="18274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uôn, 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D45D73-CED8-C073-AFC5-8BB1BCFDD609}"/>
              </a:ext>
            </a:extLst>
          </p:cNvPr>
          <p:cNvSpPr txBox="1"/>
          <p:nvPr/>
        </p:nvSpPr>
        <p:spPr>
          <a:xfrm>
            <a:off x="485522" y="4075460"/>
            <a:ext cx="15915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 </a:t>
            </a:r>
            <a:r>
              <a:rPr lang="en-US" sz="36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en-US" sz="3600" b="1" i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ại, </a:t>
            </a:r>
            <a:endParaRPr lang="en-US" sz="3600" b="1">
              <a:solidFill>
                <a:srgbClr val="0000CC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B7C61EE-D4F2-2EED-8F91-1BF0C6C382D2}"/>
              </a:ext>
            </a:extLst>
          </p:cNvPr>
          <p:cNvCxnSpPr/>
          <p:nvPr/>
        </p:nvCxnSpPr>
        <p:spPr>
          <a:xfrm>
            <a:off x="5395119" y="3068597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8922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2324084" y="1015955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2915429" y="1600200"/>
            <a:ext cx="3429000" cy="673648"/>
            <a:chOff x="1508919" y="1888664"/>
            <a:chExt cx="3120775" cy="1128834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2915429" y="2364210"/>
            <a:ext cx="7349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Tìm câu hỏi trong bài và cho biết: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F55E8B-F980-B563-A2DF-862D1E4CB490}"/>
              </a:ext>
            </a:extLst>
          </p:cNvPr>
          <p:cNvSpPr/>
          <p:nvPr/>
        </p:nvSpPr>
        <p:spPr>
          <a:xfrm>
            <a:off x="2839541" y="3131430"/>
            <a:ext cx="956597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Những từ ngữ nào cho em biết đó là câu hỏi?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D16BC7A-DCEA-9482-68B5-8A68CB66A52C}"/>
              </a:ext>
            </a:extLst>
          </p:cNvPr>
          <p:cNvSpPr txBox="1"/>
          <p:nvPr/>
        </p:nvSpPr>
        <p:spPr>
          <a:xfrm>
            <a:off x="2839541" y="6416148"/>
            <a:ext cx="7271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Đặt câu với một từ vừa tìm được:</a:t>
            </a: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A67B0445-0C36-278C-FB57-CAF71DEC5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1320" y="1111623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2: CHA SẼ LUÔN Ở BÊN CON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2D467B-7FB9-8EF5-B56C-B4F19BBF0FE6}"/>
              </a:ext>
            </a:extLst>
          </p:cNvPr>
          <p:cNvSpPr/>
          <p:nvPr/>
        </p:nvSpPr>
        <p:spPr>
          <a:xfrm>
            <a:off x="2897333" y="4623489"/>
            <a:ext cx="6248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Cuối câu hỏi có dấu câu gì?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2DE419-59A9-77D4-C73A-9D6ECEF227B2}"/>
              </a:ext>
            </a:extLst>
          </p:cNvPr>
          <p:cNvSpPr/>
          <p:nvPr/>
        </p:nvSpPr>
        <p:spPr>
          <a:xfrm>
            <a:off x="2042319" y="3868452"/>
            <a:ext cx="956597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Câu hỏi là “Bác có giúp tôi không?”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263FB8-0911-25CF-24B0-CFA11DC623F5}"/>
              </a:ext>
            </a:extLst>
          </p:cNvPr>
          <p:cNvSpPr/>
          <p:nvPr/>
        </p:nvSpPr>
        <p:spPr>
          <a:xfrm>
            <a:off x="3413919" y="5484505"/>
            <a:ext cx="449580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 câu hỏi có dấu 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77FBD1-3FB7-50AB-5A48-0B605BE58F6D}"/>
              </a:ext>
            </a:extLst>
          </p:cNvPr>
          <p:cNvSpPr txBox="1"/>
          <p:nvPr/>
        </p:nvSpPr>
        <p:spPr>
          <a:xfrm>
            <a:off x="3320784" y="8032201"/>
            <a:ext cx="76023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Tại sao người cha lại không từ bỏ?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29EC08C4-FD30-713C-0A35-61B614925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1519" y="7058649"/>
            <a:ext cx="7474344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7848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  <p:bldP spid="26" grpId="0"/>
      <p:bldP spid="9" grpId="0"/>
      <p:bldP spid="10" grpId="0"/>
      <p:bldP spid="11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11136</TotalTime>
  <Words>514</Words>
  <Application>Microsoft Office PowerPoint</Application>
  <PresentationFormat>Custom</PresentationFormat>
  <Paragraphs>87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1091</cp:revision>
  <dcterms:created xsi:type="dcterms:W3CDTF">2008-09-09T22:52:10Z</dcterms:created>
  <dcterms:modified xsi:type="dcterms:W3CDTF">2022-10-21T04:41:28Z</dcterms:modified>
</cp:coreProperties>
</file>