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7" r:id="rId3"/>
    <p:sldId id="436" r:id="rId4"/>
    <p:sldId id="434" r:id="rId5"/>
    <p:sldId id="435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927832"/>
            <a:ext cx="1661573" cy="21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1: ÔN CHỮ VIẾT HOA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4139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7424" y="6166038"/>
            <a:ext cx="1112368" cy="8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18" y="5943600"/>
            <a:ext cx="3168859" cy="22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93608" y="68931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Quan sát chữ viết mẫu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E, Ê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E, Ê</a:t>
              </a:r>
            </a:p>
          </p:txBody>
        </p:sp>
      </p:grpSp>
      <p:pic>
        <p:nvPicPr>
          <p:cNvPr id="2" name="Hướng dẫn viết chữ E hoa_360p (1)">
            <a:hlinkClick r:id="" action="ppaction://media"/>
            <a:extLst>
              <a:ext uri="{FF2B5EF4-FFF2-40B4-BE49-F238E27FC236}">
                <a16:creationId xmlns:a16="http://schemas.microsoft.com/office/drawing/2014/main" id="{8292AEA7-C7F4-E90A-7122-858747E36F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5219" y="3850244"/>
            <a:ext cx="5105400" cy="3340337"/>
          </a:xfrm>
          <a:prstGeom prst="rect">
            <a:avLst/>
          </a:prstGeom>
        </p:spPr>
      </p:pic>
      <p:pic>
        <p:nvPicPr>
          <p:cNvPr id="8" name="Hướng dẫn viết chữ E hoa_360p (1)">
            <a:hlinkClick r:id="" action="ppaction://media"/>
            <a:extLst>
              <a:ext uri="{FF2B5EF4-FFF2-40B4-BE49-F238E27FC236}">
                <a16:creationId xmlns:a16="http://schemas.microsoft.com/office/drawing/2014/main" id="{BB024B25-AB5A-D365-6E84-44D2B5EDB2E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5119" y="3925225"/>
            <a:ext cx="4267200" cy="31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41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CHỮ VIẾT HOA: E, Ê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chữ hoa E, Ê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7CB95-1937-B50E-A086-019DE17E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215" y="3886200"/>
            <a:ext cx="9524999" cy="45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94456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75719" y="4829943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Ê-</a:t>
            </a:r>
            <a:r>
              <a:rPr lang="el-GR" sz="4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Α </a:t>
            </a:r>
            <a:endParaRPr lang="en-US" sz="440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740772D-8D16-9913-02E9-A46436DFA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19" y="1295400"/>
            <a:ext cx="562650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CHỮ VIẾT HOA: E, Ê</a:t>
            </a: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9919" y="4690999"/>
            <a:ext cx="11915176" cy="92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lv-LV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Em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κ</a:t>
            </a:r>
            <a:r>
              <a:rPr lang="lv-LV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uận a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ζ </a:t>
            </a:r>
            <a:r>
              <a:rPr lang="lv-LV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hƣ là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η</a:t>
            </a:r>
            <a:r>
              <a:rPr lang="lv-LV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à có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ι</a:t>
            </a:r>
            <a:r>
              <a:rPr lang="lv-LV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úc</a:t>
            </a:r>
            <a:r>
              <a:rPr lang="en-US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r>
              <a:rPr lang="lv-LV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endParaRPr lang="en-US" sz="4350" b="1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A6994F16-1908-1EB9-F810-A00B7296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19" y="1267466"/>
            <a:ext cx="562650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CHỮ VIẾT HOA: E, Ê</a:t>
            </a: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099719" y="4038600"/>
            <a:ext cx="8686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9415</TotalTime>
  <Words>189</Words>
  <Application>Microsoft Office PowerPoint</Application>
  <PresentationFormat>Custom</PresentationFormat>
  <Paragraphs>32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996</cp:revision>
  <dcterms:created xsi:type="dcterms:W3CDTF">2008-09-09T22:52:10Z</dcterms:created>
  <dcterms:modified xsi:type="dcterms:W3CDTF">2022-10-21T16:00:09Z</dcterms:modified>
</cp:coreProperties>
</file>