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423" r:id="rId3"/>
    <p:sldId id="437" r:id="rId4"/>
    <p:sldId id="436" r:id="rId5"/>
    <p:sldId id="434" r:id="rId6"/>
    <p:sldId id="435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88" d="100"/>
          <a:sy n="88" d="100"/>
        </p:scale>
        <p:origin x="240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3E4F325D-4880-44AD-9A60-E9C1687E5CF6}"/>
    <pc:docChg chg="modSld">
      <pc:chgData name="Trang Ha" userId="270efafb50020bd6" providerId="LiveId" clId="{3E4F325D-4880-44AD-9A60-E9C1687E5CF6}" dt="2022-07-30T05:41:29.180" v="0" actId="1076"/>
      <pc:docMkLst>
        <pc:docMk/>
      </pc:docMkLst>
      <pc:sldChg chg="modSp mod">
        <pc:chgData name="Trang Ha" userId="270efafb50020bd6" providerId="LiveId" clId="{3E4F325D-4880-44AD-9A60-E9C1687E5CF6}" dt="2022-07-30T05:41:29.180" v="0" actId="1076"/>
        <pc:sldMkLst>
          <pc:docMk/>
          <pc:sldMk cId="1650289125" sldId="435"/>
        </pc:sldMkLst>
        <pc:spChg chg="mod">
          <ac:chgData name="Trang Ha" userId="270efafb50020bd6" providerId="LiveId" clId="{3E4F325D-4880-44AD-9A60-E9C1687E5CF6}" dt="2022-07-30T05:41:29.180" v="0" actId="1076"/>
          <ac:spMkLst>
            <pc:docMk/>
            <pc:sldMk cId="1650289125" sldId="435"/>
            <ac:spMk id="22" creationId="{88075CAC-C6E2-DB96-6DDF-833EB4A1C71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927832"/>
            <a:ext cx="1661573" cy="215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VIẾT 1: ÔN CHỮ VIẾT HOA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41391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37424" y="6166038"/>
            <a:ext cx="1112368" cy="8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518" y="5943600"/>
            <a:ext cx="3168859" cy="22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093608" y="714375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 chu net ngu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04799"/>
            <a:ext cx="15468600" cy="84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Quan sát chữ viết mẫu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43247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chữ hoa D, Đ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1" name="Group 20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D, Đ</a:t>
              </a:r>
            </a:p>
          </p:txBody>
        </p:sp>
      </p:grpSp>
      <p:pic>
        <p:nvPicPr>
          <p:cNvPr id="2" name="y2mate.com - Hướng dẫn viết chữ D hoa  Instructions for capital letter D  大写字母D的说明_360p">
            <a:hlinkClick r:id="" action="ppaction://media"/>
            <a:extLst>
              <a:ext uri="{FF2B5EF4-FFF2-40B4-BE49-F238E27FC236}">
                <a16:creationId xmlns:a16="http://schemas.microsoft.com/office/drawing/2014/main" id="{A817D2E5-9A19-17E9-0865-9EDDAA8A6A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6193" y="3458695"/>
            <a:ext cx="5121104" cy="4953000"/>
          </a:xfrm>
          <a:prstGeom prst="rect">
            <a:avLst/>
          </a:prstGeom>
        </p:spPr>
      </p:pic>
      <p:pic>
        <p:nvPicPr>
          <p:cNvPr id="8" name="y2mate.com - Hướng dẫn viết chữa Đ hoa  Instructions for capital letter Đ  大写字母Đ的说明_360p">
            <a:hlinkClick r:id="" action="ppaction://media"/>
            <a:extLst>
              <a:ext uri="{FF2B5EF4-FFF2-40B4-BE49-F238E27FC236}">
                <a16:creationId xmlns:a16="http://schemas.microsoft.com/office/drawing/2014/main" id="{EC265C92-1CE5-0A84-23D8-7CA00C0B895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8319" y="3605561"/>
            <a:ext cx="5740804" cy="485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4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9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26414" y="149573"/>
            <a:ext cx="5626505" cy="1670692"/>
            <a:chOff x="5026414" y="149573"/>
            <a:chExt cx="5626505" cy="1670692"/>
          </a:xfrm>
        </p:grpSpPr>
        <p:grpSp>
          <p:nvGrpSpPr>
            <p:cNvPr id="14" name="Group 13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5026414" y="1182731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D, Đ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Ôn chữ viết hoa.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chữ hoa D, Đ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6FE13-895F-D333-DAEF-526EC7223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19" y="3733800"/>
            <a:ext cx="9372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4456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75719" y="4716959"/>
            <a:ext cx="3390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Đà Nẵng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4AAF119A-0885-4E96-54AF-906433F82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867" y="1433212"/>
            <a:ext cx="562650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CHỮ VIẾT HOA: D, Đ</a:t>
            </a: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08531" y="4669173"/>
            <a:ext cx="11915176" cy="179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lv-LV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Ai ơi bưng bát cơm đầy</a:t>
            </a:r>
          </a:p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Dẻo thơm một hạt, đắng cay muôn phần</a:t>
            </a:r>
            <a:endParaRPr lang="en-US" sz="4350" b="1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075CAC-C6E2-DB96-6DDF-833EB4A1C717}"/>
              </a:ext>
            </a:extLst>
          </p:cNvPr>
          <p:cNvSpPr txBox="1"/>
          <p:nvPr/>
        </p:nvSpPr>
        <p:spPr>
          <a:xfrm>
            <a:off x="9814719" y="6473603"/>
            <a:ext cx="2209800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350" b="1">
                <a:solidFill>
                  <a:srgbClr val="0000CC"/>
                </a:solidFill>
                <a:latin typeface="HP001 4 hàng" panose="020B0603050302020204" pitchFamily="34" charset="0"/>
              </a:rPr>
              <a:t> Ca dao 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9B18D67E-D9E3-3E2C-2D0F-1E69A0D72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867" y="1433212"/>
            <a:ext cx="562650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CHỮ VIẾT HOA: D, Đ</a:t>
            </a: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099719" y="4038600"/>
            <a:ext cx="8686800" cy="1049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9356</TotalTime>
  <Words>192</Words>
  <Application>Microsoft Office PowerPoint</Application>
  <PresentationFormat>Custom</PresentationFormat>
  <Paragraphs>34</Paragraphs>
  <Slides>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995</cp:revision>
  <dcterms:created xsi:type="dcterms:W3CDTF">2008-09-09T22:52:10Z</dcterms:created>
  <dcterms:modified xsi:type="dcterms:W3CDTF">2022-10-06T08:48:16Z</dcterms:modified>
</cp:coreProperties>
</file>