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39" r:id="rId3"/>
    <p:sldId id="427" r:id="rId4"/>
    <p:sldId id="428" r:id="rId5"/>
    <p:sldId id="443" r:id="rId6"/>
    <p:sldId id="442" r:id="rId7"/>
    <p:sldId id="444" r:id="rId8"/>
    <p:sldId id="445" r:id="rId9"/>
    <p:sldId id="446" r:id="rId10"/>
    <p:sldId id="448"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D3DD8"/>
    <a:srgbClr val="FF7C80"/>
    <a:srgbClr val="FFFFFF"/>
    <a:srgbClr val="C5F3F3"/>
    <a:srgbClr val="FF0066"/>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91E63-942F-434A-9524-206665AAD03A}" v="1255" dt="2022-07-29T23:40:10.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A0289C64-B47A-4AC7-AC6C-D7AE11BD9DF4}"/>
    <pc:docChg chg="modSld">
      <pc:chgData name="Trang Ha" userId="270efafb50020bd6" providerId="LiveId" clId="{A0289C64-B47A-4AC7-AC6C-D7AE11BD9DF4}" dt="2022-07-29T10:25:22.524" v="55" actId="20577"/>
      <pc:docMkLst>
        <pc:docMk/>
      </pc:docMkLst>
      <pc:sldChg chg="modSp mod">
        <pc:chgData name="Trang Ha" userId="270efafb50020bd6" providerId="LiveId" clId="{A0289C64-B47A-4AC7-AC6C-D7AE11BD9DF4}" dt="2022-07-29T10:25:22.524" v="55" actId="20577"/>
        <pc:sldMkLst>
          <pc:docMk/>
          <pc:sldMk cId="0" sldId="327"/>
        </pc:sldMkLst>
        <pc:spChg chg="mod">
          <ac:chgData name="Trang Ha" userId="270efafb50020bd6" providerId="LiveId" clId="{A0289C64-B47A-4AC7-AC6C-D7AE11BD9DF4}" dt="2022-07-29T10:25:22.524" v="55" actId="20577"/>
          <ac:spMkLst>
            <pc:docMk/>
            <pc:sldMk cId="0" sldId="327"/>
            <ac:spMk id="2057" creationId="{00000000-0000-0000-0000-000000000000}"/>
          </ac:spMkLst>
        </pc:spChg>
      </pc:sldChg>
    </pc:docChg>
  </pc:docChgLst>
  <pc:docChgLst>
    <pc:chgData name="Trang Ha" userId="270efafb50020bd6" providerId="LiveId" clId="{2CE91E63-942F-434A-9524-206665AAD03A}"/>
    <pc:docChg chg="undo redo custSel addSld delSld modSld">
      <pc:chgData name="Trang Ha" userId="270efafb50020bd6" providerId="LiveId" clId="{2CE91E63-942F-434A-9524-206665AAD03A}" dt="2022-07-29T23:40:43.291" v="2622" actId="14100"/>
      <pc:docMkLst>
        <pc:docMk/>
      </pc:docMkLst>
      <pc:sldChg chg="addSp delSp modSp mod delAnim modAnim">
        <pc:chgData name="Trang Ha" userId="270efafb50020bd6" providerId="LiveId" clId="{2CE91E63-942F-434A-9524-206665AAD03A}" dt="2022-07-29T23:40:43.291" v="2622" actId="14100"/>
        <pc:sldMkLst>
          <pc:docMk/>
          <pc:sldMk cId="0" sldId="407"/>
        </pc:sldMkLst>
        <pc:picChg chg="del">
          <ac:chgData name="Trang Ha" userId="270efafb50020bd6" providerId="LiveId" clId="{2CE91E63-942F-434A-9524-206665AAD03A}" dt="2022-07-29T23:38:58.812" v="2616" actId="478"/>
          <ac:picMkLst>
            <pc:docMk/>
            <pc:sldMk cId="0" sldId="407"/>
            <ac:picMk id="2" creationId="{00000000-0000-0000-0000-000000000000}"/>
          </ac:picMkLst>
        </pc:picChg>
        <pc:picChg chg="add mod">
          <ac:chgData name="Trang Ha" userId="270efafb50020bd6" providerId="LiveId" clId="{2CE91E63-942F-434A-9524-206665AAD03A}" dt="2022-07-29T23:40:43.291" v="2622" actId="14100"/>
          <ac:picMkLst>
            <pc:docMk/>
            <pc:sldMk cId="0" sldId="407"/>
            <ac:picMk id="3" creationId="{DD3D152C-A0E1-8992-D906-FD591203412C}"/>
          </ac:picMkLst>
        </pc:picChg>
      </pc:sldChg>
      <pc:sldChg chg="modSp mod modAnim">
        <pc:chgData name="Trang Ha" userId="270efafb50020bd6" providerId="LiveId" clId="{2CE91E63-942F-434A-9524-206665AAD03A}" dt="2022-07-29T14:04:37.079" v="480" actId="20577"/>
        <pc:sldMkLst>
          <pc:docMk/>
          <pc:sldMk cId="4184934910" sldId="427"/>
        </pc:sldMkLst>
        <pc:spChg chg="mod">
          <ac:chgData name="Trang Ha" userId="270efafb50020bd6" providerId="LiveId" clId="{2CE91E63-942F-434A-9524-206665AAD03A}" dt="2022-07-29T14:04:37.079" v="480" actId="20577"/>
          <ac:spMkLst>
            <pc:docMk/>
            <pc:sldMk cId="4184934910" sldId="427"/>
            <ac:spMk id="2" creationId="{00000000-0000-0000-0000-000000000000}"/>
          </ac:spMkLst>
        </pc:spChg>
        <pc:spChg chg="mod">
          <ac:chgData name="Trang Ha" userId="270efafb50020bd6" providerId="LiveId" clId="{2CE91E63-942F-434A-9524-206665AAD03A}" dt="2022-07-29T14:04:13.960" v="447" actId="20577"/>
          <ac:spMkLst>
            <pc:docMk/>
            <pc:sldMk cId="4184934910" sldId="427"/>
            <ac:spMk id="3" creationId="{00000000-0000-0000-0000-000000000000}"/>
          </ac:spMkLst>
        </pc:spChg>
        <pc:spChg chg="mod">
          <ac:chgData name="Trang Ha" userId="270efafb50020bd6" providerId="LiveId" clId="{2CE91E63-942F-434A-9524-206665AAD03A}" dt="2022-07-29T13:51:43.444" v="245" actId="20577"/>
          <ac:spMkLst>
            <pc:docMk/>
            <pc:sldMk cId="4184934910" sldId="427"/>
            <ac:spMk id="19" creationId="{00000000-0000-0000-0000-000000000000}"/>
          </ac:spMkLst>
        </pc:spChg>
      </pc:sldChg>
      <pc:sldChg chg="addSp delSp modSp mod delAnim modAnim">
        <pc:chgData name="Trang Ha" userId="270efafb50020bd6" providerId="LiveId" clId="{2CE91E63-942F-434A-9524-206665AAD03A}" dt="2022-07-29T21:37:53.753" v="1171" actId="1035"/>
        <pc:sldMkLst>
          <pc:docMk/>
          <pc:sldMk cId="701057155" sldId="428"/>
        </pc:sldMkLst>
        <pc:spChg chg="mod">
          <ac:chgData name="Trang Ha" userId="270efafb50020bd6" providerId="LiveId" clId="{2CE91E63-942F-434A-9524-206665AAD03A}" dt="2022-07-29T21:37:53.753" v="1171" actId="1035"/>
          <ac:spMkLst>
            <pc:docMk/>
            <pc:sldMk cId="701057155" sldId="428"/>
            <ac:spMk id="2" creationId="{00000000-0000-0000-0000-000000000000}"/>
          </ac:spMkLst>
        </pc:spChg>
        <pc:spChg chg="del mod">
          <ac:chgData name="Trang Ha" userId="270efafb50020bd6" providerId="LiveId" clId="{2CE91E63-942F-434A-9524-206665AAD03A}" dt="2022-07-29T21:37:25.023" v="1163" actId="478"/>
          <ac:spMkLst>
            <pc:docMk/>
            <pc:sldMk cId="701057155" sldId="428"/>
            <ac:spMk id="3" creationId="{00000000-0000-0000-0000-000000000000}"/>
          </ac:spMkLst>
        </pc:spChg>
        <pc:spChg chg="del mod">
          <ac:chgData name="Trang Ha" userId="270efafb50020bd6" providerId="LiveId" clId="{2CE91E63-942F-434A-9524-206665AAD03A}" dt="2022-07-29T14:06:56.311" v="587" actId="478"/>
          <ac:spMkLst>
            <pc:docMk/>
            <pc:sldMk cId="701057155" sldId="428"/>
            <ac:spMk id="6" creationId="{00000000-0000-0000-0000-000000000000}"/>
          </ac:spMkLst>
        </pc:spChg>
        <pc:spChg chg="del mod">
          <ac:chgData name="Trang Ha" userId="270efafb50020bd6" providerId="LiveId" clId="{2CE91E63-942F-434A-9524-206665AAD03A}" dt="2022-07-29T21:24:53.642" v="813" actId="478"/>
          <ac:spMkLst>
            <pc:docMk/>
            <pc:sldMk cId="701057155" sldId="428"/>
            <ac:spMk id="21" creationId="{00000000-0000-0000-0000-000000000000}"/>
          </ac:spMkLst>
        </pc:spChg>
        <pc:spChg chg="mod">
          <ac:chgData name="Trang Ha" userId="270efafb50020bd6" providerId="LiveId" clId="{2CE91E63-942F-434A-9524-206665AAD03A}" dt="2022-07-29T21:37:53.753" v="1171" actId="1035"/>
          <ac:spMkLst>
            <pc:docMk/>
            <pc:sldMk cId="701057155" sldId="428"/>
            <ac:spMk id="22" creationId="{00000000-0000-0000-0000-000000000000}"/>
          </ac:spMkLst>
        </pc:spChg>
        <pc:spChg chg="mod">
          <ac:chgData name="Trang Ha" userId="270efafb50020bd6" providerId="LiveId" clId="{2CE91E63-942F-434A-9524-206665AAD03A}" dt="2022-07-29T21:37:53.753" v="1171" actId="1035"/>
          <ac:spMkLst>
            <pc:docMk/>
            <pc:sldMk cId="701057155" sldId="428"/>
            <ac:spMk id="23" creationId="{00000000-0000-0000-0000-000000000000}"/>
          </ac:spMkLst>
        </pc:spChg>
        <pc:spChg chg="add mod">
          <ac:chgData name="Trang Ha" userId="270efafb50020bd6" providerId="LiveId" clId="{2CE91E63-942F-434A-9524-206665AAD03A}" dt="2022-07-29T21:21:43.326" v="735" actId="571"/>
          <ac:spMkLst>
            <pc:docMk/>
            <pc:sldMk cId="701057155" sldId="428"/>
            <ac:spMk id="24" creationId="{AD841555-389B-9052-C10E-3745ABB815F4}"/>
          </ac:spMkLst>
        </pc:spChg>
        <pc:spChg chg="add mod">
          <ac:chgData name="Trang Ha" userId="270efafb50020bd6" providerId="LiveId" clId="{2CE91E63-942F-434A-9524-206665AAD03A}" dt="2022-07-29T21:37:35" v="1165" actId="1076"/>
          <ac:spMkLst>
            <pc:docMk/>
            <pc:sldMk cId="701057155" sldId="428"/>
            <ac:spMk id="25" creationId="{FC7E3DB1-A3BE-C777-E665-60F50001B86C}"/>
          </ac:spMkLst>
        </pc:spChg>
        <pc:spChg chg="mod">
          <ac:chgData name="Trang Ha" userId="270efafb50020bd6" providerId="LiveId" clId="{2CE91E63-942F-434A-9524-206665AAD03A}" dt="2022-07-29T21:23:33.920" v="788" actId="1076"/>
          <ac:spMkLst>
            <pc:docMk/>
            <pc:sldMk cId="701057155" sldId="428"/>
            <ac:spMk id="27" creationId="{00000000-0000-0000-0000-000000000000}"/>
          </ac:spMkLst>
        </pc:spChg>
        <pc:spChg chg="mod">
          <ac:chgData name="Trang Ha" userId="270efafb50020bd6" providerId="LiveId" clId="{2CE91E63-942F-434A-9524-206665AAD03A}" dt="2022-07-29T21:37:53.753" v="1171" actId="1035"/>
          <ac:spMkLst>
            <pc:docMk/>
            <pc:sldMk cId="701057155" sldId="428"/>
            <ac:spMk id="28" creationId="{00000000-0000-0000-0000-000000000000}"/>
          </ac:spMkLst>
        </pc:spChg>
        <pc:spChg chg="mod">
          <ac:chgData name="Trang Ha" userId="270efafb50020bd6" providerId="LiveId" clId="{2CE91E63-942F-434A-9524-206665AAD03A}" dt="2022-07-29T21:23:30.822" v="787" actId="1076"/>
          <ac:spMkLst>
            <pc:docMk/>
            <pc:sldMk cId="701057155" sldId="428"/>
            <ac:spMk id="30" creationId="{00000000-0000-0000-0000-000000000000}"/>
          </ac:spMkLst>
        </pc:spChg>
        <pc:spChg chg="mod">
          <ac:chgData name="Trang Ha" userId="270efafb50020bd6" providerId="LiveId" clId="{2CE91E63-942F-434A-9524-206665AAD03A}" dt="2022-07-29T21:22:59.655" v="770" actId="20577"/>
          <ac:spMkLst>
            <pc:docMk/>
            <pc:sldMk cId="701057155" sldId="428"/>
            <ac:spMk id="33" creationId="{00000000-0000-0000-0000-000000000000}"/>
          </ac:spMkLst>
        </pc:spChg>
        <pc:spChg chg="mod">
          <ac:chgData name="Trang Ha" userId="270efafb50020bd6" providerId="LiveId" clId="{2CE91E63-942F-434A-9524-206665AAD03A}" dt="2022-07-29T21:22:41.092" v="737" actId="1076"/>
          <ac:spMkLst>
            <pc:docMk/>
            <pc:sldMk cId="701057155" sldId="428"/>
            <ac:spMk id="36" creationId="{00000000-0000-0000-0000-000000000000}"/>
          </ac:spMkLst>
        </pc:spChg>
        <pc:spChg chg="mod">
          <ac:chgData name="Trang Ha" userId="270efafb50020bd6" providerId="LiveId" clId="{2CE91E63-942F-434A-9524-206665AAD03A}" dt="2022-07-29T21:22:41.092" v="737" actId="1076"/>
          <ac:spMkLst>
            <pc:docMk/>
            <pc:sldMk cId="701057155" sldId="428"/>
            <ac:spMk id="37" creationId="{00000000-0000-0000-0000-000000000000}"/>
          </ac:spMkLst>
        </pc:spChg>
        <pc:grpChg chg="mod">
          <ac:chgData name="Trang Ha" userId="270efafb50020bd6" providerId="LiveId" clId="{2CE91E63-942F-434A-9524-206665AAD03A}" dt="2022-07-29T21:22:41.092" v="737" actId="1076"/>
          <ac:grpSpMkLst>
            <pc:docMk/>
            <pc:sldMk cId="701057155" sldId="428"/>
            <ac:grpSpMk id="31" creationId="{00000000-0000-0000-0000-000000000000}"/>
          </ac:grpSpMkLst>
        </pc:grpChg>
        <pc:grpChg chg="mod">
          <ac:chgData name="Trang Ha" userId="270efafb50020bd6" providerId="LiveId" clId="{2CE91E63-942F-434A-9524-206665AAD03A}" dt="2022-07-29T21:22:41.092" v="737" actId="1076"/>
          <ac:grpSpMkLst>
            <pc:docMk/>
            <pc:sldMk cId="701057155" sldId="428"/>
            <ac:grpSpMk id="32" creationId="{00000000-0000-0000-0000-000000000000}"/>
          </ac:grpSpMkLst>
        </pc:grpChg>
        <pc:grpChg chg="mod">
          <ac:chgData name="Trang Ha" userId="270efafb50020bd6" providerId="LiveId" clId="{2CE91E63-942F-434A-9524-206665AAD03A}" dt="2022-07-29T21:22:41.092" v="737" actId="1076"/>
          <ac:grpSpMkLst>
            <pc:docMk/>
            <pc:sldMk cId="701057155" sldId="428"/>
            <ac:grpSpMk id="34" creationId="{00000000-0000-0000-0000-000000000000}"/>
          </ac:grpSpMkLst>
        </pc:grpChg>
        <pc:picChg chg="add del mod">
          <ac:chgData name="Trang Ha" userId="270efafb50020bd6" providerId="LiveId" clId="{2CE91E63-942F-434A-9524-206665AAD03A}" dt="2022-07-29T21:34:41.617" v="1148" actId="478"/>
          <ac:picMkLst>
            <pc:docMk/>
            <pc:sldMk cId="701057155" sldId="428"/>
            <ac:picMk id="8" creationId="{3B2F60FA-E8F9-0A8F-067F-6E5CC52BA77A}"/>
          </ac:picMkLst>
        </pc:picChg>
        <pc:cxnChg chg="mod">
          <ac:chgData name="Trang Ha" userId="270efafb50020bd6" providerId="LiveId" clId="{2CE91E63-942F-434A-9524-206665AAD03A}" dt="2022-07-29T21:22:41.092" v="737" actId="1076"/>
          <ac:cxnSpMkLst>
            <pc:docMk/>
            <pc:sldMk cId="701057155" sldId="428"/>
            <ac:cxnSpMk id="35" creationId="{00000000-0000-0000-0000-000000000000}"/>
          </ac:cxnSpMkLst>
        </pc:cxnChg>
      </pc:sldChg>
      <pc:sldChg chg="addSp delSp modSp mod">
        <pc:chgData name="Trang Ha" userId="270efafb50020bd6" providerId="LiveId" clId="{2CE91E63-942F-434A-9524-206665AAD03A}" dt="2022-07-29T14:01:40.824" v="416" actId="1076"/>
        <pc:sldMkLst>
          <pc:docMk/>
          <pc:sldMk cId="4012843973" sldId="439"/>
        </pc:sldMkLst>
        <pc:picChg chg="add del mod">
          <ac:chgData name="Trang Ha" userId="270efafb50020bd6" providerId="LiveId" clId="{2CE91E63-942F-434A-9524-206665AAD03A}" dt="2022-07-29T14:01:23.341" v="409" actId="478"/>
          <ac:picMkLst>
            <pc:docMk/>
            <pc:sldMk cId="4012843973" sldId="439"/>
            <ac:picMk id="3" creationId="{0C2C1F9A-7188-C99F-19F0-03DC4C00EA33}"/>
          </ac:picMkLst>
        </pc:picChg>
        <pc:picChg chg="add mod">
          <ac:chgData name="Trang Ha" userId="270efafb50020bd6" providerId="LiveId" clId="{2CE91E63-942F-434A-9524-206665AAD03A}" dt="2022-07-29T14:01:40.824" v="416" actId="1076"/>
          <ac:picMkLst>
            <pc:docMk/>
            <pc:sldMk cId="4012843973" sldId="439"/>
            <ac:picMk id="5" creationId="{0AC5942E-1477-68A9-0003-6EE896F944F9}"/>
          </ac:picMkLst>
        </pc:picChg>
        <pc:picChg chg="del">
          <ac:chgData name="Trang Ha" userId="270efafb50020bd6" providerId="LiveId" clId="{2CE91E63-942F-434A-9524-206665AAD03A}" dt="2022-07-29T14:00:38.898" v="402" actId="478"/>
          <ac:picMkLst>
            <pc:docMk/>
            <pc:sldMk cId="4012843973" sldId="439"/>
            <ac:picMk id="1026" creationId="{00000000-0000-0000-0000-000000000000}"/>
          </ac:picMkLst>
        </pc:picChg>
      </pc:sldChg>
      <pc:sldChg chg="addSp delSp modSp mod delAnim modAnim">
        <pc:chgData name="Trang Ha" userId="270efafb50020bd6" providerId="LiveId" clId="{2CE91E63-942F-434A-9524-206665AAD03A}" dt="2022-07-29T21:50:47.315" v="1302" actId="20577"/>
        <pc:sldMkLst>
          <pc:docMk/>
          <pc:sldMk cId="952722036" sldId="442"/>
        </pc:sldMkLst>
        <pc:spChg chg="mod">
          <ac:chgData name="Trang Ha" userId="270efafb50020bd6" providerId="LiveId" clId="{2CE91E63-942F-434A-9524-206665AAD03A}" dt="2022-07-29T21:50:21.738" v="1269" actId="207"/>
          <ac:spMkLst>
            <pc:docMk/>
            <pc:sldMk cId="952722036" sldId="442"/>
            <ac:spMk id="12" creationId="{00000000-0000-0000-0000-000000000000}"/>
          </ac:spMkLst>
        </pc:spChg>
        <pc:spChg chg="add del mod">
          <ac:chgData name="Trang Ha" userId="270efafb50020bd6" providerId="LiveId" clId="{2CE91E63-942F-434A-9524-206665AAD03A}" dt="2022-07-29T21:39:49.905" v="1181" actId="478"/>
          <ac:spMkLst>
            <pc:docMk/>
            <pc:sldMk cId="952722036" sldId="442"/>
            <ac:spMk id="22" creationId="{48DFFC03-43DC-B3BC-BBAA-BD1B44A2DDC9}"/>
          </ac:spMkLst>
        </pc:spChg>
        <pc:spChg chg="add del mod">
          <ac:chgData name="Trang Ha" userId="270efafb50020bd6" providerId="LiveId" clId="{2CE91E63-942F-434A-9524-206665AAD03A}" dt="2022-07-29T21:40:06.617" v="1183" actId="478"/>
          <ac:spMkLst>
            <pc:docMk/>
            <pc:sldMk cId="952722036" sldId="442"/>
            <ac:spMk id="23" creationId="{4CB981C9-7790-3989-62AD-E46D2D2FC88B}"/>
          </ac:spMkLst>
        </pc:spChg>
        <pc:spChg chg="add mod">
          <ac:chgData name="Trang Ha" userId="270efafb50020bd6" providerId="LiveId" clId="{2CE91E63-942F-434A-9524-206665AAD03A}" dt="2022-07-29T21:40:17.834" v="1185" actId="1076"/>
          <ac:spMkLst>
            <pc:docMk/>
            <pc:sldMk cId="952722036" sldId="442"/>
            <ac:spMk id="24" creationId="{B9134692-FF1F-E29F-F7CC-C46386BEABF4}"/>
          </ac:spMkLst>
        </pc:spChg>
        <pc:spChg chg="add mod">
          <ac:chgData name="Trang Ha" userId="270efafb50020bd6" providerId="LiveId" clId="{2CE91E63-942F-434A-9524-206665AAD03A}" dt="2022-07-29T21:40:08.013" v="1184"/>
          <ac:spMkLst>
            <pc:docMk/>
            <pc:sldMk cId="952722036" sldId="442"/>
            <ac:spMk id="25" creationId="{99D4E505-8A52-07FD-2DD4-27DFE06B6A8B}"/>
          </ac:spMkLst>
        </pc:spChg>
        <pc:spChg chg="mod">
          <ac:chgData name="Trang Ha" userId="270efafb50020bd6" providerId="LiveId" clId="{2CE91E63-942F-434A-9524-206665AAD03A}" dt="2022-07-29T21:50:10.107" v="1268" actId="1076"/>
          <ac:spMkLst>
            <pc:docMk/>
            <pc:sldMk cId="952722036" sldId="442"/>
            <ac:spMk id="40" creationId="{00000000-0000-0000-0000-000000000000}"/>
          </ac:spMkLst>
        </pc:spChg>
        <pc:spChg chg="mod">
          <ac:chgData name="Trang Ha" userId="270efafb50020bd6" providerId="LiveId" clId="{2CE91E63-942F-434A-9524-206665AAD03A}" dt="2022-07-29T21:50:21.738" v="1269" actId="207"/>
          <ac:spMkLst>
            <pc:docMk/>
            <pc:sldMk cId="952722036" sldId="442"/>
            <ac:spMk id="41" creationId="{00000000-0000-0000-0000-000000000000}"/>
          </ac:spMkLst>
        </pc:spChg>
        <pc:spChg chg="mod">
          <ac:chgData name="Trang Ha" userId="270efafb50020bd6" providerId="LiveId" clId="{2CE91E63-942F-434A-9524-206665AAD03A}" dt="2022-07-29T21:49:57.816" v="1265" actId="113"/>
          <ac:spMkLst>
            <pc:docMk/>
            <pc:sldMk cId="952722036" sldId="442"/>
            <ac:spMk id="42" creationId="{00000000-0000-0000-0000-000000000000}"/>
          </ac:spMkLst>
        </pc:spChg>
        <pc:spChg chg="mod">
          <ac:chgData name="Trang Ha" userId="270efafb50020bd6" providerId="LiveId" clId="{2CE91E63-942F-434A-9524-206665AAD03A}" dt="2022-07-29T21:50:47.315" v="1302" actId="20577"/>
          <ac:spMkLst>
            <pc:docMk/>
            <pc:sldMk cId="952722036" sldId="442"/>
            <ac:spMk id="46" creationId="{00000000-0000-0000-0000-000000000000}"/>
          </ac:spMkLst>
        </pc:spChg>
        <pc:spChg chg="del">
          <ac:chgData name="Trang Ha" userId="270efafb50020bd6" providerId="LiveId" clId="{2CE91E63-942F-434A-9524-206665AAD03A}" dt="2022-07-29T21:36:46.805" v="1157" actId="478"/>
          <ac:spMkLst>
            <pc:docMk/>
            <pc:sldMk cId="952722036" sldId="442"/>
            <ac:spMk id="51" creationId="{00000000-0000-0000-0000-000000000000}"/>
          </ac:spMkLst>
        </pc:spChg>
        <pc:spChg chg="del">
          <ac:chgData name="Trang Ha" userId="270efafb50020bd6" providerId="LiveId" clId="{2CE91E63-942F-434A-9524-206665AAD03A}" dt="2022-07-29T21:39:44.737" v="1179" actId="478"/>
          <ac:spMkLst>
            <pc:docMk/>
            <pc:sldMk cId="952722036" sldId="442"/>
            <ac:spMk id="52" creationId="{00000000-0000-0000-0000-000000000000}"/>
          </ac:spMkLst>
        </pc:spChg>
      </pc:sldChg>
      <pc:sldChg chg="addSp delSp modSp mod modAnim">
        <pc:chgData name="Trang Ha" userId="270efafb50020bd6" providerId="LiveId" clId="{2CE91E63-942F-434A-9524-206665AAD03A}" dt="2022-07-29T21:47:07.293" v="1240" actId="20577"/>
        <pc:sldMkLst>
          <pc:docMk/>
          <pc:sldMk cId="3808375707" sldId="443"/>
        </pc:sldMkLst>
        <pc:spChg chg="mod">
          <ac:chgData name="Trang Ha" userId="270efafb50020bd6" providerId="LiveId" clId="{2CE91E63-942F-434A-9524-206665AAD03A}" dt="2022-07-29T21:47:06.155" v="1239" actId="20577"/>
          <ac:spMkLst>
            <pc:docMk/>
            <pc:sldMk cId="3808375707" sldId="443"/>
            <ac:spMk id="12" creationId="{00000000-0000-0000-0000-000000000000}"/>
          </ac:spMkLst>
        </pc:spChg>
        <pc:spChg chg="add mod">
          <ac:chgData name="Trang Ha" userId="270efafb50020bd6" providerId="LiveId" clId="{2CE91E63-942F-434A-9524-206665AAD03A}" dt="2022-07-29T21:40:22.019" v="1186" actId="1076"/>
          <ac:spMkLst>
            <pc:docMk/>
            <pc:sldMk cId="3808375707" sldId="443"/>
            <ac:spMk id="22" creationId="{5C371089-E143-5618-B973-151756DB9B06}"/>
          </ac:spMkLst>
        </pc:spChg>
        <pc:spChg chg="add del mod">
          <ac:chgData name="Trang Ha" userId="270efafb50020bd6" providerId="LiveId" clId="{2CE91E63-942F-434A-9524-206665AAD03A}" dt="2022-07-29T21:41:22.461" v="1206" actId="1076"/>
          <ac:spMkLst>
            <pc:docMk/>
            <pc:sldMk cId="3808375707" sldId="443"/>
            <ac:spMk id="23" creationId="{C85AE81C-708E-83A2-6104-F47CE1B19C43}"/>
          </ac:spMkLst>
        </pc:spChg>
        <pc:spChg chg="mod">
          <ac:chgData name="Trang Ha" userId="270efafb50020bd6" providerId="LiveId" clId="{2CE91E63-942F-434A-9524-206665AAD03A}" dt="2022-07-29T21:46:07.311" v="1234" actId="1076"/>
          <ac:spMkLst>
            <pc:docMk/>
            <pc:sldMk cId="3808375707" sldId="443"/>
            <ac:spMk id="40" creationId="{00000000-0000-0000-0000-000000000000}"/>
          </ac:spMkLst>
        </pc:spChg>
        <pc:spChg chg="mod">
          <ac:chgData name="Trang Ha" userId="270efafb50020bd6" providerId="LiveId" clId="{2CE91E63-942F-434A-9524-206665AAD03A}" dt="2022-07-29T21:47:07.293" v="1240" actId="20577"/>
          <ac:spMkLst>
            <pc:docMk/>
            <pc:sldMk cId="3808375707" sldId="443"/>
            <ac:spMk id="41" creationId="{00000000-0000-0000-0000-000000000000}"/>
          </ac:spMkLst>
        </pc:spChg>
        <pc:spChg chg="mod">
          <ac:chgData name="Trang Ha" userId="270efafb50020bd6" providerId="LiveId" clId="{2CE91E63-942F-434A-9524-206665AAD03A}" dt="2022-07-29T21:45:28.792" v="1227" actId="113"/>
          <ac:spMkLst>
            <pc:docMk/>
            <pc:sldMk cId="3808375707" sldId="443"/>
            <ac:spMk id="42" creationId="{00000000-0000-0000-0000-000000000000}"/>
          </ac:spMkLst>
        </pc:spChg>
        <pc:spChg chg="mod">
          <ac:chgData name="Trang Ha" userId="270efafb50020bd6" providerId="LiveId" clId="{2CE91E63-942F-434A-9524-206665AAD03A}" dt="2022-07-29T21:40:34.426" v="1205" actId="20577"/>
          <ac:spMkLst>
            <pc:docMk/>
            <pc:sldMk cId="3808375707" sldId="443"/>
            <ac:spMk id="46" creationId="{00000000-0000-0000-0000-000000000000}"/>
          </ac:spMkLst>
        </pc:spChg>
        <pc:spChg chg="del mod">
          <ac:chgData name="Trang Ha" userId="270efafb50020bd6" providerId="LiveId" clId="{2CE91E63-942F-434A-9524-206665AAD03A}" dt="2022-07-29T21:39:04.571" v="1173" actId="478"/>
          <ac:spMkLst>
            <pc:docMk/>
            <pc:sldMk cId="3808375707" sldId="443"/>
            <ac:spMk id="51" creationId="{00000000-0000-0000-0000-000000000000}"/>
          </ac:spMkLst>
        </pc:spChg>
        <pc:spChg chg="del">
          <ac:chgData name="Trang Ha" userId="270efafb50020bd6" providerId="LiveId" clId="{2CE91E63-942F-434A-9524-206665AAD03A}" dt="2022-07-29T21:35:31.157" v="1150" actId="478"/>
          <ac:spMkLst>
            <pc:docMk/>
            <pc:sldMk cId="3808375707" sldId="443"/>
            <ac:spMk id="52" creationId="{00000000-0000-0000-0000-000000000000}"/>
          </ac:spMkLst>
        </pc:spChg>
      </pc:sldChg>
      <pc:sldChg chg="addSp delSp modSp mod">
        <pc:chgData name="Trang Ha" userId="270efafb50020bd6" providerId="LiveId" clId="{2CE91E63-942F-434A-9524-206665AAD03A}" dt="2022-07-29T21:54:01.055" v="1352" actId="1076"/>
        <pc:sldMkLst>
          <pc:docMk/>
          <pc:sldMk cId="222889224" sldId="444"/>
        </pc:sldMkLst>
        <pc:spChg chg="mod">
          <ac:chgData name="Trang Ha" userId="270efafb50020bd6" providerId="LiveId" clId="{2CE91E63-942F-434A-9524-206665AAD03A}" dt="2022-07-29T21:54:01.055" v="1352" actId="1076"/>
          <ac:spMkLst>
            <pc:docMk/>
            <pc:sldMk cId="222889224" sldId="444"/>
            <ac:spMk id="2" creationId="{00000000-0000-0000-0000-000000000000}"/>
          </ac:spMkLst>
        </pc:spChg>
        <pc:spChg chg="add mod">
          <ac:chgData name="Trang Ha" userId="270efafb50020bd6" providerId="LiveId" clId="{2CE91E63-942F-434A-9524-206665AAD03A}" dt="2022-07-29T21:51:22.239" v="1304"/>
          <ac:spMkLst>
            <pc:docMk/>
            <pc:sldMk cId="222889224" sldId="444"/>
            <ac:spMk id="33" creationId="{FC0C0AC0-22DE-51BB-FEB2-AAE58B3FC3D1}"/>
          </ac:spMkLst>
        </pc:spChg>
        <pc:spChg chg="add mod">
          <ac:chgData name="Trang Ha" userId="270efafb50020bd6" providerId="LiveId" clId="{2CE91E63-942F-434A-9524-206665AAD03A}" dt="2022-07-29T21:51:22.239" v="1304"/>
          <ac:spMkLst>
            <pc:docMk/>
            <pc:sldMk cId="222889224" sldId="444"/>
            <ac:spMk id="34" creationId="{0B883359-7F61-9FB7-A1B1-02B48E0AE3BA}"/>
          </ac:spMkLst>
        </pc:spChg>
        <pc:spChg chg="mod">
          <ac:chgData name="Trang Ha" userId="270efafb50020bd6" providerId="LiveId" clId="{2CE91E63-942F-434A-9524-206665AAD03A}" dt="2022-07-29T21:51:32.958" v="1321" actId="20577"/>
          <ac:spMkLst>
            <pc:docMk/>
            <pc:sldMk cId="222889224" sldId="444"/>
            <ac:spMk id="46" creationId="{00000000-0000-0000-0000-000000000000}"/>
          </ac:spMkLst>
        </pc:spChg>
        <pc:spChg chg="del">
          <ac:chgData name="Trang Ha" userId="270efafb50020bd6" providerId="LiveId" clId="{2CE91E63-942F-434A-9524-206665AAD03A}" dt="2022-07-29T21:51:21.271" v="1303" actId="478"/>
          <ac:spMkLst>
            <pc:docMk/>
            <pc:sldMk cId="222889224" sldId="444"/>
            <ac:spMk id="51" creationId="{00000000-0000-0000-0000-000000000000}"/>
          </ac:spMkLst>
        </pc:spChg>
        <pc:spChg chg="del">
          <ac:chgData name="Trang Ha" userId="270efafb50020bd6" providerId="LiveId" clId="{2CE91E63-942F-434A-9524-206665AAD03A}" dt="2022-07-29T21:51:21.271" v="1303" actId="478"/>
          <ac:spMkLst>
            <pc:docMk/>
            <pc:sldMk cId="222889224" sldId="444"/>
            <ac:spMk id="52" creationId="{00000000-0000-0000-0000-000000000000}"/>
          </ac:spMkLst>
        </pc:spChg>
        <pc:grpChg chg="mod">
          <ac:chgData name="Trang Ha" userId="270efafb50020bd6" providerId="LiveId" clId="{2CE91E63-942F-434A-9524-206665AAD03A}" dt="2022-07-29T21:54:01.055" v="1352" actId="1076"/>
          <ac:grpSpMkLst>
            <pc:docMk/>
            <pc:sldMk cId="222889224" sldId="444"/>
            <ac:grpSpMk id="8" creationId="{00000000-0000-0000-0000-000000000000}"/>
          </ac:grpSpMkLst>
        </pc:grpChg>
        <pc:picChg chg="mod">
          <ac:chgData name="Trang Ha" userId="270efafb50020bd6" providerId="LiveId" clId="{2CE91E63-942F-434A-9524-206665AAD03A}" dt="2022-07-29T21:54:01.055" v="1352" actId="1076"/>
          <ac:picMkLst>
            <pc:docMk/>
            <pc:sldMk cId="222889224" sldId="444"/>
            <ac:picMk id="2064" creationId="{00000000-0000-0000-0000-000000000000}"/>
          </ac:picMkLst>
        </pc:picChg>
      </pc:sldChg>
      <pc:sldChg chg="addSp delSp modSp mod delAnim modAnim">
        <pc:chgData name="Trang Ha" userId="270efafb50020bd6" providerId="LiveId" clId="{2CE91E63-942F-434A-9524-206665AAD03A}" dt="2022-07-29T22:26:55.096" v="2094" actId="14100"/>
        <pc:sldMkLst>
          <pc:docMk/>
          <pc:sldMk cId="970784826" sldId="445"/>
        </pc:sldMkLst>
        <pc:spChg chg="mod">
          <ac:chgData name="Trang Ha" userId="270efafb50020bd6" providerId="LiveId" clId="{2CE91E63-942F-434A-9524-206665AAD03A}" dt="2022-07-29T22:01:15.230" v="1551" actId="1076"/>
          <ac:spMkLst>
            <pc:docMk/>
            <pc:sldMk cId="970784826" sldId="445"/>
            <ac:spMk id="12" creationId="{00000000-0000-0000-0000-000000000000}"/>
          </ac:spMkLst>
        </pc:spChg>
        <pc:spChg chg="add del mod">
          <ac:chgData name="Trang Ha" userId="270efafb50020bd6" providerId="LiveId" clId="{2CE91E63-942F-434A-9524-206665AAD03A}" dt="2022-07-29T22:02:07.171" v="1554" actId="478"/>
          <ac:spMkLst>
            <pc:docMk/>
            <pc:sldMk cId="970784826" sldId="445"/>
            <ac:spMk id="14" creationId="{47389869-E78A-BA80-C29B-E186D6511E7F}"/>
          </ac:spMkLst>
        </pc:spChg>
        <pc:spChg chg="add mod">
          <ac:chgData name="Trang Ha" userId="270efafb50020bd6" providerId="LiveId" clId="{2CE91E63-942F-434A-9524-206665AAD03A}" dt="2022-07-29T22:24:02.658" v="2048" actId="20577"/>
          <ac:spMkLst>
            <pc:docMk/>
            <pc:sldMk cId="970784826" sldId="445"/>
            <ac:spMk id="15" creationId="{814FE403-1BE0-3958-2740-371544F54F14}"/>
          </ac:spMkLst>
        </pc:spChg>
        <pc:spChg chg="del">
          <ac:chgData name="Trang Ha" userId="270efafb50020bd6" providerId="LiveId" clId="{2CE91E63-942F-434A-9524-206665AAD03A}" dt="2022-07-29T21:57:11.616" v="1514" actId="478"/>
          <ac:spMkLst>
            <pc:docMk/>
            <pc:sldMk cId="970784826" sldId="445"/>
            <ac:spMk id="36" creationId="{00000000-0000-0000-0000-000000000000}"/>
          </ac:spMkLst>
        </pc:spChg>
        <pc:spChg chg="del">
          <ac:chgData name="Trang Ha" userId="270efafb50020bd6" providerId="LiveId" clId="{2CE91E63-942F-434A-9524-206665AAD03A}" dt="2022-07-29T21:57:11.616" v="1514" actId="478"/>
          <ac:spMkLst>
            <pc:docMk/>
            <pc:sldMk cId="970784826" sldId="445"/>
            <ac:spMk id="37" creationId="{00000000-0000-0000-0000-000000000000}"/>
          </ac:spMkLst>
        </pc:spChg>
        <pc:spChg chg="del">
          <ac:chgData name="Trang Ha" userId="270efafb50020bd6" providerId="LiveId" clId="{2CE91E63-942F-434A-9524-206665AAD03A}" dt="2022-07-29T21:57:11.616" v="1514" actId="478"/>
          <ac:spMkLst>
            <pc:docMk/>
            <pc:sldMk cId="970784826" sldId="445"/>
            <ac:spMk id="38" creationId="{00000000-0000-0000-0000-000000000000}"/>
          </ac:spMkLst>
        </pc:spChg>
        <pc:spChg chg="del">
          <ac:chgData name="Trang Ha" userId="270efafb50020bd6" providerId="LiveId" clId="{2CE91E63-942F-434A-9524-206665AAD03A}" dt="2022-07-29T21:57:11.616" v="1514" actId="478"/>
          <ac:spMkLst>
            <pc:docMk/>
            <pc:sldMk cId="970784826" sldId="445"/>
            <ac:spMk id="39" creationId="{00000000-0000-0000-0000-000000000000}"/>
          </ac:spMkLst>
        </pc:spChg>
        <pc:spChg chg="del">
          <ac:chgData name="Trang Ha" userId="270efafb50020bd6" providerId="LiveId" clId="{2CE91E63-942F-434A-9524-206665AAD03A}" dt="2022-07-29T21:57:11.616" v="1514" actId="478"/>
          <ac:spMkLst>
            <pc:docMk/>
            <pc:sldMk cId="970784826" sldId="445"/>
            <ac:spMk id="40" creationId="{00000000-0000-0000-0000-000000000000}"/>
          </ac:spMkLst>
        </pc:spChg>
        <pc:spChg chg="del">
          <ac:chgData name="Trang Ha" userId="270efafb50020bd6" providerId="LiveId" clId="{2CE91E63-942F-434A-9524-206665AAD03A}" dt="2022-07-29T21:57:11.616" v="1514" actId="478"/>
          <ac:spMkLst>
            <pc:docMk/>
            <pc:sldMk cId="970784826" sldId="445"/>
            <ac:spMk id="41" creationId="{00000000-0000-0000-0000-000000000000}"/>
          </ac:spMkLst>
        </pc:spChg>
        <pc:spChg chg="add del mod">
          <ac:chgData name="Trang Ha" userId="270efafb50020bd6" providerId="LiveId" clId="{2CE91E63-942F-434A-9524-206665AAD03A}" dt="2022-07-29T22:16:00.711" v="1711" actId="478"/>
          <ac:spMkLst>
            <pc:docMk/>
            <pc:sldMk cId="970784826" sldId="445"/>
            <ac:spMk id="42" creationId="{700E72EE-9942-5C93-5BD0-A27D7A864453}"/>
          </ac:spMkLst>
        </pc:spChg>
        <pc:spChg chg="del">
          <ac:chgData name="Trang Ha" userId="270efafb50020bd6" providerId="LiveId" clId="{2CE91E63-942F-434A-9524-206665AAD03A}" dt="2022-07-29T21:57:11.616" v="1514" actId="478"/>
          <ac:spMkLst>
            <pc:docMk/>
            <pc:sldMk cId="970784826" sldId="445"/>
            <ac:spMk id="45" creationId="{00000000-0000-0000-0000-000000000000}"/>
          </ac:spMkLst>
        </pc:spChg>
        <pc:spChg chg="mod">
          <ac:chgData name="Trang Ha" userId="270efafb50020bd6" providerId="LiveId" clId="{2CE91E63-942F-434A-9524-206665AAD03A}" dt="2022-07-29T21:54:18.807" v="1371" actId="20577"/>
          <ac:spMkLst>
            <pc:docMk/>
            <pc:sldMk cId="970784826" sldId="445"/>
            <ac:spMk id="46" creationId="{00000000-0000-0000-0000-000000000000}"/>
          </ac:spMkLst>
        </pc:spChg>
        <pc:spChg chg="add mod">
          <ac:chgData name="Trang Ha" userId="270efafb50020bd6" providerId="LiveId" clId="{2CE91E63-942F-434A-9524-206665AAD03A}" dt="2022-07-29T22:23:02.331" v="2037" actId="1076"/>
          <ac:spMkLst>
            <pc:docMk/>
            <pc:sldMk cId="970784826" sldId="445"/>
            <ac:spMk id="51" creationId="{60EEC363-7D2C-BA09-F9DA-401941D61FBC}"/>
          </ac:spMkLst>
        </pc:spChg>
        <pc:spChg chg="del">
          <ac:chgData name="Trang Ha" userId="270efafb50020bd6" providerId="LiveId" clId="{2CE91E63-942F-434A-9524-206665AAD03A}" dt="2022-07-29T21:57:11.616" v="1514" actId="478"/>
          <ac:spMkLst>
            <pc:docMk/>
            <pc:sldMk cId="970784826" sldId="445"/>
            <ac:spMk id="53" creationId="{00000000-0000-0000-0000-000000000000}"/>
          </ac:spMkLst>
        </pc:spChg>
        <pc:spChg chg="del">
          <ac:chgData name="Trang Ha" userId="270efafb50020bd6" providerId="LiveId" clId="{2CE91E63-942F-434A-9524-206665AAD03A}" dt="2022-07-29T21:57:11.616" v="1514" actId="478"/>
          <ac:spMkLst>
            <pc:docMk/>
            <pc:sldMk cId="970784826" sldId="445"/>
            <ac:spMk id="54" creationId="{00000000-0000-0000-0000-000000000000}"/>
          </ac:spMkLst>
        </pc:spChg>
        <pc:spChg chg="del">
          <ac:chgData name="Trang Ha" userId="270efafb50020bd6" providerId="LiveId" clId="{2CE91E63-942F-434A-9524-206665AAD03A}" dt="2022-07-29T21:57:11.616" v="1514" actId="478"/>
          <ac:spMkLst>
            <pc:docMk/>
            <pc:sldMk cId="970784826" sldId="445"/>
            <ac:spMk id="55" creationId="{00000000-0000-0000-0000-000000000000}"/>
          </ac:spMkLst>
        </pc:spChg>
        <pc:spChg chg="del">
          <ac:chgData name="Trang Ha" userId="270efafb50020bd6" providerId="LiveId" clId="{2CE91E63-942F-434A-9524-206665AAD03A}" dt="2022-07-29T21:57:11.616" v="1514" actId="478"/>
          <ac:spMkLst>
            <pc:docMk/>
            <pc:sldMk cId="970784826" sldId="445"/>
            <ac:spMk id="56" creationId="{00000000-0000-0000-0000-000000000000}"/>
          </ac:spMkLst>
        </pc:spChg>
        <pc:spChg chg="del">
          <ac:chgData name="Trang Ha" userId="270efafb50020bd6" providerId="LiveId" clId="{2CE91E63-942F-434A-9524-206665AAD03A}" dt="2022-07-29T21:57:11.616" v="1514" actId="478"/>
          <ac:spMkLst>
            <pc:docMk/>
            <pc:sldMk cId="970784826" sldId="445"/>
            <ac:spMk id="57" creationId="{00000000-0000-0000-0000-000000000000}"/>
          </ac:spMkLst>
        </pc:spChg>
        <pc:spChg chg="add mod">
          <ac:chgData name="Trang Ha" userId="270efafb50020bd6" providerId="LiveId" clId="{2CE91E63-942F-434A-9524-206665AAD03A}" dt="2022-07-29T22:05:40.440" v="1602" actId="571"/>
          <ac:spMkLst>
            <pc:docMk/>
            <pc:sldMk cId="970784826" sldId="445"/>
            <ac:spMk id="59" creationId="{EAEDD7D6-8312-ACF4-8634-0B37405D55CA}"/>
          </ac:spMkLst>
        </pc:spChg>
        <pc:spChg chg="add mod">
          <ac:chgData name="Trang Ha" userId="270efafb50020bd6" providerId="LiveId" clId="{2CE91E63-942F-434A-9524-206665AAD03A}" dt="2022-07-29T22:22:50.404" v="2035" actId="1076"/>
          <ac:spMkLst>
            <pc:docMk/>
            <pc:sldMk cId="970784826" sldId="445"/>
            <ac:spMk id="60" creationId="{105B4CA9-F65F-49FB-EEFE-FC25ADA57321}"/>
          </ac:spMkLst>
        </pc:spChg>
        <pc:spChg chg="add del mod">
          <ac:chgData name="Trang Ha" userId="270efafb50020bd6" providerId="LiveId" clId="{2CE91E63-942F-434A-9524-206665AAD03A}" dt="2022-07-29T22:08:09.215" v="1634" actId="478"/>
          <ac:spMkLst>
            <pc:docMk/>
            <pc:sldMk cId="970784826" sldId="445"/>
            <ac:spMk id="61" creationId="{E8E94C43-393B-C379-3148-3D9D8A6D61F7}"/>
          </ac:spMkLst>
        </pc:spChg>
        <pc:spChg chg="add mod">
          <ac:chgData name="Trang Ha" userId="270efafb50020bd6" providerId="LiveId" clId="{2CE91E63-942F-434A-9524-206665AAD03A}" dt="2022-07-29T22:09:33.263" v="1647" actId="571"/>
          <ac:spMkLst>
            <pc:docMk/>
            <pc:sldMk cId="970784826" sldId="445"/>
            <ac:spMk id="64" creationId="{0CB48298-23B6-8DE7-D7A5-DA2485D5E0DE}"/>
          </ac:spMkLst>
        </pc:spChg>
        <pc:spChg chg="add mod">
          <ac:chgData name="Trang Ha" userId="270efafb50020bd6" providerId="LiveId" clId="{2CE91E63-942F-434A-9524-206665AAD03A}" dt="2022-07-29T22:09:33.263" v="1647" actId="571"/>
          <ac:spMkLst>
            <pc:docMk/>
            <pc:sldMk cId="970784826" sldId="445"/>
            <ac:spMk id="65" creationId="{5334C35F-2BFC-E67C-E2C4-4D61F4146726}"/>
          </ac:spMkLst>
        </pc:spChg>
        <pc:spChg chg="add mod">
          <ac:chgData name="Trang Ha" userId="270efafb50020bd6" providerId="LiveId" clId="{2CE91E63-942F-434A-9524-206665AAD03A}" dt="2022-07-29T22:24:07.121" v="2058" actId="20577"/>
          <ac:spMkLst>
            <pc:docMk/>
            <pc:sldMk cId="970784826" sldId="445"/>
            <ac:spMk id="66" creationId="{07A3060E-3EDE-6051-B980-91061C0BE8DD}"/>
          </ac:spMkLst>
        </pc:spChg>
        <pc:spChg chg="add mod">
          <ac:chgData name="Trang Ha" userId="270efafb50020bd6" providerId="LiveId" clId="{2CE91E63-942F-434A-9524-206665AAD03A}" dt="2022-07-29T22:13:47.052" v="1684" actId="571"/>
          <ac:spMkLst>
            <pc:docMk/>
            <pc:sldMk cId="970784826" sldId="445"/>
            <ac:spMk id="68" creationId="{5A261612-E1A3-FEE6-555A-216194CCC7E5}"/>
          </ac:spMkLst>
        </pc:spChg>
        <pc:spChg chg="add mod">
          <ac:chgData name="Trang Ha" userId="270efafb50020bd6" providerId="LiveId" clId="{2CE91E63-942F-434A-9524-206665AAD03A}" dt="2022-07-29T22:13:47.052" v="1684" actId="571"/>
          <ac:spMkLst>
            <pc:docMk/>
            <pc:sldMk cId="970784826" sldId="445"/>
            <ac:spMk id="69" creationId="{1C1D1642-5653-1104-43EC-E5D22DEF2854}"/>
          </ac:spMkLst>
        </pc:spChg>
        <pc:spChg chg="add mod">
          <ac:chgData name="Trang Ha" userId="270efafb50020bd6" providerId="LiveId" clId="{2CE91E63-942F-434A-9524-206665AAD03A}" dt="2022-07-29T22:22:54.560" v="2036" actId="1076"/>
          <ac:spMkLst>
            <pc:docMk/>
            <pc:sldMk cId="970784826" sldId="445"/>
            <ac:spMk id="70" creationId="{3B88E95A-6921-5D2E-69C0-60CCBF4E703B}"/>
          </ac:spMkLst>
        </pc:spChg>
        <pc:spChg chg="add del">
          <ac:chgData name="Trang Ha" userId="270efafb50020bd6" providerId="LiveId" clId="{2CE91E63-942F-434A-9524-206665AAD03A}" dt="2022-07-29T22:25:45.972" v="2068" actId="478"/>
          <ac:spMkLst>
            <pc:docMk/>
            <pc:sldMk cId="970784826" sldId="445"/>
            <ac:spMk id="94" creationId="{9ECB8DB0-D7EF-D7E2-89AE-AA3E6C4C7BB1}"/>
          </ac:spMkLst>
        </pc:spChg>
        <pc:spChg chg="add mod">
          <ac:chgData name="Trang Ha" userId="270efafb50020bd6" providerId="LiveId" clId="{2CE91E63-942F-434A-9524-206665AAD03A}" dt="2022-07-29T22:26:55.096" v="2094" actId="14100"/>
          <ac:spMkLst>
            <pc:docMk/>
            <pc:sldMk cId="970784826" sldId="445"/>
            <ac:spMk id="95" creationId="{E1945B67-18CD-1C2B-C44A-B09450DEAAA1}"/>
          </ac:spMkLst>
        </pc:spChg>
        <pc:graphicFrameChg chg="del">
          <ac:chgData name="Trang Ha" userId="270efafb50020bd6" providerId="LiveId" clId="{2CE91E63-942F-434A-9524-206665AAD03A}" dt="2022-07-29T21:57:11.616" v="1514" actId="478"/>
          <ac:graphicFrameMkLst>
            <pc:docMk/>
            <pc:sldMk cId="970784826" sldId="445"/>
            <ac:graphicFrameMk id="13" creationId="{00000000-0000-0000-0000-000000000000}"/>
          </ac:graphicFrameMkLst>
        </pc:graphicFrameChg>
        <pc:picChg chg="add del mod">
          <ac:chgData name="Trang Ha" userId="270efafb50020bd6" providerId="LiveId" clId="{2CE91E63-942F-434A-9524-206665AAD03A}" dt="2022-07-29T21:59:49.415" v="1532" actId="478"/>
          <ac:picMkLst>
            <pc:docMk/>
            <pc:sldMk cId="970784826" sldId="445"/>
            <ac:picMk id="8" creationId="{60DAC656-55FE-9704-5F74-9D703B6A84CE}"/>
          </ac:picMkLst>
        </pc:picChg>
        <pc:picChg chg="add mod modCrop">
          <ac:chgData name="Trang Ha" userId="270efafb50020bd6" providerId="LiveId" clId="{2CE91E63-942F-434A-9524-206665AAD03A}" dt="2022-07-29T22:23:42.519" v="2043" actId="1076"/>
          <ac:picMkLst>
            <pc:docMk/>
            <pc:sldMk cId="970784826" sldId="445"/>
            <ac:picMk id="11" creationId="{F4285DC8-4B96-4E0B-7732-59315903F55A}"/>
          </ac:picMkLst>
        </pc:picChg>
        <pc:picChg chg="add mod">
          <ac:chgData name="Trang Ha" userId="270efafb50020bd6" providerId="LiveId" clId="{2CE91E63-942F-434A-9524-206665AAD03A}" dt="2022-07-29T22:05:40.440" v="1602" actId="571"/>
          <ac:picMkLst>
            <pc:docMk/>
            <pc:sldMk cId="970784826" sldId="445"/>
            <ac:picMk id="58" creationId="{40DDDB5F-85CD-0D4E-B8A1-1E1E7A954543}"/>
          </ac:picMkLst>
        </pc:picChg>
        <pc:cxnChg chg="add del mod">
          <ac:chgData name="Trang Ha" userId="270efafb50020bd6" providerId="LiveId" clId="{2CE91E63-942F-434A-9524-206665AAD03A}" dt="2022-07-29T22:08:59.408" v="1645" actId="478"/>
          <ac:cxnSpMkLst>
            <pc:docMk/>
            <pc:sldMk cId="970784826" sldId="445"/>
            <ac:cxnSpMk id="17" creationId="{CC82F639-3AD3-D336-866E-0BBECA0CB970}"/>
          </ac:cxnSpMkLst>
        </pc:cxnChg>
        <pc:cxnChg chg="add mod">
          <ac:chgData name="Trang Ha" userId="270efafb50020bd6" providerId="LiveId" clId="{2CE91E63-942F-434A-9524-206665AAD03A}" dt="2022-07-29T22:25:21.436" v="2066" actId="14100"/>
          <ac:cxnSpMkLst>
            <pc:docMk/>
            <pc:sldMk cId="970784826" sldId="445"/>
            <ac:cxnSpMk id="52" creationId="{E6347BE0-F299-3887-7AAE-49C45C608FEE}"/>
          </ac:cxnSpMkLst>
        </pc:cxnChg>
        <pc:cxnChg chg="add mod">
          <ac:chgData name="Trang Ha" userId="270efafb50020bd6" providerId="LiveId" clId="{2CE91E63-942F-434A-9524-206665AAD03A}" dt="2022-07-29T22:25:16.236" v="2065" actId="14100"/>
          <ac:cxnSpMkLst>
            <pc:docMk/>
            <pc:sldMk cId="970784826" sldId="445"/>
            <ac:cxnSpMk id="62" creationId="{728CFAF8-D3B6-F7BA-74AB-BDFEA2077BB7}"/>
          </ac:cxnSpMkLst>
        </pc:cxnChg>
        <pc:cxnChg chg="add mod">
          <ac:chgData name="Trang Ha" userId="270efafb50020bd6" providerId="LiveId" clId="{2CE91E63-942F-434A-9524-206665AAD03A}" dt="2022-07-29T22:24:37.778" v="2061" actId="14100"/>
          <ac:cxnSpMkLst>
            <pc:docMk/>
            <pc:sldMk cId="970784826" sldId="445"/>
            <ac:cxnSpMk id="63" creationId="{103FB910-A777-E5F6-87C2-2790F1B1EC3E}"/>
          </ac:cxnSpMkLst>
        </pc:cxnChg>
        <pc:cxnChg chg="add mod">
          <ac:chgData name="Trang Ha" userId="270efafb50020bd6" providerId="LiveId" clId="{2CE91E63-942F-434A-9524-206665AAD03A}" dt="2022-07-29T22:25:06.470" v="2064" actId="14100"/>
          <ac:cxnSpMkLst>
            <pc:docMk/>
            <pc:sldMk cId="970784826" sldId="445"/>
            <ac:cxnSpMk id="67" creationId="{9D0FD8F8-AB62-34BC-0350-447C0A0A83F3}"/>
          </ac:cxnSpMkLst>
        </pc:cxnChg>
        <pc:cxnChg chg="add mod">
          <ac:chgData name="Trang Ha" userId="270efafb50020bd6" providerId="LiveId" clId="{2CE91E63-942F-434A-9524-206665AAD03A}" dt="2022-07-29T22:23:16.976" v="2039" actId="14100"/>
          <ac:cxnSpMkLst>
            <pc:docMk/>
            <pc:sldMk cId="970784826" sldId="445"/>
            <ac:cxnSpMk id="73" creationId="{4637F3ED-82D8-24FB-3F6F-EAF5D0E2E935}"/>
          </ac:cxnSpMkLst>
        </pc:cxnChg>
      </pc:sldChg>
      <pc:sldChg chg="addSp delSp modSp mod modAnim">
        <pc:chgData name="Trang Ha" userId="270efafb50020bd6" providerId="LiveId" clId="{2CE91E63-942F-434A-9524-206665AAD03A}" dt="2022-07-29T23:30:27.802" v="2600" actId="14100"/>
        <pc:sldMkLst>
          <pc:docMk/>
          <pc:sldMk cId="2527640084" sldId="446"/>
        </pc:sldMkLst>
        <pc:spChg chg="mod">
          <ac:chgData name="Trang Ha" userId="270efafb50020bd6" providerId="LiveId" clId="{2CE91E63-942F-434A-9524-206665AAD03A}" dt="2022-07-29T22:20:41.490" v="2025" actId="20577"/>
          <ac:spMkLst>
            <pc:docMk/>
            <pc:sldMk cId="2527640084" sldId="446"/>
            <ac:spMk id="12" creationId="{00000000-0000-0000-0000-000000000000}"/>
          </ac:spMkLst>
        </pc:spChg>
        <pc:spChg chg="mod">
          <ac:chgData name="Trang Ha" userId="270efafb50020bd6" providerId="LiveId" clId="{2CE91E63-942F-434A-9524-206665AAD03A}" dt="2022-07-29T23:30:18.538" v="2599" actId="1035"/>
          <ac:spMkLst>
            <pc:docMk/>
            <pc:sldMk cId="2527640084" sldId="446"/>
            <ac:spMk id="36" creationId="{00000000-0000-0000-0000-000000000000}"/>
          </ac:spMkLst>
        </pc:spChg>
        <pc:spChg chg="del mod">
          <ac:chgData name="Trang Ha" userId="270efafb50020bd6" providerId="LiveId" clId="{2CE91E63-942F-434A-9524-206665AAD03A}" dt="2022-07-29T23:27:02.110" v="2567" actId="478"/>
          <ac:spMkLst>
            <pc:docMk/>
            <pc:sldMk cId="2527640084" sldId="446"/>
            <ac:spMk id="37" creationId="{00000000-0000-0000-0000-000000000000}"/>
          </ac:spMkLst>
        </pc:spChg>
        <pc:spChg chg="mod">
          <ac:chgData name="Trang Ha" userId="270efafb50020bd6" providerId="LiveId" clId="{2CE91E63-942F-434A-9524-206665AAD03A}" dt="2022-07-29T23:30:18.538" v="2599" actId="1035"/>
          <ac:spMkLst>
            <pc:docMk/>
            <pc:sldMk cId="2527640084" sldId="446"/>
            <ac:spMk id="38" creationId="{00000000-0000-0000-0000-000000000000}"/>
          </ac:spMkLst>
        </pc:spChg>
        <pc:spChg chg="mod">
          <ac:chgData name="Trang Ha" userId="270efafb50020bd6" providerId="LiveId" clId="{2CE91E63-942F-434A-9524-206665AAD03A}" dt="2022-07-29T23:30:18.538" v="2599" actId="1035"/>
          <ac:spMkLst>
            <pc:docMk/>
            <pc:sldMk cId="2527640084" sldId="446"/>
            <ac:spMk id="39" creationId="{00000000-0000-0000-0000-000000000000}"/>
          </ac:spMkLst>
        </pc:spChg>
        <pc:spChg chg="del mod">
          <ac:chgData name="Trang Ha" userId="270efafb50020bd6" providerId="LiveId" clId="{2CE91E63-942F-434A-9524-206665AAD03A}" dt="2022-07-29T23:27:02.110" v="2567" actId="478"/>
          <ac:spMkLst>
            <pc:docMk/>
            <pc:sldMk cId="2527640084" sldId="446"/>
            <ac:spMk id="40" creationId="{00000000-0000-0000-0000-000000000000}"/>
          </ac:spMkLst>
        </pc:spChg>
        <pc:spChg chg="mod">
          <ac:chgData name="Trang Ha" userId="270efafb50020bd6" providerId="LiveId" clId="{2CE91E63-942F-434A-9524-206665AAD03A}" dt="2022-07-29T23:30:18.538" v="2599" actId="1035"/>
          <ac:spMkLst>
            <pc:docMk/>
            <pc:sldMk cId="2527640084" sldId="446"/>
            <ac:spMk id="41" creationId="{00000000-0000-0000-0000-000000000000}"/>
          </ac:spMkLst>
        </pc:spChg>
        <pc:spChg chg="del mod">
          <ac:chgData name="Trang Ha" userId="270efafb50020bd6" providerId="LiveId" clId="{2CE91E63-942F-434A-9524-206665AAD03A}" dt="2022-07-29T23:27:02.110" v="2567" actId="478"/>
          <ac:spMkLst>
            <pc:docMk/>
            <pc:sldMk cId="2527640084" sldId="446"/>
            <ac:spMk id="45" creationId="{00000000-0000-0000-0000-000000000000}"/>
          </ac:spMkLst>
        </pc:spChg>
        <pc:spChg chg="add del mod">
          <ac:chgData name="Trang Ha" userId="270efafb50020bd6" providerId="LiveId" clId="{2CE91E63-942F-434A-9524-206665AAD03A}" dt="2022-07-29T23:21:33.750" v="2426" actId="478"/>
          <ac:spMkLst>
            <pc:docMk/>
            <pc:sldMk cId="2527640084" sldId="446"/>
            <ac:spMk id="52" creationId="{28B1BDD2-E97E-DD80-F7F4-9D9904142742}"/>
          </ac:spMkLst>
        </pc:spChg>
        <pc:spChg chg="mod">
          <ac:chgData name="Trang Ha" userId="270efafb50020bd6" providerId="LiveId" clId="{2CE91E63-942F-434A-9524-206665AAD03A}" dt="2022-07-29T23:30:18.538" v="2599" actId="1035"/>
          <ac:spMkLst>
            <pc:docMk/>
            <pc:sldMk cId="2527640084" sldId="446"/>
            <ac:spMk id="53" creationId="{00000000-0000-0000-0000-000000000000}"/>
          </ac:spMkLst>
        </pc:spChg>
        <pc:spChg chg="del mod">
          <ac:chgData name="Trang Ha" userId="270efafb50020bd6" providerId="LiveId" clId="{2CE91E63-942F-434A-9524-206665AAD03A}" dt="2022-07-29T23:27:02.110" v="2567" actId="478"/>
          <ac:spMkLst>
            <pc:docMk/>
            <pc:sldMk cId="2527640084" sldId="446"/>
            <ac:spMk id="54" creationId="{00000000-0000-0000-0000-000000000000}"/>
          </ac:spMkLst>
        </pc:spChg>
        <pc:spChg chg="mod">
          <ac:chgData name="Trang Ha" userId="270efafb50020bd6" providerId="LiveId" clId="{2CE91E63-942F-434A-9524-206665AAD03A}" dt="2022-07-29T23:30:18.538" v="2599" actId="1035"/>
          <ac:spMkLst>
            <pc:docMk/>
            <pc:sldMk cId="2527640084" sldId="446"/>
            <ac:spMk id="55" creationId="{00000000-0000-0000-0000-000000000000}"/>
          </ac:spMkLst>
        </pc:spChg>
        <pc:spChg chg="mod">
          <ac:chgData name="Trang Ha" userId="270efafb50020bd6" providerId="LiveId" clId="{2CE91E63-942F-434A-9524-206665AAD03A}" dt="2022-07-29T23:30:18.538" v="2599" actId="1035"/>
          <ac:spMkLst>
            <pc:docMk/>
            <pc:sldMk cId="2527640084" sldId="446"/>
            <ac:spMk id="56" creationId="{00000000-0000-0000-0000-000000000000}"/>
          </ac:spMkLst>
        </pc:spChg>
        <pc:spChg chg="del mod">
          <ac:chgData name="Trang Ha" userId="270efafb50020bd6" providerId="LiveId" clId="{2CE91E63-942F-434A-9524-206665AAD03A}" dt="2022-07-29T23:27:06.051" v="2569" actId="478"/>
          <ac:spMkLst>
            <pc:docMk/>
            <pc:sldMk cId="2527640084" sldId="446"/>
            <ac:spMk id="57" creationId="{00000000-0000-0000-0000-000000000000}"/>
          </ac:spMkLst>
        </pc:spChg>
        <pc:spChg chg="add del mod">
          <ac:chgData name="Trang Ha" userId="270efafb50020bd6" providerId="LiveId" clId="{2CE91E63-942F-434A-9524-206665AAD03A}" dt="2022-07-29T23:21:27.298" v="2423" actId="478"/>
          <ac:spMkLst>
            <pc:docMk/>
            <pc:sldMk cId="2527640084" sldId="446"/>
            <ac:spMk id="58" creationId="{C509B22D-A9DC-DD75-388C-3D6710069C50}"/>
          </ac:spMkLst>
        </pc:spChg>
        <pc:spChg chg="add mod">
          <ac:chgData name="Trang Ha" userId="270efafb50020bd6" providerId="LiveId" clId="{2CE91E63-942F-434A-9524-206665AAD03A}" dt="2022-07-29T23:30:18.538" v="2599" actId="1035"/>
          <ac:spMkLst>
            <pc:docMk/>
            <pc:sldMk cId="2527640084" sldId="446"/>
            <ac:spMk id="59" creationId="{9B836C6C-CB06-6CC1-8129-347F87F0907A}"/>
          </ac:spMkLst>
        </pc:spChg>
        <pc:spChg chg="add mod">
          <ac:chgData name="Trang Ha" userId="270efafb50020bd6" providerId="LiveId" clId="{2CE91E63-942F-434A-9524-206665AAD03A}" dt="2022-07-29T23:30:18.538" v="2599" actId="1035"/>
          <ac:spMkLst>
            <pc:docMk/>
            <pc:sldMk cId="2527640084" sldId="446"/>
            <ac:spMk id="60" creationId="{4347AFE7-6E5B-75A5-334F-A430CA1EA1A1}"/>
          </ac:spMkLst>
        </pc:spChg>
        <pc:spChg chg="add mod">
          <ac:chgData name="Trang Ha" userId="270efafb50020bd6" providerId="LiveId" clId="{2CE91E63-942F-434A-9524-206665AAD03A}" dt="2022-07-29T23:30:18.538" v="2599" actId="1035"/>
          <ac:spMkLst>
            <pc:docMk/>
            <pc:sldMk cId="2527640084" sldId="446"/>
            <ac:spMk id="61" creationId="{03E19769-30E0-1DA3-B6D0-41A608470830}"/>
          </ac:spMkLst>
        </pc:spChg>
        <pc:spChg chg="add del mod">
          <ac:chgData name="Trang Ha" userId="270efafb50020bd6" providerId="LiveId" clId="{2CE91E63-942F-434A-9524-206665AAD03A}" dt="2022-07-29T23:28:02.475" v="2577" actId="478"/>
          <ac:spMkLst>
            <pc:docMk/>
            <pc:sldMk cId="2527640084" sldId="446"/>
            <ac:spMk id="62" creationId="{9D5EBFE4-4D36-8D2F-57F8-2A400D231942}"/>
          </ac:spMkLst>
        </pc:spChg>
        <pc:spChg chg="add mod">
          <ac:chgData name="Trang Ha" userId="270efafb50020bd6" providerId="LiveId" clId="{2CE91E63-942F-434A-9524-206665AAD03A}" dt="2022-07-29T23:30:18.538" v="2599" actId="1035"/>
          <ac:spMkLst>
            <pc:docMk/>
            <pc:sldMk cId="2527640084" sldId="446"/>
            <ac:spMk id="63" creationId="{7CA47174-F641-29E8-5FA0-96F559C28A47}"/>
          </ac:spMkLst>
        </pc:spChg>
        <pc:spChg chg="add mod">
          <ac:chgData name="Trang Ha" userId="270efafb50020bd6" providerId="LiveId" clId="{2CE91E63-942F-434A-9524-206665AAD03A}" dt="2022-07-29T23:30:18.538" v="2599" actId="1035"/>
          <ac:spMkLst>
            <pc:docMk/>
            <pc:sldMk cId="2527640084" sldId="446"/>
            <ac:spMk id="64" creationId="{FFAB8101-063C-50E9-DB71-856327CD11E8}"/>
          </ac:spMkLst>
        </pc:spChg>
        <pc:spChg chg="add mod">
          <ac:chgData name="Trang Ha" userId="270efafb50020bd6" providerId="LiveId" clId="{2CE91E63-942F-434A-9524-206665AAD03A}" dt="2022-07-29T23:30:18.538" v="2599" actId="1035"/>
          <ac:spMkLst>
            <pc:docMk/>
            <pc:sldMk cId="2527640084" sldId="446"/>
            <ac:spMk id="65" creationId="{0458F0AB-2A15-3C92-1418-B09DC2E6EB33}"/>
          </ac:spMkLst>
        </pc:spChg>
        <pc:spChg chg="add mod">
          <ac:chgData name="Trang Ha" userId="270efafb50020bd6" providerId="LiveId" clId="{2CE91E63-942F-434A-9524-206665AAD03A}" dt="2022-07-29T23:25:45.500" v="2516" actId="571"/>
          <ac:spMkLst>
            <pc:docMk/>
            <pc:sldMk cId="2527640084" sldId="446"/>
            <ac:spMk id="67" creationId="{71EF3738-C6C0-2602-A1CB-CE32EFC20FD2}"/>
          </ac:spMkLst>
        </pc:spChg>
        <pc:spChg chg="add mod">
          <ac:chgData name="Trang Ha" userId="270efafb50020bd6" providerId="LiveId" clId="{2CE91E63-942F-434A-9524-206665AAD03A}" dt="2022-07-29T23:30:18.538" v="2599" actId="1035"/>
          <ac:spMkLst>
            <pc:docMk/>
            <pc:sldMk cId="2527640084" sldId="446"/>
            <ac:spMk id="68" creationId="{9C3E7B6A-3196-09E0-5488-A6F565FFF083}"/>
          </ac:spMkLst>
        </pc:spChg>
        <pc:spChg chg="add mod">
          <ac:chgData name="Trang Ha" userId="270efafb50020bd6" providerId="LiveId" clId="{2CE91E63-942F-434A-9524-206665AAD03A}" dt="2022-07-29T23:30:18.538" v="2599" actId="1035"/>
          <ac:spMkLst>
            <pc:docMk/>
            <pc:sldMk cId="2527640084" sldId="446"/>
            <ac:spMk id="69" creationId="{0C7414D1-6E10-2890-F09F-AA51C47B52AD}"/>
          </ac:spMkLst>
        </pc:spChg>
        <pc:spChg chg="add mod">
          <ac:chgData name="Trang Ha" userId="270efafb50020bd6" providerId="LiveId" clId="{2CE91E63-942F-434A-9524-206665AAD03A}" dt="2022-07-29T23:30:18.538" v="2599" actId="1035"/>
          <ac:spMkLst>
            <pc:docMk/>
            <pc:sldMk cId="2527640084" sldId="446"/>
            <ac:spMk id="70" creationId="{4D6DB359-497C-9046-7565-B1F7F166D1B5}"/>
          </ac:spMkLst>
        </pc:spChg>
        <pc:spChg chg="add mod">
          <ac:chgData name="Trang Ha" userId="270efafb50020bd6" providerId="LiveId" clId="{2CE91E63-942F-434A-9524-206665AAD03A}" dt="2022-07-29T23:30:18.538" v="2599" actId="1035"/>
          <ac:spMkLst>
            <pc:docMk/>
            <pc:sldMk cId="2527640084" sldId="446"/>
            <ac:spMk id="71" creationId="{920D0A28-D0A9-DEDD-6B4C-17D7A83AEDE2}"/>
          </ac:spMkLst>
        </pc:spChg>
        <pc:spChg chg="add mod">
          <ac:chgData name="Trang Ha" userId="270efafb50020bd6" providerId="LiveId" clId="{2CE91E63-942F-434A-9524-206665AAD03A}" dt="2022-07-29T23:30:18.538" v="2599" actId="1035"/>
          <ac:spMkLst>
            <pc:docMk/>
            <pc:sldMk cId="2527640084" sldId="446"/>
            <ac:spMk id="72" creationId="{E6EA44DE-316B-4CCA-EB17-16C3845AB7B0}"/>
          </ac:spMkLst>
        </pc:spChg>
        <pc:spChg chg="add mod">
          <ac:chgData name="Trang Ha" userId="270efafb50020bd6" providerId="LiveId" clId="{2CE91E63-942F-434A-9524-206665AAD03A}" dt="2022-07-29T23:30:18.538" v="2599" actId="1035"/>
          <ac:spMkLst>
            <pc:docMk/>
            <pc:sldMk cId="2527640084" sldId="446"/>
            <ac:spMk id="73" creationId="{18F3F724-4C18-799A-D56F-2D92A443B89B}"/>
          </ac:spMkLst>
        </pc:spChg>
        <pc:spChg chg="add mod">
          <ac:chgData name="Trang Ha" userId="270efafb50020bd6" providerId="LiveId" clId="{2CE91E63-942F-434A-9524-206665AAD03A}" dt="2022-07-29T23:30:18.538" v="2599" actId="1035"/>
          <ac:spMkLst>
            <pc:docMk/>
            <pc:sldMk cId="2527640084" sldId="446"/>
            <ac:spMk id="74" creationId="{2CDD9122-EE85-12FB-8FEB-9A68D02B6903}"/>
          </ac:spMkLst>
        </pc:spChg>
        <pc:spChg chg="add mod">
          <ac:chgData name="Trang Ha" userId="270efafb50020bd6" providerId="LiveId" clId="{2CE91E63-942F-434A-9524-206665AAD03A}" dt="2022-07-29T23:30:18.538" v="2599" actId="1035"/>
          <ac:spMkLst>
            <pc:docMk/>
            <pc:sldMk cId="2527640084" sldId="446"/>
            <ac:spMk id="75" creationId="{23AD6F3E-380C-17C0-FB16-E5D0D09969FC}"/>
          </ac:spMkLst>
        </pc:spChg>
        <pc:spChg chg="add mod">
          <ac:chgData name="Trang Ha" userId="270efafb50020bd6" providerId="LiveId" clId="{2CE91E63-942F-434A-9524-206665AAD03A}" dt="2022-07-29T23:30:18.538" v="2599" actId="1035"/>
          <ac:spMkLst>
            <pc:docMk/>
            <pc:sldMk cId="2527640084" sldId="446"/>
            <ac:spMk id="76" creationId="{212E2B58-362C-7842-4A1C-5DD33FE1F658}"/>
          </ac:spMkLst>
        </pc:spChg>
        <pc:spChg chg="add mod">
          <ac:chgData name="Trang Ha" userId="270efafb50020bd6" providerId="LiveId" clId="{2CE91E63-942F-434A-9524-206665AAD03A}" dt="2022-07-29T23:30:18.538" v="2599" actId="1035"/>
          <ac:spMkLst>
            <pc:docMk/>
            <pc:sldMk cId="2527640084" sldId="446"/>
            <ac:spMk id="77" creationId="{28C05B09-2CA3-742B-DD5E-AB3E6E868B81}"/>
          </ac:spMkLst>
        </pc:spChg>
        <pc:spChg chg="add mod">
          <ac:chgData name="Trang Ha" userId="270efafb50020bd6" providerId="LiveId" clId="{2CE91E63-942F-434A-9524-206665AAD03A}" dt="2022-07-29T23:30:18.538" v="2599" actId="1035"/>
          <ac:spMkLst>
            <pc:docMk/>
            <pc:sldMk cId="2527640084" sldId="446"/>
            <ac:spMk id="78" creationId="{D572AE17-A8EE-50BE-F155-F68395F26DE5}"/>
          </ac:spMkLst>
        </pc:spChg>
        <pc:spChg chg="add mod">
          <ac:chgData name="Trang Ha" userId="270efafb50020bd6" providerId="LiveId" clId="{2CE91E63-942F-434A-9524-206665AAD03A}" dt="2022-07-29T23:30:18.538" v="2599" actId="1035"/>
          <ac:spMkLst>
            <pc:docMk/>
            <pc:sldMk cId="2527640084" sldId="446"/>
            <ac:spMk id="79" creationId="{52198CC4-3017-CADF-0061-C06FF33AC570}"/>
          </ac:spMkLst>
        </pc:spChg>
        <pc:spChg chg="add mod">
          <ac:chgData name="Trang Ha" userId="270efafb50020bd6" providerId="LiveId" clId="{2CE91E63-942F-434A-9524-206665AAD03A}" dt="2022-07-29T23:30:18.538" v="2599" actId="1035"/>
          <ac:spMkLst>
            <pc:docMk/>
            <pc:sldMk cId="2527640084" sldId="446"/>
            <ac:spMk id="80" creationId="{B4A318FD-49B3-09A3-B426-4CF6797798F1}"/>
          </ac:spMkLst>
        </pc:spChg>
        <pc:spChg chg="add mod">
          <ac:chgData name="Trang Ha" userId="270efafb50020bd6" providerId="LiveId" clId="{2CE91E63-942F-434A-9524-206665AAD03A}" dt="2022-07-29T23:30:18.538" v="2599" actId="1035"/>
          <ac:spMkLst>
            <pc:docMk/>
            <pc:sldMk cId="2527640084" sldId="446"/>
            <ac:spMk id="81" creationId="{FFC71B03-859D-33C4-E86D-7C89B4E298D8}"/>
          </ac:spMkLst>
        </pc:spChg>
        <pc:graphicFrameChg chg="mod modGraphic">
          <ac:chgData name="Trang Ha" userId="270efafb50020bd6" providerId="LiveId" clId="{2CE91E63-942F-434A-9524-206665AAD03A}" dt="2022-07-29T23:30:27.802" v="2600" actId="14100"/>
          <ac:graphicFrameMkLst>
            <pc:docMk/>
            <pc:sldMk cId="2527640084" sldId="446"/>
            <ac:graphicFrameMk id="13" creationId="{00000000-0000-0000-0000-000000000000}"/>
          </ac:graphicFrameMkLst>
        </pc:graphicFrameChg>
        <pc:graphicFrameChg chg="add mod">
          <ac:chgData name="Trang Ha" userId="270efafb50020bd6" providerId="LiveId" clId="{2CE91E63-942F-434A-9524-206665AAD03A}" dt="2022-07-29T23:25:45.500" v="2516" actId="571"/>
          <ac:graphicFrameMkLst>
            <pc:docMk/>
            <pc:sldMk cId="2527640084" sldId="446"/>
            <ac:graphicFrameMk id="66" creationId="{32863FFA-5E8B-D602-70C5-C13E21DB76BC}"/>
          </ac:graphicFrameMkLst>
        </pc:graphicFrameChg>
        <pc:picChg chg="add del mod">
          <ac:chgData name="Trang Ha" userId="270efafb50020bd6" providerId="LiveId" clId="{2CE91E63-942F-434A-9524-206665AAD03A}" dt="2022-07-29T23:04:44.474" v="2115" actId="478"/>
          <ac:picMkLst>
            <pc:docMk/>
            <pc:sldMk cId="2527640084" sldId="446"/>
            <ac:picMk id="8" creationId="{E0BCB547-FB81-75FD-F5F5-9CDEE1F9EAAC}"/>
          </ac:picMkLst>
        </pc:picChg>
        <pc:picChg chg="add mod modCrop">
          <ac:chgData name="Trang Ha" userId="270efafb50020bd6" providerId="LiveId" clId="{2CE91E63-942F-434A-9524-206665AAD03A}" dt="2022-07-29T23:28:41.533" v="2588" actId="14100"/>
          <ac:picMkLst>
            <pc:docMk/>
            <pc:sldMk cId="2527640084" sldId="446"/>
            <ac:picMk id="10" creationId="{F126D722-51CB-1447-C244-452DDECCCABD}"/>
          </ac:picMkLst>
        </pc:picChg>
        <pc:picChg chg="add del mod">
          <ac:chgData name="Trang Ha" userId="270efafb50020bd6" providerId="LiveId" clId="{2CE91E63-942F-434A-9524-206665AAD03A}" dt="2022-07-29T23:11:44.478" v="2160" actId="478"/>
          <ac:picMkLst>
            <pc:docMk/>
            <pc:sldMk cId="2527640084" sldId="446"/>
            <ac:picMk id="11" creationId="{832C8A28-BC2D-C459-4C44-D044DF66EB6E}"/>
          </ac:picMkLst>
        </pc:picChg>
        <pc:picChg chg="add mod modCrop">
          <ac:chgData name="Trang Ha" userId="270efafb50020bd6" providerId="LiveId" clId="{2CE91E63-942F-434A-9524-206665AAD03A}" dt="2022-07-29T23:28:26.001" v="2583" actId="1076"/>
          <ac:picMkLst>
            <pc:docMk/>
            <pc:sldMk cId="2527640084" sldId="446"/>
            <ac:picMk id="42" creationId="{D3424E04-898B-C9F3-3DBA-6AF6BA2FF1A4}"/>
          </ac:picMkLst>
        </pc:picChg>
        <pc:picChg chg="add mod modCrop">
          <ac:chgData name="Trang Ha" userId="270efafb50020bd6" providerId="LiveId" clId="{2CE91E63-942F-434A-9524-206665AAD03A}" dt="2022-07-29T23:28:29.445" v="2585" actId="1076"/>
          <ac:picMkLst>
            <pc:docMk/>
            <pc:sldMk cId="2527640084" sldId="446"/>
            <ac:picMk id="51" creationId="{CFF6BC16-7B5F-7EBE-6296-174BB0C4CF05}"/>
          </ac:picMkLst>
        </pc:picChg>
        <pc:cxnChg chg="del mod">
          <ac:chgData name="Trang Ha" userId="270efafb50020bd6" providerId="LiveId" clId="{2CE91E63-942F-434A-9524-206665AAD03A}" dt="2022-07-29T23:04:38.778" v="2112" actId="478"/>
          <ac:cxnSpMkLst>
            <pc:docMk/>
            <pc:sldMk cId="2527640084" sldId="446"/>
            <ac:cxnSpMk id="15" creationId="{00000000-0000-0000-0000-000000000000}"/>
          </ac:cxnSpMkLst>
        </pc:cxnChg>
      </pc:sldChg>
      <pc:sldChg chg="del">
        <pc:chgData name="Trang Ha" userId="270efafb50020bd6" providerId="LiveId" clId="{2CE91E63-942F-434A-9524-206665AAD03A}" dt="2022-07-29T23:31:18.848" v="2601" actId="2696"/>
        <pc:sldMkLst>
          <pc:docMk/>
          <pc:sldMk cId="3835053867" sldId="447"/>
        </pc:sldMkLst>
      </pc:sldChg>
      <pc:sldChg chg="addSp delSp modAnim">
        <pc:chgData name="Trang Ha" userId="270efafb50020bd6" providerId="LiveId" clId="{2CE91E63-942F-434A-9524-206665AAD03A}" dt="2022-07-29T23:32:03.056" v="2615" actId="478"/>
        <pc:sldMkLst>
          <pc:docMk/>
          <pc:sldMk cId="825656198" sldId="448"/>
        </pc:sldMkLst>
        <pc:picChg chg="add del">
          <ac:chgData name="Trang Ha" userId="270efafb50020bd6" providerId="LiveId" clId="{2CE91E63-942F-434A-9524-206665AAD03A}" dt="2022-07-29T23:32:03.056" v="2615" actId="478"/>
          <ac:picMkLst>
            <pc:docMk/>
            <pc:sldMk cId="825656198" sldId="448"/>
            <ac:picMk id="4098" creationId="{00000000-0000-0000-0000-000000000000}"/>
          </ac:picMkLst>
        </pc:picChg>
        <pc:picChg chg="add del">
          <ac:chgData name="Trang Ha" userId="270efafb50020bd6" providerId="LiveId" clId="{2CE91E63-942F-434A-9524-206665AAD03A}" dt="2022-07-29T23:32:01.513" v="2614" actId="478"/>
          <ac:picMkLst>
            <pc:docMk/>
            <pc:sldMk cId="825656198" sldId="448"/>
            <ac:picMk id="4102" creationId="{00000000-0000-0000-0000-000000000000}"/>
          </ac:picMkLst>
        </pc:picChg>
        <pc:picChg chg="add del">
          <ac:chgData name="Trang Ha" userId="270efafb50020bd6" providerId="LiveId" clId="{2CE91E63-942F-434A-9524-206665AAD03A}" dt="2022-07-29T23:31:59.962" v="2613" actId="478"/>
          <ac:picMkLst>
            <pc:docMk/>
            <pc:sldMk cId="825656198" sldId="448"/>
            <ac:picMk id="4104" creationId="{00000000-0000-0000-0000-000000000000}"/>
          </ac:picMkLst>
        </pc:picChg>
        <pc:picChg chg="add del">
          <ac:chgData name="Trang Ha" userId="270efafb50020bd6" providerId="LiveId" clId="{2CE91E63-942F-434A-9524-206665AAD03A}" dt="2022-07-29T23:31:58.413" v="2612" actId="478"/>
          <ac:picMkLst>
            <pc:docMk/>
            <pc:sldMk cId="825656198" sldId="448"/>
            <ac:picMk id="4106" creationId="{00000000-0000-0000-0000-000000000000}"/>
          </ac:picMkLst>
        </pc:picChg>
      </pc:sldChg>
      <pc:sldChg chg="addSp delSp modSp new del mod">
        <pc:chgData name="Trang Ha" userId="270efafb50020bd6" providerId="LiveId" clId="{2CE91E63-942F-434A-9524-206665AAD03A}" dt="2022-07-29T23:29:06.784" v="2590" actId="2696"/>
        <pc:sldMkLst>
          <pc:docMk/>
          <pc:sldMk cId="3383247996" sldId="449"/>
        </pc:sldMkLst>
        <pc:spChg chg="del">
          <ac:chgData name="Trang Ha" userId="270efafb50020bd6" providerId="LiveId" clId="{2CE91E63-942F-434A-9524-206665AAD03A}" dt="2022-07-29T23:10:15.208" v="2141" actId="478"/>
          <ac:spMkLst>
            <pc:docMk/>
            <pc:sldMk cId="3383247996" sldId="449"/>
            <ac:spMk id="2" creationId="{91D93605-B9B8-8CA9-9B0E-C42CD3180645}"/>
          </ac:spMkLst>
        </pc:spChg>
        <pc:spChg chg="del">
          <ac:chgData name="Trang Ha" userId="270efafb50020bd6" providerId="LiveId" clId="{2CE91E63-942F-434A-9524-206665AAD03A}" dt="2022-07-29T23:10:12.855" v="2140" actId="478"/>
          <ac:spMkLst>
            <pc:docMk/>
            <pc:sldMk cId="3383247996" sldId="449"/>
            <ac:spMk id="3" creationId="{9B9ED2FE-C9B4-1727-DEDB-5460B0DDED55}"/>
          </ac:spMkLst>
        </pc:spChg>
        <pc:picChg chg="add mod modCrop">
          <ac:chgData name="Trang Ha" userId="270efafb50020bd6" providerId="LiveId" clId="{2CE91E63-942F-434A-9524-206665AAD03A}" dt="2022-07-29T23:10:51.806" v="2148" actId="1076"/>
          <ac:picMkLst>
            <pc:docMk/>
            <pc:sldMk cId="3383247996" sldId="449"/>
            <ac:picMk id="4" creationId="{B6C2D3A2-B709-6E37-ECEC-B9FB0F327D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iai%20nghia%20tu/om%20vai%20ba%20co.pptx" TargetMode="External"/><Relationship Id="rId2" Type="http://schemas.openxmlformats.org/officeDocument/2006/relationships/hyperlink" Target="Giai%20nghia%20tu/Hon%20ho.pptx" TargetMode="External"/><Relationship Id="rId1" Type="http://schemas.openxmlformats.org/officeDocument/2006/relationships/slideLayout" Target="../slideLayouts/slideLayout2.xml"/><Relationship Id="rId4" Type="http://schemas.openxmlformats.org/officeDocument/2006/relationships/hyperlink" Target="Giai%20nghia%20tu/Giong%20gia.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CON HEO ĐẤT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84280" y="72187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25656198"/>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5942E-1477-68A9-0003-6EE896F944F9}"/>
              </a:ext>
            </a:extLst>
          </p:cNvPr>
          <p:cNvPicPr>
            <a:picLocks noChangeAspect="1"/>
          </p:cNvPicPr>
          <p:nvPr/>
        </p:nvPicPr>
        <p:blipFill>
          <a:blip r:embed="rId2"/>
          <a:stretch>
            <a:fillRect/>
          </a:stretch>
        </p:blipFill>
        <p:spPr>
          <a:xfrm>
            <a:off x="594519" y="495300"/>
            <a:ext cx="14839701" cy="81534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 CON HEO ĐẤT</a:t>
              </a:r>
            </a:p>
          </p:txBody>
        </p:sp>
      </p:grpSp>
      <p:sp>
        <p:nvSpPr>
          <p:cNvPr id="2" name="Rectangle 1"/>
          <p:cNvSpPr/>
          <p:nvPr/>
        </p:nvSpPr>
        <p:spPr>
          <a:xfrm>
            <a:off x="1563435" y="2751892"/>
            <a:ext cx="13966284" cy="1261884"/>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Đọc trôi chảy toàn bài, ngắt nghỉ câu đúng dấu câu và theo nghĩa. Đọc diễn cảm với giọng hồn nhiên.</a:t>
            </a:r>
            <a:endParaRPr lang="en-US"/>
          </a:p>
        </p:txBody>
      </p:sp>
      <p:sp>
        <p:nvSpPr>
          <p:cNvPr id="3" name="Rectangle 2"/>
          <p:cNvSpPr/>
          <p:nvPr/>
        </p:nvSpPr>
        <p:spPr>
          <a:xfrm>
            <a:off x="1493838" y="5323252"/>
            <a:ext cx="13578681" cy="2431435"/>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 Đoạn 1: Từ đầu đến </a:t>
            </a:r>
            <a:r>
              <a:rPr lang="en-US" sz="3800" b="1" i="1">
                <a:solidFill>
                  <a:srgbClr val="0000CC"/>
                </a:solidFill>
                <a:latin typeface="Times New Roman" pitchFamily="18" charset="0"/>
                <a:cs typeface="Times New Roman" pitchFamily="18" charset="0"/>
              </a:rPr>
              <a:t>mua rô bốt</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Đoạn 2: Tiếp theo cho đến </a:t>
            </a:r>
            <a:r>
              <a:rPr lang="en-US" sz="3800" b="1" i="1">
                <a:solidFill>
                  <a:srgbClr val="0000CC"/>
                </a:solidFill>
                <a:latin typeface="Times New Roman" pitchFamily="18" charset="0"/>
                <a:cs typeface="Times New Roman" pitchFamily="18" charset="0"/>
              </a:rPr>
              <a:t>yêu thương nó</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Đoạn 3: Tiếp theo cho đến </a:t>
            </a:r>
            <a:r>
              <a:rPr lang="en-US" sz="3800" b="1" i="1">
                <a:solidFill>
                  <a:srgbClr val="0000CC"/>
                </a:solidFill>
                <a:latin typeface="Times New Roman" pitchFamily="18" charset="0"/>
                <a:cs typeface="Times New Roman" pitchFamily="18" charset="0"/>
              </a:rPr>
              <a:t>không cần rô bốt nữa</a:t>
            </a:r>
            <a:r>
              <a:rPr lang="en-US" sz="3800" b="1">
                <a:solidFill>
                  <a:srgbClr val="0000CC"/>
                </a:solidFill>
                <a:latin typeface="Times New Roman" pitchFamily="18" charset="0"/>
                <a:cs typeface="Times New Roman" pitchFamily="18" charset="0"/>
              </a:rPr>
              <a:t>.</a:t>
            </a:r>
          </a:p>
          <a:p>
            <a:r>
              <a:rPr lang="en-US" sz="3800" b="1">
                <a:solidFill>
                  <a:srgbClr val="0000CC"/>
                </a:solidFill>
                <a:latin typeface="Times New Roman" pitchFamily="18" charset="0"/>
                <a:cs typeface="Times New Roman" pitchFamily="18" charset="0"/>
              </a:rPr>
              <a:t>+ Đoạn 4: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2672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85120" y="7129781"/>
            <a:ext cx="312877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Con heo đất, </a:t>
            </a:r>
          </a:p>
        </p:txBody>
      </p:sp>
      <p:grpSp>
        <p:nvGrpSpPr>
          <p:cNvPr id="5" name="Group 4"/>
          <p:cNvGrpSpPr/>
          <p:nvPr/>
        </p:nvGrpSpPr>
        <p:grpSpPr>
          <a:xfrm>
            <a:off x="1356519" y="1752600"/>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a:hlinkClick r:id="rId3" action="ppaction://hlinkpres?slideindex=1&amp;slidetitle="/>
          </p:cNvPr>
          <p:cNvSpPr/>
          <p:nvPr/>
        </p:nvSpPr>
        <p:spPr>
          <a:xfrm>
            <a:off x="4713890" y="7162800"/>
            <a:ext cx="3562711"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thấm thoát,</a:t>
            </a:r>
          </a:p>
        </p:txBody>
      </p:sp>
      <p:sp>
        <p:nvSpPr>
          <p:cNvPr id="23" name="Rectangle 22">
            <a:hlinkClick r:id="rId4" action="ppaction://hlinkpres?slideindex=1&amp;slidetitle="/>
          </p:cNvPr>
          <p:cNvSpPr/>
          <p:nvPr/>
        </p:nvSpPr>
        <p:spPr>
          <a:xfrm>
            <a:off x="7452519" y="7126220"/>
            <a:ext cx="251917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năn nỉ</a:t>
            </a:r>
          </a:p>
        </p:txBody>
      </p:sp>
      <p:sp>
        <p:nvSpPr>
          <p:cNvPr id="27" name="Rectangle 26"/>
          <p:cNvSpPr/>
          <p:nvPr/>
        </p:nvSpPr>
        <p:spPr>
          <a:xfrm>
            <a:off x="1487034" y="2581599"/>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527701" y="6477000"/>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585120" y="3532288"/>
            <a:ext cx="135482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R</a:t>
            </a:r>
            <a:r>
              <a:rPr lang="en-US" sz="4000" b="1">
                <a:solidFill>
                  <a:srgbClr val="0000CC"/>
                </a:solidFill>
                <a:latin typeface="Times New Roman" pitchFamily="18" charset="0"/>
                <a:cs typeface="Times New Roman" pitchFamily="18" charset="0"/>
              </a:rPr>
              <a:t>ô bốt, tiền </a:t>
            </a:r>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ẻ, mát </a:t>
            </a:r>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ạnh, đập vỡ.</a:t>
            </a:r>
          </a:p>
        </p:txBody>
      </p:sp>
      <p:grpSp>
        <p:nvGrpSpPr>
          <p:cNvPr id="31" name="Group 30"/>
          <p:cNvGrpSpPr/>
          <p:nvPr/>
        </p:nvGrpSpPr>
        <p:grpSpPr>
          <a:xfrm>
            <a:off x="4976922" y="87716"/>
            <a:ext cx="6255239" cy="1599885"/>
            <a:chOff x="4617134" y="42893"/>
            <a:chExt cx="6255239" cy="1599885"/>
          </a:xfrm>
        </p:grpSpPr>
        <p:grpSp>
          <p:nvGrpSpPr>
            <p:cNvPr id="32" name="Group 31"/>
            <p:cNvGrpSpPr/>
            <p:nvPr/>
          </p:nvGrpSpPr>
          <p:grpSpPr>
            <a:xfrm>
              <a:off x="4617134" y="42893"/>
              <a:ext cx="6255239" cy="1013727"/>
              <a:chOff x="4539228" y="103852"/>
              <a:chExt cx="6149694" cy="1013727"/>
            </a:xfrm>
          </p:grpSpPr>
          <p:grpSp>
            <p:nvGrpSpPr>
              <p:cNvPr id="34" name="Group 33"/>
              <p:cNvGrpSpPr/>
              <p:nvPr/>
            </p:nvGrpSpPr>
            <p:grpSpPr>
              <a:xfrm>
                <a:off x="4539228" y="103852"/>
                <a:ext cx="6149694" cy="1013727"/>
                <a:chOff x="4539228" y="103852"/>
                <a:chExt cx="6149694" cy="1013727"/>
              </a:xfrm>
            </p:grpSpPr>
            <p:sp>
              <p:nvSpPr>
                <p:cNvPr id="36" name="TextBox 35"/>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 CON HEO ĐẤT</a:t>
              </a:r>
            </a:p>
          </p:txBody>
        </p:sp>
      </p:grpSp>
      <p:sp>
        <p:nvSpPr>
          <p:cNvPr id="25" name="Rectangle 24">
            <a:extLst>
              <a:ext uri="{FF2B5EF4-FFF2-40B4-BE49-F238E27FC236}">
                <a16:creationId xmlns:a16="http://schemas.microsoft.com/office/drawing/2014/main" id="{FC7E3DB1-A3BE-C777-E665-60F50001B86C}"/>
              </a:ext>
            </a:extLst>
          </p:cNvPr>
          <p:cNvSpPr/>
          <p:nvPr/>
        </p:nvSpPr>
        <p:spPr>
          <a:xfrm>
            <a:off x="1487034" y="4413824"/>
            <a:ext cx="13179217" cy="1505220"/>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Từ đó,</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mỗi lần bố mẹ cho tiền ăn quà,</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mua sách,</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có chút tiền thừa ra,</a:t>
            </a:r>
            <a:r>
              <a:rPr lang="en-US" sz="4000" b="1">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tôi lại được gửi heo giữ giúp.</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30"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1: Bạn nhỏ mong bố mua cho đồ chơi gì? </a:t>
            </a:r>
          </a:p>
        </p:txBody>
      </p:sp>
      <p:sp>
        <p:nvSpPr>
          <p:cNvPr id="12" name="Rectangle 11"/>
          <p:cNvSpPr/>
          <p:nvPr/>
        </p:nvSpPr>
        <p:spPr>
          <a:xfrm>
            <a:off x="5928519" y="3527899"/>
            <a:ext cx="10210801" cy="646331"/>
          </a:xfrm>
          <a:prstGeom prst="rect">
            <a:avLst/>
          </a:prstGeom>
        </p:spPr>
        <p:txBody>
          <a:bodyPr wrap="square">
            <a:spAutoFit/>
          </a:bodyPr>
          <a:lstStyle/>
          <a:p>
            <a:r>
              <a:rPr lang="nl-NL" sz="3600" b="1">
                <a:solidFill>
                  <a:srgbClr val="3D3DD8"/>
                </a:solidFill>
                <a:latin typeface="Times New Roman" pitchFamily="18" charset="0"/>
                <a:cs typeface="Times New Roman" pitchFamily="18" charset="0"/>
              </a:rPr>
              <a:t>     </a:t>
            </a:r>
            <a:r>
              <a:rPr lang="en-US" sz="3600" b="1">
                <a:solidFill>
                  <a:srgbClr val="3D3DD8"/>
                </a:solidFill>
                <a:latin typeface="Times New Roman" panose="02020603050405020304" pitchFamily="18" charset="0"/>
                <a:cs typeface="Times New Roman" panose="02020603050405020304" pitchFamily="18" charset="0"/>
              </a:rPr>
              <a:t>Bạn nhỏ mong bố mua cho một con rô bốt.</a:t>
            </a:r>
          </a:p>
        </p:txBody>
      </p:sp>
      <p:sp>
        <p:nvSpPr>
          <p:cNvPr id="40" name="Rectangle 39"/>
          <p:cNvSpPr/>
          <p:nvPr/>
        </p:nvSpPr>
        <p:spPr>
          <a:xfrm>
            <a:off x="5448300" y="4760388"/>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2: Bố mẹ hướng dẫn bạn nhỏ làm cách nào để mua được món đồ chơi đó? ?</a:t>
            </a:r>
          </a:p>
        </p:txBody>
      </p:sp>
      <p:sp>
        <p:nvSpPr>
          <p:cNvPr id="41" name="Rectangle 40"/>
          <p:cNvSpPr/>
          <p:nvPr/>
        </p:nvSpPr>
        <p:spPr>
          <a:xfrm>
            <a:off x="5588933" y="6036564"/>
            <a:ext cx="10210801" cy="1200329"/>
          </a:xfrm>
          <a:prstGeom prst="rect">
            <a:avLst/>
          </a:prstGeom>
        </p:spPr>
        <p:txBody>
          <a:bodyPr wrap="square">
            <a:spAutoFit/>
          </a:bodyPr>
          <a:lstStyle/>
          <a:p>
            <a:r>
              <a:rPr lang="nl-NL" sz="3600" b="1">
                <a:solidFill>
                  <a:srgbClr val="3D3DD8"/>
                </a:solidFill>
                <a:latin typeface="Times New Roman" pitchFamily="18" charset="0"/>
                <a:cs typeface="Times New Roman" pitchFamily="18" charset="0"/>
              </a:rPr>
              <a:t>     </a:t>
            </a:r>
            <a:r>
              <a:rPr lang="en-US" sz="3600" b="1">
                <a:solidFill>
                  <a:srgbClr val="3D3DD8"/>
                </a:solidFill>
                <a:latin typeface="Times New Roman" panose="02020603050405020304" pitchFamily="18" charset="0"/>
                <a:cs typeface="Times New Roman" panose="02020603050405020304" pitchFamily="18" charset="0"/>
              </a:rPr>
              <a:t>Bố mẹ của bạn hướng dẫn bạn dành dụm / tiết kiệm tiền bằng con heo đất.</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 CON HEO ĐẤT</a:t>
              </a:r>
            </a:p>
          </p:txBody>
        </p:sp>
      </p:grpSp>
      <p:sp>
        <p:nvSpPr>
          <p:cNvPr id="22" name="Rectangle 21">
            <a:extLst>
              <a:ext uri="{FF2B5EF4-FFF2-40B4-BE49-F238E27FC236}">
                <a16:creationId xmlns:a16="http://schemas.microsoft.com/office/drawing/2014/main" id="{5C371089-E143-5618-B973-151756DB9B06}"/>
              </a:ext>
            </a:extLst>
          </p:cNvPr>
          <p:cNvSpPr/>
          <p:nvPr/>
        </p:nvSpPr>
        <p:spPr>
          <a:xfrm>
            <a:off x="684288" y="2743200"/>
            <a:ext cx="4435174" cy="1323439"/>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R</a:t>
            </a:r>
            <a:r>
              <a:rPr lang="en-US" sz="4000" b="1" i="1">
                <a:solidFill>
                  <a:srgbClr val="0000CC"/>
                </a:solidFill>
                <a:latin typeface="Times New Roman" pitchFamily="18" charset="0"/>
                <a:cs typeface="Times New Roman" pitchFamily="18" charset="0"/>
              </a:rPr>
              <a:t>ô bốt, tiền </a:t>
            </a:r>
            <a:r>
              <a:rPr lang="en-US" sz="4000" b="1" i="1">
                <a:solidFill>
                  <a:srgbClr val="FF0000"/>
                </a:solidFill>
                <a:latin typeface="Times New Roman" pitchFamily="18" charset="0"/>
                <a:cs typeface="Times New Roman" pitchFamily="18" charset="0"/>
              </a:rPr>
              <a:t>l</a:t>
            </a:r>
            <a:r>
              <a:rPr lang="en-US" sz="4000" b="1" i="1">
                <a:solidFill>
                  <a:srgbClr val="0000CC"/>
                </a:solidFill>
                <a:latin typeface="Times New Roman" pitchFamily="18" charset="0"/>
                <a:cs typeface="Times New Roman" pitchFamily="18" charset="0"/>
              </a:rPr>
              <a:t>ẻ, </a:t>
            </a:r>
          </a:p>
          <a:p>
            <a:pPr algn="just"/>
            <a:r>
              <a:rPr lang="en-US" sz="4000" b="1" i="1">
                <a:solidFill>
                  <a:srgbClr val="0000CC"/>
                </a:solidFill>
                <a:latin typeface="Times New Roman" pitchFamily="18" charset="0"/>
                <a:cs typeface="Times New Roman" pitchFamily="18" charset="0"/>
              </a:rPr>
              <a:t>mát </a:t>
            </a:r>
            <a:r>
              <a:rPr lang="en-US" sz="4000" b="1" i="1">
                <a:solidFill>
                  <a:srgbClr val="FF0000"/>
                </a:solidFill>
                <a:latin typeface="Times New Roman" pitchFamily="18" charset="0"/>
                <a:cs typeface="Times New Roman" pitchFamily="18" charset="0"/>
              </a:rPr>
              <a:t>l</a:t>
            </a:r>
            <a:r>
              <a:rPr lang="en-US" sz="4000" b="1" i="1">
                <a:solidFill>
                  <a:srgbClr val="0000CC"/>
                </a:solidFill>
                <a:latin typeface="Times New Roman" pitchFamily="18" charset="0"/>
                <a:cs typeface="Times New Roman" pitchFamily="18" charset="0"/>
              </a:rPr>
              <a:t>ạnh, đập vỡ</a:t>
            </a:r>
            <a:r>
              <a:rPr lang="en-US" sz="4000" b="1">
                <a:solidFill>
                  <a:srgbClr val="0000CC"/>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C85AE81C-708E-83A2-6104-F47CE1B19C43}"/>
              </a:ext>
            </a:extLst>
          </p:cNvPr>
          <p:cNvSpPr/>
          <p:nvPr/>
        </p:nvSpPr>
        <p:spPr>
          <a:xfrm>
            <a:off x="400153" y="4644725"/>
            <a:ext cx="4948849" cy="3721212"/>
          </a:xfrm>
          <a:prstGeom prst="rect">
            <a:avLst/>
          </a:prstGeom>
        </p:spPr>
        <p:txBody>
          <a:bodyPr wrap="square">
            <a:spAutoFit/>
          </a:bodyPr>
          <a:lstStyle/>
          <a:p>
            <a:pPr>
              <a:lnSpc>
                <a:spcPct val="120000"/>
              </a:lnSpc>
            </a:pPr>
            <a:r>
              <a:rPr lang="en-US" sz="4000" b="1">
                <a:solidFill>
                  <a:srgbClr val="3D3DD8"/>
                </a:solidFill>
                <a:latin typeface="Times New Roman" pitchFamily="18" charset="0"/>
                <a:cs typeface="Times New Roman" pitchFamily="18" charset="0"/>
              </a:rPr>
              <a:t>Từ đó,</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mỗi lần bố mẹ cho tiền ăn quà,</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mua sách,</a:t>
            </a:r>
            <a:r>
              <a:rPr lang="en-US" sz="4000" b="1">
                <a:solidFill>
                  <a:srgbClr val="FF0000"/>
                </a:solidFill>
                <a:latin typeface="Times New Roman" pitchFamily="18" charset="0"/>
                <a:cs typeface="Times New Roman" pitchFamily="18" charset="0"/>
              </a:rPr>
              <a:t>/</a:t>
            </a:r>
            <a:r>
              <a:rPr lang="en-US" sz="4000" b="1">
                <a:solidFill>
                  <a:srgbClr val="3D3DD8"/>
                </a:solidFill>
                <a:latin typeface="Times New Roman" pitchFamily="18" charset="0"/>
                <a:cs typeface="Times New Roman" pitchFamily="18" charset="0"/>
              </a:rPr>
              <a:t> có chút tiền thừa ra,</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tôi lại được gửi heo giữ giúp</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3: Bạn nhỏ dành dụm tiền như thế nào? </a:t>
            </a:r>
          </a:p>
        </p:txBody>
      </p:sp>
      <p:sp>
        <p:nvSpPr>
          <p:cNvPr id="12" name="Rectangle 11"/>
          <p:cNvSpPr/>
          <p:nvPr/>
        </p:nvSpPr>
        <p:spPr>
          <a:xfrm>
            <a:off x="5646895" y="3587843"/>
            <a:ext cx="10210801" cy="1754326"/>
          </a:xfrm>
          <a:prstGeom prst="rect">
            <a:avLst/>
          </a:prstGeom>
        </p:spPr>
        <p:txBody>
          <a:bodyPr wrap="square">
            <a:spAutoFit/>
          </a:bodyPr>
          <a:lstStyle/>
          <a:p>
            <a:r>
              <a:rPr lang="nl-NL" sz="3600" b="1">
                <a:solidFill>
                  <a:srgbClr val="3D3DD8"/>
                </a:solidFill>
                <a:latin typeface="Times New Roman" pitchFamily="18" charset="0"/>
                <a:cs typeface="Times New Roman" pitchFamily="18" charset="0"/>
              </a:rPr>
              <a:t>     </a:t>
            </a:r>
            <a:r>
              <a:rPr lang="en-US" sz="3600" b="1">
                <a:solidFill>
                  <a:srgbClr val="3D3DD8"/>
                </a:solidFill>
                <a:latin typeface="Times New Roman" panose="02020603050405020304" pitchFamily="18" charset="0"/>
                <a:cs typeface="Times New Roman" panose="02020603050405020304" pitchFamily="18" charset="0"/>
              </a:rPr>
              <a:t>Mỗi lần bố mẹ cho tiền ăn quà, mua sách, có chút tiền lẻ thừa ra, bạn lại được gửi heo giữ giúp. Tết, tiền được mừng tuổi, bạn cũng dành cho heo.</a:t>
            </a:r>
          </a:p>
        </p:txBody>
      </p:sp>
      <p:sp>
        <p:nvSpPr>
          <p:cNvPr id="40" name="Rectangle 39"/>
          <p:cNvSpPr/>
          <p:nvPr/>
        </p:nvSpPr>
        <p:spPr>
          <a:xfrm>
            <a:off x="5575681" y="5540481"/>
            <a:ext cx="10233818" cy="1200329"/>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     Câu 4: Vì sao cuối cùng, bạn nhỏ không muốn đập vỡ con heo đất? </a:t>
            </a:r>
          </a:p>
        </p:txBody>
      </p:sp>
      <p:sp>
        <p:nvSpPr>
          <p:cNvPr id="41" name="Rectangle 40"/>
          <p:cNvSpPr/>
          <p:nvPr/>
        </p:nvSpPr>
        <p:spPr>
          <a:xfrm>
            <a:off x="5675377" y="6876871"/>
            <a:ext cx="10210801" cy="1200329"/>
          </a:xfrm>
          <a:prstGeom prst="rect">
            <a:avLst/>
          </a:prstGeom>
        </p:spPr>
        <p:txBody>
          <a:bodyPr wrap="square">
            <a:spAutoFit/>
          </a:bodyPr>
          <a:lstStyle/>
          <a:p>
            <a:r>
              <a:rPr lang="nl-NL" sz="3600" b="1">
                <a:solidFill>
                  <a:srgbClr val="3D3DD8"/>
                </a:solidFill>
                <a:latin typeface="Times New Roman" pitchFamily="18" charset="0"/>
                <a:cs typeface="Times New Roman" pitchFamily="18" charset="0"/>
              </a:rPr>
              <a:t>     </a:t>
            </a:r>
            <a:r>
              <a:rPr lang="en-US" sz="3600" b="1">
                <a:solidFill>
                  <a:srgbClr val="3D3DD8"/>
                </a:solidFill>
                <a:latin typeface="Times New Roman" panose="02020603050405020304" pitchFamily="18" charset="0"/>
                <a:cs typeface="Times New Roman" panose="02020603050405020304" pitchFamily="18" charset="0"/>
              </a:rPr>
              <a:t>Vì bạn nhỏ yêu thương con heo đất; không nỡ đập vỡ người bạn của mình. </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 CON HEO ĐẤT</a:t>
              </a:r>
            </a:p>
          </p:txBody>
        </p:sp>
      </p:grpSp>
      <p:sp>
        <p:nvSpPr>
          <p:cNvPr id="24" name="Rectangle 23">
            <a:extLst>
              <a:ext uri="{FF2B5EF4-FFF2-40B4-BE49-F238E27FC236}">
                <a16:creationId xmlns:a16="http://schemas.microsoft.com/office/drawing/2014/main" id="{B9134692-FF1F-E29F-F7CC-C46386BEABF4}"/>
              </a:ext>
            </a:extLst>
          </p:cNvPr>
          <p:cNvSpPr/>
          <p:nvPr/>
        </p:nvSpPr>
        <p:spPr>
          <a:xfrm>
            <a:off x="660511" y="2864569"/>
            <a:ext cx="4435174" cy="1323439"/>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R</a:t>
            </a:r>
            <a:r>
              <a:rPr lang="en-US" sz="4000" b="1" i="1">
                <a:solidFill>
                  <a:srgbClr val="0000CC"/>
                </a:solidFill>
                <a:latin typeface="Times New Roman" pitchFamily="18" charset="0"/>
                <a:cs typeface="Times New Roman" pitchFamily="18" charset="0"/>
              </a:rPr>
              <a:t>ô bốt, tiền </a:t>
            </a:r>
            <a:r>
              <a:rPr lang="en-US" sz="4000" b="1" i="1">
                <a:solidFill>
                  <a:srgbClr val="FF0000"/>
                </a:solidFill>
                <a:latin typeface="Times New Roman" pitchFamily="18" charset="0"/>
                <a:cs typeface="Times New Roman" pitchFamily="18" charset="0"/>
              </a:rPr>
              <a:t>l</a:t>
            </a:r>
            <a:r>
              <a:rPr lang="en-US" sz="4000" b="1" i="1">
                <a:solidFill>
                  <a:srgbClr val="0000CC"/>
                </a:solidFill>
                <a:latin typeface="Times New Roman" pitchFamily="18" charset="0"/>
                <a:cs typeface="Times New Roman" pitchFamily="18" charset="0"/>
              </a:rPr>
              <a:t>ẻ, </a:t>
            </a:r>
          </a:p>
          <a:p>
            <a:pPr algn="just"/>
            <a:r>
              <a:rPr lang="en-US" sz="4000" b="1" i="1">
                <a:solidFill>
                  <a:srgbClr val="0000CC"/>
                </a:solidFill>
                <a:latin typeface="Times New Roman" pitchFamily="18" charset="0"/>
                <a:cs typeface="Times New Roman" pitchFamily="18" charset="0"/>
              </a:rPr>
              <a:t>mát </a:t>
            </a:r>
            <a:r>
              <a:rPr lang="en-US" sz="4000" b="1" i="1">
                <a:solidFill>
                  <a:srgbClr val="FF0000"/>
                </a:solidFill>
                <a:latin typeface="Times New Roman" pitchFamily="18" charset="0"/>
                <a:cs typeface="Times New Roman" pitchFamily="18" charset="0"/>
              </a:rPr>
              <a:t>l</a:t>
            </a:r>
            <a:r>
              <a:rPr lang="en-US" sz="4000" b="1" i="1">
                <a:solidFill>
                  <a:srgbClr val="0000CC"/>
                </a:solidFill>
                <a:latin typeface="Times New Roman" pitchFamily="18" charset="0"/>
                <a:cs typeface="Times New Roman" pitchFamily="18" charset="0"/>
              </a:rPr>
              <a:t>ạnh, đập vỡ</a:t>
            </a:r>
            <a:r>
              <a:rPr lang="en-US" sz="4000" b="1">
                <a:solidFill>
                  <a:srgbClr val="0000CC"/>
                </a:solidFill>
                <a:latin typeface="Times New Roman" pitchFamily="18" charset="0"/>
                <a:cs typeface="Times New Roman" pitchFamily="18" charset="0"/>
              </a:rPr>
              <a:t>.</a:t>
            </a:r>
          </a:p>
        </p:txBody>
      </p:sp>
      <p:sp>
        <p:nvSpPr>
          <p:cNvPr id="25" name="Rectangle 24">
            <a:extLst>
              <a:ext uri="{FF2B5EF4-FFF2-40B4-BE49-F238E27FC236}">
                <a16:creationId xmlns:a16="http://schemas.microsoft.com/office/drawing/2014/main" id="{99D4E505-8A52-07FD-2DD4-27DFE06B6A8B}"/>
              </a:ext>
            </a:extLst>
          </p:cNvPr>
          <p:cNvSpPr/>
          <p:nvPr/>
        </p:nvSpPr>
        <p:spPr>
          <a:xfrm>
            <a:off x="362127" y="4782844"/>
            <a:ext cx="4948849" cy="3721212"/>
          </a:xfrm>
          <a:prstGeom prst="rect">
            <a:avLst/>
          </a:prstGeom>
        </p:spPr>
        <p:txBody>
          <a:bodyPr wrap="square">
            <a:spAutoFit/>
          </a:bodyPr>
          <a:lstStyle/>
          <a:p>
            <a:pPr>
              <a:lnSpc>
                <a:spcPct val="120000"/>
              </a:lnSpc>
            </a:pPr>
            <a:r>
              <a:rPr lang="en-US" sz="4000" b="1">
                <a:solidFill>
                  <a:srgbClr val="3D3DD8"/>
                </a:solidFill>
                <a:latin typeface="Times New Roman" pitchFamily="18" charset="0"/>
                <a:cs typeface="Times New Roman" pitchFamily="18" charset="0"/>
              </a:rPr>
              <a:t>Từ đó,</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mỗi lần bố mẹ cho tiền ăn quà,</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mua sách,</a:t>
            </a:r>
            <a:r>
              <a:rPr lang="en-US" sz="4000" b="1">
                <a:solidFill>
                  <a:srgbClr val="FF0000"/>
                </a:solidFill>
                <a:latin typeface="Times New Roman" pitchFamily="18" charset="0"/>
                <a:cs typeface="Times New Roman" pitchFamily="18" charset="0"/>
              </a:rPr>
              <a:t>/</a:t>
            </a:r>
            <a:r>
              <a:rPr lang="en-US" sz="4000" b="1">
                <a:solidFill>
                  <a:srgbClr val="3D3DD8"/>
                </a:solidFill>
                <a:latin typeface="Times New Roman" pitchFamily="18" charset="0"/>
                <a:cs typeface="Times New Roman" pitchFamily="18" charset="0"/>
              </a:rPr>
              <a:t> có chút tiền thừa ra,</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tôi lại được gửi heo giữ giúp</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27220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5751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 CON HEO ĐẤT</a:t>
              </a:r>
            </a:p>
          </p:txBody>
        </p:sp>
      </p:grpSp>
      <p:grpSp>
        <p:nvGrpSpPr>
          <p:cNvPr id="8" name="Group 7"/>
          <p:cNvGrpSpPr/>
          <p:nvPr/>
        </p:nvGrpSpPr>
        <p:grpSpPr>
          <a:xfrm>
            <a:off x="6418599" y="3797865"/>
            <a:ext cx="8773438" cy="4563537"/>
            <a:chOff x="6418599" y="4636134"/>
            <a:chExt cx="8773438" cy="4563537"/>
          </a:xfrm>
        </p:grpSpPr>
        <p:pic>
          <p:nvPicPr>
            <p:cNvPr id="2064"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49" y="2531184"/>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27315" y="5384623"/>
              <a:ext cx="7356005" cy="3662541"/>
            </a:xfrm>
            <a:prstGeom prst="rect">
              <a:avLst/>
            </a:prstGeom>
          </p:spPr>
          <p:txBody>
            <a:bodyPr wrap="square">
              <a:spAutoFit/>
            </a:bodyPr>
            <a:lstStyle/>
            <a:p>
              <a:pPr algn="just">
                <a:lnSpc>
                  <a:spcPct val="120000"/>
                </a:lnSpc>
              </a:pPr>
              <a:r>
                <a:rPr lang="en-US" sz="4000" b="1" i="1">
                  <a:solidFill>
                    <a:srgbClr val="FF0000"/>
                  </a:solidFill>
                  <a:latin typeface="Times New Roman" pitchFamily="18" charset="0"/>
                  <a:cs typeface="Times New Roman" pitchFamily="18" charset="0"/>
                </a:rPr>
                <a:t>   </a:t>
              </a:r>
              <a:r>
                <a:rPr lang="en-US" sz="40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chuyện kể về tình cảm gắn bó giữa bạn nhỏ với một đồ vật là con heo đất dễ thương giúp bạn giữ tiền tiết kiệm.</a:t>
              </a:r>
            </a:p>
            <a:p>
              <a:pPr algn="just"/>
              <a:endParaRPr lang="en-US" sz="4000" b="1" i="1">
                <a:solidFill>
                  <a:srgbClr val="FF0000"/>
                </a:solidFill>
                <a:latin typeface="Times New Roman" pitchFamily="18" charset="0"/>
                <a:cs typeface="Times New Roman" pitchFamily="18" charset="0"/>
              </a:endParaRPr>
            </a:p>
          </p:txBody>
        </p: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FC0C0AC0-22DE-51BB-FEB2-AAE58B3FC3D1}"/>
              </a:ext>
            </a:extLst>
          </p:cNvPr>
          <p:cNvSpPr/>
          <p:nvPr/>
        </p:nvSpPr>
        <p:spPr>
          <a:xfrm>
            <a:off x="660511" y="2864569"/>
            <a:ext cx="4435174" cy="1323439"/>
          </a:xfrm>
          <a:prstGeom prst="rect">
            <a:avLst/>
          </a:prstGeom>
        </p:spPr>
        <p:txBody>
          <a:bodyPr wrap="square">
            <a:spAutoFit/>
          </a:bodyPr>
          <a:lstStyle/>
          <a:p>
            <a:pPr algn="just"/>
            <a:r>
              <a:rPr lang="en-US" sz="4000" b="1" i="1">
                <a:solidFill>
                  <a:srgbClr val="FF0000"/>
                </a:solidFill>
                <a:latin typeface="Times New Roman" pitchFamily="18" charset="0"/>
                <a:cs typeface="Times New Roman" pitchFamily="18" charset="0"/>
              </a:rPr>
              <a:t>R</a:t>
            </a:r>
            <a:r>
              <a:rPr lang="en-US" sz="4000" b="1" i="1">
                <a:solidFill>
                  <a:srgbClr val="0000CC"/>
                </a:solidFill>
                <a:latin typeface="Times New Roman" pitchFamily="18" charset="0"/>
                <a:cs typeface="Times New Roman" pitchFamily="18" charset="0"/>
              </a:rPr>
              <a:t>ô bốt, tiền </a:t>
            </a:r>
            <a:r>
              <a:rPr lang="en-US" sz="4000" b="1" i="1">
                <a:solidFill>
                  <a:srgbClr val="FF0000"/>
                </a:solidFill>
                <a:latin typeface="Times New Roman" pitchFamily="18" charset="0"/>
                <a:cs typeface="Times New Roman" pitchFamily="18" charset="0"/>
              </a:rPr>
              <a:t>l</a:t>
            </a:r>
            <a:r>
              <a:rPr lang="en-US" sz="4000" b="1" i="1">
                <a:solidFill>
                  <a:srgbClr val="0000CC"/>
                </a:solidFill>
                <a:latin typeface="Times New Roman" pitchFamily="18" charset="0"/>
                <a:cs typeface="Times New Roman" pitchFamily="18" charset="0"/>
              </a:rPr>
              <a:t>ẻ, </a:t>
            </a:r>
          </a:p>
          <a:p>
            <a:pPr algn="just"/>
            <a:r>
              <a:rPr lang="en-US" sz="4000" b="1" i="1">
                <a:solidFill>
                  <a:srgbClr val="0000CC"/>
                </a:solidFill>
                <a:latin typeface="Times New Roman" pitchFamily="18" charset="0"/>
                <a:cs typeface="Times New Roman" pitchFamily="18" charset="0"/>
              </a:rPr>
              <a:t>mát </a:t>
            </a:r>
            <a:r>
              <a:rPr lang="en-US" sz="4000" b="1" i="1">
                <a:solidFill>
                  <a:srgbClr val="FF0000"/>
                </a:solidFill>
                <a:latin typeface="Times New Roman" pitchFamily="18" charset="0"/>
                <a:cs typeface="Times New Roman" pitchFamily="18" charset="0"/>
              </a:rPr>
              <a:t>l</a:t>
            </a:r>
            <a:r>
              <a:rPr lang="en-US" sz="4000" b="1" i="1">
                <a:solidFill>
                  <a:srgbClr val="0000CC"/>
                </a:solidFill>
                <a:latin typeface="Times New Roman" pitchFamily="18" charset="0"/>
                <a:cs typeface="Times New Roman" pitchFamily="18" charset="0"/>
              </a:rPr>
              <a:t>ạnh, đập vỡ</a:t>
            </a:r>
            <a:r>
              <a:rPr lang="en-US" sz="4000" b="1">
                <a:solidFill>
                  <a:srgbClr val="0000CC"/>
                </a:solidFill>
                <a:latin typeface="Times New Roman" pitchFamily="18" charset="0"/>
                <a:cs typeface="Times New Roman" pitchFamily="18" charset="0"/>
              </a:rPr>
              <a:t>.</a:t>
            </a:r>
          </a:p>
        </p:txBody>
      </p:sp>
      <p:sp>
        <p:nvSpPr>
          <p:cNvPr id="34" name="Rectangle 33">
            <a:extLst>
              <a:ext uri="{FF2B5EF4-FFF2-40B4-BE49-F238E27FC236}">
                <a16:creationId xmlns:a16="http://schemas.microsoft.com/office/drawing/2014/main" id="{0B883359-7F61-9FB7-A1B1-02B48E0AE3BA}"/>
              </a:ext>
            </a:extLst>
          </p:cNvPr>
          <p:cNvSpPr/>
          <p:nvPr/>
        </p:nvSpPr>
        <p:spPr>
          <a:xfrm>
            <a:off x="362127" y="4782844"/>
            <a:ext cx="4948849" cy="3721212"/>
          </a:xfrm>
          <a:prstGeom prst="rect">
            <a:avLst/>
          </a:prstGeom>
        </p:spPr>
        <p:txBody>
          <a:bodyPr wrap="square">
            <a:spAutoFit/>
          </a:bodyPr>
          <a:lstStyle/>
          <a:p>
            <a:pPr>
              <a:lnSpc>
                <a:spcPct val="120000"/>
              </a:lnSpc>
            </a:pPr>
            <a:r>
              <a:rPr lang="en-US" sz="4000" b="1">
                <a:solidFill>
                  <a:srgbClr val="3D3DD8"/>
                </a:solidFill>
                <a:latin typeface="Times New Roman" pitchFamily="18" charset="0"/>
                <a:cs typeface="Times New Roman" pitchFamily="18" charset="0"/>
              </a:rPr>
              <a:t>Từ đó,</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mỗi lần bố mẹ cho tiền ăn quà,</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mua sách,</a:t>
            </a:r>
            <a:r>
              <a:rPr lang="en-US" sz="4000" b="1">
                <a:solidFill>
                  <a:srgbClr val="FF0000"/>
                </a:solidFill>
                <a:latin typeface="Times New Roman" pitchFamily="18" charset="0"/>
                <a:cs typeface="Times New Roman" pitchFamily="18" charset="0"/>
              </a:rPr>
              <a:t>/</a:t>
            </a:r>
            <a:r>
              <a:rPr lang="en-US" sz="4000" b="1">
                <a:solidFill>
                  <a:srgbClr val="3D3DD8"/>
                </a:solidFill>
                <a:latin typeface="Times New Roman" pitchFamily="18" charset="0"/>
                <a:cs typeface="Times New Roman" pitchFamily="18" charset="0"/>
              </a:rPr>
              <a:t> có chút tiền thừa ra,</a:t>
            </a:r>
            <a:r>
              <a:rPr lang="en-US" sz="4000" b="1">
                <a:solidFill>
                  <a:srgbClr val="FF0000"/>
                </a:solidFill>
                <a:latin typeface="Times New Roman" pitchFamily="18" charset="0"/>
                <a:cs typeface="Times New Roman" pitchFamily="18" charset="0"/>
              </a:rPr>
              <a:t>/ </a:t>
            </a:r>
            <a:r>
              <a:rPr lang="en-US" sz="4000" b="1">
                <a:solidFill>
                  <a:srgbClr val="3D3DD8"/>
                </a:solidFill>
                <a:latin typeface="Times New Roman" pitchFamily="18" charset="0"/>
                <a:cs typeface="Times New Roman" pitchFamily="18" charset="0"/>
              </a:rPr>
              <a:t>tôi lại được gửi heo giữ giúp</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8892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 CON HEO ĐẤT</a:t>
              </a:r>
            </a:p>
          </p:txBody>
        </p: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356520" y="2364210"/>
            <a:ext cx="1328536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 Tìm trong truyện những từ ngữ chỉ các bộ phận của con heo đất.</a:t>
            </a:r>
          </a:p>
        </p:txBody>
      </p:sp>
      <p:pic>
        <p:nvPicPr>
          <p:cNvPr id="11" name="Picture 10">
            <a:extLst>
              <a:ext uri="{FF2B5EF4-FFF2-40B4-BE49-F238E27FC236}">
                <a16:creationId xmlns:a16="http://schemas.microsoft.com/office/drawing/2014/main" id="{F4285DC8-4B96-4E0B-7732-59315903F55A}"/>
              </a:ext>
            </a:extLst>
          </p:cNvPr>
          <p:cNvPicPr>
            <a:picLocks noChangeAspect="1"/>
          </p:cNvPicPr>
          <p:nvPr/>
        </p:nvPicPr>
        <p:blipFill rotWithShape="1">
          <a:blip r:embed="rId2"/>
          <a:srcRect l="4899" t="6163" r="6410" b="-574"/>
          <a:stretch/>
        </p:blipFill>
        <p:spPr>
          <a:xfrm flipH="1">
            <a:off x="8516508" y="3066665"/>
            <a:ext cx="5271394" cy="5105400"/>
          </a:xfrm>
          <a:prstGeom prst="rect">
            <a:avLst/>
          </a:prstGeom>
        </p:spPr>
      </p:pic>
      <p:sp>
        <p:nvSpPr>
          <p:cNvPr id="15" name="Rectangle: Rounded Corners 14">
            <a:extLst>
              <a:ext uri="{FF2B5EF4-FFF2-40B4-BE49-F238E27FC236}">
                <a16:creationId xmlns:a16="http://schemas.microsoft.com/office/drawing/2014/main" id="{814FE403-1BE0-3958-2740-371544F54F14}"/>
              </a:ext>
            </a:extLst>
          </p:cNvPr>
          <p:cNvSpPr/>
          <p:nvPr/>
        </p:nvSpPr>
        <p:spPr>
          <a:xfrm>
            <a:off x="4692628" y="3002622"/>
            <a:ext cx="1540691" cy="646332"/>
          </a:xfrm>
          <a:prstGeom prst="roundRect">
            <a:avLst/>
          </a:prstGeom>
          <a:solidFill>
            <a:schemeClr val="accent5">
              <a:lumMod val="75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D3DD8"/>
                </a:solidFill>
                <a:latin typeface="Times New Roman" panose="02020603050405020304" pitchFamily="18" charset="0"/>
                <a:cs typeface="Times New Roman" panose="02020603050405020304" pitchFamily="18" charset="0"/>
              </a:rPr>
              <a:t>khe</a:t>
            </a:r>
          </a:p>
        </p:txBody>
      </p:sp>
      <p:sp>
        <p:nvSpPr>
          <p:cNvPr id="51" name="Rectangle: Rounded Corners 50">
            <a:extLst>
              <a:ext uri="{FF2B5EF4-FFF2-40B4-BE49-F238E27FC236}">
                <a16:creationId xmlns:a16="http://schemas.microsoft.com/office/drawing/2014/main" id="{60EEC363-7D2C-BA09-F9DA-401941D61FBC}"/>
              </a:ext>
            </a:extLst>
          </p:cNvPr>
          <p:cNvSpPr/>
          <p:nvPr/>
        </p:nvSpPr>
        <p:spPr>
          <a:xfrm>
            <a:off x="4700700" y="6838627"/>
            <a:ext cx="1540691" cy="646331"/>
          </a:xfrm>
          <a:prstGeom prst="roundRect">
            <a:avLst/>
          </a:prstGeom>
          <a:solidFill>
            <a:schemeClr val="accent5">
              <a:lumMod val="75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D3DD8"/>
                </a:solidFill>
                <a:latin typeface="Times New Roman" panose="02020603050405020304" pitchFamily="18" charset="0"/>
                <a:cs typeface="Times New Roman" panose="02020603050405020304" pitchFamily="18" charset="0"/>
              </a:rPr>
              <a:t>bụng</a:t>
            </a:r>
          </a:p>
        </p:txBody>
      </p:sp>
      <p:cxnSp>
        <p:nvCxnSpPr>
          <p:cNvPr id="52" name="Straight Arrow Connector 51">
            <a:extLst>
              <a:ext uri="{FF2B5EF4-FFF2-40B4-BE49-F238E27FC236}">
                <a16:creationId xmlns:a16="http://schemas.microsoft.com/office/drawing/2014/main" id="{E6347BE0-F299-3887-7AAE-49C45C608FEE}"/>
              </a:ext>
            </a:extLst>
          </p:cNvPr>
          <p:cNvCxnSpPr>
            <a:cxnSpLocks/>
            <a:stCxn id="51" idx="3"/>
          </p:cNvCxnSpPr>
          <p:nvPr/>
        </p:nvCxnSpPr>
        <p:spPr>
          <a:xfrm flipV="1">
            <a:off x="6241391" y="6406029"/>
            <a:ext cx="2963728" cy="7557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105B4CA9-F65F-49FB-EEFE-FC25ADA57321}"/>
              </a:ext>
            </a:extLst>
          </p:cNvPr>
          <p:cNvSpPr/>
          <p:nvPr/>
        </p:nvSpPr>
        <p:spPr>
          <a:xfrm>
            <a:off x="4735315" y="4858595"/>
            <a:ext cx="1540691" cy="646331"/>
          </a:xfrm>
          <a:prstGeom prst="roundRect">
            <a:avLst/>
          </a:prstGeom>
          <a:solidFill>
            <a:schemeClr val="accent5">
              <a:lumMod val="75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D3DD8"/>
                </a:solidFill>
                <a:latin typeface="Times New Roman" panose="02020603050405020304" pitchFamily="18" charset="0"/>
                <a:cs typeface="Times New Roman" panose="02020603050405020304" pitchFamily="18" charset="0"/>
              </a:rPr>
              <a:t>mũi</a:t>
            </a:r>
          </a:p>
        </p:txBody>
      </p:sp>
      <p:cxnSp>
        <p:nvCxnSpPr>
          <p:cNvPr id="62" name="Straight Arrow Connector 61">
            <a:extLst>
              <a:ext uri="{FF2B5EF4-FFF2-40B4-BE49-F238E27FC236}">
                <a16:creationId xmlns:a16="http://schemas.microsoft.com/office/drawing/2014/main" id="{728CFAF8-D3B6-F7BA-74AB-BDFEA2077BB7}"/>
              </a:ext>
            </a:extLst>
          </p:cNvPr>
          <p:cNvCxnSpPr>
            <a:cxnSpLocks/>
            <a:stCxn id="60" idx="3"/>
          </p:cNvCxnSpPr>
          <p:nvPr/>
        </p:nvCxnSpPr>
        <p:spPr>
          <a:xfrm>
            <a:off x="6276006" y="5181761"/>
            <a:ext cx="2282093" cy="2817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03FB910-A777-E5F6-87C2-2790F1B1EC3E}"/>
              </a:ext>
            </a:extLst>
          </p:cNvPr>
          <p:cNvCxnSpPr>
            <a:cxnSpLocks/>
          </p:cNvCxnSpPr>
          <p:nvPr/>
        </p:nvCxnSpPr>
        <p:spPr>
          <a:xfrm>
            <a:off x="6222464" y="3179496"/>
            <a:ext cx="4125655" cy="22871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07A3060E-3EDE-6051-B980-91061C0BE8DD}"/>
              </a:ext>
            </a:extLst>
          </p:cNvPr>
          <p:cNvSpPr/>
          <p:nvPr/>
        </p:nvSpPr>
        <p:spPr>
          <a:xfrm>
            <a:off x="4700700" y="3939657"/>
            <a:ext cx="1540691" cy="646332"/>
          </a:xfrm>
          <a:prstGeom prst="roundRect">
            <a:avLst/>
          </a:prstGeom>
          <a:solidFill>
            <a:schemeClr val="accent5">
              <a:lumMod val="75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D3DD8"/>
                </a:solidFill>
                <a:latin typeface="Times New Roman" panose="02020603050405020304" pitchFamily="18" charset="0"/>
                <a:cs typeface="Times New Roman" panose="02020603050405020304" pitchFamily="18" charset="0"/>
              </a:rPr>
              <a:t>lưng</a:t>
            </a:r>
          </a:p>
        </p:txBody>
      </p:sp>
      <p:cxnSp>
        <p:nvCxnSpPr>
          <p:cNvPr id="67" name="Straight Arrow Connector 66">
            <a:extLst>
              <a:ext uri="{FF2B5EF4-FFF2-40B4-BE49-F238E27FC236}">
                <a16:creationId xmlns:a16="http://schemas.microsoft.com/office/drawing/2014/main" id="{9D0FD8F8-AB62-34BC-0350-447C0A0A83F3}"/>
              </a:ext>
            </a:extLst>
          </p:cNvPr>
          <p:cNvCxnSpPr>
            <a:cxnSpLocks/>
          </p:cNvCxnSpPr>
          <p:nvPr/>
        </p:nvCxnSpPr>
        <p:spPr>
          <a:xfrm>
            <a:off x="6243826" y="4239242"/>
            <a:ext cx="4628547" cy="1227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3B88E95A-6921-5D2E-69C0-60CCBF4E703B}"/>
              </a:ext>
            </a:extLst>
          </p:cNvPr>
          <p:cNvSpPr/>
          <p:nvPr/>
        </p:nvSpPr>
        <p:spPr>
          <a:xfrm>
            <a:off x="4735314" y="5829461"/>
            <a:ext cx="1540691" cy="646331"/>
          </a:xfrm>
          <a:prstGeom prst="roundRect">
            <a:avLst/>
          </a:prstGeom>
          <a:solidFill>
            <a:schemeClr val="accent5">
              <a:lumMod val="75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3D3DD8"/>
                </a:solidFill>
                <a:latin typeface="Times New Roman" panose="02020603050405020304" pitchFamily="18" charset="0"/>
                <a:cs typeface="Times New Roman" panose="02020603050405020304" pitchFamily="18" charset="0"/>
              </a:rPr>
              <a:t>tai</a:t>
            </a:r>
          </a:p>
        </p:txBody>
      </p:sp>
      <p:cxnSp>
        <p:nvCxnSpPr>
          <p:cNvPr id="73" name="Straight Arrow Connector 72">
            <a:extLst>
              <a:ext uri="{FF2B5EF4-FFF2-40B4-BE49-F238E27FC236}">
                <a16:creationId xmlns:a16="http://schemas.microsoft.com/office/drawing/2014/main" id="{4637F3ED-82D8-24FB-3F6F-EAF5D0E2E935}"/>
              </a:ext>
            </a:extLst>
          </p:cNvPr>
          <p:cNvCxnSpPr>
            <a:cxnSpLocks/>
          </p:cNvCxnSpPr>
          <p:nvPr/>
        </p:nvCxnSpPr>
        <p:spPr>
          <a:xfrm flipV="1">
            <a:off x="6318692" y="5403955"/>
            <a:ext cx="3318903" cy="719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1945B67-18CD-1C2B-C44A-B09450DEAAA1}"/>
              </a:ext>
            </a:extLst>
          </p:cNvPr>
          <p:cNvSpPr txBox="1"/>
          <p:nvPr/>
        </p:nvSpPr>
        <p:spPr>
          <a:xfrm>
            <a:off x="1507226" y="8275045"/>
            <a:ext cx="10822093" cy="646331"/>
          </a:xfrm>
          <a:prstGeom prst="rect">
            <a:avLst/>
          </a:prstGeom>
          <a:noFill/>
        </p:spPr>
        <p:txBody>
          <a:bodyPr wrap="square" rtlCol="0">
            <a:spAutoFit/>
          </a:bodyPr>
          <a:lstStyle/>
          <a:p>
            <a:r>
              <a:rPr lang="en-US" sz="3600" b="1">
                <a:solidFill>
                  <a:srgbClr val="3D3DD8"/>
                </a:solidFill>
                <a:effectLst/>
                <a:latin typeface="Times New Roman" panose="02020603050405020304" pitchFamily="18" charset="0"/>
                <a:ea typeface="Calibri" panose="020F0502020204030204" pitchFamily="34" charset="0"/>
              </a:rPr>
              <a:t>+ Đó là các từ chỉ sự vật, trả lời cho câu hỏi: Cái gì?</a:t>
            </a:r>
            <a:endParaRPr lang="en-US" sz="3600" b="1">
              <a:solidFill>
                <a:srgbClr val="3D3DD8"/>
              </a:solidFill>
            </a:endParaRPr>
          </a:p>
        </p:txBody>
      </p:sp>
    </p:spTree>
    <p:extLst>
      <p:ext uri="{BB962C8B-B14F-4D97-AF65-F5344CB8AC3E}">
        <p14:creationId xmlns:p14="http://schemas.microsoft.com/office/powerpoint/2010/main" val="9707848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par>
                                <p:cTn id="26" presetID="10" presetClass="entr" presetSubtype="0"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500"/>
                                        <p:tgtEl>
                                          <p:spTgt spid="70"/>
                                        </p:tgtEl>
                                      </p:cBhvr>
                                    </p:animEffect>
                                  </p:childTnLst>
                                </p:cTn>
                              </p:par>
                              <p:par>
                                <p:cTn id="42" presetID="10" presetClass="entr" presetSubtype="0"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down)">
                                      <p:cBhvr>
                                        <p:cTn id="5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51" grpId="0" animBg="1"/>
      <p:bldP spid="60" grpId="0" animBg="1"/>
      <p:bldP spid="66" grpId="0" animBg="1"/>
      <p:bldP spid="70" grpId="0" animBg="1"/>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502204558"/>
              </p:ext>
            </p:extLst>
          </p:nvPr>
        </p:nvGraphicFramePr>
        <p:xfrm>
          <a:off x="1626798" y="3443103"/>
          <a:ext cx="14083293" cy="5396097"/>
        </p:xfrm>
        <a:graphic>
          <a:graphicData uri="http://schemas.openxmlformats.org/drawingml/2006/table">
            <a:tbl>
              <a:tblPr firstRow="1" bandRow="1">
                <a:tableStyleId>{5C22544A-7EE6-4342-B048-85BDC9FD1C3A}</a:tableStyleId>
              </a:tblPr>
              <a:tblGrid>
                <a:gridCol w="4694431">
                  <a:extLst>
                    <a:ext uri="{9D8B030D-6E8A-4147-A177-3AD203B41FA5}">
                      <a16:colId xmlns:a16="http://schemas.microsoft.com/office/drawing/2014/main" val="20000"/>
                    </a:ext>
                  </a:extLst>
                </a:gridCol>
                <a:gridCol w="4694431">
                  <a:extLst>
                    <a:ext uri="{9D8B030D-6E8A-4147-A177-3AD203B41FA5}">
                      <a16:colId xmlns:a16="http://schemas.microsoft.com/office/drawing/2014/main" val="20001"/>
                    </a:ext>
                  </a:extLst>
                </a:gridCol>
                <a:gridCol w="4694431">
                  <a:extLst>
                    <a:ext uri="{9D8B030D-6E8A-4147-A177-3AD203B41FA5}">
                      <a16:colId xmlns:a16="http://schemas.microsoft.com/office/drawing/2014/main" val="20002"/>
                    </a:ext>
                  </a:extLst>
                </a:gridCol>
              </a:tblGrid>
              <a:tr h="2037548">
                <a:tc>
                  <a:txBody>
                    <a:bodyPr/>
                    <a:lstStyle/>
                    <a:p>
                      <a:pPr algn="ctr"/>
                      <a:endParaRPr lang="en-US">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endParaRPr lang="en-US">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endParaRPr lang="en-US">
                        <a:solidFill>
                          <a:srgbClr val="FF0000"/>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58549">
                <a:tc>
                  <a:txBody>
                    <a:bodyPr/>
                    <a:lstStyle/>
                    <a:p>
                      <a:endParaRPr lang="en-US" sz="2800" kern="1200">
                        <a:solidFill>
                          <a:schemeClr val="dk1"/>
                        </a:solidFill>
                        <a:effectLst/>
                        <a:latin typeface="+mn-lt"/>
                        <a:ea typeface="+mn-ea"/>
                        <a:cs typeface="+mn-cs"/>
                      </a:endParaRPr>
                    </a:p>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endParaRPr lang="en-US"/>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43" name="Group 42"/>
          <p:cNvGrpSpPr/>
          <p:nvPr/>
        </p:nvGrpSpPr>
        <p:grpSpPr>
          <a:xfrm>
            <a:off x="4617134" y="42893"/>
            <a:ext cx="6255239" cy="1599885"/>
            <a:chOff x="4617134" y="42893"/>
            <a:chExt cx="6255239"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 NGÀY KHAI TRƯỜNG</a:t>
              </a:r>
            </a:p>
          </p:txBody>
        </p: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6" name="Rounded Rectangle 35"/>
          <p:cNvSpPr/>
          <p:nvPr/>
        </p:nvSpPr>
        <p:spPr>
          <a:xfrm>
            <a:off x="8129864" y="5819693"/>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tai</a:t>
            </a:r>
          </a:p>
        </p:txBody>
      </p:sp>
      <p:sp>
        <p:nvSpPr>
          <p:cNvPr id="12" name="TextBox 11"/>
          <p:cNvSpPr txBox="1"/>
          <p:nvPr/>
        </p:nvSpPr>
        <p:spPr>
          <a:xfrm>
            <a:off x="1356518" y="2316480"/>
            <a:ext cx="14083293" cy="1200329"/>
          </a:xfrm>
          <a:prstGeom prst="rect">
            <a:avLst/>
          </a:prstGeom>
          <a:noFill/>
        </p:spPr>
        <p:txBody>
          <a:bodyPr wrap="square" rtlCol="0">
            <a:spAutoFit/>
          </a:bodyPr>
          <a:lstStyle/>
          <a:p>
            <a:pPr algn="just"/>
            <a:r>
              <a:rPr lang="en-US" sz="3600" b="1">
                <a:solidFill>
                  <a:srgbClr val="FF0000"/>
                </a:solidFill>
                <a:latin typeface="Times New Roman" pitchFamily="18" charset="0"/>
                <a:cs typeface="Times New Roman" pitchFamily="18" charset="0"/>
              </a:rPr>
              <a:t>2) Tìm từ ngữ chỉ các bộ phận của những đồ vật đựng tiền tiết kiệm dưới đây:</a:t>
            </a:r>
          </a:p>
        </p:txBody>
      </p:sp>
      <p:sp>
        <p:nvSpPr>
          <p:cNvPr id="38" name="Rounded Rectangle 37"/>
          <p:cNvSpPr/>
          <p:nvPr/>
        </p:nvSpPr>
        <p:spPr>
          <a:xfrm>
            <a:off x="9564959" y="6689755"/>
            <a:ext cx="13320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miệng</a:t>
            </a:r>
          </a:p>
        </p:txBody>
      </p:sp>
      <p:sp>
        <p:nvSpPr>
          <p:cNvPr id="39" name="Rounded Rectangle 38"/>
          <p:cNvSpPr/>
          <p:nvPr/>
        </p:nvSpPr>
        <p:spPr>
          <a:xfrm>
            <a:off x="1948892" y="5791200"/>
            <a:ext cx="1676399"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mái</a:t>
            </a:r>
          </a:p>
        </p:txBody>
      </p:sp>
      <p:sp>
        <p:nvSpPr>
          <p:cNvPr id="41" name="Rounded Rectangle 40"/>
          <p:cNvSpPr/>
          <p:nvPr/>
        </p:nvSpPr>
        <p:spPr>
          <a:xfrm>
            <a:off x="1948892" y="8004213"/>
            <a:ext cx="2349176"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tranh tường</a:t>
            </a:r>
          </a:p>
        </p:txBody>
      </p:sp>
      <p:sp>
        <p:nvSpPr>
          <p:cNvPr id="53" name="Rounded Rectangle 52"/>
          <p:cNvSpPr/>
          <p:nvPr/>
        </p:nvSpPr>
        <p:spPr>
          <a:xfrm>
            <a:off x="6603956" y="5858117"/>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đầu</a:t>
            </a:r>
          </a:p>
        </p:txBody>
      </p:sp>
      <p:sp>
        <p:nvSpPr>
          <p:cNvPr id="55" name="Rounded Rectangle 54"/>
          <p:cNvSpPr/>
          <p:nvPr/>
        </p:nvSpPr>
        <p:spPr>
          <a:xfrm>
            <a:off x="4016472" y="5850497"/>
            <a:ext cx="2031074"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cửa</a:t>
            </a:r>
          </a:p>
        </p:txBody>
      </p:sp>
      <p:sp>
        <p:nvSpPr>
          <p:cNvPr id="56" name="Rounded Rectangle 55"/>
          <p:cNvSpPr/>
          <p:nvPr/>
        </p:nvSpPr>
        <p:spPr>
          <a:xfrm>
            <a:off x="6603956" y="6665060"/>
            <a:ext cx="1037654"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mắt</a:t>
            </a:r>
          </a:p>
        </p:txBody>
      </p:sp>
      <p:pic>
        <p:nvPicPr>
          <p:cNvPr id="10" name="Picture 9">
            <a:extLst>
              <a:ext uri="{FF2B5EF4-FFF2-40B4-BE49-F238E27FC236}">
                <a16:creationId xmlns:a16="http://schemas.microsoft.com/office/drawing/2014/main" id="{F126D722-51CB-1447-C244-452DDECCCABD}"/>
              </a:ext>
            </a:extLst>
          </p:cNvPr>
          <p:cNvPicPr>
            <a:picLocks noChangeAspect="1"/>
          </p:cNvPicPr>
          <p:nvPr/>
        </p:nvPicPr>
        <p:blipFill rotWithShape="1">
          <a:blip r:embed="rId2">
            <a:clrChange>
              <a:clrFrom>
                <a:srgbClr val="FFFFFF"/>
              </a:clrFrom>
              <a:clrTo>
                <a:srgbClr val="FFFFFF">
                  <a:alpha val="0"/>
                </a:srgbClr>
              </a:clrTo>
            </a:clrChange>
          </a:blip>
          <a:srcRect l="2248" r="69663"/>
          <a:stretch/>
        </p:blipFill>
        <p:spPr>
          <a:xfrm>
            <a:off x="2698260" y="3364322"/>
            <a:ext cx="2620659" cy="2178671"/>
          </a:xfrm>
          <a:prstGeom prst="rect">
            <a:avLst/>
          </a:prstGeom>
        </p:spPr>
      </p:pic>
      <p:pic>
        <p:nvPicPr>
          <p:cNvPr id="42" name="Picture 41">
            <a:extLst>
              <a:ext uri="{FF2B5EF4-FFF2-40B4-BE49-F238E27FC236}">
                <a16:creationId xmlns:a16="http://schemas.microsoft.com/office/drawing/2014/main" id="{D3424E04-898B-C9F3-3DBA-6AF6BA2FF1A4}"/>
              </a:ext>
            </a:extLst>
          </p:cNvPr>
          <p:cNvPicPr>
            <a:picLocks noChangeAspect="1"/>
          </p:cNvPicPr>
          <p:nvPr/>
        </p:nvPicPr>
        <p:blipFill rotWithShape="1">
          <a:blip r:embed="rId2">
            <a:clrChange>
              <a:clrFrom>
                <a:srgbClr val="FFFFFF"/>
              </a:clrFrom>
              <a:clrTo>
                <a:srgbClr val="FFFFFF">
                  <a:alpha val="0"/>
                </a:srgbClr>
              </a:clrTo>
            </a:clrChange>
          </a:blip>
          <a:srcRect l="41912" r="29999"/>
          <a:stretch/>
        </p:blipFill>
        <p:spPr>
          <a:xfrm>
            <a:off x="7183054" y="3387377"/>
            <a:ext cx="2246995" cy="2225279"/>
          </a:xfrm>
          <a:prstGeom prst="rect">
            <a:avLst/>
          </a:prstGeom>
        </p:spPr>
      </p:pic>
      <p:pic>
        <p:nvPicPr>
          <p:cNvPr id="51" name="Picture 50">
            <a:extLst>
              <a:ext uri="{FF2B5EF4-FFF2-40B4-BE49-F238E27FC236}">
                <a16:creationId xmlns:a16="http://schemas.microsoft.com/office/drawing/2014/main" id="{CFF6BC16-7B5F-7EBE-6296-174BB0C4CF05}"/>
              </a:ext>
            </a:extLst>
          </p:cNvPr>
          <p:cNvPicPr>
            <a:picLocks noChangeAspect="1"/>
          </p:cNvPicPr>
          <p:nvPr/>
        </p:nvPicPr>
        <p:blipFill rotWithShape="1">
          <a:blip r:embed="rId2">
            <a:clrChange>
              <a:clrFrom>
                <a:srgbClr val="FFFFFF"/>
              </a:clrFrom>
              <a:clrTo>
                <a:srgbClr val="FFFFFF">
                  <a:alpha val="0"/>
                </a:srgbClr>
              </a:clrTo>
            </a:clrChange>
          </a:blip>
          <a:srcRect l="72838" t="-2923" r="-927" b="2923"/>
          <a:stretch/>
        </p:blipFill>
        <p:spPr>
          <a:xfrm>
            <a:off x="11869543" y="3306620"/>
            <a:ext cx="2470272" cy="2225279"/>
          </a:xfrm>
          <a:prstGeom prst="rect">
            <a:avLst/>
          </a:prstGeom>
        </p:spPr>
      </p:pic>
      <p:sp>
        <p:nvSpPr>
          <p:cNvPr id="59" name="Rounded Rectangle 54">
            <a:extLst>
              <a:ext uri="{FF2B5EF4-FFF2-40B4-BE49-F238E27FC236}">
                <a16:creationId xmlns:a16="http://schemas.microsoft.com/office/drawing/2014/main" id="{9B836C6C-CB06-6CC1-8129-347F87F0907A}"/>
              </a:ext>
            </a:extLst>
          </p:cNvPr>
          <p:cNvSpPr/>
          <p:nvPr/>
        </p:nvSpPr>
        <p:spPr>
          <a:xfrm>
            <a:off x="3698371" y="7353009"/>
            <a:ext cx="2349175"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khe bỏ tiền</a:t>
            </a:r>
          </a:p>
        </p:txBody>
      </p:sp>
      <p:sp>
        <p:nvSpPr>
          <p:cNvPr id="60" name="Rounded Rectangle 38">
            <a:extLst>
              <a:ext uri="{FF2B5EF4-FFF2-40B4-BE49-F238E27FC236}">
                <a16:creationId xmlns:a16="http://schemas.microsoft.com/office/drawing/2014/main" id="{4347AFE7-6E5B-75A5-334F-A430CA1EA1A1}"/>
              </a:ext>
            </a:extLst>
          </p:cNvPr>
          <p:cNvSpPr/>
          <p:nvPr/>
        </p:nvSpPr>
        <p:spPr>
          <a:xfrm>
            <a:off x="2680606" y="6583144"/>
            <a:ext cx="1676399"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tường</a:t>
            </a:r>
          </a:p>
        </p:txBody>
      </p:sp>
      <p:sp>
        <p:nvSpPr>
          <p:cNvPr id="61" name="Rounded Rectangle 55">
            <a:extLst>
              <a:ext uri="{FF2B5EF4-FFF2-40B4-BE49-F238E27FC236}">
                <a16:creationId xmlns:a16="http://schemas.microsoft.com/office/drawing/2014/main" id="{03E19769-30E0-1DA3-B6D0-41A608470830}"/>
              </a:ext>
            </a:extLst>
          </p:cNvPr>
          <p:cNvSpPr/>
          <p:nvPr/>
        </p:nvSpPr>
        <p:spPr>
          <a:xfrm>
            <a:off x="9550799" y="5865737"/>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mũi</a:t>
            </a:r>
          </a:p>
        </p:txBody>
      </p:sp>
      <p:sp>
        <p:nvSpPr>
          <p:cNvPr id="63" name="Rounded Rectangle 55">
            <a:extLst>
              <a:ext uri="{FF2B5EF4-FFF2-40B4-BE49-F238E27FC236}">
                <a16:creationId xmlns:a16="http://schemas.microsoft.com/office/drawing/2014/main" id="{7CA47174-F641-29E8-5FA0-96F559C28A47}"/>
              </a:ext>
            </a:extLst>
          </p:cNvPr>
          <p:cNvSpPr/>
          <p:nvPr/>
        </p:nvSpPr>
        <p:spPr>
          <a:xfrm>
            <a:off x="9550799" y="7400204"/>
            <a:ext cx="13320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lưng</a:t>
            </a:r>
          </a:p>
        </p:txBody>
      </p:sp>
      <p:sp>
        <p:nvSpPr>
          <p:cNvPr id="64" name="Rounded Rectangle 37">
            <a:extLst>
              <a:ext uri="{FF2B5EF4-FFF2-40B4-BE49-F238E27FC236}">
                <a16:creationId xmlns:a16="http://schemas.microsoft.com/office/drawing/2014/main" id="{FFAB8101-063C-50E9-DB71-856327CD11E8}"/>
              </a:ext>
            </a:extLst>
          </p:cNvPr>
          <p:cNvSpPr/>
          <p:nvPr/>
        </p:nvSpPr>
        <p:spPr>
          <a:xfrm>
            <a:off x="6557166" y="7441472"/>
            <a:ext cx="112395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cổ</a:t>
            </a:r>
          </a:p>
        </p:txBody>
      </p:sp>
      <p:sp>
        <p:nvSpPr>
          <p:cNvPr id="65" name="Rounded Rectangle 37">
            <a:extLst>
              <a:ext uri="{FF2B5EF4-FFF2-40B4-BE49-F238E27FC236}">
                <a16:creationId xmlns:a16="http://schemas.microsoft.com/office/drawing/2014/main" id="{0458F0AB-2A15-3C92-1418-B09DC2E6EB33}"/>
              </a:ext>
            </a:extLst>
          </p:cNvPr>
          <p:cNvSpPr/>
          <p:nvPr/>
        </p:nvSpPr>
        <p:spPr>
          <a:xfrm>
            <a:off x="9550800" y="8113637"/>
            <a:ext cx="1346250" cy="533400"/>
          </a:xfrm>
          <a:prstGeom prst="roundRect">
            <a:avLst>
              <a:gd name="adj" fmla="val 0"/>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bụng</a:t>
            </a:r>
          </a:p>
        </p:txBody>
      </p:sp>
      <p:sp>
        <p:nvSpPr>
          <p:cNvPr id="68" name="Rounded Rectangle 35">
            <a:extLst>
              <a:ext uri="{FF2B5EF4-FFF2-40B4-BE49-F238E27FC236}">
                <a16:creationId xmlns:a16="http://schemas.microsoft.com/office/drawing/2014/main" id="{9C3E7B6A-3196-09E0-5488-A6F565FFF083}"/>
              </a:ext>
            </a:extLst>
          </p:cNvPr>
          <p:cNvSpPr/>
          <p:nvPr/>
        </p:nvSpPr>
        <p:spPr>
          <a:xfrm>
            <a:off x="8064703" y="6665060"/>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chân</a:t>
            </a:r>
          </a:p>
        </p:txBody>
      </p:sp>
      <p:sp>
        <p:nvSpPr>
          <p:cNvPr id="69" name="Rounded Rectangle 35">
            <a:extLst>
              <a:ext uri="{FF2B5EF4-FFF2-40B4-BE49-F238E27FC236}">
                <a16:creationId xmlns:a16="http://schemas.microsoft.com/office/drawing/2014/main" id="{0C7414D1-6E10-2890-F09F-AA51C47B52AD}"/>
              </a:ext>
            </a:extLst>
          </p:cNvPr>
          <p:cNvSpPr/>
          <p:nvPr/>
        </p:nvSpPr>
        <p:spPr>
          <a:xfrm>
            <a:off x="8037901" y="7447785"/>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đuôi</a:t>
            </a:r>
          </a:p>
        </p:txBody>
      </p:sp>
      <p:sp>
        <p:nvSpPr>
          <p:cNvPr id="70" name="Rounded Rectangle 37">
            <a:extLst>
              <a:ext uri="{FF2B5EF4-FFF2-40B4-BE49-F238E27FC236}">
                <a16:creationId xmlns:a16="http://schemas.microsoft.com/office/drawing/2014/main" id="{4D6DB359-497C-9046-7565-B1F7F166D1B5}"/>
              </a:ext>
            </a:extLst>
          </p:cNvPr>
          <p:cNvSpPr/>
          <p:nvPr/>
        </p:nvSpPr>
        <p:spPr>
          <a:xfrm>
            <a:off x="6557165" y="8165005"/>
            <a:ext cx="2478578" cy="533400"/>
          </a:xfrm>
          <a:prstGeom prst="roundRect">
            <a:avLst>
              <a:gd name="adj" fmla="val 0"/>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khe bỏ tiền</a:t>
            </a:r>
          </a:p>
        </p:txBody>
      </p:sp>
      <p:sp>
        <p:nvSpPr>
          <p:cNvPr id="71" name="Rounded Rectangle 35">
            <a:extLst>
              <a:ext uri="{FF2B5EF4-FFF2-40B4-BE49-F238E27FC236}">
                <a16:creationId xmlns:a16="http://schemas.microsoft.com/office/drawing/2014/main" id="{920D0A28-D0A9-DEDD-6B4C-17D7A83AEDE2}"/>
              </a:ext>
            </a:extLst>
          </p:cNvPr>
          <p:cNvSpPr/>
          <p:nvPr/>
        </p:nvSpPr>
        <p:spPr>
          <a:xfrm>
            <a:off x="12794749" y="5791200"/>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tai</a:t>
            </a:r>
          </a:p>
        </p:txBody>
      </p:sp>
      <p:sp>
        <p:nvSpPr>
          <p:cNvPr id="72" name="Rounded Rectangle 37">
            <a:extLst>
              <a:ext uri="{FF2B5EF4-FFF2-40B4-BE49-F238E27FC236}">
                <a16:creationId xmlns:a16="http://schemas.microsoft.com/office/drawing/2014/main" id="{E6EA44DE-316B-4CCA-EB17-16C3845AB7B0}"/>
              </a:ext>
            </a:extLst>
          </p:cNvPr>
          <p:cNvSpPr/>
          <p:nvPr/>
        </p:nvSpPr>
        <p:spPr>
          <a:xfrm>
            <a:off x="14229844" y="6661262"/>
            <a:ext cx="13320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miệng</a:t>
            </a:r>
          </a:p>
        </p:txBody>
      </p:sp>
      <p:sp>
        <p:nvSpPr>
          <p:cNvPr id="73" name="Rounded Rectangle 52">
            <a:extLst>
              <a:ext uri="{FF2B5EF4-FFF2-40B4-BE49-F238E27FC236}">
                <a16:creationId xmlns:a16="http://schemas.microsoft.com/office/drawing/2014/main" id="{18F3F724-4C18-799A-D56F-2D92A443B89B}"/>
              </a:ext>
            </a:extLst>
          </p:cNvPr>
          <p:cNvSpPr/>
          <p:nvPr/>
        </p:nvSpPr>
        <p:spPr>
          <a:xfrm>
            <a:off x="11268841" y="5829624"/>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đầu</a:t>
            </a:r>
          </a:p>
        </p:txBody>
      </p:sp>
      <p:sp>
        <p:nvSpPr>
          <p:cNvPr id="74" name="Rounded Rectangle 55">
            <a:extLst>
              <a:ext uri="{FF2B5EF4-FFF2-40B4-BE49-F238E27FC236}">
                <a16:creationId xmlns:a16="http://schemas.microsoft.com/office/drawing/2014/main" id="{2CDD9122-EE85-12FB-8FEB-9A68D02B6903}"/>
              </a:ext>
            </a:extLst>
          </p:cNvPr>
          <p:cNvSpPr/>
          <p:nvPr/>
        </p:nvSpPr>
        <p:spPr>
          <a:xfrm>
            <a:off x="11268841" y="6636567"/>
            <a:ext cx="1037654"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mắt</a:t>
            </a:r>
          </a:p>
        </p:txBody>
      </p:sp>
      <p:sp>
        <p:nvSpPr>
          <p:cNvPr id="75" name="Rounded Rectangle 55">
            <a:extLst>
              <a:ext uri="{FF2B5EF4-FFF2-40B4-BE49-F238E27FC236}">
                <a16:creationId xmlns:a16="http://schemas.microsoft.com/office/drawing/2014/main" id="{23AD6F3E-380C-17C0-FB16-E5D0D09969FC}"/>
              </a:ext>
            </a:extLst>
          </p:cNvPr>
          <p:cNvSpPr/>
          <p:nvPr/>
        </p:nvSpPr>
        <p:spPr>
          <a:xfrm>
            <a:off x="14215684" y="5837244"/>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mũi</a:t>
            </a:r>
          </a:p>
        </p:txBody>
      </p:sp>
      <p:sp>
        <p:nvSpPr>
          <p:cNvPr id="76" name="Rounded Rectangle 55">
            <a:extLst>
              <a:ext uri="{FF2B5EF4-FFF2-40B4-BE49-F238E27FC236}">
                <a16:creationId xmlns:a16="http://schemas.microsoft.com/office/drawing/2014/main" id="{212E2B58-362C-7842-4A1C-5DD33FE1F658}"/>
              </a:ext>
            </a:extLst>
          </p:cNvPr>
          <p:cNvSpPr/>
          <p:nvPr/>
        </p:nvSpPr>
        <p:spPr>
          <a:xfrm>
            <a:off x="14215684" y="7371711"/>
            <a:ext cx="1332090"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lưng</a:t>
            </a:r>
          </a:p>
        </p:txBody>
      </p:sp>
      <p:sp>
        <p:nvSpPr>
          <p:cNvPr id="77" name="Rounded Rectangle 37">
            <a:extLst>
              <a:ext uri="{FF2B5EF4-FFF2-40B4-BE49-F238E27FC236}">
                <a16:creationId xmlns:a16="http://schemas.microsoft.com/office/drawing/2014/main" id="{28C05B09-2CA3-742B-DD5E-AB3E6E868B81}"/>
              </a:ext>
            </a:extLst>
          </p:cNvPr>
          <p:cNvSpPr/>
          <p:nvPr/>
        </p:nvSpPr>
        <p:spPr>
          <a:xfrm>
            <a:off x="11222051" y="7412979"/>
            <a:ext cx="112395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cổ</a:t>
            </a:r>
          </a:p>
        </p:txBody>
      </p:sp>
      <p:sp>
        <p:nvSpPr>
          <p:cNvPr id="78" name="Rounded Rectangle 37">
            <a:extLst>
              <a:ext uri="{FF2B5EF4-FFF2-40B4-BE49-F238E27FC236}">
                <a16:creationId xmlns:a16="http://schemas.microsoft.com/office/drawing/2014/main" id="{D572AE17-A8EE-50BE-F155-F68395F26DE5}"/>
              </a:ext>
            </a:extLst>
          </p:cNvPr>
          <p:cNvSpPr/>
          <p:nvPr/>
        </p:nvSpPr>
        <p:spPr>
          <a:xfrm>
            <a:off x="14215685" y="8085144"/>
            <a:ext cx="1346250" cy="533400"/>
          </a:xfrm>
          <a:prstGeom prst="roundRect">
            <a:avLst>
              <a:gd name="adj" fmla="val 0"/>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bụng</a:t>
            </a:r>
          </a:p>
        </p:txBody>
      </p:sp>
      <p:sp>
        <p:nvSpPr>
          <p:cNvPr id="79" name="Rounded Rectangle 35">
            <a:extLst>
              <a:ext uri="{FF2B5EF4-FFF2-40B4-BE49-F238E27FC236}">
                <a16:creationId xmlns:a16="http://schemas.microsoft.com/office/drawing/2014/main" id="{52198CC4-3017-CADF-0061-C06FF33AC570}"/>
              </a:ext>
            </a:extLst>
          </p:cNvPr>
          <p:cNvSpPr/>
          <p:nvPr/>
        </p:nvSpPr>
        <p:spPr>
          <a:xfrm>
            <a:off x="12729588" y="6636567"/>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chân</a:t>
            </a:r>
          </a:p>
        </p:txBody>
      </p:sp>
      <p:sp>
        <p:nvSpPr>
          <p:cNvPr id="80" name="Rounded Rectangle 35">
            <a:extLst>
              <a:ext uri="{FF2B5EF4-FFF2-40B4-BE49-F238E27FC236}">
                <a16:creationId xmlns:a16="http://schemas.microsoft.com/office/drawing/2014/main" id="{B4A318FD-49B3-09A3-B426-4CF6797798F1}"/>
              </a:ext>
            </a:extLst>
          </p:cNvPr>
          <p:cNvSpPr/>
          <p:nvPr/>
        </p:nvSpPr>
        <p:spPr>
          <a:xfrm>
            <a:off x="12702786" y="7419292"/>
            <a:ext cx="1077163" cy="533400"/>
          </a:xfrm>
          <a:prstGeom prst="roundRect">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đuôi</a:t>
            </a:r>
          </a:p>
        </p:txBody>
      </p:sp>
      <p:sp>
        <p:nvSpPr>
          <p:cNvPr id="81" name="Rounded Rectangle 37">
            <a:extLst>
              <a:ext uri="{FF2B5EF4-FFF2-40B4-BE49-F238E27FC236}">
                <a16:creationId xmlns:a16="http://schemas.microsoft.com/office/drawing/2014/main" id="{FFC71B03-859D-33C4-E86D-7C89B4E298D8}"/>
              </a:ext>
            </a:extLst>
          </p:cNvPr>
          <p:cNvSpPr/>
          <p:nvPr/>
        </p:nvSpPr>
        <p:spPr>
          <a:xfrm>
            <a:off x="11222050" y="8136512"/>
            <a:ext cx="2478578" cy="533400"/>
          </a:xfrm>
          <a:prstGeom prst="roundRect">
            <a:avLst>
              <a:gd name="adj" fmla="val 0"/>
            </a:avLst>
          </a:prstGeom>
          <a:solidFill>
            <a:srgbClr val="C5F3F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itchFamily="18" charset="0"/>
                <a:cs typeface="Times New Roman" pitchFamily="18" charset="0"/>
              </a:rPr>
              <a:t>khe bỏ tiền</a:t>
            </a:r>
          </a:p>
        </p:txBody>
      </p:sp>
    </p:spTree>
    <p:extLst>
      <p:ext uri="{BB962C8B-B14F-4D97-AF65-F5344CB8AC3E}">
        <p14:creationId xmlns:p14="http://schemas.microsoft.com/office/powerpoint/2010/main" val="25276400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500"/>
                                        <p:tgtEl>
                                          <p:spTgt spid="7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fade">
                                      <p:cBhvr>
                                        <p:cTn id="100" dur="500"/>
                                        <p:tgtEl>
                                          <p:spTgt spid="8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fade">
                                      <p:cBhvr>
                                        <p:cTn id="10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1" grpId="0" animBg="1"/>
      <p:bldP spid="53" grpId="0" animBg="1"/>
      <p:bldP spid="55" grpId="0" animBg="1"/>
      <p:bldP spid="56" grpId="0" animBg="1"/>
      <p:bldP spid="59" grpId="0" animBg="1"/>
      <p:bldP spid="60" grpId="0" animBg="1"/>
      <p:bldP spid="61" grpId="0" animBg="1"/>
      <p:bldP spid="63" grpId="0" animBg="1"/>
      <p:bldP spid="64" grpId="0" animBg="1"/>
      <p:bldP spid="65"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10637</TotalTime>
  <Words>743</Words>
  <Application>Microsoft Office PowerPoint</Application>
  <PresentationFormat>Custom</PresentationFormat>
  <Paragraphs>108</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1095</cp:revision>
  <dcterms:created xsi:type="dcterms:W3CDTF">2008-09-09T22:52:10Z</dcterms:created>
  <dcterms:modified xsi:type="dcterms:W3CDTF">2022-10-06T09:09:48Z</dcterms:modified>
</cp:coreProperties>
</file>