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sldIdLst>
    <p:sldId id="291" r:id="rId2"/>
    <p:sldId id="290" r:id="rId3"/>
    <p:sldId id="272" r:id="rId4"/>
    <p:sldId id="258" r:id="rId5"/>
    <p:sldId id="282" r:id="rId6"/>
    <p:sldId id="292" r:id="rId7"/>
    <p:sldId id="293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022D"/>
    <a:srgbClr val="FC8957"/>
    <a:srgbClr val="FFC44F"/>
    <a:srgbClr val="724502"/>
    <a:srgbClr val="81A1D2"/>
    <a:srgbClr val="BBDBED"/>
    <a:srgbClr val="ECC6E9"/>
    <a:srgbClr val="FFFFFF"/>
    <a:srgbClr val="8ED2B5"/>
    <a:srgbClr val="F193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95EDD-84DE-43AC-9520-5452F1A4F107}" type="datetimeFigureOut">
              <a:rPr lang="zh-CN" altLang="en-US" smtClean="0"/>
              <a:t>2022/9/12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A8B35-59C6-4B61-AD68-5A0ADACE56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1428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859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6085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8178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9465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3888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7515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1078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5260587"/>
      </p:ext>
    </p:extLst>
  </p:cSld>
  <p:clrMapOvr>
    <a:masterClrMapping/>
  </p:clrMapOvr>
  <p:transition spd="slow" advTm="3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2599436"/>
      </p:ext>
    </p:extLst>
  </p:cSld>
  <p:clrMapOvr>
    <a:masterClrMapping/>
  </p:clrMapOvr>
  <p:transition spd="slow" advTm="3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9958636"/>
      </p:ext>
    </p:extLst>
  </p:cSld>
  <p:clrMapOvr>
    <a:masterClrMapping/>
  </p:clrMapOvr>
  <p:transition spd="slow" advTm="3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7232080"/>
      </p:ext>
    </p:extLst>
  </p:cSld>
  <p:clrMapOvr>
    <a:masterClrMapping/>
  </p:clrMapOvr>
  <p:transition spd="slow" advTm="3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4002690"/>
      </p:ext>
    </p:extLst>
  </p:cSld>
  <p:clrMapOvr>
    <a:masterClrMapping/>
  </p:clrMapOvr>
  <p:transition spd="slow" advTm="3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2022/9/12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8161234"/>
      </p:ext>
    </p:extLst>
  </p:cSld>
  <p:clrMapOvr>
    <a:masterClrMapping/>
  </p:clrMapOvr>
  <p:transition spd="slow" advTm="3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2022/9/12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094040"/>
      </p:ext>
    </p:extLst>
  </p:cSld>
  <p:clrMapOvr>
    <a:masterClrMapping/>
  </p:clrMapOvr>
  <p:transition spd="slow" advTm="3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2022/9/12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6433242"/>
      </p:ext>
    </p:extLst>
  </p:cSld>
  <p:clrMapOvr>
    <a:masterClrMapping/>
  </p:clrMapOvr>
  <p:transition spd="slow" advTm="3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2022/9/12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9615211"/>
      </p:ext>
    </p:extLst>
  </p:cSld>
  <p:clrMapOvr>
    <a:masterClrMapping/>
  </p:clrMapOvr>
  <p:transition spd="slow" advTm="3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2022/9/12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9620434"/>
      </p:ext>
    </p:extLst>
  </p:cSld>
  <p:clrMapOvr>
    <a:masterClrMapping/>
  </p:clrMapOvr>
  <p:transition spd="slow" advTm="3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2022/9/12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5359470"/>
      </p:ext>
    </p:extLst>
  </p:cSld>
  <p:clrMapOvr>
    <a:masterClrMapping/>
  </p:clrMapOvr>
  <p:transition spd="slow" advTm="3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FB761-B3F0-4EEF-A476-27C2809F41E6}" type="datetimeFigureOut">
              <a:rPr lang="zh-CN" altLang="en-US" smtClean="0"/>
              <a:t>2022/9/12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4297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3000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audio" Target="../media/media1.mp3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2.png"/><Relationship Id="rId18" Type="http://schemas.openxmlformats.org/officeDocument/2006/relationships/image" Target="../media/image24.png"/><Relationship Id="rId3" Type="http://schemas.openxmlformats.org/officeDocument/2006/relationships/audio" Target="../media/audio2.wav"/><Relationship Id="rId21" Type="http://schemas.openxmlformats.org/officeDocument/2006/relationships/image" Target="../media/image28.png"/><Relationship Id="rId7" Type="http://schemas.openxmlformats.org/officeDocument/2006/relationships/image" Target="../media/image15.jpeg"/><Relationship Id="rId12" Type="http://schemas.openxmlformats.org/officeDocument/2006/relationships/image" Target="../media/image21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6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20.png"/><Relationship Id="rId5" Type="http://schemas.openxmlformats.org/officeDocument/2006/relationships/audio" Target="../media/audio3.wav"/><Relationship Id="rId15" Type="http://schemas.openxmlformats.org/officeDocument/2006/relationships/image" Target="../media/image25.png"/><Relationship Id="rId10" Type="http://schemas.openxmlformats.org/officeDocument/2006/relationships/image" Target="../media/image18.png"/><Relationship Id="rId19" Type="http://schemas.openxmlformats.org/officeDocument/2006/relationships/image" Target="../media/image12.png"/><Relationship Id="rId4" Type="http://schemas.openxmlformats.org/officeDocument/2006/relationships/audio" Target="../media/audio1.wav"/><Relationship Id="rId9" Type="http://schemas.openxmlformats.org/officeDocument/2006/relationships/image" Target="../media/image17.png"/><Relationship Id="rId1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3.png"/><Relationship Id="rId3" Type="http://schemas.openxmlformats.org/officeDocument/2006/relationships/audio" Target="../media/audio2.wav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7.png"/><Relationship Id="rId5" Type="http://schemas.openxmlformats.org/officeDocument/2006/relationships/image" Target="../media/image29.png"/><Relationship Id="rId15" Type="http://schemas.openxmlformats.org/officeDocument/2006/relationships/image" Target="../media/image28.png"/><Relationship Id="rId10" Type="http://schemas.openxmlformats.org/officeDocument/2006/relationships/image" Target="../media/image32.png"/><Relationship Id="rId4" Type="http://schemas.openxmlformats.org/officeDocument/2006/relationships/audio" Target="../media/audio3.wav"/><Relationship Id="rId9" Type="http://schemas.openxmlformats.org/officeDocument/2006/relationships/image" Target="../media/image13.png"/><Relationship Id="rId1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audio" Target="../media/audio1.wav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28.png"/><Relationship Id="rId4" Type="http://schemas.openxmlformats.org/officeDocument/2006/relationships/image" Target="../media/image34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50.png"/><Relationship Id="rId18" Type="http://schemas.openxmlformats.org/officeDocument/2006/relationships/image" Target="../media/image55.png"/><Relationship Id="rId26" Type="http://schemas.openxmlformats.org/officeDocument/2006/relationships/image" Target="../media/image63.png"/><Relationship Id="rId3" Type="http://schemas.openxmlformats.org/officeDocument/2006/relationships/audio" Target="../media/audio4.wav"/><Relationship Id="rId21" Type="http://schemas.openxmlformats.org/officeDocument/2006/relationships/image" Target="../media/image58.png"/><Relationship Id="rId7" Type="http://schemas.openxmlformats.org/officeDocument/2006/relationships/image" Target="../media/image43.pn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5" Type="http://schemas.openxmlformats.org/officeDocument/2006/relationships/image" Target="../media/image62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3.png"/><Relationship Id="rId20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8.png"/><Relationship Id="rId24" Type="http://schemas.openxmlformats.org/officeDocument/2006/relationships/image" Target="../media/image61.png"/><Relationship Id="rId5" Type="http://schemas.openxmlformats.org/officeDocument/2006/relationships/image" Target="../media/image41.png"/><Relationship Id="rId15" Type="http://schemas.openxmlformats.org/officeDocument/2006/relationships/image" Target="../media/image52.png"/><Relationship Id="rId23" Type="http://schemas.openxmlformats.org/officeDocument/2006/relationships/image" Target="../media/image60.png"/><Relationship Id="rId10" Type="http://schemas.openxmlformats.org/officeDocument/2006/relationships/image" Target="../media/image47.png"/><Relationship Id="rId19" Type="http://schemas.openxmlformats.org/officeDocument/2006/relationships/image" Target="../media/image56.png"/><Relationship Id="rId4" Type="http://schemas.openxmlformats.org/officeDocument/2006/relationships/image" Target="../media/image40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Relationship Id="rId22" Type="http://schemas.openxmlformats.org/officeDocument/2006/relationships/image" Target="../media/image5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69.png"/><Relationship Id="rId3" Type="http://schemas.openxmlformats.org/officeDocument/2006/relationships/audio" Target="../media/audio4.wav"/><Relationship Id="rId7" Type="http://schemas.openxmlformats.org/officeDocument/2006/relationships/image" Target="../media/image43.png"/><Relationship Id="rId12" Type="http://schemas.openxmlformats.org/officeDocument/2006/relationships/image" Target="../media/image68.png"/><Relationship Id="rId17" Type="http://schemas.openxmlformats.org/officeDocument/2006/relationships/image" Target="../media/image73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67.png"/><Relationship Id="rId5" Type="http://schemas.openxmlformats.org/officeDocument/2006/relationships/image" Target="../media/image41.png"/><Relationship Id="rId15" Type="http://schemas.openxmlformats.org/officeDocument/2006/relationships/image" Target="../media/image71.png"/><Relationship Id="rId10" Type="http://schemas.openxmlformats.org/officeDocument/2006/relationships/image" Target="../media/image66.png"/><Relationship Id="rId4" Type="http://schemas.openxmlformats.org/officeDocument/2006/relationships/image" Target="../media/image4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" y="-7374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459" y="1640382"/>
            <a:ext cx="2794631" cy="149680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7334"/>
            <a:ext cx="12192000" cy="562051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329" y="2280929"/>
            <a:ext cx="1490622" cy="119738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465" y="352584"/>
            <a:ext cx="910794" cy="866622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755922" y="314983"/>
            <a:ext cx="67657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 err="1" smtClean="0">
                <a:ln w="12700">
                  <a:noFill/>
                </a:ln>
                <a:solidFill>
                  <a:srgbClr val="FF5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indsor BT" panose="02040603050506020204" pitchFamily="18" charset="0"/>
                <a:ea typeface="华康海报体W12" panose="040B0C09000000000000" pitchFamily="81" charset="-122"/>
              </a:rPr>
              <a:t>Toán</a:t>
            </a:r>
            <a:r>
              <a:rPr lang="en-US" altLang="zh-CN" sz="6000" b="1" dirty="0" smtClean="0">
                <a:ln w="12700">
                  <a:noFill/>
                </a:ln>
                <a:solidFill>
                  <a:srgbClr val="FF5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indsor BT" panose="02040603050506020204" pitchFamily="18" charset="0"/>
                <a:ea typeface="华康海报体W12" panose="040B0C09000000000000" pitchFamily="81" charset="-122"/>
              </a:rPr>
              <a:t> </a:t>
            </a:r>
            <a:r>
              <a:rPr lang="en-US" altLang="zh-CN" sz="6000" b="1" dirty="0" err="1" smtClean="0">
                <a:ln w="12700">
                  <a:noFill/>
                </a:ln>
                <a:solidFill>
                  <a:srgbClr val="FF5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indsor BT" panose="02040603050506020204" pitchFamily="18" charset="0"/>
                <a:ea typeface="华康海报体W12" panose="040B0C09000000000000" pitchFamily="81" charset="-122"/>
              </a:rPr>
              <a:t>lớp</a:t>
            </a:r>
            <a:r>
              <a:rPr lang="en-US" altLang="zh-CN" sz="6000" b="1" dirty="0" smtClean="0">
                <a:ln w="12700">
                  <a:noFill/>
                </a:ln>
                <a:solidFill>
                  <a:srgbClr val="FF5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indsor BT" panose="02040603050506020204" pitchFamily="18" charset="0"/>
                <a:ea typeface="华康海报体W12" panose="040B0C09000000000000" pitchFamily="81" charset="-122"/>
              </a:rPr>
              <a:t> 5</a:t>
            </a:r>
            <a:endParaRPr lang="zh-CN" altLang="en-US" sz="6000" b="1" dirty="0">
              <a:ln w="12700">
                <a:noFill/>
              </a:ln>
              <a:solidFill>
                <a:srgbClr val="4887C4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UTM Windsor BT" panose="02040603050506020204" pitchFamily="18" charset="0"/>
              <a:ea typeface="华康海报体W12" panose="040B0C09000000000000" pitchFamily="8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701" y="-276403"/>
            <a:ext cx="1277435" cy="1151449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51416" y="5813673"/>
            <a:ext cx="5654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 smtClean="0"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(</a:t>
            </a:r>
            <a:r>
              <a:rPr lang="en-US" altLang="zh-CN" sz="2400" i="1" dirty="0" err="1" smtClean="0"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Tích</a:t>
            </a:r>
            <a:r>
              <a:rPr lang="en-US" altLang="zh-CN" sz="2400" i="1" dirty="0" smtClean="0"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400" i="1" dirty="0" err="1" smtClean="0"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hợp</a:t>
            </a:r>
            <a:r>
              <a:rPr lang="en-US" altLang="zh-CN" sz="2400" i="1" dirty="0" smtClean="0"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400" i="1" dirty="0" err="1" smtClean="0"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cùng</a:t>
            </a:r>
            <a:r>
              <a:rPr lang="en-US" altLang="zh-CN" sz="2400" i="1" dirty="0" smtClean="0"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400" i="1" dirty="0" err="1" smtClean="0"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bài</a:t>
            </a:r>
            <a:r>
              <a:rPr lang="en-US" altLang="zh-CN" sz="2400" i="1" dirty="0" smtClean="0"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400" i="1" dirty="0" err="1" smtClean="0"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Luyện</a:t>
            </a:r>
            <a:r>
              <a:rPr lang="en-US" altLang="zh-CN" sz="2400" i="1" dirty="0" smtClean="0"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400" i="1" dirty="0" err="1" smtClean="0"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tập</a:t>
            </a:r>
            <a:r>
              <a:rPr lang="en-US" altLang="zh-CN" sz="2400" i="1" dirty="0" smtClean="0"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400" i="1" dirty="0" err="1" smtClean="0"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chung</a:t>
            </a:r>
            <a:r>
              <a:rPr lang="en-US" altLang="zh-CN" sz="2400" i="1" dirty="0" smtClean="0"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(</a:t>
            </a:r>
            <a:r>
              <a:rPr lang="en-US" altLang="zh-CN" sz="2400" i="1" dirty="0" err="1" smtClean="0"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tiết</a:t>
            </a:r>
            <a:r>
              <a:rPr lang="en-US" altLang="zh-CN" sz="2400" i="1" dirty="0" smtClean="0"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2) </a:t>
            </a:r>
            <a:r>
              <a:rPr lang="en-US" altLang="zh-CN" sz="2400" i="1" dirty="0" err="1" smtClean="0"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theo</a:t>
            </a:r>
            <a:r>
              <a:rPr lang="en-US" altLang="zh-CN" sz="2400" i="1" smtClean="0"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CV 3969</a:t>
            </a:r>
            <a:r>
              <a:rPr lang="en-US" altLang="zh-CN" sz="2400" i="1" dirty="0" smtClean="0"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)</a:t>
            </a:r>
            <a:endParaRPr lang="zh-CN" altLang="en-US" sz="2400" i="1" dirty="0">
              <a:latin typeface="Times New Roman" pitchFamily="18" charset="0"/>
              <a:ea typeface="方正稚艺简体" panose="03000509000000000000" pitchFamily="65" charset="-122"/>
              <a:cs typeface="Times New Roman" pitchFamily="18" charset="0"/>
            </a:endParaRPr>
          </a:p>
        </p:txBody>
      </p:sp>
      <p:pic>
        <p:nvPicPr>
          <p:cNvPr id="17" name="嘉芙姐姐、嘉芙姐姐儿童合唱团 - 蔬菜好味道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607800" y="6169368"/>
            <a:ext cx="609600" cy="609600"/>
          </a:xfrm>
          <a:prstGeom prst="rect">
            <a:avLst/>
          </a:prstGeom>
        </p:spPr>
      </p:pic>
      <p:grpSp>
        <p:nvGrpSpPr>
          <p:cNvPr id="21" name="组合 18"/>
          <p:cNvGrpSpPr/>
          <p:nvPr/>
        </p:nvGrpSpPr>
        <p:grpSpPr>
          <a:xfrm>
            <a:off x="5754951" y="1119909"/>
            <a:ext cx="5829606" cy="5635145"/>
            <a:chOff x="5815644" y="682067"/>
            <a:chExt cx="6243662" cy="6035392"/>
          </a:xfrm>
        </p:grpSpPr>
        <p:pic>
          <p:nvPicPr>
            <p:cNvPr id="23" name="图片 3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7918" y="682067"/>
              <a:ext cx="5961388" cy="5599095"/>
            </a:xfrm>
            <a:prstGeom prst="rect">
              <a:avLst/>
            </a:prstGeom>
          </p:spPr>
        </p:pic>
        <p:sp>
          <p:nvSpPr>
            <p:cNvPr id="24" name="文本框 17"/>
            <p:cNvSpPr txBox="1"/>
            <p:nvPr/>
          </p:nvSpPr>
          <p:spPr>
            <a:xfrm rot="849186">
              <a:off x="6931267" y="2176157"/>
              <a:ext cx="4294690" cy="1351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b="1" dirty="0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Talling" panose="02040603050506020204" pitchFamily="18" charset="0"/>
                  <a:ea typeface="华康海报体W12" panose="040B0C09000000000000" pitchFamily="81" charset="-122"/>
                </a:rPr>
                <a:t>LUYỆN TẬP CHUNG</a:t>
              </a:r>
            </a:p>
            <a:p>
              <a:pPr algn="ctr"/>
              <a:r>
                <a:rPr lang="en-US" altLang="zh-CN" sz="2800" dirty="0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Zirkon" panose="02040603050506020204" pitchFamily="18" charset="0"/>
                  <a:ea typeface="华康海报体W12" panose="040B0C09000000000000" pitchFamily="81" charset="-122"/>
                </a:rPr>
                <a:t>(</a:t>
              </a:r>
              <a:r>
                <a:rPr lang="en-US" altLang="zh-CN" sz="2800" dirty="0" err="1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Zirkon" panose="02040603050506020204" pitchFamily="18" charset="0"/>
                  <a:ea typeface="华康海报体W12" panose="040B0C09000000000000" pitchFamily="81" charset="-122"/>
                </a:rPr>
                <a:t>Trang</a:t>
              </a:r>
              <a:r>
                <a:rPr lang="en-US" altLang="zh-CN" sz="2800" dirty="0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Zirkon" panose="02040603050506020204" pitchFamily="18" charset="0"/>
                  <a:ea typeface="华康海报体W12" panose="040B0C09000000000000" pitchFamily="81" charset="-122"/>
                </a:rPr>
                <a:t> 15,16)</a:t>
              </a:r>
              <a:endParaRPr lang="zh-CN" altLang="en-US" sz="4400" dirty="0">
                <a:solidFill>
                  <a:srgbClr val="7245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Zirkon" panose="02040603050506020204" pitchFamily="18" charset="0"/>
                <a:ea typeface="华康海报体W12" panose="040B0C09000000000000" pitchFamily="81" charset="-122"/>
              </a:endParaRPr>
            </a:p>
          </p:txBody>
        </p:sp>
        <p:pic>
          <p:nvPicPr>
            <p:cNvPr id="22" name="图片 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5644" y="3304788"/>
              <a:ext cx="2379584" cy="3412671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9816771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C 0.00403 0.05231 0.04961 0.05741 0.07929 0.06227 C 0.10885 0.06713 0.14752 0.02917 0.17786 0.02963 C 0.2082 0.03009 0.22877 0.06667 0.26041 0.06504 C 0.29219 0.06366 0.33984 0.02592 0.36836 0.02037 C 0.41198 0.00509 0.48867 0.05254 0.52044 0.04838 " pathEditMode="relative" rAng="0" ptsTypes="AAAAA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16" y="324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1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3" grpId="0"/>
      <p:bldP spid="14" grpId="0"/>
    </p:bldLst>
  </p:timing>
  <p:extLst mod="1">
    <p:ext uri="{E180D4A7-C9FB-4DFB-919C-405C955672EB}">
      <p14:showEvtLst xmlns:p14="http://schemas.microsoft.com/office/powerpoint/2010/main">
        <p14:playEvt time="12" objId="17"/>
        <p14:pauseEvt time="24198" objId="17"/>
        <p14:seekEvt time="24198" objId="17" seek="24095"/>
        <p14:resumeEvt time="24398" objId="17"/>
        <p14:pauseEvt time="26431" objId="17"/>
        <p14:seekEvt time="26431" objId="17" seek="26100"/>
        <p14:resumeEvt time="26631" objId="17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296525" y="232338"/>
            <a:ext cx="50882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err="1" smtClean="0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Tí</a:t>
            </a:r>
            <a:r>
              <a:rPr lang="en-US" altLang="zh-CN" sz="3200" dirty="0" smtClean="0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, </a:t>
            </a:r>
            <a:r>
              <a:rPr lang="en-US" altLang="zh-CN" sz="3200" dirty="0" err="1" smtClean="0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Tít</a:t>
            </a:r>
            <a:r>
              <a:rPr lang="en-US" altLang="zh-CN" sz="3200" dirty="0" smtClean="0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và</a:t>
            </a:r>
            <a:r>
              <a:rPr lang="en-US" altLang="zh-CN" sz="3200" dirty="0" smtClean="0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Milu</a:t>
            </a:r>
            <a:r>
              <a:rPr lang="en-US" altLang="zh-CN" sz="3200" dirty="0" smtClean="0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đã</a:t>
            </a:r>
            <a:r>
              <a:rPr lang="en-US" altLang="zh-CN" sz="3200" dirty="0" smtClean="0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gặp</a:t>
            </a:r>
            <a:r>
              <a:rPr lang="en-US" altLang="zh-CN" sz="3200" dirty="0" smtClean="0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được</a:t>
            </a:r>
            <a:r>
              <a:rPr lang="en-US" altLang="zh-CN" sz="3200" dirty="0" smtClean="0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nhau</a:t>
            </a:r>
            <a:r>
              <a:rPr lang="en-US" altLang="zh-CN" sz="3200" dirty="0" smtClean="0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ở </a:t>
            </a:r>
            <a:r>
              <a:rPr lang="en-US" altLang="zh-CN" sz="3200" dirty="0" err="1" smtClean="0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công</a:t>
            </a:r>
            <a:r>
              <a:rPr lang="en-US" altLang="zh-CN" sz="3200" dirty="0" smtClean="0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viên</a:t>
            </a:r>
            <a:r>
              <a:rPr lang="en-US" altLang="zh-CN" sz="3200" dirty="0" smtClean="0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kia</a:t>
            </a:r>
            <a:r>
              <a:rPr lang="en-US" altLang="zh-CN" sz="3200" dirty="0" smtClean="0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kìa</a:t>
            </a:r>
            <a:r>
              <a:rPr lang="en-US" altLang="zh-CN" sz="3200" dirty="0" smtClean="0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! </a:t>
            </a:r>
            <a:endParaRPr lang="zh-CN" altLang="en-US" sz="3200" dirty="0">
              <a:solidFill>
                <a:srgbClr val="724502"/>
              </a:solidFill>
              <a:latin typeface="Times New Roman" pitchFamily="18" charset="0"/>
              <a:ea typeface="方正稚艺简体" panose="03000509000000000000" pitchFamily="65" charset="-122"/>
              <a:cs typeface="Times New Roman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251" y="2113030"/>
            <a:ext cx="2615497" cy="375100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97" y="2338256"/>
            <a:ext cx="2871141" cy="3884314"/>
          </a:xfrm>
          <a:prstGeom prst="rect">
            <a:avLst/>
          </a:prstGeom>
        </p:spPr>
      </p:pic>
      <p:pic>
        <p:nvPicPr>
          <p:cNvPr id="16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49901">
            <a:off x="9982806" y="2305354"/>
            <a:ext cx="1400825" cy="1230137"/>
          </a:xfrm>
          <a:prstGeom prst="rect">
            <a:avLst/>
          </a:prstGeom>
        </p:spPr>
      </p:pic>
      <p:grpSp>
        <p:nvGrpSpPr>
          <p:cNvPr id="17" name="组合 20"/>
          <p:cNvGrpSpPr/>
          <p:nvPr/>
        </p:nvGrpSpPr>
        <p:grpSpPr>
          <a:xfrm>
            <a:off x="6734175" y="-69774"/>
            <a:ext cx="5004047" cy="2889174"/>
            <a:chOff x="9432987" y="1165789"/>
            <a:chExt cx="2390959" cy="2032799"/>
          </a:xfrm>
        </p:grpSpPr>
        <p:pic>
          <p:nvPicPr>
            <p:cNvPr id="18" name="图片 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2987" y="1165789"/>
              <a:ext cx="2390959" cy="2032799"/>
            </a:xfrm>
            <a:prstGeom prst="rect">
              <a:avLst/>
            </a:prstGeom>
          </p:spPr>
        </p:pic>
        <p:sp>
          <p:nvSpPr>
            <p:cNvPr id="19" name="文本框 19"/>
            <p:cNvSpPr txBox="1"/>
            <p:nvPr/>
          </p:nvSpPr>
          <p:spPr>
            <a:xfrm>
              <a:off x="9708498" y="1513050"/>
              <a:ext cx="1845298" cy="974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err="1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Các</a:t>
              </a:r>
              <a:r>
                <a:rPr lang="en-US" altLang="zh-CN" sz="2800" dirty="0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bạn</a:t>
              </a:r>
              <a:r>
                <a:rPr lang="en-US" altLang="zh-CN" sz="2800" dirty="0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hãy</a:t>
              </a:r>
              <a:r>
                <a:rPr lang="en-US" altLang="zh-CN" sz="2800" dirty="0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tiếp</a:t>
              </a:r>
              <a:r>
                <a:rPr lang="en-US" altLang="zh-CN" sz="2800" dirty="0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tục</a:t>
              </a:r>
              <a:r>
                <a:rPr lang="en-US" altLang="zh-CN" sz="2800" dirty="0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giúp</a:t>
              </a:r>
              <a:r>
                <a:rPr lang="en-US" altLang="zh-CN" sz="2800" dirty="0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mình</a:t>
              </a:r>
              <a:r>
                <a:rPr lang="en-US" altLang="zh-CN" sz="2800" dirty="0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, </a:t>
              </a:r>
              <a:r>
                <a:rPr lang="en-US" altLang="zh-CN" sz="2800" dirty="0" err="1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Tít</a:t>
              </a:r>
              <a:r>
                <a:rPr lang="en-US" altLang="zh-CN" sz="2800" dirty="0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và</a:t>
              </a:r>
              <a:r>
                <a:rPr lang="en-US" altLang="zh-CN" sz="2800" dirty="0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Milu</a:t>
              </a:r>
              <a:r>
                <a:rPr lang="en-US" altLang="zh-CN" sz="2800" dirty="0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 qua </a:t>
              </a:r>
              <a:r>
                <a:rPr lang="en-US" altLang="zh-CN" sz="2800" err="1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các</a:t>
              </a:r>
              <a:r>
                <a:rPr lang="en-US" altLang="zh-CN" sz="2800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 chặng </a:t>
              </a:r>
              <a:r>
                <a:rPr lang="en-US" altLang="zh-CN" sz="2800" dirty="0" err="1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để</a:t>
              </a:r>
              <a:r>
                <a:rPr lang="en-US" altLang="zh-CN" sz="2800" dirty="0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về</a:t>
              </a:r>
              <a:r>
                <a:rPr lang="en-US" altLang="zh-CN" sz="2800" dirty="0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nhà</a:t>
              </a:r>
              <a:r>
                <a:rPr lang="en-US" altLang="zh-CN" sz="2800" dirty="0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nha</a:t>
              </a:r>
              <a:r>
                <a:rPr lang="en-US" altLang="zh-CN" sz="2800" dirty="0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51918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44444E-6 L -0.54831 0.2571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22" y="1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1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4284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91" y="3046414"/>
            <a:ext cx="11695009" cy="131778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35" y="2266410"/>
            <a:ext cx="1979505" cy="4591590"/>
          </a:xfrm>
          <a:prstGeom prst="rect">
            <a:avLst/>
          </a:prstGeom>
        </p:spPr>
      </p:pic>
      <p:sp>
        <p:nvSpPr>
          <p:cNvPr id="14" name="任意多边形 13"/>
          <p:cNvSpPr/>
          <p:nvPr/>
        </p:nvSpPr>
        <p:spPr>
          <a:xfrm>
            <a:off x="1269481" y="2652443"/>
            <a:ext cx="556359" cy="437245"/>
          </a:xfrm>
          <a:custGeom>
            <a:avLst/>
            <a:gdLst>
              <a:gd name="connsiteX0" fmla="*/ 7832 w 587682"/>
              <a:gd name="connsiteY0" fmla="*/ 178850 h 475048"/>
              <a:gd name="connsiteX1" fmla="*/ 44542 w 587682"/>
              <a:gd name="connsiteY1" fmla="*/ 102094 h 475048"/>
              <a:gd name="connsiteX2" fmla="*/ 94600 w 587682"/>
              <a:gd name="connsiteY2" fmla="*/ 55373 h 475048"/>
              <a:gd name="connsiteX3" fmla="*/ 301508 w 587682"/>
              <a:gd name="connsiteY3" fmla="*/ 8652 h 475048"/>
              <a:gd name="connsiteX4" fmla="*/ 434997 w 587682"/>
              <a:gd name="connsiteY4" fmla="*/ 1977 h 475048"/>
              <a:gd name="connsiteX5" fmla="*/ 531777 w 587682"/>
              <a:gd name="connsiteY5" fmla="*/ 32012 h 475048"/>
              <a:gd name="connsiteX6" fmla="*/ 581835 w 587682"/>
              <a:gd name="connsiteY6" fmla="*/ 132129 h 475048"/>
              <a:gd name="connsiteX7" fmla="*/ 581835 w 587682"/>
              <a:gd name="connsiteY7" fmla="*/ 262281 h 475048"/>
              <a:gd name="connsiteX8" fmla="*/ 538451 w 587682"/>
              <a:gd name="connsiteY8" fmla="*/ 385758 h 475048"/>
              <a:gd name="connsiteX9" fmla="*/ 354904 w 587682"/>
              <a:gd name="connsiteY9" fmla="*/ 465852 h 475048"/>
              <a:gd name="connsiteX10" fmla="*/ 117961 w 587682"/>
              <a:gd name="connsiteY10" fmla="*/ 465852 h 475048"/>
              <a:gd name="connsiteX11" fmla="*/ 37867 w 587682"/>
              <a:gd name="connsiteY11" fmla="*/ 399107 h 475048"/>
              <a:gd name="connsiteX12" fmla="*/ 1158 w 587682"/>
              <a:gd name="connsiteY12" fmla="*/ 278967 h 475048"/>
              <a:gd name="connsiteX13" fmla="*/ 7832 w 587682"/>
              <a:gd name="connsiteY13" fmla="*/ 178850 h 475048"/>
              <a:gd name="connsiteX0" fmla="*/ 7832 w 587682"/>
              <a:gd name="connsiteY0" fmla="*/ 178850 h 475048"/>
              <a:gd name="connsiteX1" fmla="*/ 94600 w 587682"/>
              <a:gd name="connsiteY1" fmla="*/ 55373 h 475048"/>
              <a:gd name="connsiteX2" fmla="*/ 301508 w 587682"/>
              <a:gd name="connsiteY2" fmla="*/ 8652 h 475048"/>
              <a:gd name="connsiteX3" fmla="*/ 434997 w 587682"/>
              <a:gd name="connsiteY3" fmla="*/ 1977 h 475048"/>
              <a:gd name="connsiteX4" fmla="*/ 531777 w 587682"/>
              <a:gd name="connsiteY4" fmla="*/ 32012 h 475048"/>
              <a:gd name="connsiteX5" fmla="*/ 581835 w 587682"/>
              <a:gd name="connsiteY5" fmla="*/ 132129 h 475048"/>
              <a:gd name="connsiteX6" fmla="*/ 581835 w 587682"/>
              <a:gd name="connsiteY6" fmla="*/ 262281 h 475048"/>
              <a:gd name="connsiteX7" fmla="*/ 538451 w 587682"/>
              <a:gd name="connsiteY7" fmla="*/ 385758 h 475048"/>
              <a:gd name="connsiteX8" fmla="*/ 354904 w 587682"/>
              <a:gd name="connsiteY8" fmla="*/ 465852 h 475048"/>
              <a:gd name="connsiteX9" fmla="*/ 117961 w 587682"/>
              <a:gd name="connsiteY9" fmla="*/ 465852 h 475048"/>
              <a:gd name="connsiteX10" fmla="*/ 37867 w 587682"/>
              <a:gd name="connsiteY10" fmla="*/ 399107 h 475048"/>
              <a:gd name="connsiteX11" fmla="*/ 1158 w 587682"/>
              <a:gd name="connsiteY11" fmla="*/ 278967 h 475048"/>
              <a:gd name="connsiteX12" fmla="*/ 7832 w 587682"/>
              <a:gd name="connsiteY12" fmla="*/ 178850 h 47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682" h="475048">
                <a:moveTo>
                  <a:pt x="7832" y="178850"/>
                </a:moveTo>
                <a:cubicBezTo>
                  <a:pt x="23406" y="141584"/>
                  <a:pt x="45654" y="83739"/>
                  <a:pt x="94600" y="55373"/>
                </a:cubicBezTo>
                <a:cubicBezTo>
                  <a:pt x="143546" y="27007"/>
                  <a:pt x="244775" y="17551"/>
                  <a:pt x="301508" y="8652"/>
                </a:cubicBezTo>
                <a:cubicBezTo>
                  <a:pt x="358241" y="-247"/>
                  <a:pt x="396619" y="-1916"/>
                  <a:pt x="434997" y="1977"/>
                </a:cubicBezTo>
                <a:cubicBezTo>
                  <a:pt x="473375" y="5870"/>
                  <a:pt x="507304" y="10320"/>
                  <a:pt x="531777" y="32012"/>
                </a:cubicBezTo>
                <a:cubicBezTo>
                  <a:pt x="556250" y="53704"/>
                  <a:pt x="573492" y="93751"/>
                  <a:pt x="581835" y="132129"/>
                </a:cubicBezTo>
                <a:cubicBezTo>
                  <a:pt x="590178" y="170507"/>
                  <a:pt x="589066" y="220010"/>
                  <a:pt x="581835" y="262281"/>
                </a:cubicBezTo>
                <a:cubicBezTo>
                  <a:pt x="574604" y="304552"/>
                  <a:pt x="576273" y="351830"/>
                  <a:pt x="538451" y="385758"/>
                </a:cubicBezTo>
                <a:cubicBezTo>
                  <a:pt x="500629" y="419686"/>
                  <a:pt x="424986" y="452503"/>
                  <a:pt x="354904" y="465852"/>
                </a:cubicBezTo>
                <a:cubicBezTo>
                  <a:pt x="284822" y="479201"/>
                  <a:pt x="170800" y="476976"/>
                  <a:pt x="117961" y="465852"/>
                </a:cubicBezTo>
                <a:cubicBezTo>
                  <a:pt x="65122" y="454728"/>
                  <a:pt x="57334" y="430254"/>
                  <a:pt x="37867" y="399107"/>
                </a:cubicBezTo>
                <a:cubicBezTo>
                  <a:pt x="18400" y="367960"/>
                  <a:pt x="3939" y="316789"/>
                  <a:pt x="1158" y="278967"/>
                </a:cubicBezTo>
                <a:cubicBezTo>
                  <a:pt x="-1623" y="241145"/>
                  <a:pt x="601" y="208329"/>
                  <a:pt x="7832" y="17885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任意多边形 14"/>
          <p:cNvSpPr/>
          <p:nvPr/>
        </p:nvSpPr>
        <p:spPr>
          <a:xfrm>
            <a:off x="1301511" y="3167579"/>
            <a:ext cx="556359" cy="437245"/>
          </a:xfrm>
          <a:custGeom>
            <a:avLst/>
            <a:gdLst>
              <a:gd name="connsiteX0" fmla="*/ 7832 w 587682"/>
              <a:gd name="connsiteY0" fmla="*/ 178850 h 475048"/>
              <a:gd name="connsiteX1" fmla="*/ 44542 w 587682"/>
              <a:gd name="connsiteY1" fmla="*/ 102094 h 475048"/>
              <a:gd name="connsiteX2" fmla="*/ 94600 w 587682"/>
              <a:gd name="connsiteY2" fmla="*/ 55373 h 475048"/>
              <a:gd name="connsiteX3" fmla="*/ 301508 w 587682"/>
              <a:gd name="connsiteY3" fmla="*/ 8652 h 475048"/>
              <a:gd name="connsiteX4" fmla="*/ 434997 w 587682"/>
              <a:gd name="connsiteY4" fmla="*/ 1977 h 475048"/>
              <a:gd name="connsiteX5" fmla="*/ 531777 w 587682"/>
              <a:gd name="connsiteY5" fmla="*/ 32012 h 475048"/>
              <a:gd name="connsiteX6" fmla="*/ 581835 w 587682"/>
              <a:gd name="connsiteY6" fmla="*/ 132129 h 475048"/>
              <a:gd name="connsiteX7" fmla="*/ 581835 w 587682"/>
              <a:gd name="connsiteY7" fmla="*/ 262281 h 475048"/>
              <a:gd name="connsiteX8" fmla="*/ 538451 w 587682"/>
              <a:gd name="connsiteY8" fmla="*/ 385758 h 475048"/>
              <a:gd name="connsiteX9" fmla="*/ 354904 w 587682"/>
              <a:gd name="connsiteY9" fmla="*/ 465852 h 475048"/>
              <a:gd name="connsiteX10" fmla="*/ 117961 w 587682"/>
              <a:gd name="connsiteY10" fmla="*/ 465852 h 475048"/>
              <a:gd name="connsiteX11" fmla="*/ 37867 w 587682"/>
              <a:gd name="connsiteY11" fmla="*/ 399107 h 475048"/>
              <a:gd name="connsiteX12" fmla="*/ 1158 w 587682"/>
              <a:gd name="connsiteY12" fmla="*/ 278967 h 475048"/>
              <a:gd name="connsiteX13" fmla="*/ 7832 w 587682"/>
              <a:gd name="connsiteY13" fmla="*/ 178850 h 475048"/>
              <a:gd name="connsiteX0" fmla="*/ 7832 w 587682"/>
              <a:gd name="connsiteY0" fmla="*/ 178850 h 475048"/>
              <a:gd name="connsiteX1" fmla="*/ 94600 w 587682"/>
              <a:gd name="connsiteY1" fmla="*/ 55373 h 475048"/>
              <a:gd name="connsiteX2" fmla="*/ 301508 w 587682"/>
              <a:gd name="connsiteY2" fmla="*/ 8652 h 475048"/>
              <a:gd name="connsiteX3" fmla="*/ 434997 w 587682"/>
              <a:gd name="connsiteY3" fmla="*/ 1977 h 475048"/>
              <a:gd name="connsiteX4" fmla="*/ 531777 w 587682"/>
              <a:gd name="connsiteY4" fmla="*/ 32012 h 475048"/>
              <a:gd name="connsiteX5" fmla="*/ 581835 w 587682"/>
              <a:gd name="connsiteY5" fmla="*/ 132129 h 475048"/>
              <a:gd name="connsiteX6" fmla="*/ 581835 w 587682"/>
              <a:gd name="connsiteY6" fmla="*/ 262281 h 475048"/>
              <a:gd name="connsiteX7" fmla="*/ 538451 w 587682"/>
              <a:gd name="connsiteY7" fmla="*/ 385758 h 475048"/>
              <a:gd name="connsiteX8" fmla="*/ 354904 w 587682"/>
              <a:gd name="connsiteY8" fmla="*/ 465852 h 475048"/>
              <a:gd name="connsiteX9" fmla="*/ 117961 w 587682"/>
              <a:gd name="connsiteY9" fmla="*/ 465852 h 475048"/>
              <a:gd name="connsiteX10" fmla="*/ 37867 w 587682"/>
              <a:gd name="connsiteY10" fmla="*/ 399107 h 475048"/>
              <a:gd name="connsiteX11" fmla="*/ 1158 w 587682"/>
              <a:gd name="connsiteY11" fmla="*/ 278967 h 475048"/>
              <a:gd name="connsiteX12" fmla="*/ 7832 w 587682"/>
              <a:gd name="connsiteY12" fmla="*/ 178850 h 47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682" h="475048">
                <a:moveTo>
                  <a:pt x="7832" y="178850"/>
                </a:moveTo>
                <a:cubicBezTo>
                  <a:pt x="23406" y="141584"/>
                  <a:pt x="45654" y="83739"/>
                  <a:pt x="94600" y="55373"/>
                </a:cubicBezTo>
                <a:cubicBezTo>
                  <a:pt x="143546" y="27007"/>
                  <a:pt x="244775" y="17551"/>
                  <a:pt x="301508" y="8652"/>
                </a:cubicBezTo>
                <a:cubicBezTo>
                  <a:pt x="358241" y="-247"/>
                  <a:pt x="396619" y="-1916"/>
                  <a:pt x="434997" y="1977"/>
                </a:cubicBezTo>
                <a:cubicBezTo>
                  <a:pt x="473375" y="5870"/>
                  <a:pt x="507304" y="10320"/>
                  <a:pt x="531777" y="32012"/>
                </a:cubicBezTo>
                <a:cubicBezTo>
                  <a:pt x="556250" y="53704"/>
                  <a:pt x="573492" y="93751"/>
                  <a:pt x="581835" y="132129"/>
                </a:cubicBezTo>
                <a:cubicBezTo>
                  <a:pt x="590178" y="170507"/>
                  <a:pt x="589066" y="220010"/>
                  <a:pt x="581835" y="262281"/>
                </a:cubicBezTo>
                <a:cubicBezTo>
                  <a:pt x="574604" y="304552"/>
                  <a:pt x="576273" y="351830"/>
                  <a:pt x="538451" y="385758"/>
                </a:cubicBezTo>
                <a:cubicBezTo>
                  <a:pt x="500629" y="419686"/>
                  <a:pt x="424986" y="452503"/>
                  <a:pt x="354904" y="465852"/>
                </a:cubicBezTo>
                <a:cubicBezTo>
                  <a:pt x="284822" y="479201"/>
                  <a:pt x="170800" y="476976"/>
                  <a:pt x="117961" y="465852"/>
                </a:cubicBezTo>
                <a:cubicBezTo>
                  <a:pt x="65122" y="454728"/>
                  <a:pt x="57334" y="430254"/>
                  <a:pt x="37867" y="399107"/>
                </a:cubicBezTo>
                <a:cubicBezTo>
                  <a:pt x="18400" y="367960"/>
                  <a:pt x="3939" y="316789"/>
                  <a:pt x="1158" y="278967"/>
                </a:cubicBezTo>
                <a:cubicBezTo>
                  <a:pt x="-1623" y="241145"/>
                  <a:pt x="601" y="208329"/>
                  <a:pt x="7832" y="178850"/>
                </a:cubicBezTo>
                <a:close/>
              </a:path>
            </a:pathLst>
          </a:custGeom>
          <a:solidFill>
            <a:srgbClr val="FFC4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" name="任意多边形 15"/>
          <p:cNvSpPr/>
          <p:nvPr/>
        </p:nvSpPr>
        <p:spPr>
          <a:xfrm>
            <a:off x="1337583" y="3658296"/>
            <a:ext cx="556359" cy="437245"/>
          </a:xfrm>
          <a:custGeom>
            <a:avLst/>
            <a:gdLst>
              <a:gd name="connsiteX0" fmla="*/ 7832 w 587682"/>
              <a:gd name="connsiteY0" fmla="*/ 178850 h 475048"/>
              <a:gd name="connsiteX1" fmla="*/ 44542 w 587682"/>
              <a:gd name="connsiteY1" fmla="*/ 102094 h 475048"/>
              <a:gd name="connsiteX2" fmla="*/ 94600 w 587682"/>
              <a:gd name="connsiteY2" fmla="*/ 55373 h 475048"/>
              <a:gd name="connsiteX3" fmla="*/ 301508 w 587682"/>
              <a:gd name="connsiteY3" fmla="*/ 8652 h 475048"/>
              <a:gd name="connsiteX4" fmla="*/ 434997 w 587682"/>
              <a:gd name="connsiteY4" fmla="*/ 1977 h 475048"/>
              <a:gd name="connsiteX5" fmla="*/ 531777 w 587682"/>
              <a:gd name="connsiteY5" fmla="*/ 32012 h 475048"/>
              <a:gd name="connsiteX6" fmla="*/ 581835 w 587682"/>
              <a:gd name="connsiteY6" fmla="*/ 132129 h 475048"/>
              <a:gd name="connsiteX7" fmla="*/ 581835 w 587682"/>
              <a:gd name="connsiteY7" fmla="*/ 262281 h 475048"/>
              <a:gd name="connsiteX8" fmla="*/ 538451 w 587682"/>
              <a:gd name="connsiteY8" fmla="*/ 385758 h 475048"/>
              <a:gd name="connsiteX9" fmla="*/ 354904 w 587682"/>
              <a:gd name="connsiteY9" fmla="*/ 465852 h 475048"/>
              <a:gd name="connsiteX10" fmla="*/ 117961 w 587682"/>
              <a:gd name="connsiteY10" fmla="*/ 465852 h 475048"/>
              <a:gd name="connsiteX11" fmla="*/ 37867 w 587682"/>
              <a:gd name="connsiteY11" fmla="*/ 399107 h 475048"/>
              <a:gd name="connsiteX12" fmla="*/ 1158 w 587682"/>
              <a:gd name="connsiteY12" fmla="*/ 278967 h 475048"/>
              <a:gd name="connsiteX13" fmla="*/ 7832 w 587682"/>
              <a:gd name="connsiteY13" fmla="*/ 178850 h 475048"/>
              <a:gd name="connsiteX0" fmla="*/ 7832 w 587682"/>
              <a:gd name="connsiteY0" fmla="*/ 178850 h 475048"/>
              <a:gd name="connsiteX1" fmla="*/ 94600 w 587682"/>
              <a:gd name="connsiteY1" fmla="*/ 55373 h 475048"/>
              <a:gd name="connsiteX2" fmla="*/ 301508 w 587682"/>
              <a:gd name="connsiteY2" fmla="*/ 8652 h 475048"/>
              <a:gd name="connsiteX3" fmla="*/ 434997 w 587682"/>
              <a:gd name="connsiteY3" fmla="*/ 1977 h 475048"/>
              <a:gd name="connsiteX4" fmla="*/ 531777 w 587682"/>
              <a:gd name="connsiteY4" fmla="*/ 32012 h 475048"/>
              <a:gd name="connsiteX5" fmla="*/ 581835 w 587682"/>
              <a:gd name="connsiteY5" fmla="*/ 132129 h 475048"/>
              <a:gd name="connsiteX6" fmla="*/ 581835 w 587682"/>
              <a:gd name="connsiteY6" fmla="*/ 262281 h 475048"/>
              <a:gd name="connsiteX7" fmla="*/ 538451 w 587682"/>
              <a:gd name="connsiteY7" fmla="*/ 385758 h 475048"/>
              <a:gd name="connsiteX8" fmla="*/ 354904 w 587682"/>
              <a:gd name="connsiteY8" fmla="*/ 465852 h 475048"/>
              <a:gd name="connsiteX9" fmla="*/ 117961 w 587682"/>
              <a:gd name="connsiteY9" fmla="*/ 465852 h 475048"/>
              <a:gd name="connsiteX10" fmla="*/ 37867 w 587682"/>
              <a:gd name="connsiteY10" fmla="*/ 399107 h 475048"/>
              <a:gd name="connsiteX11" fmla="*/ 1158 w 587682"/>
              <a:gd name="connsiteY11" fmla="*/ 278967 h 475048"/>
              <a:gd name="connsiteX12" fmla="*/ 7832 w 587682"/>
              <a:gd name="connsiteY12" fmla="*/ 178850 h 47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682" h="475048">
                <a:moveTo>
                  <a:pt x="7832" y="178850"/>
                </a:moveTo>
                <a:cubicBezTo>
                  <a:pt x="23406" y="141584"/>
                  <a:pt x="45654" y="83739"/>
                  <a:pt x="94600" y="55373"/>
                </a:cubicBezTo>
                <a:cubicBezTo>
                  <a:pt x="143546" y="27007"/>
                  <a:pt x="244775" y="17551"/>
                  <a:pt x="301508" y="8652"/>
                </a:cubicBezTo>
                <a:cubicBezTo>
                  <a:pt x="358241" y="-247"/>
                  <a:pt x="396619" y="-1916"/>
                  <a:pt x="434997" y="1977"/>
                </a:cubicBezTo>
                <a:cubicBezTo>
                  <a:pt x="473375" y="5870"/>
                  <a:pt x="507304" y="10320"/>
                  <a:pt x="531777" y="32012"/>
                </a:cubicBezTo>
                <a:cubicBezTo>
                  <a:pt x="556250" y="53704"/>
                  <a:pt x="573492" y="93751"/>
                  <a:pt x="581835" y="132129"/>
                </a:cubicBezTo>
                <a:cubicBezTo>
                  <a:pt x="590178" y="170507"/>
                  <a:pt x="589066" y="220010"/>
                  <a:pt x="581835" y="262281"/>
                </a:cubicBezTo>
                <a:cubicBezTo>
                  <a:pt x="574604" y="304552"/>
                  <a:pt x="576273" y="351830"/>
                  <a:pt x="538451" y="385758"/>
                </a:cubicBezTo>
                <a:cubicBezTo>
                  <a:pt x="500629" y="419686"/>
                  <a:pt x="424986" y="452503"/>
                  <a:pt x="354904" y="465852"/>
                </a:cubicBezTo>
                <a:cubicBezTo>
                  <a:pt x="284822" y="479201"/>
                  <a:pt x="170800" y="476976"/>
                  <a:pt x="117961" y="465852"/>
                </a:cubicBezTo>
                <a:cubicBezTo>
                  <a:pt x="65122" y="454728"/>
                  <a:pt x="57334" y="430254"/>
                  <a:pt x="37867" y="399107"/>
                </a:cubicBezTo>
                <a:cubicBezTo>
                  <a:pt x="18400" y="367960"/>
                  <a:pt x="3939" y="316789"/>
                  <a:pt x="1158" y="278967"/>
                </a:cubicBezTo>
                <a:cubicBezTo>
                  <a:pt x="-1623" y="241145"/>
                  <a:pt x="601" y="208329"/>
                  <a:pt x="7832" y="178850"/>
                </a:cubicBezTo>
                <a:close/>
              </a:path>
            </a:pathLst>
          </a:custGeom>
          <a:solidFill>
            <a:srgbClr val="048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33" y="247261"/>
            <a:ext cx="1663545" cy="1517876"/>
          </a:xfrm>
          <a:prstGeom prst="rect">
            <a:avLst/>
          </a:prstGeom>
        </p:spPr>
      </p:pic>
      <p:sp>
        <p:nvSpPr>
          <p:cNvPr id="17" name="任意多边形 8"/>
          <p:cNvSpPr/>
          <p:nvPr/>
        </p:nvSpPr>
        <p:spPr>
          <a:xfrm>
            <a:off x="1346791" y="3634776"/>
            <a:ext cx="549025" cy="460765"/>
          </a:xfrm>
          <a:custGeom>
            <a:avLst/>
            <a:gdLst>
              <a:gd name="connsiteX0" fmla="*/ 4067 w 297229"/>
              <a:gd name="connsiteY0" fmla="*/ 72506 h 245997"/>
              <a:gd name="connsiteX1" fmla="*/ 44917 w 297229"/>
              <a:gd name="connsiteY1" fmla="*/ 31657 h 245997"/>
              <a:gd name="connsiteX2" fmla="*/ 151754 w 297229"/>
              <a:gd name="connsiteY2" fmla="*/ 3376 h 245997"/>
              <a:gd name="connsiteX3" fmla="*/ 268018 w 297229"/>
              <a:gd name="connsiteY3" fmla="*/ 9661 h 245997"/>
              <a:gd name="connsiteX4" fmla="*/ 290014 w 297229"/>
              <a:gd name="connsiteY4" fmla="*/ 85075 h 245997"/>
              <a:gd name="connsiteX5" fmla="*/ 293156 w 297229"/>
              <a:gd name="connsiteY5" fmla="*/ 163632 h 245997"/>
              <a:gd name="connsiteX6" fmla="*/ 236595 w 297229"/>
              <a:gd name="connsiteY6" fmla="*/ 223335 h 245997"/>
              <a:gd name="connsiteX7" fmla="*/ 82624 w 297229"/>
              <a:gd name="connsiteY7" fmla="*/ 245331 h 245997"/>
              <a:gd name="connsiteX8" fmla="*/ 10352 w 297229"/>
              <a:gd name="connsiteY8" fmla="*/ 201339 h 245997"/>
              <a:gd name="connsiteX9" fmla="*/ 4067 w 297229"/>
              <a:gd name="connsiteY9" fmla="*/ 72506 h 245997"/>
              <a:gd name="connsiteX0" fmla="*/ 4067 w 299455"/>
              <a:gd name="connsiteY0" fmla="*/ 72506 h 245997"/>
              <a:gd name="connsiteX1" fmla="*/ 44917 w 299455"/>
              <a:gd name="connsiteY1" fmla="*/ 31657 h 245997"/>
              <a:gd name="connsiteX2" fmla="*/ 151754 w 299455"/>
              <a:gd name="connsiteY2" fmla="*/ 3376 h 245997"/>
              <a:gd name="connsiteX3" fmla="*/ 268018 w 299455"/>
              <a:gd name="connsiteY3" fmla="*/ 9661 h 245997"/>
              <a:gd name="connsiteX4" fmla="*/ 295254 w 299455"/>
              <a:gd name="connsiteY4" fmla="*/ 85075 h 245997"/>
              <a:gd name="connsiteX5" fmla="*/ 293156 w 299455"/>
              <a:gd name="connsiteY5" fmla="*/ 163632 h 245997"/>
              <a:gd name="connsiteX6" fmla="*/ 236595 w 299455"/>
              <a:gd name="connsiteY6" fmla="*/ 223335 h 245997"/>
              <a:gd name="connsiteX7" fmla="*/ 82624 w 299455"/>
              <a:gd name="connsiteY7" fmla="*/ 245331 h 245997"/>
              <a:gd name="connsiteX8" fmla="*/ 10352 w 299455"/>
              <a:gd name="connsiteY8" fmla="*/ 201339 h 245997"/>
              <a:gd name="connsiteX9" fmla="*/ 4067 w 299455"/>
              <a:gd name="connsiteY9" fmla="*/ 72506 h 245997"/>
              <a:gd name="connsiteX0" fmla="*/ 3800 w 299188"/>
              <a:gd name="connsiteY0" fmla="*/ 72506 h 251091"/>
              <a:gd name="connsiteX1" fmla="*/ 44650 w 299188"/>
              <a:gd name="connsiteY1" fmla="*/ 31657 h 251091"/>
              <a:gd name="connsiteX2" fmla="*/ 151487 w 299188"/>
              <a:gd name="connsiteY2" fmla="*/ 3376 h 251091"/>
              <a:gd name="connsiteX3" fmla="*/ 267751 w 299188"/>
              <a:gd name="connsiteY3" fmla="*/ 9661 h 251091"/>
              <a:gd name="connsiteX4" fmla="*/ 294987 w 299188"/>
              <a:gd name="connsiteY4" fmla="*/ 85075 h 251091"/>
              <a:gd name="connsiteX5" fmla="*/ 292889 w 299188"/>
              <a:gd name="connsiteY5" fmla="*/ 163632 h 251091"/>
              <a:gd name="connsiteX6" fmla="*/ 236328 w 299188"/>
              <a:gd name="connsiteY6" fmla="*/ 223335 h 251091"/>
              <a:gd name="connsiteX7" fmla="*/ 77117 w 299188"/>
              <a:gd name="connsiteY7" fmla="*/ 250571 h 251091"/>
              <a:gd name="connsiteX8" fmla="*/ 10085 w 299188"/>
              <a:gd name="connsiteY8" fmla="*/ 201339 h 251091"/>
              <a:gd name="connsiteX9" fmla="*/ 3800 w 299188"/>
              <a:gd name="connsiteY9" fmla="*/ 72506 h 25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9188" h="251091">
                <a:moveTo>
                  <a:pt x="3800" y="72506"/>
                </a:moveTo>
                <a:cubicBezTo>
                  <a:pt x="9561" y="44226"/>
                  <a:pt x="20036" y="43179"/>
                  <a:pt x="44650" y="31657"/>
                </a:cubicBezTo>
                <a:cubicBezTo>
                  <a:pt x="69264" y="20135"/>
                  <a:pt x="114304" y="7042"/>
                  <a:pt x="151487" y="3376"/>
                </a:cubicBezTo>
                <a:cubicBezTo>
                  <a:pt x="188670" y="-290"/>
                  <a:pt x="243834" y="-3955"/>
                  <a:pt x="267751" y="9661"/>
                </a:cubicBezTo>
                <a:cubicBezTo>
                  <a:pt x="291668" y="23277"/>
                  <a:pt x="290797" y="59413"/>
                  <a:pt x="294987" y="85075"/>
                </a:cubicBezTo>
                <a:cubicBezTo>
                  <a:pt x="299177" y="110737"/>
                  <a:pt x="302665" y="140589"/>
                  <a:pt x="292889" y="163632"/>
                </a:cubicBezTo>
                <a:cubicBezTo>
                  <a:pt x="283113" y="186675"/>
                  <a:pt x="272290" y="208845"/>
                  <a:pt x="236328" y="223335"/>
                </a:cubicBezTo>
                <a:cubicBezTo>
                  <a:pt x="200366" y="237825"/>
                  <a:pt x="114824" y="254237"/>
                  <a:pt x="77117" y="250571"/>
                </a:cubicBezTo>
                <a:cubicBezTo>
                  <a:pt x="39410" y="246905"/>
                  <a:pt x="22304" y="231016"/>
                  <a:pt x="10085" y="201339"/>
                </a:cubicBezTo>
                <a:cubicBezTo>
                  <a:pt x="-2134" y="171662"/>
                  <a:pt x="-1961" y="100786"/>
                  <a:pt x="3800" y="72506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1874980" y="98586"/>
            <a:ext cx="10176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9m 5dm; 8dm 9cm; 12cm 5mm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051833" y="1823295"/>
            <a:ext cx="2996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8dm 9cm = 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569698" y="1629799"/>
                <a:ext cx="2227970" cy="879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8dm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dm</a:t>
                </a:r>
                <a:endPara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9698" y="1629799"/>
                <a:ext cx="2227970" cy="879215"/>
              </a:xfrm>
              <a:prstGeom prst="rect">
                <a:avLst/>
              </a:prstGeom>
              <a:blipFill rotWithShape="1">
                <a:blip r:embed="rId11"/>
                <a:stretch>
                  <a:fillRect l="-5753" r="-274" b="-1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669782" y="1636636"/>
                <a:ext cx="1918481" cy="879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8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dm</a:t>
                </a:r>
                <a:endPara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9782" y="1636636"/>
                <a:ext cx="1918481" cy="879215"/>
              </a:xfrm>
              <a:prstGeom prst="rect">
                <a:avLst/>
              </a:prstGeom>
              <a:blipFill rotWithShape="1">
                <a:blip r:embed="rId12"/>
                <a:stretch>
                  <a:fillRect l="-6349" b="-1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2728769" y="2625895"/>
            <a:ext cx="2996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12cm 5mm = 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494602" y="2432399"/>
                <a:ext cx="2264966" cy="8871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12cm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</a:t>
                </a:r>
                <a:r>
                  <a:rPr lang="en-US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endPara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4602" y="2432399"/>
                <a:ext cx="2264966" cy="887166"/>
              </a:xfrm>
              <a:prstGeom prst="rect">
                <a:avLst/>
              </a:prstGeom>
              <a:blipFill rotWithShape="1">
                <a:blip r:embed="rId13"/>
                <a:stretch>
                  <a:fillRect l="-5376" r="-4839" b="-1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7656678" y="2454734"/>
                <a:ext cx="1918481" cy="8871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</a:t>
                </a:r>
                <a:r>
                  <a:rPr lang="en-US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endPara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6678" y="2454734"/>
                <a:ext cx="1918481" cy="887166"/>
              </a:xfrm>
              <a:prstGeom prst="rect">
                <a:avLst/>
              </a:prstGeom>
              <a:blipFill rotWithShape="1">
                <a:blip r:embed="rId14"/>
                <a:stretch>
                  <a:fillRect l="-6349" r="-1270" b="-2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3376270" y="637015"/>
            <a:ext cx="6117984" cy="1023132"/>
            <a:chOff x="3789203" y="5656637"/>
            <a:chExt cx="6117984" cy="1023132"/>
          </a:xfrm>
        </p:grpSpPr>
        <p:sp>
          <p:nvSpPr>
            <p:cNvPr id="2" name="Rounded Rectangle 1"/>
            <p:cNvSpPr/>
            <p:nvPr/>
          </p:nvSpPr>
          <p:spPr>
            <a:xfrm>
              <a:off x="4231037" y="5656637"/>
              <a:ext cx="5532895" cy="1023132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789203" y="5881129"/>
              <a:ext cx="29964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9m 5dm = </a:t>
              </a:r>
              <a:endPara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6167586" y="5656637"/>
                  <a:ext cx="2227970" cy="8871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smtClean="0">
                      <a:solidFill>
                        <a:srgbClr val="7030A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9m +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a14:m>
                  <a:r>
                    <a:rPr lang="en-US" sz="2800" dirty="0">
                      <a:solidFill>
                        <a:srgbClr val="7030A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m</a:t>
                  </a:r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67586" y="5656637"/>
                  <a:ext cx="2227970" cy="887166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l="-5753" b="-20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7988706" y="5663474"/>
                  <a:ext cx="1918481" cy="8871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smtClean="0">
                      <a:solidFill>
                        <a:srgbClr val="7030A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= 9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a14:m>
                  <a:r>
                    <a:rPr lang="en-US" sz="2800" dirty="0">
                      <a:solidFill>
                        <a:srgbClr val="7030A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m</a:t>
                  </a:r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8706" y="5663474"/>
                  <a:ext cx="1918481" cy="887166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l="-6349" b="-20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组合 10"/>
          <p:cNvGrpSpPr/>
          <p:nvPr/>
        </p:nvGrpSpPr>
        <p:grpSpPr>
          <a:xfrm>
            <a:off x="12192000" y="1851836"/>
            <a:ext cx="1919564" cy="1529223"/>
            <a:chOff x="8061083" y="2111896"/>
            <a:chExt cx="1321237" cy="1220122"/>
          </a:xfrm>
        </p:grpSpPr>
        <p:pic>
          <p:nvPicPr>
            <p:cNvPr id="51" name="图片 1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1083" y="2111896"/>
              <a:ext cx="1321237" cy="1220122"/>
            </a:xfrm>
            <a:prstGeom prst="rect">
              <a:avLst/>
            </a:prstGeom>
          </p:spPr>
        </p:pic>
        <p:sp>
          <p:nvSpPr>
            <p:cNvPr id="52" name="文本框 9"/>
            <p:cNvSpPr txBox="1"/>
            <p:nvPr/>
          </p:nvSpPr>
          <p:spPr>
            <a:xfrm>
              <a:off x="8248283" y="2492483"/>
              <a:ext cx="1062401" cy="417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 err="1" smtClean="0">
                  <a:solidFill>
                    <a:srgbClr val="FF898B"/>
                  </a:solidFill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Chặng</a:t>
              </a:r>
              <a:r>
                <a:rPr lang="en-US" altLang="zh-CN" sz="2800" b="1" dirty="0">
                  <a:solidFill>
                    <a:srgbClr val="FF898B"/>
                  </a:solidFill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 </a:t>
              </a:r>
              <a:r>
                <a:rPr lang="en-US" altLang="zh-CN" sz="2800" b="1" dirty="0" smtClean="0">
                  <a:solidFill>
                    <a:srgbClr val="FF898B"/>
                  </a:solidFill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1</a:t>
              </a:r>
              <a:endParaRPr lang="zh-CN" altLang="en-US" sz="2800" b="1" dirty="0">
                <a:solidFill>
                  <a:srgbClr val="FF898B"/>
                </a:solidFill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3132929" y="2709705"/>
            <a:ext cx="2286963" cy="3536814"/>
            <a:chOff x="12720316" y="-1718714"/>
            <a:chExt cx="2286963" cy="3536814"/>
          </a:xfrm>
        </p:grpSpPr>
        <p:pic>
          <p:nvPicPr>
            <p:cNvPr id="56" name="图片 17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20316" y="-1718714"/>
              <a:ext cx="2286963" cy="3536814"/>
            </a:xfrm>
            <a:prstGeom prst="rect">
              <a:avLst/>
            </a:prstGeom>
          </p:spPr>
        </p:pic>
        <p:pic>
          <p:nvPicPr>
            <p:cNvPr id="57" name="图片 7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93097">
              <a:off x="13935979" y="51031"/>
              <a:ext cx="1033502" cy="907572"/>
            </a:xfrm>
            <a:prstGeom prst="rect">
              <a:avLst/>
            </a:prstGeom>
          </p:spPr>
        </p:pic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3604824"/>
            <a:ext cx="2181697" cy="322326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8559420" y="3811515"/>
            <a:ext cx="3309382" cy="3379374"/>
            <a:chOff x="8559420" y="3811515"/>
            <a:chExt cx="3309382" cy="3379374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263" b="68121"/>
            <a:stretch/>
          </p:blipFill>
          <p:spPr>
            <a:xfrm>
              <a:off x="8559420" y="3811515"/>
              <a:ext cx="3309382" cy="3379374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9128571" y="5234302"/>
              <a:ext cx="261914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Đèn</a:t>
              </a:r>
              <a:r>
                <a:rPr lang="en-US" sz="3200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xanh</a:t>
              </a:r>
              <a:r>
                <a:rPr lang="en-US" sz="3200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</a:t>
              </a:r>
              <a:r>
                <a:rPr lang="en-US" sz="3200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! </a:t>
              </a:r>
              <a:r>
                <a:rPr lang="en-US" sz="3200" dirty="0" err="1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3200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thôi</a:t>
              </a:r>
              <a:r>
                <a:rPr lang="en-US" sz="3200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  <a:endPara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19877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7" presetClass="emph" presetSubtype="0" repeatCount="3000" fill="remove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Motion origin="layout" path="M -1.8183E-6 -0.00231 L -0.51165 -0.0023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89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Motion origin="layout" path="M 4.63491E-6 2.36994E-6 L -0.39256 -0.0071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8" y="-37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5183E-6 -4.62428E-7 L -0.96459 0.4333 " pathEditMode="relative" rAng="0" ptsTypes="AA">
                                      <p:cBhvr>
                                        <p:cTn id="50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36" y="21665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7" presetClass="emph" presetSubtype="0" repeatCount="5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3" dur="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4" dur="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159 1.11111E-6 L -1.203 0.01111 " pathEditMode="relative" rAng="0" ptsTypes="AA">
                                      <p:cBhvr>
                                        <p:cTn id="106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70" y="556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256 -0.00717 L -1.23884 -0.00717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31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6" grpId="0" animBg="1"/>
      <p:bldP spid="17" grpId="0" animBg="1"/>
      <p:bldP spid="17" grpId="1" animBg="1"/>
      <p:bldP spid="28" grpId="0"/>
      <p:bldP spid="33" grpId="0"/>
      <p:bldP spid="34" grpId="0"/>
      <p:bldP spid="35" grpId="0"/>
      <p:bldP spid="43" grpId="0"/>
      <p:bldP spid="44" grpId="0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27" y="1512462"/>
            <a:ext cx="1663545" cy="1517876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3002955" y="2997352"/>
            <a:ext cx="1757285" cy="2717661"/>
            <a:chOff x="12720316" y="-1718714"/>
            <a:chExt cx="2286963" cy="3536814"/>
          </a:xfrm>
        </p:grpSpPr>
        <p:pic>
          <p:nvPicPr>
            <p:cNvPr id="27" name="图片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20316" y="-1718714"/>
              <a:ext cx="2286963" cy="3536814"/>
            </a:xfrm>
            <a:prstGeom prst="rect">
              <a:avLst/>
            </a:prstGeom>
          </p:spPr>
        </p:pic>
        <p:pic>
          <p:nvPicPr>
            <p:cNvPr id="28" name="图片 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93097">
              <a:off x="13935979" y="51031"/>
              <a:ext cx="1033502" cy="907572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1329773" y="40123"/>
            <a:ext cx="4408520" cy="2032799"/>
            <a:chOff x="6389222" y="0"/>
            <a:chExt cx="4408520" cy="2032799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9222" y="0"/>
              <a:ext cx="4408520" cy="2032799"/>
            </a:xfrm>
            <a:prstGeom prst="rect">
              <a:avLst/>
            </a:prstGeom>
          </p:spPr>
        </p:pic>
        <p:sp>
          <p:nvSpPr>
            <p:cNvPr id="29" name="文本框 19"/>
            <p:cNvSpPr txBox="1"/>
            <p:nvPr/>
          </p:nvSpPr>
          <p:spPr>
            <a:xfrm>
              <a:off x="6616955" y="210540"/>
              <a:ext cx="386203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err="1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Chặng</a:t>
              </a:r>
              <a:r>
                <a:rPr lang="en-US" altLang="zh-CN" sz="2800" dirty="0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 2: </a:t>
              </a:r>
            </a:p>
            <a:p>
              <a:pPr algn="ctr"/>
              <a:r>
                <a:rPr lang="en-US" altLang="zh-CN" sz="2800" dirty="0" err="1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Đường</a:t>
              </a:r>
              <a:r>
                <a:rPr lang="en-US" altLang="zh-CN" sz="2800" dirty="0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xa</a:t>
              </a:r>
              <a:r>
                <a:rPr lang="en-US" altLang="zh-CN" sz="2800" dirty="0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bao</a:t>
              </a:r>
              <a:r>
                <a:rPr lang="en-US" altLang="zh-CN" sz="2800" dirty="0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nhiêu</a:t>
              </a:r>
              <a:r>
                <a:rPr lang="en-US" altLang="zh-CN" sz="2800" dirty="0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?</a:t>
              </a:r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245721" y="396584"/>
            <a:ext cx="1011033" cy="489757"/>
          </a:xfrm>
          <a:prstGeom prst="rect">
            <a:avLst/>
          </a:prstGeom>
        </p:spPr>
      </p:pic>
      <p:pic>
        <p:nvPicPr>
          <p:cNvPr id="25" name="图片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3600" y="3611729"/>
            <a:ext cx="1859547" cy="27473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458770" y="250663"/>
                <a:ext cx="834893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quãng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12km.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Hỏi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quãng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bao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ki-lô-mét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8770" y="250663"/>
                <a:ext cx="8348930" cy="1323439"/>
              </a:xfrm>
              <a:prstGeom prst="rect">
                <a:avLst/>
              </a:prstGeom>
              <a:blipFill rotWithShape="1">
                <a:blip r:embed="rId12"/>
                <a:stretch>
                  <a:fillRect l="-1460" r="-803" b="-11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ounded Rectangle 31"/>
          <p:cNvSpPr/>
          <p:nvPr/>
        </p:nvSpPr>
        <p:spPr>
          <a:xfrm>
            <a:off x="3137381" y="3030339"/>
            <a:ext cx="6197119" cy="3328702"/>
          </a:xfrm>
          <a:prstGeom prst="roundRect">
            <a:avLst/>
          </a:prstGeom>
          <a:gradFill>
            <a:gsLst>
              <a:gs pos="0">
                <a:schemeClr val="accent4">
                  <a:satMod val="105000"/>
                  <a:tint val="67000"/>
                  <a:lumMod val="91000"/>
                </a:schemeClr>
              </a:gs>
              <a:gs pos="38000">
                <a:schemeClr val="accent4">
                  <a:lumMod val="105000"/>
                  <a:satMod val="103000"/>
                  <a:tint val="73000"/>
                  <a:alpha val="78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381" y="1528381"/>
            <a:ext cx="6310381" cy="15019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2564808" y="3245869"/>
            <a:ext cx="73940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: 3 × 10 = 40 (km)</a:t>
            </a:r>
          </a:p>
          <a:p>
            <a:pPr algn="ctr">
              <a:lnSpc>
                <a:spcPct val="150000"/>
              </a:lnSpc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40km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4083602" y="194255"/>
            <a:ext cx="4184098" cy="3379374"/>
            <a:chOff x="8559420" y="3811515"/>
            <a:chExt cx="3309382" cy="3379374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263" b="68121"/>
            <a:stretch/>
          </p:blipFill>
          <p:spPr>
            <a:xfrm>
              <a:off x="8559420" y="3811515"/>
              <a:ext cx="3309382" cy="3379374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9128571" y="5005702"/>
              <a:ext cx="2619144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Tuyệt</a:t>
              </a:r>
              <a:r>
                <a:rPr lang="en-US" sz="3200" dirty="0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quá</a:t>
              </a:r>
              <a:r>
                <a:rPr lang="en-US" sz="3200" dirty="0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  <a:p>
              <a:pPr algn="ctr"/>
              <a:r>
                <a:rPr lang="en-US" sz="3200" dirty="0" err="1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Tụi</a:t>
              </a:r>
              <a:r>
                <a:rPr lang="en-US" sz="3200" dirty="0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mình</a:t>
              </a:r>
              <a:r>
                <a:rPr lang="en-US" sz="3200" dirty="0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sắp</a:t>
              </a:r>
              <a:r>
                <a:rPr lang="en-US" sz="3200" dirty="0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3200" dirty="0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3200" dirty="0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3200" dirty="0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</a:t>
              </a:r>
              <a:r>
                <a:rPr lang="en-US" sz="3200" dirty="0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  <a:endParaRPr lang="en-US" sz="3200" dirty="0">
                <a:solidFill>
                  <a:srgbClr val="DD022D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14397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63 -4.04624E-7 L 0.97878 -0.00231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248" y="-11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5" presetClass="path" presetSubtype="0" accel="50000" decel="50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Motion origin="layout" path="M 4.79167E-6 2.96296E-6 L -0.23998 0.0018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5" y="9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Motion origin="layout" path="M -1.66667E-6 4.81481E-6 L -0.20104 -0.0053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52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998 0.00185 L -1.17852 0.01111 " pathEditMode="relative" rAng="0" ptsTypes="AA">
                                      <p:cBhvr>
                                        <p:cTn id="98" dur="4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927" y="463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104 -0.00532 L -1.23724 -0.00717 " pathEditMode="relative" rAng="0" ptsTypes="AA">
                                      <p:cBhvr>
                                        <p:cTn id="100" dur="3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810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  <p:bldP spid="32" grpId="0" animBg="1"/>
      <p:bldP spid="32" grpId="1" animBg="1"/>
      <p:bldP spid="35" grpId="0" build="p"/>
      <p:bldP spid="35" grpI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310" y="299868"/>
            <a:ext cx="5797379" cy="347842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085" y="5740616"/>
            <a:ext cx="8254314" cy="111738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5482" y="5740616"/>
            <a:ext cx="8254314" cy="1117384"/>
          </a:xfrm>
          <a:prstGeom prst="rect">
            <a:avLst/>
          </a:prstGeom>
        </p:spPr>
      </p:pic>
      <p:pic>
        <p:nvPicPr>
          <p:cNvPr id="14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8511" y="1322878"/>
            <a:ext cx="2780772" cy="4691110"/>
          </a:xfrm>
          <a:prstGeom prst="rect">
            <a:avLst/>
          </a:prstGeom>
        </p:spPr>
      </p:pic>
      <p:pic>
        <p:nvPicPr>
          <p:cNvPr id="15" name="图片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6502" y="1322878"/>
            <a:ext cx="2929345" cy="4710213"/>
          </a:xfrm>
          <a:prstGeom prst="rect">
            <a:avLst/>
          </a:prstGeom>
        </p:spPr>
      </p:pic>
      <p:pic>
        <p:nvPicPr>
          <p:cNvPr id="16" name="图片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49901">
            <a:off x="9838615" y="4822154"/>
            <a:ext cx="2498935" cy="2194444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7649192" y="-664832"/>
            <a:ext cx="4453907" cy="3611231"/>
            <a:chOff x="8559420" y="3811515"/>
            <a:chExt cx="3309382" cy="337937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263" b="68121"/>
            <a:stretch/>
          </p:blipFill>
          <p:spPr>
            <a:xfrm>
              <a:off x="8559420" y="3811515"/>
              <a:ext cx="3309382" cy="3379374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9231263" y="4922510"/>
              <a:ext cx="2381646" cy="19297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3200" dirty="0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3200" dirty="0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</a:t>
              </a:r>
              <a:r>
                <a:rPr lang="en-US" sz="3200" dirty="0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  <a:p>
              <a:pPr algn="ctr"/>
              <a:r>
                <a:rPr lang="en-US" sz="3200" dirty="0" err="1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r>
                <a:rPr lang="en-US" sz="3200" dirty="0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ơn</a:t>
              </a:r>
              <a:r>
                <a:rPr lang="en-US" sz="3200" dirty="0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200" dirty="0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3200" dirty="0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3200" dirty="0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giúp</a:t>
              </a:r>
              <a:r>
                <a:rPr lang="en-US" sz="3200" dirty="0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đỡ</a:t>
              </a:r>
              <a:r>
                <a:rPr lang="en-US" sz="3200" dirty="0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tụi</a:t>
              </a:r>
              <a:r>
                <a:rPr lang="en-US" sz="3200" dirty="0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mình</a:t>
              </a:r>
              <a:r>
                <a:rPr lang="en-US" sz="3200" dirty="0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  <a:endParaRPr lang="en-US" sz="3200" dirty="0">
                <a:solidFill>
                  <a:srgbClr val="DD022D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-605482" y="-664833"/>
            <a:ext cx="4453907" cy="3611231"/>
            <a:chOff x="8559420" y="3811515"/>
            <a:chExt cx="3309382" cy="3379374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263" b="68121"/>
            <a:stretch/>
          </p:blipFill>
          <p:spPr>
            <a:xfrm>
              <a:off x="8559420" y="3811515"/>
              <a:ext cx="3309382" cy="3379374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9212391" y="5065125"/>
              <a:ext cx="2381646" cy="1296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Chúng</a:t>
              </a:r>
              <a:r>
                <a:rPr lang="en-US" sz="2800" dirty="0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 </a:t>
              </a:r>
              <a:r>
                <a:rPr lang="en-US" sz="2800" dirty="0" err="1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sz="2800" dirty="0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2800" dirty="0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giúp</a:t>
              </a:r>
              <a:r>
                <a:rPr lang="en-US" sz="2800" dirty="0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đỡ</a:t>
              </a:r>
              <a:r>
                <a:rPr lang="en-US" sz="2800" dirty="0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mọi</a:t>
              </a:r>
              <a:r>
                <a:rPr lang="en-US" sz="2800" dirty="0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800" dirty="0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dirty="0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800" dirty="0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tốt</a:t>
              </a:r>
              <a:r>
                <a:rPr lang="en-US" sz="2800" dirty="0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nha</a:t>
              </a:r>
              <a:r>
                <a:rPr lang="en-US" sz="2800" dirty="0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  <a:endParaRPr lang="en-US" sz="2800" dirty="0">
                <a:solidFill>
                  <a:srgbClr val="DD022D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18871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11111E-6 L -0.42291 0.130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46" y="652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1.04167E-6 -2.22222E-6 L 0.39687 0.1409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44" y="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22222E-6 L -0.42956 0.0219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84" y="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900" y="321809"/>
            <a:ext cx="11779250" cy="591961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59" y="522433"/>
            <a:ext cx="10965680" cy="560067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974" y="2835346"/>
            <a:ext cx="2771052" cy="324278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633" y="2932937"/>
            <a:ext cx="2275493" cy="3558572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7526375" y="3480148"/>
            <a:ext cx="19699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Cộng</a:t>
            </a:r>
            <a:r>
              <a:rPr lang="en-US" altLang="zh-C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2 </a:t>
            </a:r>
            <a:r>
              <a:rPr lang="en-US" altLang="zh-CN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phân</a:t>
            </a:r>
            <a:r>
              <a:rPr lang="en-US" altLang="zh-C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số</a:t>
            </a:r>
            <a:endParaRPr lang="zh-CN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方正稚艺简体" panose="03000509000000000000" pitchFamily="65" charset="-122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8702" y="518460"/>
            <a:ext cx="4550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39168" y="1279971"/>
                <a:ext cx="481221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𝟕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168" y="1279971"/>
                <a:ext cx="481221" cy="89896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681386" y="1269899"/>
                <a:ext cx="696024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𝟗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1386" y="1269899"/>
                <a:ext cx="696024" cy="90178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934104" y="1299203"/>
                <a:ext cx="910827" cy="910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𝟏𝟓𝟏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𝟗𝟎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4104" y="1299203"/>
                <a:ext cx="910827" cy="91057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226108" y="1484642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6108" y="1484642"/>
                <a:ext cx="534121" cy="52322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294990" y="1469253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4990" y="1469253"/>
                <a:ext cx="534121" cy="52322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410300" y="1488486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0300" y="1488486"/>
                <a:ext cx="534121" cy="52322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638134" y="1276785"/>
                <a:ext cx="696024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𝟕𝟎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𝟗𝟎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8134" y="1276785"/>
                <a:ext cx="696024" cy="90178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752210" y="1275946"/>
                <a:ext cx="696024" cy="8995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𝟖𝟏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𝟗𝟎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2210" y="1275946"/>
                <a:ext cx="696024" cy="899542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281589" y="1473136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1589" y="1473136"/>
                <a:ext cx="534121" cy="523220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26468" y="2325151"/>
                <a:ext cx="481221" cy="910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468" y="2325151"/>
                <a:ext cx="481221" cy="910570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668686" y="2340479"/>
                <a:ext cx="481221" cy="899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𝟕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686" y="2340479"/>
                <a:ext cx="481221" cy="899157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921404" y="2369783"/>
                <a:ext cx="696023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𝟒𝟏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𝟐𝟒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1404" y="2369783"/>
                <a:ext cx="696023" cy="901785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213408" y="2555222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3408" y="2555222"/>
                <a:ext cx="534121" cy="523220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282290" y="2539833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290" y="2539833"/>
                <a:ext cx="534121" cy="523220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397600" y="2559066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7600" y="2559066"/>
                <a:ext cx="534121" cy="523220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625434" y="2347365"/>
                <a:ext cx="696023" cy="9019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𝟐𝟎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𝟐𝟒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5434" y="2347365"/>
                <a:ext cx="696023" cy="901978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739510" y="2346526"/>
                <a:ext cx="696024" cy="8995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𝟐𝟒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9510" y="2346526"/>
                <a:ext cx="696024" cy="899542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268889" y="2543716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8889" y="2543716"/>
                <a:ext cx="534121" cy="523220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文本框 19"/>
          <p:cNvSpPr txBox="1"/>
          <p:nvPr/>
        </p:nvSpPr>
        <p:spPr>
          <a:xfrm>
            <a:off x="7096974" y="932137"/>
            <a:ext cx="3862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i="1" dirty="0" smtClean="0">
                <a:solidFill>
                  <a:srgbClr val="7245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(</a:t>
            </a:r>
            <a:r>
              <a:rPr lang="en-US" altLang="zh-CN" sz="2800" i="1" dirty="0" err="1" smtClean="0">
                <a:solidFill>
                  <a:srgbClr val="7245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Giảm</a:t>
            </a:r>
            <a:r>
              <a:rPr lang="en-US" altLang="zh-CN" sz="2800" i="1" dirty="0" smtClean="0">
                <a:solidFill>
                  <a:srgbClr val="7245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 </a:t>
            </a:r>
            <a:r>
              <a:rPr lang="en-US" altLang="zh-CN" sz="2800" i="1" dirty="0" err="1" smtClean="0">
                <a:solidFill>
                  <a:srgbClr val="7245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tải</a:t>
            </a:r>
            <a:r>
              <a:rPr lang="en-US" altLang="zh-CN" sz="2800" i="1" dirty="0" smtClean="0">
                <a:solidFill>
                  <a:srgbClr val="7245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 </a:t>
            </a:r>
            <a:r>
              <a:rPr lang="en-US" altLang="zh-CN" sz="2800" i="1" dirty="0" err="1" smtClean="0">
                <a:solidFill>
                  <a:srgbClr val="7245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theo</a:t>
            </a:r>
            <a:r>
              <a:rPr lang="en-US" altLang="zh-CN" sz="2800" i="1" dirty="0" smtClean="0">
                <a:solidFill>
                  <a:srgbClr val="7245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 CV3969)</a:t>
            </a:r>
          </a:p>
        </p:txBody>
      </p:sp>
    </p:spTree>
    <p:extLst>
      <p:ext uri="{BB962C8B-B14F-4D97-AF65-F5344CB8AC3E}">
        <p14:creationId xmlns:p14="http://schemas.microsoft.com/office/powerpoint/2010/main" val="18341374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/>
      <p:bldP spid="20" grpId="0"/>
      <p:bldP spid="21" grpId="0"/>
      <p:bldP spid="22" grpId="0"/>
      <p:bldP spid="22" grpId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1" grpId="1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" y="321809"/>
            <a:ext cx="10972800" cy="591961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350" y="477456"/>
            <a:ext cx="10210030" cy="560067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974" y="2835346"/>
            <a:ext cx="2771052" cy="3242786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7520983" y="3511894"/>
            <a:ext cx="2014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Trừ</a:t>
            </a:r>
            <a:r>
              <a:rPr lang="en-US" altLang="zh-C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2 </a:t>
            </a:r>
            <a:r>
              <a:rPr lang="en-US" altLang="zh-CN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phân</a:t>
            </a:r>
            <a:r>
              <a:rPr lang="en-US" altLang="zh-C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số</a:t>
            </a:r>
            <a:endParaRPr lang="zh-CN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方正稚艺简体" panose="03000509000000000000" pitchFamily="65" charset="-122"/>
              <a:cs typeface="Times New Roman" pitchFamily="18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82967" y="3097269"/>
            <a:ext cx="2017295" cy="32830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84984" y="724641"/>
            <a:ext cx="4550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565450" y="1460752"/>
                <a:ext cx="481221" cy="9107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5450" y="1460752"/>
                <a:ext cx="481221" cy="91076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407668" y="1476080"/>
                <a:ext cx="481221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7668" y="1476080"/>
                <a:ext cx="481221" cy="90178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660386" y="1505384"/>
                <a:ext cx="696024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𝟗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𝟒𝟎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386" y="1505384"/>
                <a:ext cx="696024" cy="90178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952390" y="1690823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390" y="1690823"/>
                <a:ext cx="534121" cy="52322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021272" y="1675434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1272" y="1675434"/>
                <a:ext cx="534121" cy="52322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136582" y="1694667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6582" y="1694667"/>
                <a:ext cx="534121" cy="52322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364416" y="1482966"/>
                <a:ext cx="696024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𝟐𝟓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𝟒𝟎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4416" y="1482966"/>
                <a:ext cx="696024" cy="90178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478492" y="1482127"/>
                <a:ext cx="696024" cy="8995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𝟏𝟔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𝟒𝟎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492" y="1482127"/>
                <a:ext cx="696024" cy="899542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007871" y="1679317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7871" y="1679317"/>
                <a:ext cx="534121" cy="523220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7520983" y="1043719"/>
            <a:ext cx="31662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i="1" dirty="0">
                <a:solidFill>
                  <a:srgbClr val="7245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(</a:t>
            </a:r>
            <a:r>
              <a:rPr lang="en-US" altLang="zh-CN" sz="2400" i="1" dirty="0" err="1">
                <a:solidFill>
                  <a:srgbClr val="7245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Giảm</a:t>
            </a:r>
            <a:r>
              <a:rPr lang="en-US" altLang="zh-CN" sz="2400" i="1" dirty="0">
                <a:solidFill>
                  <a:srgbClr val="7245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 </a:t>
            </a:r>
            <a:r>
              <a:rPr lang="en-US" altLang="zh-CN" sz="2400" i="1" dirty="0" err="1">
                <a:solidFill>
                  <a:srgbClr val="7245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tải</a:t>
            </a:r>
            <a:r>
              <a:rPr lang="en-US" altLang="zh-CN" sz="2400" i="1" dirty="0">
                <a:solidFill>
                  <a:srgbClr val="7245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 </a:t>
            </a:r>
            <a:r>
              <a:rPr lang="en-US" altLang="zh-CN" sz="2400" i="1" dirty="0" err="1">
                <a:solidFill>
                  <a:srgbClr val="7245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theo</a:t>
            </a:r>
            <a:r>
              <a:rPr lang="en-US" altLang="zh-CN" sz="2400" i="1" dirty="0">
                <a:solidFill>
                  <a:srgbClr val="7245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 CV3969)</a:t>
            </a:r>
          </a:p>
        </p:txBody>
      </p:sp>
    </p:spTree>
    <p:extLst>
      <p:ext uri="{BB962C8B-B14F-4D97-AF65-F5344CB8AC3E}">
        <p14:creationId xmlns:p14="http://schemas.microsoft.com/office/powerpoint/2010/main" val="3769666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5" grpId="0"/>
      <p:bldP spid="16" grpId="0"/>
      <p:bldP spid="17" grpId="0"/>
      <p:bldP spid="19" grpId="0"/>
      <p:bldP spid="19" grpId="1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校园卡通安全教育主题班会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3.8|3|3.6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227</Words>
  <Application>Microsoft Office PowerPoint</Application>
  <PresentationFormat>Widescreen</PresentationFormat>
  <Paragraphs>70</Paragraphs>
  <Slides>7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宋体</vt:lpstr>
      <vt:lpstr>Arial</vt:lpstr>
      <vt:lpstr>Calibri</vt:lpstr>
      <vt:lpstr>Calibri Light</vt:lpstr>
      <vt:lpstr>Cambria Math</vt:lpstr>
      <vt:lpstr>Times New Roman</vt:lpstr>
      <vt:lpstr>UTM Talling</vt:lpstr>
      <vt:lpstr>UTM Windsor BT</vt:lpstr>
      <vt:lpstr>UTM Zirkon</vt:lpstr>
      <vt:lpstr>华康海报体W12</vt:lpstr>
      <vt:lpstr>方正稚艺简体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校园卡通安全教育主题班会PPT模板</dc:title>
  <dc:creator/>
  <cp:lastModifiedBy/>
  <cp:revision>1</cp:revision>
  <dcterms:created xsi:type="dcterms:W3CDTF">2017-03-16T14:21:07Z</dcterms:created>
  <dcterms:modified xsi:type="dcterms:W3CDTF">2022-09-12T11:50:54Z</dcterms:modified>
</cp:coreProperties>
</file>