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5" r:id="rId9"/>
    <p:sldId id="262" r:id="rId10"/>
    <p:sldId id="263" r:id="rId11"/>
    <p:sldId id="264" r:id="rId12"/>
    <p:sldId id="266" r:id="rId13"/>
    <p:sldId id="271" r:id="rId14"/>
    <p:sldId id="267" r:id="rId15"/>
    <p:sldId id="270" r:id="rId16"/>
    <p:sldId id="272" r:id="rId17"/>
    <p:sldId id="275" r:id="rId18"/>
    <p:sldId id="273" r:id="rId19"/>
    <p:sldId id="27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1-09-16T03:19:53.2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12365 10795 0,'17'0'375,"1"0"-344,17 0-15,1 0-1,-19 0 1,1 0-16,0 0 16,17 0-16,0 0 15,-17 0-15,17-18 16,-17 1-16,17 17 16,18 0-16,-35 0 15,17-18-15,18 18 16,-18-18-16,0 18 15,1 0-15,-19-17 16,18 17 0,1 0-16,-19 0 15,1 0-15,0 0 16,-1 0-16,19 0 16,-19 0-16,19 0 15,-1 0-15,18 0 16,0 0-16,-18 0 15,18 0-15,0 0 16,-36 0-16,1 0 16,17 0-16,18 0 15,-35 0 1,-1 0-16,19 0 16,-1 0-1,-17 0-15,-1 0 16,1 0-16,0 0 15,-1 0-15,19 0 16,-1 0 0,18 0-1,0 17 1,-36 1-16,19-18 16,16 0-16,-16 0 0,-1 0 15,-17 0-15,35 0 16,-18 18-1,18-18-15,-36 0 16,19 0-16,-1 0 16,0 0-1,1 0-15,34 0 16,1 0-16,-36 0 16,53 17-16,-53 1 15,1-18-15,-19 0 16,1 0-1,17 0-15,0 0 32,-17 0-32,0 0 15,-1 0-15,19 18 16,-1-18 0,-17 0-16,-1 0 15,1 17-15,0-17 31,-1 0 1,18 0 140</inkml:trace>
  <inkml:trace contextRef="#ctx0" brushRef="#br0" timeOffset="2307.56">22507 10689 0,'0'-17'0,"18"17"16,17-18-16,0 18 16,-17-18-16,35 1 15,0 17-15,0 0 16,-36 0-1,19 0-15,17 0 16,-36 0-16,19 0 16,16 0-1,-16 0-15,17 0 16,0 0-16,-18 0 16,18 0-16,-18 0 15,0 0-15,1 0 16,-1 0-16,-17 0 15,17 0-15,-18 0 16,1 0-16,17 0 16,-17-18-1,17 0 1,1 18 0,-1 0-1,0 0 1,-17 0-1,-1 0-15,1 0 16,0 0-16,17 0 16,0 0-16,-17 0 15,-1 0-15,19 0 16,-1 0 15,0 0-15,-17 0-16,0 0 15,-1 0-15,1 0 16,17 18-16,0-18 16,-17 18-16,17-18 15,1 0-15,-19 0 16,1 0-16,17 0 47</inkml:trace>
  <inkml:trace contextRef="#ctx0" brushRef="#br0" timeOffset="4287.91">17198 10619 0,'18'0'94,"-1"0"-78,1 0-16,-1 0 15,19 0-15,-1-18 16,-17 0-16,35 1 16,-1 17-16,-34 0 15,35-18-15,0 0 16,0 18-16,-18 0 15,18 0-15,0 0 16,-18 0-16,18 0 16,18 0-16,-54 0 15,54 0-15,-36 0 16,0 0-16,1 0 16,17 18-16,-53 0 15,35-1-15,0-17 16,-17 0-16,35 0 15,0 0-15,-18 18 16,0-18 0,1 18-16,-1-18 15,18 17-15,-18 1 16,-17 0-16,17-18 16,0 0-16,-17 0 15,-1 17-15,19-17 16,-19 0-16,1 18 15,0-18-15,-1 0 16,19 17-16,-19 1 16,19-18-16,-19 0 15,1 0-15,17 0 16,-35 18-16,18-1 16,-1-17-16,19 0 15,-19 0 1,1 0-16,0 0 15,17 18 1,0-18 15,-17 0-15,-1 0-16,1 0 16,17 0-16,1 0 31,-19-18-16,18 18 1,1 0 15,-36-17-15,17-1-16,19 18 16</inkml:trace>
  <inkml:trace contextRef="#ctx0" brushRef="#br0" timeOffset="11288.02">4727 11060 0,'-35'0'31,"0"0"-31,17 0 16,-35 17-1,35 18-15,1-17 16,17 0 0,-18-1-16,-17 19 15,17-1 1,1-17-1,-1-1 1,0 1 0,18 17-16,-17-35 15,-1 35-15,0 1 16,18-1 15,0-17-15,0-1-1,0 1 1,0 0-16,0-1 16,0 18-16,0 1 15,18-19-15,-18 1 16,18 0-16,-18-1 16,17-17-16,-17 18 15,18 17-15,0-17 16,-18 17-16,35-17 15,-35 17-15,18-35 16,-18 35-16,35-17 16,-35 0-16,17 17 15,19-35-15,-19 18 16,-17-1-16,36-17 16,-1 35-1,0 1-15,18-1 16,0 0-16,18 18 15,-1-18-15,-17 1 16,18-1-16,-1 0 16,-35 1-16,1-19 15,17 18-15,-18 1 16,18-19-16,0 1 16,0 0-16,-18-1 15,18-17-15,0 18 16,17 0-16,1-1 15,-18 1-15,-18-18 16,18 18-16,0-18 16,-18 0-16,18 0 15,-35 0-15,17 0 16,0 17-16,1 1 16,17-18-16,-1 0 15,-34 0-15,35 17 16,18-17-16,-36 0 15,-18 0-15,36 0 16,-17 0-16,-1 0 16,18 0-1,-36 0-15,19 0 16,-1 0-16,0 0 16,18 0-16,-35 0 15,17 0-15,18 0 16,0 0-16,35 0 15,-17 0-15,-1 0 16,-17 0-16,-35 0 16,17 0-16,0 0 15,-17 0-15,17-17 16,1-1-16,-1 1 16,0 17-16,0 0 15,1 0-15,-1-18 16,0 0-1,-17 18 17,0-17-32,-1 17 15,1 0 1,35-18-16,-36 18 16,19 0-16,17-18 15,-36 18-15,18-17 16,1-1-16,-19 0 15,19 18 1,-1 0-16,-17 0 16,-1-17-16,1 17 15,0-18-15,17 18 16,-35-18-16,53 1 16,0-1-16,-36 18 15,36 0-15,18 0 16,-36 0-16,36-35 15,-36 35-15,0-18 16,-17 1-16,17-1 16,0 18-16,-17-18 62,0 1-46,17 17 46,0 0-46,-17 0 0,-1 0-16,1 0 15,17-18 1,18 0-16,18 1 15,-18-1-15,-18 1 16,0 17-16,1-18 16,-19 0-16,18 18 15,18-17 17,-35 17 46,0-18-63,-1-17-15,1 35 16,0-36 31,17 19-32,-17-18 1,17 35 0,-35-18-1,35 0 1,-17 1 0,-18-1 30,17 0-30,1-17 0,17 17-16,1 1 31,-19-19 16,-17 19-47,18-1 31,-18 1-15,0-1-16,0 0 15,17-17-15,1 17 16,-18-17-16,18 0 16,-18 0-1,0-1-15,17 1 16,-17-18-1,18 0-15,-18 36 0,0-19 16,0-17-16,0 36 16,0-36-1,0 17-15,0 19 16,0-1-16,0 1 16,0-1-1,0-17 110,-35 17-94,35 0-15,-36 18 0,19 0-1,-1-17-15,1 17 16,-1 0-16,0 0 16,-17 0-1,17-18-15,-17 18 16,0 0-16,17 0 15,-17 0-15,0 0 16,-18-18 0,35 18-1,0 0-15,-17 0 16,0-17-16,0-1 16,-18 18-16,0 0 15,0 0-15,-18 0 16,1 0-16,34 0 15,-16 0-15,-1 0 16,0 0-16,-18 0 16,1 0-16,-1 0 15,36 0-15,-36-17 16,-17 17-16,17 0 16,1 0-16,-18 0 15,-1 0-15,19 0 16,-18 0-16,0 0 15,35 0-15,-18 0 16,-17 0-16,17 0 16,-17 0-16,18 0 15,17 0 1,17 0-16,1 0 16,-18 0-16,0 0 15,18 0-15,-18 0 16,-17 0-16,17 0 15,-18 17-15,36-17 16,-36 0-16,1 0 16,17 18-16,17-1 15,-16-17-15,16 0 16,19 0-16,-1 0 16,-53 0-16,19 0 15,-19 0-15,36 0 16,-18 0-16,0 0 15,35 0-15,-17 0 16,-18 0-16,35 0 16,-17 0-16,17 0 15,-34 0-15,-1 0 16,35 0 0,-17 0-16,-1 0 0,1 0 15,0 0-15,17 18 16,1-18-1,-19 0-15,1 0 32,17 0-32,1 0 15,-1 0-15,-17 0 16,17 18 0,-17-18-16,35 17 15,-35-17 1,17 18-16,0-18 15,-17 0-15,-35 18 16,34-18 0,-17 0-16,0 0 15,-17 17-15,35 1 16,-1-18-16,1 0 16,17 18-1,1-18 16,-1 0-15,0 0-16,-17 17 16,0-17 31,17 0-16,1 0-16,-1 0 1,0 18 0,1-18 93,-36 17 0</inkml:trace>
  <inkml:trace contextRef="#ctx0" brushRef="#br0" timeOffset="15944.2">24236 12100 0,'17'0'15,"1"0"-15,0 0 16,-1 0-16,19 0 16,-1 0-1,-17 0-15,-1 0 16,1 0-1,-1 0 1,1 0 0,17 0 15,18 0 0,-35 0 0,0 0-15,17 0 0,0 0-1,0 0 1,-17 0-16,0 0 16,35 18-16,0-18 15,-1 0-15,37 0 16,-36 18-16,17 17 15,89-35-15,-71 0 16,-17 0-16,-36 0 16,18 0-16,0 0 15,-18 0-15,0 0 16,-17 0-16,35 0 16,0 0-16,-18 0 15,36 0-15,-18 0 16,-36 0-16,18 0 15,18 0-15,-35 0 16,35-18 0,-18 18-1,0 0 1,-17 0-16,0 0 16,-1 0-16,1 0 15,0 0 1,17 0-16,0 0 31,0 0-15,-17 0 15,0 0 47</inkml:trace>
  <inkml:trace contextRef="#ctx0" brushRef="#br0" timeOffset="18551.72">11624 12065 0,'0'-18'32,"18"18"-32,17 0 15,35-17 1,-34-1-16,-1 18 16,18-18-16,-18 18 15,1 0 1,-1-17-16,18 17 15,-36-18-15,19 1 16,-1 17-16,0 0 16,18 0-16,0 0 15,-35 0-15,17 0 16,-17 0-16,-1 0 16,1 0-16,17 0 15,0 0-15,-17 0 16,17 0-16,1 0 15,-1 0 1,-17 0 0,-1 0-16,1 0 15,-1 0-15,1 0 16,17 0 0,1 0-1</inkml:trace>
  <inkml:trace contextRef="#ctx0" brushRef="#br0" timeOffset="20447.53">17410 12065 0,'17'0'78,"1"0"-78,-1 0 15,19 0-15,17 0 16,0 0-16,-18 0 16,18 0-16,0 0 15,-18 0-15,18 0 16,0 0-16,0-18 16,-18 18-16,18-17 15,0-1-15,-18 18 16,18 0-16,18 0 15,17 0-15,-35 0 16,17 0-16,-17 0 16,-35 0-16,17 0 15,18 0-15,-35 0 16,17 0-16,0 0 16,0 0 15,1 0-16,-1 0 1,-17 0-16,17 0 16,-17 0-16,17 0 15,18 0-15,-18 0 16,0 0-16,-17 0 16,17 0-16,1 0 15,16 0 1,19 0-16,-36 0 15,-17 18-15,17-1 16,0 1-16,1-18 16,-19 0-16,19 18 15,-1-18-15,-17 17 16,17-17-16,18 0 16,-36 0-16,19 0 15,-19 0 1,1 0-1,0 0-15,-1 0 16,1 0 0,0 0 15,-1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1-09-16T03:34:00.0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16863 8696 0,'35'0'157,"-17"0"-126,-1 0-16,1 0-15,17 0 47,-35 18-47,18-1 16,17-17 0,-35 18 30,35-18-14,-17 0-1,0 0 31,17 0 251,-35-18-282,0 1 204</inkml:trace>
  <inkml:trace contextRef="#ctx0" brushRef="#br0" timeOffset="2679.46">16916 8714 0,'0'-18'187,"0"-17"-171,0 17-16,0-17 16,0 17-1,17-17-15,-17 0 16,18 17-16,-18 0 15,18-35 1,-1 36 0,1-1 15,-18-17 16,0 0 15,18 17-62,-1 0 110</inkml:trace>
  <inkml:trace contextRef="#ctx0" brushRef="#br0" timeOffset="12007">27640 10213 0,'0'18'140,"-18"-1"-124,18 1-16,-17-1 15,17 1 1,-18-18-16,18 35 16,-17 18-16,17-35 15,0 17-15,-18-35 16,0 35-16,18 1 16,0-19-16,0 19 15,0-1 1,-17 0-16,-1 18 15,18-18-15,0-17 0,0 17 16,0-17 0,-18 17-16,18 1 31,0-1-15,0 0-1,0-17 1,0-1-1,0 1 17,0 0-32,0-1 15,18 19-15,0-19 16,-1 18 0,1 1-1,0-19 1,-1 1-16,-17 0 15,18-1 1,-1 1 15,19 17 16,-36-17-47,35 0 16,-17-18-1,-1 0 1,1 35 31,17-35-16,-17 0 16,17 17-31,0-17-1,-17 0 1,0 0 0,-1 0 15,1 18-31,0-18 15,-1 0 17,19 0 46,-19 0 0,1 0-47,17 0 16,-17 0-31,17 0 31,-17 0-32,-18-18 1,35 18 15,-17-17-15,-1 17-1,1-18 1,17 18 0,0-17 30,18-1 1,-35 0-47,0 1 16,-1-1 15,19 18-15,-36-18-16,35 18 15,-18-35 1,1 17 15,0 1-15,-1 17 0,19-18-16,-19 18 31,-17-35-16,36 17 1,-19 18-16,1-17 16,-18-1-16,0 0 15,35 18-15,-17-17 16,-18-1-16,35 18 16,-17 0-1,-18-18-15,0-17 16,17 17-16,-17 1 31,0-18-15,18 35-16,-18-18 15,0-17 1,18 35-16,-18-36 16,17 36-1,1-35 1,-18 17-1,0 1 1,0-18 15,0 17-31,0 0 16,0 1 0,0-1 15,0 0-31,0 1 15,0-1 1,0-17 0,0-1 15,0 19 16,0-1-47,0 1 15,0-1 1,0 0-16,0-17 16,-18 0-1,1 17 1,17 0 15,0 1-15,0-1-1,-36 1 17,19-1-17,17 0 32,-18 1-16,0-1-31,-17 0 63,0 1-32,17 17-15,1-18 31,-19 0-32,1 1 17,17 17-17,1 0 1,-19-18-1,1 18 32,18-17-15,-19 17-32,19 0 31,-1 0 0,-17 0-15,-1 0 31,1 0-16,0 0 0,17 0-31,-17 17 31,17-17-15,-17 18 31,0-18 0,-1 17-16,19 1-31,-1 0 16,1-18-1,-1 17 1,0-17-16,1 18 15,-1-18 1,18 18-16,-35-18 47,17 0-31,0 17-1,1-17 16,-1 0-15,1 0-16,-19 18 31,19-18-15,-19 0 15,19 18 0,-1-18 32,-17 0-63,-18 17 47,35 1-32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1-09-16T03:34:56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6985 6809 0,'-18'-18'16,"1"18"-16,-19 0 15,1-18 1,0 18-16,17 0 15,-17 0-15,0 0 16,-1 0 0,-17 0-16,1 0 15,-1 18-15,0 0 16,0-18-16,-35 17 16,-1 19-16,37-36 15,-19 17-15,0 18 16,-34-17-16,16 35 15,-16-35-15,-1 35 16,35-18-16,-17 0 16,53-17-1,-18-1-15,17 36 0,1-17 16,0-19-16,-36 36 16,-17-18-16,18 18 15,17 18-15,-35 17 16,-1-35-16,36 0 15,-17 35-15,17-17 16,-18-18-16,-17 17 16,35 18-1,-17 53-15,17-17 16,-18-18-16,18-36 16,-35 71-16,18-17 15,-1 17-15,36-53 16,-18 0-16,-18 36 15,36-1-15,17 1 16,1-54-16,-36 54 16,35-1-16,1 1 15,-1-18-15,-17-18 16,35-18-16,-18 19 16,-35 16-16,53-16 15,0-1-15,0-18 16,0 19-16,0-37 15,0 1-15,0 18 16,0-18-16,0-18 16,0 18-16,0 18 15,18-36-15,-1 18 16,19 35-16,-36 0 16,17-53-1,19 18-15,-36 0 16,17 18-16,36-1 15,-18 1-15,-17 35 16,35-18-16,-53-17 16,53-19-16,-18 1 15,-35 18-15,18-18 16,17 35-16,-17-35 16,17 35-16,0-53 15,0 1-15,1 17 16,-19 0-16,36-1 15,-35-16-15,17 17 16,1-18-16,-1 18 16,-18-18-16,19 18 15,-36-35-15,35 17 16,-17-17-16,17 17 16,-17 0-16,17 18 15,0-18-15,-17 1 16,35-1-16,-18 18 15,-17 0 1,34-18-16,-16 0 0,-1 1 16,0-19-16,1 18 15,-19-17 1,19 0-16,-1-1 16,0 19-16,-17-19 15,35 19-15,-18-1 16,18-35-16,-18 17 15,0 36-15,-17 0 16,35-17-16,0-19 16,0 19-16,-18-19 15,18 18-15,0 18 16,0-17-16,17-19 16,1 19-16,-18-1 15,-18 0-15,53 18 16,0-35-16,36-1 15,-36 1-15,0 17 16,1-17-16,-19 17 16,1-35-16,-18 18 15,-18-1-15,0 1 16,0-18-16,1 0 16,-19 0-1,1 0 1,0 0-16,-1 0 0,19 0 15,34 0-15,-35 0 16,18 0 0,35 0-16,-17 0 15,0 0-15,34-35 16,1 17-16,-53 0 16,53 1-16,-35-18 15,17 17-15,18-35 16,-18 53-16,-18-18 15,36-17-15,-35 17 16,-1-34-16,1 16 16,-1 1-16,-17 0 15,0-1-15,0 19 16,-18-18-16,1 17 16,-1 0-16,18-17 15,-35 17-15,34-17 16,1 17-16,0 1 15,-17-36-15,-19 35 16,36 1-16,0-36 16,18 35-16,-19 0 15,-34-17-15,35 0 16,0 17 0,0-17-16,-35 0 15,17-1-15,0 1 0,36-18 16,17 0-1,-53 0-15,71-35 16,-18 18-16,-35 17 16,0 0-16,0-18 15,-18-17-15,36 0 16,-18 0-16,0-18 16,-18 70-16,-18-34 15,19-36-15,-19 36 16,1-1-16,17 36 15,-35-36-15,18 18 16,17-35-16,-35 17 16,18 19-16,17-19 15,-17-52-15,-1 34 16,1 19-16,0-18 16,17 17-16,0-52 15,-17 52-15,0 0 16,-18-17-16,0 18 15,0-18-15,0-1 16,0-34-16,0-1 16,0 36-16,0 18 15,0-19 1,0 1-16,0-35 16,0 35-16,17-1 15,-17 36-15,-17-17 16,-1-18-16,18 0 15,-18-18-15,-35 35 16,53 1-16,-17-1 16,-19-17-16,36 17 15,-17-17-15,-19 35 16,19-35-16,-1 0 16,1-18-16,-1 35 15,-17-17-15,17 18 16,-17-36-16,17 35 15,-35-17-15,53 35 16,-35 0-16,17 0 16,-35 0-16,0 18 15,36-35-15,-18-1 16,-18-17-16,0 35 16,0-18-16,-18 1 15,18-18-15,0 17 16,0 0-16,1 19 15,-37-54-15,36 18 16,1 35 0,16 17-16,-17-17 15,-17 0-15,-18 1 16,17 16-16,36 19 16,-18-36-16,0 17 15,0 19-15,18-18 16,35 17-16,-36-17 15,19-1-15,-36 19 16,18-19-16,-36 19 16,53-1-16,-17 1 15,0-19-15,17 19 16,1 17-16,-19-18 16,19 0-16,-1 1 15,-17 17-15,-1-18 16,1 18-1,18 0 1,-1 0-16,-17 0 16,-1 0-16,1 0 15,-18 0-15,18 0 16,0 0-16,-1 0 16,19 0-1,-19 0-15,1 0 16,17 0-16,-34 18 15,34-18 1,-17 17-16,-1 1 16,-17 0-1,18-1 1,18-17-16,-19 0 16,1 18-16,0-18 15,17 0 1,-17 18-16,17-1 15,1 1-15,-19-18 32,19 0-32,-1 0 15,-17 17-15,-1-17 16,19 0 0,-19 18-16,1-18 15,18 18-15,-19 17 16,1-35-16,35 18 15,-35-1-15,-1-17 16,-34 18 0,-1 35-16,-34 0 15,16-36 1,-17 36-16,36-17 16,-18-19-16,0 54 15,17-36-15,18-17 16,35-18-16,1 17 15,-18-17-15,35 18 16,-36 0 0,1-1 77,35 19 1</inkml:trace>
  <inkml:trace contextRef="#ctx0" brushRef="#br0" timeOffset="2733.71">13088 11800 0,'0'-17'63,"18"17"-32,-1 0-31,19 0 16,17 0-1,-18 0-15,0 0 16,0 0-16,-17 0 15,17 0-15,-17 0 16,35 0-16,-18 0 16,36 0-16,-36 0 15,18 0-15,0 0 16,-36 0-16,19 0 16,-19 0-16,36 0 15,-17 0-15,-19 0 16,1 0-16,-1 0 15,1 0-15,17 0 16,18 0 0,-35 0-16,0 0 15,17 0-15,0 0 32,-17 0-32,-1 0 15,1 0 1,0 0-16,-1 0 15,19 0 1,-1 0 0,0 0-1,-17 0 1,-1 0-16,19 17 16,-19 19-16,1-19 15,0-17 1,-1 0-16,1 0 47,0 0-32,-1 0 17</inkml:trace>
  <inkml:trace contextRef="#ctx0" brushRef="#br0" timeOffset="7639.91">19985 11589 0,'35'0'78,"-17"0"-63,-1 0-15,36-18 16,0 18-16,-17 0 16,34 0-16,1 0 15,-36 0-15,18 0 16,-18 0-16,-17 18 15,17-18-15,18 0 16,-35 0-16,17 0 16,0 17-16,0 1 15,18-18-15,-17 0 16,-19 0-16,19 18 16,-19-18-1,18 0-15,-17 0 0,0 0 16,-1 0-1,19 17-15,-1-17 16,18 0-16,0 18 16,-36-18-16,36 0 15,-35 0-15,17 0 16,0 0-16,-17 0 16,17 0-1,-17 0 1</inkml:trace>
  <inkml:trace contextRef="#ctx0" brushRef="#br0" timeOffset="11910.23">25982 11730 0,'35'0'141,"1"0"-125,-19 0-16,19 17 15,-1-17-15,0 18 16,0 0-16,18-1 15,-35-17-15,17 0 16,18 0-16,-35 18 16,35 0-16,-18-18 15,-17 0-15,-1 0 16,19 0-16,-1 0 16,0 0-1,-17 0 1,-1 0-16,1 0 15,17 17-15,1 1 16,-1-18-16,0 0 16,0 0-16,1 0 15,-1 0-15,0 0 16,-17 0-16,17 0 16,-17 0-16,-1 0 15,1 0-15,0 0 16,-1 0-1,19 0-15,17 0 16,-36 0 0,1 0-16,17-18 15,0 18 1,-17 0-16,17-17 16,1 17-1,-1 0 16,-18 0-31,1-18 16,17 0-16,-17 18 16,17 0-16,1-17 15,-19 17-15,18 0 16,-17 0 0,0 0-1,-1 0-15,1 0 16,0 0-16,17 0 15,0 0 1,-17 0-16,0 0 16,-1 0-16,1 0 31,-1 0 0,19 0-15,-1 0 46,0 0-30,-17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1-09-16T03:35:29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21202 14235 0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B5A16-40AE-483E-A7C9-DCF01574BF6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ADA41-547B-4DB0-94C3-50BE52DB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06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Cho HS tổ chức trò chơi "Truyền điện": Nêu một số VD về vai trò của các bạn nữ trong lớp em 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A41-547B-4DB0-94C3-50BE52DBBD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1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A41-547B-4DB0-94C3-50BE52DBBD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D21AFC-9D17-4A23-BFA5-F126DF7FA4F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3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5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9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1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0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4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4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52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1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65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3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04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4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2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4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43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4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88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08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53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26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65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51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08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01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0CA3B4A-9C4B-4675-B687-1C5D09498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38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2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5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3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2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A910-9918-4FD4-A7A2-1DB273FFDD46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0" r:id="rId14"/>
    <p:sldLayoutId id="2147483669" r:id="rId15"/>
    <p:sldLayoutId id="2147483667" r:id="rId16"/>
    <p:sldLayoutId id="2147483666" r:id="rId17"/>
    <p:sldLayoutId id="2147483665" r:id="rId18"/>
    <p:sldLayoutId id="2147483664" r:id="rId19"/>
    <p:sldLayoutId id="2147483661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84" r:id="rId26"/>
    <p:sldLayoutId id="2147483678" r:id="rId27"/>
    <p:sldLayoutId id="2147483672" r:id="rId28"/>
    <p:sldLayoutId id="2147483671" r:id="rId29"/>
    <p:sldLayoutId id="2147483668" r:id="rId30"/>
    <p:sldLayoutId id="2147483663" r:id="rId31"/>
    <p:sldLayoutId id="2147483662" r:id="rId32"/>
    <p:sldLayoutId id="2147483656" r:id="rId33"/>
    <p:sldLayoutId id="2147483657" r:id="rId34"/>
    <p:sldLayoutId id="2147483658" r:id="rId35"/>
    <p:sldLayoutId id="2147483659" r:id="rId36"/>
    <p:sldLayoutId id="2147483660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file:///C:\Program%20Files\Inknoe%20ClassPoint\Images\slide_annotate_with%20result_default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emf"/><Relationship Id="rId5" Type="http://schemas.openxmlformats.org/officeDocument/2006/relationships/customXml" Target="../ink/ink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jpeg"/><Relationship Id="rId7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file:///C:\Program%20Files\Inknoe%20ClassPoint\Images\slide_annotate_with%20result_default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slide_annotate_with%20result_default.png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7910" y="2967335"/>
            <a:ext cx="7256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MÔN: KHOA HỌC</a:t>
            </a:r>
          </a:p>
        </p:txBody>
      </p:sp>
    </p:spTree>
    <p:extLst>
      <p:ext uri="{BB962C8B-B14F-4D97-AF65-F5344CB8AC3E}">
        <p14:creationId xmlns:p14="http://schemas.microsoft.com/office/powerpoint/2010/main" val="55703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82" name="Group 18"/>
          <p:cNvGrpSpPr>
            <a:grpSpLocks/>
          </p:cNvGrpSpPr>
          <p:nvPr/>
        </p:nvGrpSpPr>
        <p:grpSpPr bwMode="auto">
          <a:xfrm>
            <a:off x="507999" y="967583"/>
            <a:ext cx="11321143" cy="2667794"/>
            <a:chOff x="144" y="864"/>
            <a:chExt cx="5698" cy="1426"/>
          </a:xfrm>
        </p:grpSpPr>
        <p:pic>
          <p:nvPicPr>
            <p:cNvPr id="139268" name="Picture 4" descr="Untitled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64"/>
              <a:ext cx="1702" cy="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69" name="Picture 5" descr="Untitled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864"/>
              <a:ext cx="1850" cy="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0" name="Picture 6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" y="874"/>
              <a:ext cx="1824" cy="1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959874" y="4839217"/>
            <a:ext cx="2477890" cy="1938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4976636" y="5153792"/>
            <a:ext cx="2274888" cy="830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8995669" y="4783904"/>
            <a:ext cx="2453454" cy="1570038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93" name="Text Box 29"/>
          <p:cNvSpPr txBox="1">
            <a:spLocks noChangeArrowheads="1"/>
          </p:cNvSpPr>
          <p:nvPr/>
        </p:nvSpPr>
        <p:spPr bwMode="auto">
          <a:xfrm>
            <a:off x="812800" y="268858"/>
            <a:ext cx="73914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ABE90F20-7952-464F-9F04-8DCAC2A978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07" y="620605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40743" y="861901"/>
            <a:ext cx="6110514" cy="1016000"/>
            <a:chOff x="3040743" y="861901"/>
            <a:chExt cx="6110514" cy="1016000"/>
          </a:xfrm>
        </p:grpSpPr>
        <p:sp>
          <p:nvSpPr>
            <p:cNvPr id="5" name="Flowchart: Terminator 4"/>
            <p:cNvSpPr/>
            <p:nvPr/>
          </p:nvSpPr>
          <p:spPr>
            <a:xfrm>
              <a:off x="3040743" y="861901"/>
              <a:ext cx="6110514" cy="1016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49" name="Text Box 25"/>
            <p:cNvSpPr txBox="1">
              <a:spLocks noChangeArrowheads="1"/>
            </p:cNvSpPr>
            <p:nvPr/>
          </p:nvSpPr>
          <p:spPr bwMode="auto">
            <a:xfrm>
              <a:off x="3276600" y="990600"/>
              <a:ext cx="5638800" cy="6413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280725"/>
            <a:ext cx="11952232" cy="2667794"/>
            <a:chOff x="0" y="2280725"/>
            <a:chExt cx="11952232" cy="2667794"/>
          </a:xfrm>
        </p:grpSpPr>
        <p:sp>
          <p:nvSpPr>
            <p:cNvPr id="154650" name="Line 26"/>
            <p:cNvSpPr>
              <a:spLocks noChangeShapeType="1"/>
            </p:cNvSpPr>
            <p:nvPr/>
          </p:nvSpPr>
          <p:spPr bwMode="auto">
            <a:xfrm>
              <a:off x="3381640" y="3533323"/>
              <a:ext cx="609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1" name="Line 27"/>
            <p:cNvSpPr>
              <a:spLocks noChangeShapeType="1"/>
            </p:cNvSpPr>
            <p:nvPr/>
          </p:nvSpPr>
          <p:spPr bwMode="auto">
            <a:xfrm>
              <a:off x="7666936" y="3529694"/>
              <a:ext cx="609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" name="Picture 4" descr="Untitled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0725"/>
              <a:ext cx="3381640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Untitled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240" y="2280725"/>
              <a:ext cx="3675696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195" y="2280725"/>
              <a:ext cx="3624037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202B28-ECA0-4B93-B0E6-4E0B9DE28423}"/>
                  </a:ext>
                </a:extLst>
              </p14:cNvPr>
              <p14:cNvContentPartPr/>
              <p14:nvPr/>
            </p14:nvContentPartPr>
            <p14:xfrm>
              <a:off x="6070680" y="2984400"/>
              <a:ext cx="4324680" cy="1111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202B28-ECA0-4B93-B0E6-4E0B9DE284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1320" y="2975040"/>
                <a:ext cx="4343400" cy="113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460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71800" y="985610"/>
            <a:ext cx="6477000" cy="1045029"/>
            <a:chOff x="2971800" y="985610"/>
            <a:chExt cx="6477000" cy="1045029"/>
          </a:xfrm>
        </p:grpSpPr>
        <p:sp>
          <p:nvSpPr>
            <p:cNvPr id="2" name="Flowchart: Terminator 1"/>
            <p:cNvSpPr/>
            <p:nvPr/>
          </p:nvSpPr>
          <p:spPr>
            <a:xfrm>
              <a:off x="2971800" y="985610"/>
              <a:ext cx="6477000" cy="1045029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29" name="Text Box 13"/>
            <p:cNvSpPr txBox="1">
              <a:spLocks noChangeArrowheads="1"/>
            </p:cNvSpPr>
            <p:nvPr/>
          </p:nvSpPr>
          <p:spPr bwMode="auto">
            <a:xfrm>
              <a:off x="2971800" y="1187450"/>
              <a:ext cx="6477000" cy="6413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863271" y="2656797"/>
            <a:ext cx="2217057" cy="2441121"/>
          </a:xfrm>
          <a:prstGeom prst="rightArrow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4343400" y="2656796"/>
            <a:ext cx="2217057" cy="2441121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6712857" y="2656795"/>
            <a:ext cx="2217057" cy="2441121"/>
          </a:xfrm>
          <a:prstGeom prst="rightArrow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9098643" y="2656795"/>
            <a:ext cx="1524000" cy="2441121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1ADFFA-8216-4563-9BB0-66E769AA25B6}"/>
                  </a:ext>
                </a:extLst>
              </p14:cNvPr>
              <p14:cNvContentPartPr/>
              <p14:nvPr/>
            </p14:nvContentPartPr>
            <p14:xfrm>
              <a:off x="1282680" y="2197080"/>
              <a:ext cx="8795160" cy="2972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1ADFFA-8216-4563-9BB0-66E769AA25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3320" y="2187720"/>
                <a:ext cx="8813880" cy="29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19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 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61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B08F0D-F7F2-43E3-84AE-0C1EF6B094F5}"/>
                  </a:ext>
                </a:extLst>
              </p14:cNvPr>
              <p14:cNvContentPartPr/>
              <p14:nvPr/>
            </p14:nvContentPartPr>
            <p14:xfrm>
              <a:off x="7632720" y="512460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B08F0D-F7F2-43E3-84AE-0C1EF6B094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3360" y="5115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3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 descr="Untitled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2" y="1092629"/>
            <a:ext cx="3346048" cy="2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8" name="Picture 6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936" y="933729"/>
            <a:ext cx="2366965" cy="23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9" name="Picture 7" descr="Untitled-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6" y="4452232"/>
            <a:ext cx="3366208" cy="21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Untitled-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34" y="4155492"/>
            <a:ext cx="2366965" cy="21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1" name="Text Box 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837568" y="4312326"/>
            <a:ext cx="1470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2" name="Text Box 1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971236" y="5585163"/>
            <a:ext cx="13366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3" name="Text Box 1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111946" y="1585760"/>
            <a:ext cx="3305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4" name="Text Box 12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709827" y="2813093"/>
            <a:ext cx="13366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308428" y="64421"/>
            <a:ext cx="11883572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alt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tnInknoeActivity">
            <a:extLst>
              <a:ext uri="{FF2B5EF4-FFF2-40B4-BE49-F238E27FC236}">
                <a16:creationId xmlns:a16="http://schemas.microsoft.com/office/drawing/2014/main" id="{16746C68-DC23-4B95-9B08-A396F8EFCC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34" y="628650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1" grpId="0"/>
      <p:bldP spid="141322" grpId="0"/>
      <p:bldP spid="141323" grpId="0"/>
      <p:bldP spid="141324" grpId="0"/>
      <p:bldP spid="1413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Untitled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81" y="1679200"/>
            <a:ext cx="3085647" cy="22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3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52" y="1678265"/>
            <a:ext cx="2283963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Untitled-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2" y="1678265"/>
            <a:ext cx="2946090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3" name="Picture 5" descr="Untitled-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3" y="1678265"/>
            <a:ext cx="2321162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4" name="Text Box 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6438900" y="4111965"/>
            <a:ext cx="167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5" name="Text Box 7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56343" y="3997269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6" name="Text Box 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64411" y="4081802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7" name="Text Box 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581400" y="4058330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89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4200" y="767896"/>
            <a:ext cx="6515100" cy="1045029"/>
            <a:chOff x="3124200" y="767896"/>
            <a:chExt cx="6515100" cy="1045029"/>
          </a:xfrm>
        </p:grpSpPr>
        <p:sp>
          <p:nvSpPr>
            <p:cNvPr id="23" name="Flowchart: Terminator 22"/>
            <p:cNvSpPr/>
            <p:nvPr/>
          </p:nvSpPr>
          <p:spPr>
            <a:xfrm>
              <a:off x="3162300" y="767896"/>
              <a:ext cx="6477000" cy="1045029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850" name="Text Box 10"/>
            <p:cNvSpPr txBox="1">
              <a:spLocks noChangeArrowheads="1"/>
            </p:cNvSpPr>
            <p:nvPr/>
          </p:nvSpPr>
          <p:spPr bwMode="auto">
            <a:xfrm>
              <a:off x="3124200" y="882650"/>
              <a:ext cx="6477000" cy="6413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3854" name="Text Box 14"/>
          <p:cNvSpPr txBox="1">
            <a:spLocks noChangeArrowheads="1"/>
          </p:cNvSpPr>
          <p:nvPr/>
        </p:nvSpPr>
        <p:spPr bwMode="auto">
          <a:xfrm>
            <a:off x="8641444" y="3190761"/>
            <a:ext cx="205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9125856" y="4716182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Arrow Callout 24"/>
          <p:cNvSpPr/>
          <p:nvPr/>
        </p:nvSpPr>
        <p:spPr>
          <a:xfrm>
            <a:off x="58056" y="2938239"/>
            <a:ext cx="2217057" cy="2441121"/>
          </a:xfrm>
          <a:prstGeom prst="rightArrow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2538185" y="2938238"/>
            <a:ext cx="2217057" cy="2441121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4907642" y="2938237"/>
            <a:ext cx="2217057" cy="2441121"/>
          </a:xfrm>
          <a:prstGeom prst="rightArrow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7202714" y="2938236"/>
            <a:ext cx="3217408" cy="2441121"/>
          </a:xfrm>
          <a:prstGeom prst="rightArrowCallout">
            <a:avLst>
              <a:gd name="adj1" fmla="val 19327"/>
              <a:gd name="adj2" fmla="val 25000"/>
              <a:gd name="adj3" fmla="val 32135"/>
              <a:gd name="adj4" fmla="val 4553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0585223" y="2938235"/>
            <a:ext cx="1524000" cy="2441121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6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4" grpId="0"/>
      <p:bldP spid="163855" grpId="0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6226" y="3699328"/>
            <a:ext cx="5139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Ô CHỮ BÍ ẨN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21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aphicFrame>
        <p:nvGraphicFramePr>
          <p:cNvPr id="16907" name="Group 5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27959"/>
              </p:ext>
            </p:extLst>
          </p:nvPr>
        </p:nvGraphicFramePr>
        <p:xfrm>
          <a:off x="5068207" y="453572"/>
          <a:ext cx="3816350" cy="558800"/>
        </p:xfrm>
        <a:graphic>
          <a:graphicData uri="http://schemas.openxmlformats.org/drawingml/2006/table">
            <a:tbl>
              <a:tblPr/>
              <a:tblGrid>
                <a:gridCol w="54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32" name="Group 5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590036"/>
              </p:ext>
            </p:extLst>
          </p:nvPr>
        </p:nvGraphicFramePr>
        <p:xfrm>
          <a:off x="3436257" y="1012372"/>
          <a:ext cx="38163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34" name="Group 5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759090"/>
              </p:ext>
            </p:extLst>
          </p:nvPr>
        </p:nvGraphicFramePr>
        <p:xfrm>
          <a:off x="3980770" y="15838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36" name="Group 5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43100"/>
              </p:ext>
            </p:extLst>
          </p:nvPr>
        </p:nvGraphicFramePr>
        <p:xfrm>
          <a:off x="4526870" y="21553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0" name="Group 5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87318"/>
              </p:ext>
            </p:extLst>
          </p:nvPr>
        </p:nvGraphicFramePr>
        <p:xfrm>
          <a:off x="4528457" y="2714172"/>
          <a:ext cx="2725738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5" name="Group 5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24726"/>
              </p:ext>
            </p:extLst>
          </p:nvPr>
        </p:nvGraphicFramePr>
        <p:xfrm>
          <a:off x="4528458" y="3298372"/>
          <a:ext cx="4905375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2" name="Group 5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872494"/>
              </p:ext>
            </p:extLst>
          </p:nvPr>
        </p:nvGraphicFramePr>
        <p:xfrm>
          <a:off x="3982357" y="38317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4" name="Group 5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86851"/>
              </p:ext>
            </p:extLst>
          </p:nvPr>
        </p:nvGraphicFramePr>
        <p:xfrm>
          <a:off x="4526871" y="4365172"/>
          <a:ext cx="2179637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15" name="Oval 521"/>
          <p:cNvSpPr>
            <a:spLocks noChangeArrowheads="1"/>
          </p:cNvSpPr>
          <p:nvPr/>
        </p:nvSpPr>
        <p:spPr bwMode="auto">
          <a:xfrm>
            <a:off x="2293257" y="377372"/>
            <a:ext cx="609600" cy="609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1</a:t>
            </a:r>
          </a:p>
        </p:txBody>
      </p:sp>
      <p:sp>
        <p:nvSpPr>
          <p:cNvPr id="20616" name="Oval 524"/>
          <p:cNvSpPr>
            <a:spLocks noChangeArrowheads="1"/>
          </p:cNvSpPr>
          <p:nvPr/>
        </p:nvSpPr>
        <p:spPr bwMode="auto">
          <a:xfrm>
            <a:off x="2293257" y="986972"/>
            <a:ext cx="609600" cy="609600"/>
          </a:xfrm>
          <a:prstGeom prst="ellipse">
            <a:avLst/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2</a:t>
            </a:r>
          </a:p>
        </p:txBody>
      </p:sp>
      <p:sp>
        <p:nvSpPr>
          <p:cNvPr id="20617" name="Oval 525"/>
          <p:cNvSpPr>
            <a:spLocks noChangeArrowheads="1"/>
          </p:cNvSpPr>
          <p:nvPr/>
        </p:nvSpPr>
        <p:spPr bwMode="auto">
          <a:xfrm>
            <a:off x="2293257" y="1596572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3</a:t>
            </a:r>
          </a:p>
        </p:txBody>
      </p:sp>
      <p:sp>
        <p:nvSpPr>
          <p:cNvPr id="20618" name="Oval 526"/>
          <p:cNvSpPr>
            <a:spLocks noChangeArrowheads="1"/>
          </p:cNvSpPr>
          <p:nvPr/>
        </p:nvSpPr>
        <p:spPr bwMode="auto">
          <a:xfrm>
            <a:off x="2293257" y="2206172"/>
            <a:ext cx="609600" cy="6096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4</a:t>
            </a:r>
          </a:p>
        </p:txBody>
      </p:sp>
      <p:sp>
        <p:nvSpPr>
          <p:cNvPr id="20619" name="Oval 527"/>
          <p:cNvSpPr>
            <a:spLocks noChangeArrowheads="1"/>
          </p:cNvSpPr>
          <p:nvPr/>
        </p:nvSpPr>
        <p:spPr bwMode="auto">
          <a:xfrm>
            <a:off x="2293257" y="2739572"/>
            <a:ext cx="609600" cy="6096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5</a:t>
            </a:r>
          </a:p>
        </p:txBody>
      </p:sp>
      <p:sp>
        <p:nvSpPr>
          <p:cNvPr id="20620" name="Oval 528"/>
          <p:cNvSpPr>
            <a:spLocks noChangeArrowheads="1"/>
          </p:cNvSpPr>
          <p:nvPr/>
        </p:nvSpPr>
        <p:spPr bwMode="auto">
          <a:xfrm>
            <a:off x="2293257" y="3349172"/>
            <a:ext cx="609600" cy="6096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6</a:t>
            </a:r>
          </a:p>
        </p:txBody>
      </p:sp>
      <p:sp>
        <p:nvSpPr>
          <p:cNvPr id="20621" name="Oval 529"/>
          <p:cNvSpPr>
            <a:spLocks noChangeArrowheads="1"/>
          </p:cNvSpPr>
          <p:nvPr/>
        </p:nvSpPr>
        <p:spPr bwMode="auto">
          <a:xfrm>
            <a:off x="2293257" y="3882572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7</a:t>
            </a:r>
          </a:p>
        </p:txBody>
      </p:sp>
      <p:sp>
        <p:nvSpPr>
          <p:cNvPr id="20622" name="Oval 530"/>
          <p:cNvSpPr>
            <a:spLocks noChangeArrowheads="1"/>
          </p:cNvSpPr>
          <p:nvPr/>
        </p:nvSpPr>
        <p:spPr bwMode="auto">
          <a:xfrm>
            <a:off x="2293257" y="4415972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8</a:t>
            </a:r>
          </a:p>
        </p:txBody>
      </p:sp>
      <p:graphicFrame>
        <p:nvGraphicFramePr>
          <p:cNvPr id="16967" name="Group 5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49379"/>
              </p:ext>
            </p:extLst>
          </p:nvPr>
        </p:nvGraphicFramePr>
        <p:xfrm>
          <a:off x="5069795" y="428172"/>
          <a:ext cx="3816350" cy="558800"/>
        </p:xfrm>
        <a:graphic>
          <a:graphicData uri="http://schemas.openxmlformats.org/drawingml/2006/table">
            <a:tbl>
              <a:tblPr/>
              <a:tblGrid>
                <a:gridCol w="54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ậ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85" name="Group 6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65726"/>
              </p:ext>
            </p:extLst>
          </p:nvPr>
        </p:nvGraphicFramePr>
        <p:xfrm>
          <a:off x="3437845" y="986972"/>
          <a:ext cx="38163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à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03" name="Group 6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06575"/>
              </p:ext>
            </p:extLst>
          </p:nvPr>
        </p:nvGraphicFramePr>
        <p:xfrm>
          <a:off x="3982357" y="15584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fani HeavyH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19" name="Group 6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84042"/>
              </p:ext>
            </p:extLst>
          </p:nvPr>
        </p:nvGraphicFramePr>
        <p:xfrm>
          <a:off x="4541157" y="21426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ẹ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35" name="Group 6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675343"/>
              </p:ext>
            </p:extLst>
          </p:nvPr>
        </p:nvGraphicFramePr>
        <p:xfrm>
          <a:off x="4530046" y="2688772"/>
          <a:ext cx="2725737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108" name="Group 7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524"/>
              </p:ext>
            </p:extLst>
          </p:nvPr>
        </p:nvGraphicFramePr>
        <p:xfrm>
          <a:off x="4530046" y="3272972"/>
          <a:ext cx="4905375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ự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71" name="Group 6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655289"/>
              </p:ext>
            </p:extLst>
          </p:nvPr>
        </p:nvGraphicFramePr>
        <p:xfrm>
          <a:off x="3983945" y="38063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87" name="Group 7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249878"/>
              </p:ext>
            </p:extLst>
          </p:nvPr>
        </p:nvGraphicFramePr>
        <p:xfrm>
          <a:off x="4528457" y="4339772"/>
          <a:ext cx="2179638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110" name="Group 7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457164"/>
              </p:ext>
            </p:extLst>
          </p:nvPr>
        </p:nvGraphicFramePr>
        <p:xfrm>
          <a:off x="6179457" y="428172"/>
          <a:ext cx="533400" cy="4483104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130" name="Rectangle 746"/>
          <p:cNvSpPr>
            <a:spLocks noChangeArrowheads="1"/>
          </p:cNvSpPr>
          <p:nvPr/>
        </p:nvSpPr>
        <p:spPr bwMode="auto">
          <a:xfrm>
            <a:off x="3207657" y="5254172"/>
            <a:ext cx="7239000" cy="10668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 Tõ cßn thiÕu trong c©u: “§Õn kho¶ng tuÇn thø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 (th¸ng thø 5), bÐ th­</a:t>
            </a:r>
            <a:r>
              <a:rPr lang="en-US" altLang="en-US" sz="2000">
                <a:latin typeface=".VnTime" panose="020B7200000000000000" pitchFamily="34" charset="0"/>
              </a:rPr>
              <a:t>ư</a:t>
            </a:r>
            <a:r>
              <a:rPr lang="en-US" altLang="en-US" sz="2400">
                <a:latin typeface=".VnTime" panose="020B7200000000000000" pitchFamily="34" charset="0"/>
              </a:rPr>
              <a:t>êng xuyªn cö ®éng vµ…………..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®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latin typeface=".VnTime" panose="020B7200000000000000" pitchFamily="34" charset="0"/>
              </a:rPr>
              <a:t>îc tiÕng ®éng ë bªn ngoµi” lµ g×?</a:t>
            </a:r>
          </a:p>
        </p:txBody>
      </p:sp>
      <p:sp>
        <p:nvSpPr>
          <p:cNvPr id="17131" name="Rectangle 747"/>
          <p:cNvSpPr>
            <a:spLocks noChangeArrowheads="1"/>
          </p:cNvSpPr>
          <p:nvPr/>
        </p:nvSpPr>
        <p:spPr bwMode="auto">
          <a:xfrm>
            <a:off x="3237820" y="5139872"/>
            <a:ext cx="7543800" cy="12954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Khi cßn ë trong bông mÑ, em bÐ gäi lµ g×?</a:t>
            </a:r>
          </a:p>
        </p:txBody>
      </p:sp>
      <p:sp>
        <p:nvSpPr>
          <p:cNvPr id="17132" name="Rectangle 748"/>
          <p:cNvSpPr>
            <a:spLocks noChangeArrowheads="1"/>
          </p:cNvSpPr>
          <p:nvPr/>
        </p:nvSpPr>
        <p:spPr bwMode="auto">
          <a:xfrm>
            <a:off x="3272745" y="5139872"/>
            <a:ext cx="75438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Sau bao l©u em bÐ </a:t>
            </a:r>
            <a:r>
              <a:rPr lang="en-US" altLang="en-US" sz="2400" b="1">
                <a:latin typeface=".VnTime" panose="020B7200000000000000" pitchFamily="34" charset="0"/>
              </a:rPr>
              <a:t>đư</a:t>
            </a:r>
            <a:r>
              <a:rPr lang="en-US" altLang="en-US" sz="2800" b="1">
                <a:latin typeface=".VnTime" panose="020B7200000000000000" pitchFamily="34" charset="0"/>
              </a:rPr>
              <a:t>­îc sinh ra?</a:t>
            </a:r>
          </a:p>
        </p:txBody>
      </p:sp>
      <p:sp>
        <p:nvSpPr>
          <p:cNvPr id="17134" name="Rectangle 750"/>
          <p:cNvSpPr>
            <a:spLocks noChangeArrowheads="1"/>
          </p:cNvSpPr>
          <p:nvPr/>
        </p:nvSpPr>
        <p:spPr bwMode="auto">
          <a:xfrm>
            <a:off x="3298145" y="5147810"/>
            <a:ext cx="7543800" cy="1295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Em bÐ ®</a:t>
            </a:r>
            <a:r>
              <a:rPr lang="en-US" altLang="en-US" sz="2400" b="1">
                <a:latin typeface=".VnTime" panose="020B7200000000000000" pitchFamily="34" charset="0"/>
              </a:rPr>
              <a:t>ư</a:t>
            </a:r>
            <a:r>
              <a:rPr lang="en-US" altLang="en-US" sz="2800" b="1">
                <a:latin typeface=".VnTime" panose="020B7200000000000000" pitchFamily="34" charset="0"/>
              </a:rPr>
              <a:t>îc h×nh thµnh vµ ph¸t triÓn ë ®©u?</a:t>
            </a:r>
          </a:p>
        </p:txBody>
      </p:sp>
      <p:sp>
        <p:nvSpPr>
          <p:cNvPr id="17135" name="Rectangle 751"/>
          <p:cNvSpPr>
            <a:spLocks noChangeArrowheads="1"/>
          </p:cNvSpPr>
          <p:nvPr/>
        </p:nvSpPr>
        <p:spPr bwMode="auto">
          <a:xfrm>
            <a:off x="3298145" y="5139872"/>
            <a:ext cx="7543800" cy="1295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Trøng ®· ®</a:t>
            </a:r>
            <a:r>
              <a:rPr lang="en-US" altLang="en-US" sz="2400" b="1">
                <a:latin typeface=".VnTime" panose="020B7200000000000000" pitchFamily="34" charset="0"/>
              </a:rPr>
              <a:t>ư</a:t>
            </a:r>
            <a:r>
              <a:rPr lang="en-US" altLang="en-US" sz="2800" b="1">
                <a:latin typeface=".VnTime" panose="020B7200000000000000" pitchFamily="34" charset="0"/>
              </a:rPr>
              <a:t>îc thô tinh gäi lµ g×?</a:t>
            </a:r>
          </a:p>
        </p:txBody>
      </p:sp>
      <p:sp>
        <p:nvSpPr>
          <p:cNvPr id="17136" name="Rectangle 752"/>
          <p:cNvSpPr>
            <a:spLocks noChangeArrowheads="1"/>
          </p:cNvSpPr>
          <p:nvPr/>
        </p:nvSpPr>
        <p:spPr bwMode="auto">
          <a:xfrm>
            <a:off x="3290207" y="5139872"/>
            <a:ext cx="7543800" cy="1295400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§iÒn tõ cßn thiÕu vµo chç chÊm “…… lµ qu¸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tr×nh tinh trïng kÕt hîp víi trøng”</a:t>
            </a:r>
          </a:p>
        </p:txBody>
      </p:sp>
      <p:sp>
        <p:nvSpPr>
          <p:cNvPr id="17137" name="Rectangle 753"/>
          <p:cNvSpPr>
            <a:spLocks noChangeArrowheads="1"/>
          </p:cNvSpPr>
          <p:nvPr/>
        </p:nvSpPr>
        <p:spPr bwMode="auto">
          <a:xfrm>
            <a:off x="3237820" y="5147810"/>
            <a:ext cx="7543800" cy="12954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Tõ cßn thiÕu trong c©u: “§Õn tuÇn thø 12 (th¸ng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thø 3), thai ®· cã ®Çy ®ñ c¸c ….  cña c¬ thÓ vµ cã thÓ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coi lµ mét con ng­</a:t>
            </a:r>
            <a:r>
              <a:rPr lang="en-US" altLang="en-US" sz="2000" b="1">
                <a:latin typeface=".VnTime" panose="020B7200000000000000" pitchFamily="34" charset="0"/>
              </a:rPr>
              <a:t>ư</a:t>
            </a:r>
            <a:r>
              <a:rPr lang="en-US" altLang="en-US" sz="2400" b="1">
                <a:latin typeface=".VnTime" panose="020B7200000000000000" pitchFamily="34" charset="0"/>
              </a:rPr>
              <a:t>êi.” lµ g×?</a:t>
            </a:r>
          </a:p>
        </p:txBody>
      </p:sp>
      <p:sp>
        <p:nvSpPr>
          <p:cNvPr id="17138" name="Rectangle 754"/>
          <p:cNvSpPr>
            <a:spLocks noChangeArrowheads="1"/>
          </p:cNvSpPr>
          <p:nvPr/>
        </p:nvSpPr>
        <p:spPr bwMode="auto">
          <a:xfrm>
            <a:off x="3298145" y="5147810"/>
            <a:ext cx="75438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Hîp tö ph¸t triÓn thµnh g×?</a:t>
            </a:r>
          </a:p>
        </p:txBody>
      </p:sp>
    </p:spTree>
    <p:extLst>
      <p:ext uri="{BB962C8B-B14F-4D97-AF65-F5344CB8AC3E}">
        <p14:creationId xmlns:p14="http://schemas.microsoft.com/office/powerpoint/2010/main" val="180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7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1000"/>
                                        <p:tgtEl>
                                          <p:spTgt spid="17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17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7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7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17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7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7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30" grpId="0" animBg="1"/>
      <p:bldP spid="17130" grpId="1" animBg="1"/>
      <p:bldP spid="17131" grpId="0" animBg="1"/>
      <p:bldP spid="17131" grpId="1" animBg="1"/>
      <p:bldP spid="17132" grpId="0" animBg="1"/>
      <p:bldP spid="17134" grpId="0" animBg="1"/>
      <p:bldP spid="17134" grpId="1" animBg="1"/>
      <p:bldP spid="17135" grpId="0" animBg="1"/>
      <p:bldP spid="17135" grpId="1" animBg="1"/>
      <p:bldP spid="17136" grpId="0" animBg="1"/>
      <p:bldP spid="17136" grpId="1" animBg="1"/>
      <p:bldP spid="17137" grpId="0" animBg="1"/>
      <p:bldP spid="17137" grpId="1" animBg="1"/>
      <p:bldP spid="17138" grpId="0" animBg="1"/>
      <p:bldP spid="171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92067" y="2826127"/>
            <a:ext cx="11467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0123" y="4090275"/>
            <a:ext cx="11930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nb-NO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làm gì để cả mẹ và em bé đều khỏe?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2067" y="1627879"/>
            <a:ext cx="114777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thụ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vi-VN" sz="2800" b="1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53971" y="16102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VậN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26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209"/>
            <a:ext cx="12192000" cy="6871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4646" y="973097"/>
            <a:ext cx="38172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7336" y="2546008"/>
            <a:ext cx="774883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Điểm khác nhau cơ bản về sinh học </a:t>
            </a:r>
          </a:p>
          <a:p>
            <a:pPr algn="ctr"/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giữa nam và nữ Là gì?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60747" y="4221970"/>
            <a:ext cx="92330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ở cấu tạo và chức năng của cơ quan sinh dục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3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7953" y="3407228"/>
            <a:ext cx="797609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CƠ THỂ CHÚNG TA ĐƯỢC </a:t>
            </a:r>
          </a:p>
          <a:p>
            <a:pPr algn="ctr"/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HÌNH THÀNH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84709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653971" y="16102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MỤC TIÊU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63410" y="1074090"/>
            <a:ext cx="10897858" cy="1374775"/>
            <a:chOff x="1163410" y="1074090"/>
            <a:chExt cx="10897858" cy="1374775"/>
          </a:xfrm>
        </p:grpSpPr>
        <p:grpSp>
          <p:nvGrpSpPr>
            <p:cNvPr id="30723" name="Group 13"/>
            <p:cNvGrpSpPr>
              <a:grpSpLocks/>
            </p:cNvGrpSpPr>
            <p:nvPr/>
          </p:nvGrpSpPr>
          <p:grpSpPr bwMode="auto">
            <a:xfrm>
              <a:off x="1163410" y="1074090"/>
              <a:ext cx="10562897" cy="1374775"/>
              <a:chOff x="1292225" y="1295400"/>
              <a:chExt cx="2822575" cy="1498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92225" y="1295400"/>
                <a:ext cx="2822575" cy="380707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292225" y="1740134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10"/>
            <p:cNvSpPr/>
            <p:nvPr/>
          </p:nvSpPr>
          <p:spPr>
            <a:xfrm>
              <a:off x="1454829" y="1594740"/>
              <a:ext cx="630238" cy="681038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2102539" y="1451801"/>
              <a:ext cx="99587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6217" y="2714999"/>
            <a:ext cx="10702926" cy="1525327"/>
            <a:chOff x="1126217" y="2714999"/>
            <a:chExt cx="10702926" cy="1525327"/>
          </a:xfrm>
        </p:grpSpPr>
        <p:grpSp>
          <p:nvGrpSpPr>
            <p:cNvPr id="30724" name="Group 13"/>
            <p:cNvGrpSpPr>
              <a:grpSpLocks/>
            </p:cNvGrpSpPr>
            <p:nvPr/>
          </p:nvGrpSpPr>
          <p:grpSpPr bwMode="auto">
            <a:xfrm>
              <a:off x="1126217" y="2714999"/>
              <a:ext cx="10702926" cy="1423988"/>
              <a:chOff x="1292225" y="1295400"/>
              <a:chExt cx="2849958" cy="1498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2225" y="1295400"/>
                <a:ext cx="2822575" cy="337477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19608" y="1733118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1440057" y="3295767"/>
              <a:ext cx="573087" cy="631289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1" name="Rectangle 6"/>
            <p:cNvSpPr>
              <a:spLocks noChangeArrowheads="1"/>
            </p:cNvSpPr>
            <p:nvPr/>
          </p:nvSpPr>
          <p:spPr bwMode="auto">
            <a:xfrm>
              <a:off x="2070553" y="3316996"/>
              <a:ext cx="923301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26217" y="4610475"/>
            <a:ext cx="10600090" cy="1548038"/>
            <a:chOff x="1126217" y="4610475"/>
            <a:chExt cx="10600090" cy="1548038"/>
          </a:xfrm>
        </p:grpSpPr>
        <p:grpSp>
          <p:nvGrpSpPr>
            <p:cNvPr id="30727" name="Group 13"/>
            <p:cNvGrpSpPr>
              <a:grpSpLocks/>
            </p:cNvGrpSpPr>
            <p:nvPr/>
          </p:nvGrpSpPr>
          <p:grpSpPr bwMode="auto">
            <a:xfrm>
              <a:off x="1126217" y="4610475"/>
              <a:ext cx="10600090" cy="1548038"/>
              <a:chOff x="1292225" y="1295400"/>
              <a:chExt cx="2822575" cy="14986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92225" y="1295400"/>
                <a:ext cx="2822575" cy="381757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 18"/>
            <p:cNvSpPr/>
            <p:nvPr/>
          </p:nvSpPr>
          <p:spPr>
            <a:xfrm>
              <a:off x="1381319" y="5007352"/>
              <a:ext cx="631825" cy="622300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153200" y="5061297"/>
              <a:ext cx="9573107" cy="104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4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53172" y="319412"/>
            <a:ext cx="10861455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ĐỌC THÔNG TIN SGK, KẾT HỢP XEM CLIP VÀ TLCH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199" y="1131190"/>
            <a:ext cx="11103429" cy="456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3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24856" y="1768428"/>
            <a:ext cx="10435771" cy="33237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2057400" y="4075113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3717926" y="3617913"/>
            <a:ext cx="3749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5410200" y="25908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1611085" y="2227144"/>
            <a:ext cx="946331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8709210-E696-4F44-9173-DEE0955F1E3F}"/>
                  </a:ext>
                </a:extLst>
              </p14:cNvPr>
              <p14:cNvContentPartPr/>
              <p14:nvPr/>
            </p14:nvContentPartPr>
            <p14:xfrm>
              <a:off x="1574640" y="3790800"/>
              <a:ext cx="7925400" cy="756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8709210-E696-4F44-9173-DEE0955F1E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5280" y="3781440"/>
                <a:ext cx="7944120" cy="77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2049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 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899886" y="448331"/>
            <a:ext cx="1047931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899887" y="1380677"/>
            <a:ext cx="4738914" cy="52322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893158" y="2379564"/>
            <a:ext cx="4738915" cy="94615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899886" y="3737701"/>
            <a:ext cx="4728833" cy="52322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900720" y="4747531"/>
            <a:ext cx="4723793" cy="95410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tinh trùng kết hợp với trứng được gọi là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901553" y="6129338"/>
            <a:ext cx="4708672" cy="51911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Phôi phát triển thành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7970017" y="5069443"/>
            <a:ext cx="2983903" cy="519112"/>
          </a:xfrm>
          <a:prstGeom prst="rect">
            <a:avLst/>
          </a:prstGeom>
          <a:solidFill>
            <a:srgbClr val="66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Bào thai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7970017" y="6080451"/>
            <a:ext cx="2048448" cy="519112"/>
          </a:xfrm>
          <a:prstGeom prst="rect">
            <a:avLst/>
          </a:prstGeom>
          <a:solidFill>
            <a:srgbClr val="66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Sự thụ tinh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7899419" y="3192552"/>
            <a:ext cx="3937539" cy="1384995"/>
          </a:xfrm>
          <a:prstGeom prst="rect">
            <a:avLst/>
          </a:prstGeom>
          <a:solidFill>
            <a:srgbClr val="66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7970017" y="2339379"/>
            <a:ext cx="2983903" cy="519112"/>
          </a:xfrm>
          <a:prstGeom prst="rect">
            <a:avLst/>
          </a:prstGeom>
          <a:solidFill>
            <a:srgbClr val="66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tử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7970017" y="1305611"/>
            <a:ext cx="2903257" cy="519113"/>
          </a:xfrm>
          <a:prstGeom prst="rect">
            <a:avLst/>
          </a:prstGeom>
          <a:solidFill>
            <a:srgbClr val="66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AA305DB4-2863-4544-BD89-40A1F2A992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56" y="6216099"/>
            <a:ext cx="1679130" cy="4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46088" grpId="0" animBg="1"/>
      <p:bldP spid="46089" grpId="0" animBg="1"/>
      <p:bldP spid="46090" grpId="0" animBg="1"/>
      <p:bldP spid="46091" grpId="0" animBg="1"/>
      <p:bldP spid="46092" grpId="0" animBg="1"/>
      <p:bldP spid="46093" grpId="0" animBg="1"/>
      <p:bldP spid="46094" grpId="0" animBg="1"/>
      <p:bldP spid="46095" grpId="0" animBg="1"/>
      <p:bldP spid="46096" grpId="0" animBg="1"/>
      <p:bldP spid="460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15540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true,&quot;HasMinimizeMode&quot;:true,&quot;TimerValue&quot;:&quot;02:00&quot;,&quot;HasAutoStart&quot;:true,&quot;HasCorrectAnswers&quot;:false,&quot;McqAnswers&quot;:[],&quot;ActivityId&quot;:&quot;sli20210916032402912848&quot;,&quot;IaMcqCompetition&quot;:false,&quot;IsAnonymous&quot;:true,&quot;AutoAdvance&quot;:false,&quot;IsCompetitionMode&quot;:false}"/>
  <p:tag name="ANSWER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true,&quot;HasCorrectAnswers&quot;:false,&quot;McqAnswers&quot;:[],&quot;ActivityId&quot;:&quot;sli20210916032948681759&quot;,&quot;IaMcqCompetition&quot;:false,&quot;IsAnonymous&quot;:true,&quot;AutoAdvance&quot;:false,&quot;IsCompetitionMode&quot;:false}"/>
  <p:tag name="ANSWERS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true,&quot;HasCorrectAnswers&quot;:false,&quot;McqAnswers&quot;:[],&quot;ActivityId&quot;:&quot;sli20210916034231388114&quot;,&quot;IaMcqCompetition&quot;:false,&quot;IsAnonymous&quot;:true,&quot;AutoAdvance&quot;:false,&quot;IsCompetitionMode&quot;:false}"/>
  <p:tag name="ANSWERS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748</Words>
  <Application>Microsoft Office PowerPoint</Application>
  <PresentationFormat>Widescreen</PresentationFormat>
  <Paragraphs>151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.VnTifani HeavyH</vt:lpstr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</cp:revision>
  <dcterms:created xsi:type="dcterms:W3CDTF">2021-08-21T13:59:10Z</dcterms:created>
  <dcterms:modified xsi:type="dcterms:W3CDTF">2021-09-16T06:11:50Z</dcterms:modified>
</cp:coreProperties>
</file>