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56" r:id="rId3"/>
    <p:sldId id="273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2D16"/>
    <a:srgbClr val="FFBF1F"/>
    <a:srgbClr val="5B9BD5"/>
    <a:srgbClr val="FF8D6F"/>
    <a:srgbClr val="98DAC4"/>
    <a:srgbClr val="DDF3FF"/>
    <a:srgbClr val="FEC453"/>
    <a:srgbClr val="DFDD6C"/>
    <a:srgbClr val="817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3110" autoAdjust="0"/>
  </p:normalViewPr>
  <p:slideViewPr>
    <p:cSldViewPr snapToGrid="0">
      <p:cViewPr varScale="1">
        <p:scale>
          <a:sx n="80" d="100"/>
          <a:sy n="80" d="100"/>
        </p:scale>
        <p:origin x="2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02/09/2022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a)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tả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buổi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sớm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278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b)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giác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00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c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110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05C923F-0C78-4D48-95EA-B61C721CCB4C}"/>
              </a:ext>
            </a:extLst>
          </p:cNvPr>
          <p:cNvGrpSpPr/>
          <p:nvPr/>
        </p:nvGrpSpPr>
        <p:grpSpPr>
          <a:xfrm>
            <a:off x="252832" y="605972"/>
            <a:ext cx="3594644" cy="3681216"/>
            <a:chOff x="252832" y="605972"/>
            <a:chExt cx="3594644" cy="36812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D467C97-4B97-4241-BA02-20E3579CE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025"/>
            <a:stretch/>
          </p:blipFill>
          <p:spPr>
            <a:xfrm>
              <a:off x="252832" y="605972"/>
              <a:ext cx="3594644" cy="368121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D190BE-F031-4DC9-BAB3-EEDDF906A98C}"/>
                </a:ext>
              </a:extLst>
            </p:cNvPr>
            <p:cNvSpPr txBox="1"/>
            <p:nvPr/>
          </p:nvSpPr>
          <p:spPr>
            <a:xfrm>
              <a:off x="775990" y="1663908"/>
              <a:ext cx="12741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KHỞI ĐỘNG</a:t>
              </a:r>
              <a:endParaRPr lang="vi-VN" sz="3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B2F938-C96E-4FC7-A5F1-2C2EF1A54E18}"/>
              </a:ext>
            </a:extLst>
          </p:cNvPr>
          <p:cNvGrpSpPr/>
          <p:nvPr/>
        </p:nvGrpSpPr>
        <p:grpSpPr>
          <a:xfrm>
            <a:off x="4252210" y="0"/>
            <a:ext cx="7345180" cy="6794292"/>
            <a:chOff x="3847476" y="0"/>
            <a:chExt cx="7345180" cy="6794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7D5C52-8B38-4032-BAA5-4CDBDD7B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476" y="0"/>
              <a:ext cx="7345180" cy="679429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6D5C81-BF8E-474D-9C81-8E6EB892D850}"/>
                </a:ext>
              </a:extLst>
            </p:cNvPr>
            <p:cNvSpPr txBox="1"/>
            <p:nvPr/>
          </p:nvSpPr>
          <p:spPr>
            <a:xfrm>
              <a:off x="4937229" y="3625468"/>
              <a:ext cx="492598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Nêu </a:t>
              </a:r>
              <a:r>
                <a:rPr lang="en-US" sz="40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cấu</a:t>
              </a:r>
              <a:r>
                <a:rPr lang="en-US" sz="40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40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tạo</a:t>
              </a:r>
              <a:r>
                <a:rPr lang="en-US" sz="40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40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bài</a:t>
              </a:r>
              <a:r>
                <a:rPr lang="en-US" sz="40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40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văn</a:t>
              </a:r>
              <a:r>
                <a:rPr lang="en-US" sz="40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40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tả</a:t>
              </a:r>
              <a:r>
                <a:rPr lang="en-US" sz="40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40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cảnh</a:t>
              </a:r>
              <a:r>
                <a:rPr lang="en-US" sz="40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?</a:t>
              </a:r>
              <a:endParaRPr lang="vi-VN" sz="4000" b="1" dirty="0">
                <a:solidFill>
                  <a:srgbClr val="792D1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42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BAAA9AE-B39D-4211-917A-DA58FF69B472}"/>
              </a:ext>
            </a:extLst>
          </p:cNvPr>
          <p:cNvGrpSpPr/>
          <p:nvPr/>
        </p:nvGrpSpPr>
        <p:grpSpPr>
          <a:xfrm>
            <a:off x="202477" y="141264"/>
            <a:ext cx="11787043" cy="1420586"/>
            <a:chOff x="1219423" y="1177026"/>
            <a:chExt cx="9820680" cy="1718074"/>
          </a:xfrm>
        </p:grpSpPr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F49B3FDA-CDA6-4ECC-8FE7-27965DC50C17}"/>
                </a:ext>
              </a:extLst>
            </p:cNvPr>
            <p:cNvSpPr/>
            <p:nvPr/>
          </p:nvSpPr>
          <p:spPr>
            <a:xfrm>
              <a:off x="1598531" y="1612614"/>
              <a:ext cx="9441572" cy="1282486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     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Lập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dàn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ý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bài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văn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tả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cảnh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một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buổi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sáng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(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hoặc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trưa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chiều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)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trong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vườn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cây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(hay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trong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công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viên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trên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đường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phố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trên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cánh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đồng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,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nương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rẫy</a:t>
              </a:r>
              <a:r>
                <a:rPr lang="en-US" sz="26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)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312912-8F1F-4A92-876F-957A391ABD1C}"/>
                </a:ext>
              </a:extLst>
            </p:cNvPr>
            <p:cNvSpPr/>
            <p:nvPr/>
          </p:nvSpPr>
          <p:spPr>
            <a:xfrm>
              <a:off x="1219423" y="1177026"/>
              <a:ext cx="758215" cy="894270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CA0AE7-1F57-4338-89A2-5D5E9E5EA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076"/>
            <a:ext cx="5745707" cy="3766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B5BA0D-2F2F-4A8C-B9AE-0E9957C81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07" y="3106358"/>
            <a:ext cx="6446293" cy="37645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5785DF-CF35-434F-A139-F180EF4E833E}"/>
              </a:ext>
            </a:extLst>
          </p:cNvPr>
          <p:cNvSpPr txBox="1"/>
          <p:nvPr/>
        </p:nvSpPr>
        <p:spPr>
          <a:xfrm>
            <a:off x="6095999" y="2168330"/>
            <a:ext cx="574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Buổi</a:t>
            </a:r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viên</a:t>
            </a:r>
            <a:endParaRPr lang="en-US" sz="32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3237397"/>
            <a:ext cx="6241576" cy="36206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950423" cy="34668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A938A97-C3B0-4760-B776-43E218ACFFE3}"/>
              </a:ext>
            </a:extLst>
          </p:cNvPr>
          <p:cNvGrpSpPr/>
          <p:nvPr/>
        </p:nvGrpSpPr>
        <p:grpSpPr>
          <a:xfrm>
            <a:off x="2203554" y="4296227"/>
            <a:ext cx="2794610" cy="1502941"/>
            <a:chOff x="2458387" y="3899975"/>
            <a:chExt cx="2584748" cy="150294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4995B0A-445D-44B4-80D3-3135B89C69E5}"/>
                </a:ext>
              </a:extLst>
            </p:cNvPr>
            <p:cNvSpPr/>
            <p:nvPr/>
          </p:nvSpPr>
          <p:spPr>
            <a:xfrm>
              <a:off x="2458387" y="3899975"/>
              <a:ext cx="2584748" cy="150294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58387" y="4115598"/>
              <a:ext cx="2258529" cy="1161633"/>
            </a:xfrm>
            <a:prstGeom prst="rightArrow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Cánh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đồng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9FAFA9-EBCF-45CE-954F-6B838B8EBBCD}"/>
              </a:ext>
            </a:extLst>
          </p:cNvPr>
          <p:cNvGrpSpPr/>
          <p:nvPr/>
        </p:nvGrpSpPr>
        <p:grpSpPr>
          <a:xfrm>
            <a:off x="6730709" y="981932"/>
            <a:ext cx="2862996" cy="1502941"/>
            <a:chOff x="6940571" y="656948"/>
            <a:chExt cx="4261281" cy="150294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BE7D413-8B6A-4B13-B4EB-1ADAC929A362}"/>
                </a:ext>
              </a:extLst>
            </p:cNvPr>
            <p:cNvSpPr/>
            <p:nvPr/>
          </p:nvSpPr>
          <p:spPr>
            <a:xfrm>
              <a:off x="6940571" y="656948"/>
              <a:ext cx="4261281" cy="1502941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25942" y="858369"/>
              <a:ext cx="3596927" cy="1161633"/>
            </a:xfrm>
            <a:prstGeom prst="leftArrow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Nương</a:t>
              </a: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rẫy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87A0A30-67BE-480F-9201-395725071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0" y="3644874"/>
            <a:ext cx="1450974" cy="6889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8A8DF5-1D50-4B14-8582-2146D23E4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251" y="706169"/>
            <a:ext cx="1049313" cy="4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1495" y="721765"/>
            <a:ext cx="2515888" cy="928047"/>
          </a:xfrm>
          <a:prstGeom prst="roundRect">
            <a:avLst/>
          </a:prstGeom>
          <a:solidFill>
            <a:srgbClr val="FEC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4064" y="312335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Tả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cảnh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Ở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đâu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4064" y="1117551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4064" y="1991005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do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chọn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cảnh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để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miêu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tả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cxnSp>
        <p:nvCxnSpPr>
          <p:cNvPr id="8" name="Straight Arrow Connector 7"/>
          <p:cNvCxnSpPr>
            <a:cxnSpLocks/>
            <a:stCxn id="2" idx="3"/>
            <a:endCxn id="4" idx="1"/>
          </p:cNvCxnSpPr>
          <p:nvPr/>
        </p:nvCxnSpPr>
        <p:spPr>
          <a:xfrm flipV="1">
            <a:off x="3987383" y="543168"/>
            <a:ext cx="1646681" cy="642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2" idx="3"/>
            <a:endCxn id="5" idx="1"/>
          </p:cNvCxnSpPr>
          <p:nvPr/>
        </p:nvCxnSpPr>
        <p:spPr>
          <a:xfrm>
            <a:off x="3987383" y="1185789"/>
            <a:ext cx="1646681" cy="162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2" idx="3"/>
            <a:endCxn id="6" idx="1"/>
          </p:cNvCxnSpPr>
          <p:nvPr/>
        </p:nvCxnSpPr>
        <p:spPr>
          <a:xfrm>
            <a:off x="3987383" y="1185789"/>
            <a:ext cx="1646681" cy="10360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471495" y="3313829"/>
            <a:ext cx="2515888" cy="928047"/>
          </a:xfrm>
          <a:prstGeom prst="roundRect">
            <a:avLst/>
          </a:prstGeom>
          <a:solidFill>
            <a:srgbClr val="FF8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4003" y="2898614"/>
            <a:ext cx="609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Tả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nét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nổi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bật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cảnh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bầu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trời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mây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gió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khí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ánh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nắng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cây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cối</a:t>
            </a:r>
            <a:r>
              <a:rPr 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,...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78470" y="4205127"/>
            <a:ext cx="634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Tả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số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hoạt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con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119157" y="3431066"/>
            <a:ext cx="327548" cy="2394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19157" y="3856674"/>
            <a:ext cx="327548" cy="3852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471495" y="5441869"/>
            <a:ext cx="2515888" cy="928047"/>
          </a:xfrm>
          <a:prstGeom prst="roundRect">
            <a:avLst/>
          </a:prstGeom>
          <a:solidFill>
            <a:srgbClr val="98DA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78470" y="5686170"/>
            <a:ext cx="634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Nêu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xét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cảnh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37913C-6422-4054-80DE-8BE487C5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3" y="1905354"/>
            <a:ext cx="1450974" cy="6889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BE326-288C-4B11-A4A6-3E61B2D8C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251" y="706169"/>
            <a:ext cx="1049313" cy="4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0" grpId="0" animBg="1"/>
      <p:bldP spid="21" grpId="0"/>
      <p:bldP spid="22" grpId="0"/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6C60-5E1C-4A34-99C2-7FBA2154643A}"/>
              </a:ext>
            </a:extLst>
          </p:cNvPr>
          <p:cNvSpPr txBox="1">
            <a:spLocks/>
          </p:cNvSpPr>
          <p:nvPr/>
        </p:nvSpPr>
        <p:spPr>
          <a:xfrm>
            <a:off x="3936206" y="667292"/>
            <a:ext cx="327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algn="ctr"/>
            <a:r>
              <a:rPr lang="en-US" altLang="vi-VN" sz="3600" dirty="0" err="1">
                <a:solidFill>
                  <a:srgbClr val="792D16"/>
                </a:solidFill>
              </a:rPr>
              <a:t>Vận</a:t>
            </a:r>
            <a:r>
              <a:rPr lang="en-US" altLang="vi-VN" sz="3600" dirty="0">
                <a:solidFill>
                  <a:srgbClr val="792D16"/>
                </a:solidFill>
              </a:rPr>
              <a:t> </a:t>
            </a:r>
            <a:r>
              <a:rPr lang="en-US" altLang="vi-VN" sz="3600" dirty="0" err="1">
                <a:solidFill>
                  <a:srgbClr val="792D16"/>
                </a:solidFill>
              </a:rPr>
              <a:t>dụng</a:t>
            </a:r>
            <a:endParaRPr lang="en-US" altLang="vi-VN" sz="3600" dirty="0">
              <a:solidFill>
                <a:srgbClr val="792D1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7B78B-F9D7-4336-B048-907FF28523E9}"/>
              </a:ext>
            </a:extLst>
          </p:cNvPr>
          <p:cNvSpPr txBox="1">
            <a:spLocks/>
          </p:cNvSpPr>
          <p:nvPr/>
        </p:nvSpPr>
        <p:spPr>
          <a:xfrm>
            <a:off x="1185863" y="3515172"/>
            <a:ext cx="9988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vi-VN" dirty="0" err="1"/>
              <a:t>Chuẩn</a:t>
            </a:r>
            <a:r>
              <a:rPr lang="en-US" altLang="vi-VN" dirty="0"/>
              <a:t> </a:t>
            </a:r>
            <a:r>
              <a:rPr lang="en-US" altLang="vi-VN" dirty="0" err="1"/>
              <a:t>bị</a:t>
            </a:r>
            <a:r>
              <a:rPr lang="en-US" altLang="vi-VN" dirty="0"/>
              <a:t> </a:t>
            </a:r>
            <a:r>
              <a:rPr lang="en-US" altLang="vi-VN" dirty="0" err="1"/>
              <a:t>bài</a:t>
            </a:r>
            <a:r>
              <a:rPr lang="en-US" altLang="vi-VN" dirty="0"/>
              <a:t> </a:t>
            </a:r>
            <a:r>
              <a:rPr lang="en-US" altLang="vi-VN" dirty="0" err="1"/>
              <a:t>sau</a:t>
            </a:r>
            <a:r>
              <a:rPr lang="en-US" altLang="vi-VN" dirty="0"/>
              <a:t>: </a:t>
            </a:r>
            <a:r>
              <a:rPr lang="en-US" altLang="vi-VN" dirty="0" err="1"/>
              <a:t>Lập</a:t>
            </a:r>
            <a:r>
              <a:rPr lang="en-US" altLang="vi-VN" dirty="0"/>
              <a:t> </a:t>
            </a:r>
            <a:r>
              <a:rPr lang="en-US" altLang="vi-VN" dirty="0" err="1"/>
              <a:t>dàn</a:t>
            </a:r>
            <a:r>
              <a:rPr lang="en-US" altLang="vi-VN" dirty="0"/>
              <a:t> ý chi </a:t>
            </a:r>
            <a:r>
              <a:rPr lang="en-US" altLang="vi-VN" dirty="0" err="1"/>
              <a:t>tiết</a:t>
            </a:r>
            <a:r>
              <a:rPr lang="en-US" altLang="vi-VN" dirty="0"/>
              <a:t> </a:t>
            </a:r>
            <a:r>
              <a:rPr lang="en-US" altLang="vi-VN" dirty="0" err="1"/>
              <a:t>cho</a:t>
            </a:r>
            <a:r>
              <a:rPr lang="en-US" altLang="vi-VN" dirty="0"/>
              <a:t> </a:t>
            </a:r>
            <a:r>
              <a:rPr lang="en-US" altLang="vi-VN" dirty="0" err="1"/>
              <a:t>dàn</a:t>
            </a:r>
            <a:r>
              <a:rPr lang="en-US" altLang="vi-VN" dirty="0"/>
              <a:t> ý </a:t>
            </a:r>
            <a:r>
              <a:rPr lang="en-US" altLang="vi-VN" dirty="0" err="1"/>
              <a:t>hôm</a:t>
            </a:r>
            <a:r>
              <a:rPr lang="en-US" altLang="vi-VN" dirty="0"/>
              <a:t> nay </a:t>
            </a:r>
            <a:r>
              <a:rPr lang="en-US" altLang="vi-VN" dirty="0" err="1"/>
              <a:t>để</a:t>
            </a:r>
            <a:r>
              <a:rPr lang="en-US" altLang="vi-VN" dirty="0"/>
              <a:t> </a:t>
            </a:r>
            <a:r>
              <a:rPr lang="en-US" altLang="vi-VN" dirty="0" err="1"/>
              <a:t>chuẩn</a:t>
            </a:r>
            <a:r>
              <a:rPr lang="en-US" altLang="vi-VN" dirty="0"/>
              <a:t> </a:t>
            </a:r>
            <a:r>
              <a:rPr lang="en-US" altLang="vi-VN" dirty="0" err="1"/>
              <a:t>bị</a:t>
            </a:r>
            <a:r>
              <a:rPr lang="en-US" altLang="vi-VN" dirty="0"/>
              <a:t> </a:t>
            </a:r>
            <a:r>
              <a:rPr lang="en-US" altLang="vi-VN" dirty="0" err="1"/>
              <a:t>viết</a:t>
            </a:r>
            <a:r>
              <a:rPr lang="en-US" altLang="vi-VN" dirty="0"/>
              <a:t> </a:t>
            </a:r>
            <a:r>
              <a:rPr lang="en-US" altLang="vi-VN" dirty="0" err="1"/>
              <a:t>đoạn</a:t>
            </a:r>
            <a:r>
              <a:rPr lang="en-US" altLang="vi-VN" dirty="0"/>
              <a:t> </a:t>
            </a:r>
            <a:r>
              <a:rPr lang="en-US" altLang="vi-VN" dirty="0" err="1"/>
              <a:t>văn</a:t>
            </a:r>
            <a:r>
              <a:rPr lang="en-US" altLang="vi-VN" dirty="0"/>
              <a:t> </a:t>
            </a:r>
            <a:r>
              <a:rPr lang="en-US" altLang="vi-VN" dirty="0" err="1"/>
              <a:t>tả</a:t>
            </a:r>
            <a:r>
              <a:rPr lang="en-US" altLang="vi-VN" dirty="0"/>
              <a:t> </a:t>
            </a:r>
            <a:r>
              <a:rPr lang="en-US" altLang="vi-VN" dirty="0" err="1"/>
              <a:t>cảnh</a:t>
            </a:r>
            <a:r>
              <a:rPr lang="en-US" altLang="vi-VN" dirty="0"/>
              <a:t> </a:t>
            </a:r>
            <a:r>
              <a:rPr lang="en-US" altLang="vi-VN" dirty="0" err="1"/>
              <a:t>mình</a:t>
            </a:r>
            <a:r>
              <a:rPr lang="en-US" altLang="vi-VN" dirty="0"/>
              <a:t> </a:t>
            </a:r>
            <a:r>
              <a:rPr lang="en-US" altLang="vi-VN" dirty="0" err="1"/>
              <a:t>đã</a:t>
            </a:r>
            <a:r>
              <a:rPr lang="en-US" altLang="vi-VN" dirty="0"/>
              <a:t> </a:t>
            </a:r>
            <a:r>
              <a:rPr lang="en-US" altLang="vi-VN" dirty="0" err="1"/>
              <a:t>chọn</a:t>
            </a:r>
            <a:r>
              <a:rPr lang="en-US" altLang="vi-VN" dirty="0"/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1FE64C-4B50-409D-B59F-8555154D13F6}"/>
              </a:ext>
            </a:extLst>
          </p:cNvPr>
          <p:cNvSpPr txBox="1">
            <a:spLocks/>
          </p:cNvSpPr>
          <p:nvPr/>
        </p:nvSpPr>
        <p:spPr bwMode="auto">
          <a:xfrm>
            <a:off x="1185863" y="1767722"/>
            <a:ext cx="9988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r>
              <a:rPr lang="en-US" altLang="vi-VN" dirty="0" err="1"/>
              <a:t>Đóng</a:t>
            </a:r>
            <a:r>
              <a:rPr lang="en-US" altLang="vi-VN" dirty="0"/>
              <a:t> </a:t>
            </a:r>
            <a:r>
              <a:rPr lang="en-US" altLang="vi-VN" dirty="0" err="1"/>
              <a:t>vai</a:t>
            </a:r>
            <a:r>
              <a:rPr lang="en-US" altLang="vi-VN" dirty="0"/>
              <a:t> </a:t>
            </a:r>
            <a:r>
              <a:rPr lang="en-US" altLang="vi-VN" dirty="0" err="1"/>
              <a:t>mình</a:t>
            </a:r>
            <a:r>
              <a:rPr lang="en-US" altLang="vi-VN" dirty="0"/>
              <a:t> </a:t>
            </a:r>
            <a:r>
              <a:rPr lang="en-US" altLang="vi-VN" dirty="0" err="1"/>
              <a:t>đang</a:t>
            </a:r>
            <a:r>
              <a:rPr lang="en-US" altLang="vi-VN" dirty="0"/>
              <a:t> </a:t>
            </a:r>
            <a:r>
              <a:rPr lang="en-US" altLang="vi-VN" dirty="0" err="1"/>
              <a:t>được</a:t>
            </a:r>
            <a:r>
              <a:rPr lang="en-US" altLang="vi-VN" dirty="0"/>
              <a:t> </a:t>
            </a:r>
            <a:r>
              <a:rPr lang="en-US" altLang="vi-VN" dirty="0" err="1"/>
              <a:t>đi</a:t>
            </a:r>
            <a:r>
              <a:rPr lang="en-US" altLang="vi-VN" dirty="0"/>
              <a:t> </a:t>
            </a:r>
            <a:r>
              <a:rPr lang="en-US" altLang="vi-VN" dirty="0" err="1"/>
              <a:t>công</a:t>
            </a:r>
            <a:r>
              <a:rPr lang="en-US" altLang="vi-VN" dirty="0"/>
              <a:t> </a:t>
            </a:r>
            <a:r>
              <a:rPr lang="en-US" altLang="vi-VN" dirty="0" err="1"/>
              <a:t>viên</a:t>
            </a:r>
            <a:r>
              <a:rPr lang="en-US" altLang="vi-VN" dirty="0"/>
              <a:t>, </a:t>
            </a:r>
            <a:r>
              <a:rPr lang="en-US" altLang="vi-VN" dirty="0" err="1"/>
              <a:t>thăm</a:t>
            </a:r>
            <a:r>
              <a:rPr lang="en-US" altLang="vi-VN" dirty="0"/>
              <a:t> </a:t>
            </a:r>
            <a:r>
              <a:rPr lang="en-US" altLang="vi-VN" dirty="0" err="1"/>
              <a:t>các</a:t>
            </a:r>
            <a:r>
              <a:rPr lang="en-US" altLang="vi-VN" dirty="0"/>
              <a:t> </a:t>
            </a:r>
            <a:r>
              <a:rPr lang="en-US" altLang="vi-VN" dirty="0" err="1"/>
              <a:t>vườn</a:t>
            </a:r>
            <a:r>
              <a:rPr lang="en-US" altLang="vi-VN" dirty="0"/>
              <a:t> </a:t>
            </a:r>
            <a:r>
              <a:rPr lang="en-US" altLang="vi-VN" dirty="0" err="1"/>
              <a:t>cây</a:t>
            </a:r>
            <a:r>
              <a:rPr lang="en-US" altLang="vi-VN" dirty="0"/>
              <a:t>, </a:t>
            </a:r>
            <a:r>
              <a:rPr lang="en-US" altLang="vi-VN" dirty="0" err="1"/>
              <a:t>đi</a:t>
            </a:r>
            <a:r>
              <a:rPr lang="en-US" altLang="vi-VN" dirty="0"/>
              <a:t> </a:t>
            </a:r>
            <a:r>
              <a:rPr lang="en-US" altLang="vi-VN" dirty="0" err="1"/>
              <a:t>trên</a:t>
            </a:r>
            <a:r>
              <a:rPr lang="en-US" altLang="vi-VN" dirty="0"/>
              <a:t> </a:t>
            </a:r>
            <a:r>
              <a:rPr lang="en-US" altLang="vi-VN" dirty="0" err="1"/>
              <a:t>đường</a:t>
            </a:r>
            <a:r>
              <a:rPr lang="en-US" altLang="vi-VN" dirty="0"/>
              <a:t> </a:t>
            </a:r>
            <a:r>
              <a:rPr lang="en-US" altLang="vi-VN" dirty="0" err="1"/>
              <a:t>phố</a:t>
            </a:r>
            <a:r>
              <a:rPr lang="en-US" altLang="vi-VN" dirty="0"/>
              <a:t>, </a:t>
            </a:r>
            <a:r>
              <a:rPr lang="en-US" altLang="vi-VN" dirty="0" err="1"/>
              <a:t>ngắm</a:t>
            </a:r>
            <a:r>
              <a:rPr lang="en-US" altLang="vi-VN" dirty="0"/>
              <a:t> </a:t>
            </a:r>
            <a:r>
              <a:rPr lang="en-US" altLang="vi-VN" dirty="0" err="1"/>
              <a:t>cánh</a:t>
            </a:r>
            <a:r>
              <a:rPr lang="en-US" altLang="vi-VN" dirty="0"/>
              <a:t> </a:t>
            </a:r>
            <a:r>
              <a:rPr lang="en-US" altLang="vi-VN" dirty="0" err="1"/>
              <a:t>đồng</a:t>
            </a:r>
            <a:r>
              <a:rPr lang="en-US" altLang="vi-VN" dirty="0"/>
              <a:t> </a:t>
            </a:r>
            <a:r>
              <a:rPr lang="en-US" altLang="vi-VN" dirty="0" err="1"/>
              <a:t>lúa</a:t>
            </a:r>
            <a:r>
              <a:rPr lang="en-US" altLang="vi-VN" dirty="0"/>
              <a:t> </a:t>
            </a:r>
            <a:r>
              <a:rPr lang="en-US" altLang="vi-VN" dirty="0" err="1"/>
              <a:t>đang</a:t>
            </a:r>
            <a:r>
              <a:rPr lang="en-US" altLang="vi-VN" dirty="0"/>
              <a:t> </a:t>
            </a:r>
            <a:r>
              <a:rPr lang="en-US" altLang="vi-VN" dirty="0" err="1"/>
              <a:t>lên</a:t>
            </a:r>
            <a:r>
              <a:rPr lang="en-US" altLang="vi-VN" dirty="0"/>
              <a:t> </a:t>
            </a:r>
            <a:r>
              <a:rPr lang="en-US" altLang="vi-VN" dirty="0" err="1"/>
              <a:t>xanh</a:t>
            </a:r>
            <a:r>
              <a:rPr lang="en-US" altLang="vi-VN" dirty="0"/>
              <a:t> </a:t>
            </a:r>
            <a:r>
              <a:rPr lang="en-US" altLang="vi-VN" dirty="0" err="1"/>
              <a:t>tốt</a:t>
            </a:r>
            <a:r>
              <a:rPr lang="en-US" altLang="vi-VN" dirty="0"/>
              <a:t> (</a:t>
            </a:r>
            <a:r>
              <a:rPr lang="en-US" altLang="vi-VN" dirty="0" err="1"/>
              <a:t>cánh</a:t>
            </a:r>
            <a:r>
              <a:rPr lang="en-US" altLang="vi-VN" dirty="0"/>
              <a:t> </a:t>
            </a:r>
            <a:r>
              <a:rPr lang="en-US" altLang="vi-VN" dirty="0" err="1"/>
              <a:t>đồng</a:t>
            </a:r>
            <a:r>
              <a:rPr lang="en-US" altLang="vi-VN" dirty="0"/>
              <a:t> </a:t>
            </a:r>
            <a:r>
              <a:rPr lang="en-US" altLang="vi-VN" dirty="0" err="1"/>
              <a:t>lúa</a:t>
            </a:r>
            <a:r>
              <a:rPr lang="en-US" altLang="vi-VN" dirty="0"/>
              <a:t> </a:t>
            </a:r>
            <a:r>
              <a:rPr lang="en-US" altLang="vi-VN" dirty="0" err="1"/>
              <a:t>chín</a:t>
            </a:r>
            <a:r>
              <a:rPr lang="en-US" altLang="vi-VN" dirty="0"/>
              <a:t>) </a:t>
            </a:r>
            <a:r>
              <a:rPr lang="en-US" altLang="vi-VN" dirty="0" err="1"/>
              <a:t>vào</a:t>
            </a:r>
            <a:r>
              <a:rPr lang="en-US" altLang="vi-VN" dirty="0"/>
              <a:t> </a:t>
            </a:r>
            <a:r>
              <a:rPr lang="en-US" altLang="vi-VN" dirty="0" err="1"/>
              <a:t>sáng</a:t>
            </a:r>
            <a:r>
              <a:rPr lang="en-US" altLang="vi-VN" dirty="0"/>
              <a:t> </a:t>
            </a:r>
            <a:r>
              <a:rPr lang="en-US" altLang="vi-VN" dirty="0" err="1"/>
              <a:t>sớm</a:t>
            </a:r>
            <a:r>
              <a:rPr lang="en-US" altLang="vi-VN" dirty="0"/>
              <a:t> ( </a:t>
            </a:r>
            <a:r>
              <a:rPr lang="en-US" altLang="vi-VN" dirty="0" err="1"/>
              <a:t>trưa</a:t>
            </a:r>
            <a:r>
              <a:rPr lang="en-US" altLang="vi-VN" dirty="0"/>
              <a:t> </a:t>
            </a:r>
            <a:r>
              <a:rPr lang="en-US" altLang="vi-VN" dirty="0" err="1"/>
              <a:t>hoặc</a:t>
            </a:r>
            <a:r>
              <a:rPr lang="en-US" altLang="vi-VN" dirty="0"/>
              <a:t> </a:t>
            </a:r>
            <a:r>
              <a:rPr lang="en-US" altLang="vi-VN" dirty="0" err="1"/>
              <a:t>chiều</a:t>
            </a:r>
            <a:r>
              <a:rPr lang="en-US" altLang="vi-VN" dirty="0"/>
              <a:t>) </a:t>
            </a:r>
            <a:r>
              <a:rPr lang="en-US" altLang="vi-VN" dirty="0" err="1"/>
              <a:t>để</a:t>
            </a:r>
            <a:r>
              <a:rPr lang="en-US" altLang="vi-VN" dirty="0"/>
              <a:t> </a:t>
            </a:r>
            <a:r>
              <a:rPr lang="en-US" altLang="vi-VN" dirty="0" err="1"/>
              <a:t>quan</a:t>
            </a:r>
            <a:r>
              <a:rPr lang="en-US" altLang="vi-VN" dirty="0"/>
              <a:t> </a:t>
            </a:r>
            <a:r>
              <a:rPr lang="en-US" altLang="vi-VN" dirty="0" err="1"/>
              <a:t>sát</a:t>
            </a:r>
            <a:r>
              <a:rPr lang="en-US" altLang="vi-VN" dirty="0"/>
              <a:t> bao </a:t>
            </a:r>
            <a:r>
              <a:rPr lang="en-US" altLang="vi-VN" dirty="0" err="1"/>
              <a:t>quát</a:t>
            </a:r>
            <a:r>
              <a:rPr lang="en-US" altLang="vi-VN" dirty="0"/>
              <a:t>; chi </a:t>
            </a:r>
            <a:r>
              <a:rPr lang="en-US" altLang="vi-VN" dirty="0" err="1"/>
              <a:t>tiết</a:t>
            </a:r>
            <a:r>
              <a:rPr lang="en-US" altLang="vi-VN" dirty="0"/>
              <a:t> </a:t>
            </a:r>
            <a:r>
              <a:rPr lang="en-US" altLang="vi-VN" dirty="0" err="1"/>
              <a:t>từng</a:t>
            </a:r>
            <a:r>
              <a:rPr lang="en-US" altLang="vi-VN" dirty="0"/>
              <a:t> </a:t>
            </a:r>
            <a:r>
              <a:rPr lang="en-US" altLang="vi-VN" dirty="0" err="1"/>
              <a:t>bộ</a:t>
            </a:r>
            <a:r>
              <a:rPr lang="en-US" altLang="vi-VN" dirty="0"/>
              <a:t> </a:t>
            </a:r>
            <a:r>
              <a:rPr lang="en-US" altLang="vi-VN" dirty="0" err="1"/>
              <a:t>phận</a:t>
            </a:r>
            <a:r>
              <a:rPr lang="en-US" altLang="vi-VN" dirty="0"/>
              <a:t> </a:t>
            </a:r>
            <a:r>
              <a:rPr lang="en-US" altLang="vi-VN" dirty="0" err="1"/>
              <a:t>của</a:t>
            </a:r>
            <a:r>
              <a:rPr lang="en-US" altLang="vi-VN" dirty="0"/>
              <a:t> </a:t>
            </a:r>
            <a:r>
              <a:rPr lang="en-US" altLang="vi-VN" dirty="0" err="1"/>
              <a:t>cảnh</a:t>
            </a:r>
            <a:r>
              <a:rPr lang="en-US" altLang="vi-VN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7CB69-3CDF-4B4A-A720-972B4982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3" y="548839"/>
            <a:ext cx="1450974" cy="68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2B877-E912-459A-B0BF-2DD9BD7CE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77" y="1269520"/>
            <a:ext cx="1049313" cy="498203"/>
          </a:xfrm>
          <a:prstGeom prst="rect">
            <a:avLst/>
          </a:prstGeom>
        </p:spPr>
      </p:pic>
      <p:sp>
        <p:nvSpPr>
          <p:cNvPr id="7" name="Star: 4 Points 6">
            <a:extLst>
              <a:ext uri="{FF2B5EF4-FFF2-40B4-BE49-F238E27FC236}">
                <a16:creationId xmlns:a16="http://schemas.microsoft.com/office/drawing/2014/main" id="{E5B53AFC-A322-4CBE-85CF-E5E55C9AA208}"/>
              </a:ext>
            </a:extLst>
          </p:cNvPr>
          <p:cNvSpPr/>
          <p:nvPr/>
        </p:nvSpPr>
        <p:spPr>
          <a:xfrm>
            <a:off x="687111" y="1831036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1E730987-582F-4170-ACCC-8A6D12EA88A8}"/>
              </a:ext>
            </a:extLst>
          </p:cNvPr>
          <p:cNvSpPr/>
          <p:nvPr/>
        </p:nvSpPr>
        <p:spPr>
          <a:xfrm>
            <a:off x="687111" y="3630720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34008-48A2-4904-A46E-3BF449165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58" y="4828847"/>
            <a:ext cx="2647898" cy="201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9A2977-2C67-4CE9-A80A-100636060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2214" y="902411"/>
            <a:ext cx="3007572" cy="61459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TẬP LÀM VĂN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48189"/>
            <a:ext cx="9144000" cy="1134854"/>
          </a:xfrm>
        </p:spPr>
        <p:txBody>
          <a:bodyPr>
            <a:no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Luyện</a:t>
            </a:r>
            <a:r>
              <a:rPr lang="en-US" sz="8000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tập</a:t>
            </a:r>
            <a:r>
              <a:rPr lang="en-US" sz="8000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tả</a:t>
            </a:r>
            <a:r>
              <a:rPr lang="en-US" sz="8000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cảnh</a:t>
            </a:r>
            <a:endParaRPr lang="en-US" sz="8000" b="1" dirty="0">
              <a:solidFill>
                <a:srgbClr val="FF0000"/>
              </a:solidFill>
              <a:latin typeface="#9Slide04 AdrianeSwash" panose="0200050406000009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9AE75-E234-44A9-BBA9-325997D55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7" y="557957"/>
            <a:ext cx="1450974" cy="688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0C4C7-7A1D-497C-81C6-20A27EDBA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82" y="1271634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95A762-FA42-4BE8-BC7C-742E51634865}"/>
              </a:ext>
            </a:extLst>
          </p:cNvPr>
          <p:cNvGrpSpPr/>
          <p:nvPr/>
        </p:nvGrpSpPr>
        <p:grpSpPr>
          <a:xfrm>
            <a:off x="2667572" y="1191571"/>
            <a:ext cx="7542342" cy="1542268"/>
            <a:chOff x="2014869" y="552450"/>
            <a:chExt cx="8409911" cy="228454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BAF0D5-016E-4C4B-8E18-1B91FFFCA98A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3327E057-869B-49F3-9D0C-74BF031B3D2B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FE0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887F77-4E82-4DD5-9F0E-298E72A5BD85}"/>
              </a:ext>
            </a:extLst>
          </p:cNvPr>
          <p:cNvGrpSpPr/>
          <p:nvPr/>
        </p:nvGrpSpPr>
        <p:grpSpPr>
          <a:xfrm>
            <a:off x="1968380" y="1497974"/>
            <a:ext cx="1150488" cy="1150488"/>
            <a:chOff x="1507165" y="1085850"/>
            <a:chExt cx="1543050" cy="1543050"/>
          </a:xfrm>
        </p:grpSpPr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C1383221-ECB6-4D29-B95B-3A9791771147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015F2C89-6AED-40E4-AE85-799592E76363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FE003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0F0BDB-5B78-4960-B5D6-17761C829927}"/>
              </a:ext>
            </a:extLst>
          </p:cNvPr>
          <p:cNvGrpSpPr/>
          <p:nvPr/>
        </p:nvGrpSpPr>
        <p:grpSpPr>
          <a:xfrm>
            <a:off x="2667572" y="3212471"/>
            <a:ext cx="7542342" cy="1542268"/>
            <a:chOff x="2014869" y="552450"/>
            <a:chExt cx="8409911" cy="2284549"/>
          </a:xfrm>
        </p:grpSpPr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8A605FAD-16E4-4D62-9A89-95D45621E506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9E0902F5-8E66-4BDA-BD77-9313E01FC0AE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F8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972177-CDF1-431E-954D-D6E15D0E21A6}"/>
              </a:ext>
            </a:extLst>
          </p:cNvPr>
          <p:cNvGrpSpPr/>
          <p:nvPr/>
        </p:nvGrpSpPr>
        <p:grpSpPr>
          <a:xfrm>
            <a:off x="1968380" y="3518874"/>
            <a:ext cx="1150488" cy="1150488"/>
            <a:chOff x="1507165" y="1085850"/>
            <a:chExt cx="1543050" cy="1543050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40199C0B-C910-412B-A0ED-C344075C7B92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BF4B2B6D-650B-42D2-B89E-D9BEA31765A7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F8AC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51F982B-F3A7-4ABB-B214-8A5ECEF79C9A}"/>
              </a:ext>
            </a:extLst>
          </p:cNvPr>
          <p:cNvGrpSpPr/>
          <p:nvPr/>
        </p:nvGrpSpPr>
        <p:grpSpPr>
          <a:xfrm>
            <a:off x="2667572" y="5233371"/>
            <a:ext cx="7542342" cy="1542268"/>
            <a:chOff x="2014869" y="552450"/>
            <a:chExt cx="8409911" cy="2284549"/>
          </a:xfrm>
        </p:grpSpPr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C4D4E64C-25C2-4BB1-A5E3-265DB54955BF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FEC86FA6-CE16-4A51-AB71-BD9EAF73CA1E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14A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727AF3-ECE3-49B5-AB0A-2ABCED19A836}"/>
              </a:ext>
            </a:extLst>
          </p:cNvPr>
          <p:cNvGrpSpPr/>
          <p:nvPr/>
        </p:nvGrpSpPr>
        <p:grpSpPr>
          <a:xfrm>
            <a:off x="1968380" y="5539774"/>
            <a:ext cx="1150488" cy="1150488"/>
            <a:chOff x="1507165" y="1085850"/>
            <a:chExt cx="1543050" cy="1543050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48C0F359-2321-4561-A4DD-7913A810FA15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0FFF00D0-522F-45FF-811A-3C450192B736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14A1C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4799579D-7CA1-4189-A601-E21AB3264A36}"/>
              </a:ext>
            </a:extLst>
          </p:cNvPr>
          <p:cNvSpPr/>
          <p:nvPr/>
        </p:nvSpPr>
        <p:spPr>
          <a:xfrm>
            <a:off x="4572000" y="53519"/>
            <a:ext cx="3048000" cy="770867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47EC19F-D4E5-4901-B61C-D2774BC3E925}"/>
              </a:ext>
            </a:extLst>
          </p:cNvPr>
          <p:cNvCxnSpPr/>
          <p:nvPr/>
        </p:nvCxnSpPr>
        <p:spPr>
          <a:xfrm>
            <a:off x="0" y="438952"/>
            <a:ext cx="4572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C41C90B-1B11-4DE2-9129-3B3070A6DA36}"/>
              </a:ext>
            </a:extLst>
          </p:cNvPr>
          <p:cNvCxnSpPr/>
          <p:nvPr/>
        </p:nvCxnSpPr>
        <p:spPr>
          <a:xfrm>
            <a:off x="7620000" y="420704"/>
            <a:ext cx="457200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2" y="695079"/>
            <a:ext cx="1450974" cy="6889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73" y="2389385"/>
            <a:ext cx="1450974" cy="688908"/>
          </a:xfrm>
          <a:prstGeom prst="rect">
            <a:avLst/>
          </a:prstGeom>
        </p:spPr>
      </p:pic>
      <p:sp>
        <p:nvSpPr>
          <p:cNvPr id="44" name="TextBox 10">
            <a:extLst>
              <a:ext uri="{FF2B5EF4-FFF2-40B4-BE49-F238E27FC236}">
                <a16:creationId xmlns:a16="http://schemas.microsoft.com/office/drawing/2014/main" id="{06CD4793-2386-44B9-80E1-799446FAD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868" y="1521326"/>
            <a:ext cx="6405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AA954B6E-B693-4F78-B0BF-CAD2BCA4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773" y="3587824"/>
            <a:ext cx="6405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B8B8E01D-F1CC-4117-861D-DF09DCA10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468" y="5519811"/>
            <a:ext cx="6405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ý.</a:t>
            </a:r>
          </a:p>
        </p:txBody>
      </p:sp>
    </p:spTree>
    <p:extLst>
      <p:ext uri="{BB962C8B-B14F-4D97-AF65-F5344CB8AC3E}">
        <p14:creationId xmlns:p14="http://schemas.microsoft.com/office/powerpoint/2010/main" val="24294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17456" y="1029981"/>
            <a:ext cx="10882424" cy="1261466"/>
            <a:chOff x="1453792" y="1155573"/>
            <a:chExt cx="9066973" cy="1525632"/>
          </a:xfrm>
        </p:grpSpPr>
        <p:sp>
          <p:nvSpPr>
            <p:cNvPr id="5" name="Rounded Rectangle 4"/>
            <p:cNvSpPr/>
            <p:nvPr/>
          </p:nvSpPr>
          <p:spPr>
            <a:xfrm>
              <a:off x="1671233" y="1456838"/>
              <a:ext cx="8849532" cy="1224367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   </a:t>
              </a:r>
              <a:r>
                <a:rPr lang="en-US" sz="40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Đọc</a:t>
              </a:r>
              <a:r>
                <a:rPr lang="en-US" sz="40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bài</a:t>
              </a:r>
              <a:r>
                <a:rPr lang="en-US" sz="40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văn</a:t>
              </a:r>
              <a:r>
                <a:rPr lang="en-US" sz="40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dưới</a:t>
              </a:r>
              <a:r>
                <a:rPr lang="en-US" sz="40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đây</a:t>
              </a:r>
              <a:r>
                <a:rPr lang="en-US" sz="40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và</a:t>
              </a:r>
              <a:r>
                <a:rPr lang="en-US" sz="40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nêu</a:t>
              </a:r>
              <a:r>
                <a:rPr lang="en-US" sz="40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nhận</a:t>
              </a:r>
              <a:r>
                <a:rPr lang="en-US" sz="40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xét</a:t>
              </a:r>
              <a:r>
                <a:rPr lang="en-US" sz="4000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:</a:t>
              </a:r>
              <a:endParaRPr lang="en-US" sz="3200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453792" y="1155573"/>
              <a:ext cx="711602" cy="1000660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1</a:t>
              </a:r>
            </a:p>
          </p:txBody>
        </p:sp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8267" y="2859003"/>
            <a:ext cx="10241779" cy="1848149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tả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buổi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sớm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giác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chi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hiện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tinh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tế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F5572A-E34F-43F9-9059-6FE72D8C6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146442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1F21F2-5BE5-4E5E-AF05-22D3D487A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31" y="586248"/>
            <a:ext cx="1049313" cy="4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74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6549" y="254833"/>
            <a:ext cx="6998901" cy="82625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Buổi</a:t>
            </a:r>
            <a:r>
              <a:rPr 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sớm</a:t>
            </a:r>
            <a:r>
              <a:rPr 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cánh</a:t>
            </a:r>
            <a:r>
              <a:rPr 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endPara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00" y="1221699"/>
            <a:ext cx="11079997" cy="5231566"/>
          </a:xfrm>
        </p:spPr>
        <p:txBody>
          <a:bodyPr>
            <a:normAutofit fontScale="92500"/>
          </a:bodyPr>
          <a:lstStyle/>
          <a:p>
            <a:pPr marL="0" indent="744538" algn="just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Từ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làng</a:t>
            </a:r>
            <a:r>
              <a:rPr lang="en-US" dirty="0">
                <a:latin typeface="#9Slide04 AdrianeSwash" panose="02000504060000090004" pitchFamily="2" charset="0"/>
              </a:rPr>
              <a:t>, </a:t>
            </a:r>
            <a:r>
              <a:rPr lang="en-US" dirty="0" err="1">
                <a:latin typeface="#9Slide04 AdrianeSwash" panose="02000504060000090004" pitchFamily="2" charset="0"/>
              </a:rPr>
              <a:t>Thủy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tắt</a:t>
            </a:r>
            <a:r>
              <a:rPr lang="en-US" dirty="0">
                <a:latin typeface="#9Slide04 AdrianeSwash" panose="02000504060000090004" pitchFamily="2" charset="0"/>
              </a:rPr>
              <a:t> qua </a:t>
            </a:r>
            <a:r>
              <a:rPr lang="en-US" dirty="0" err="1">
                <a:latin typeface="#9Slide04 AdrianeSwash" panose="02000504060000090004" pitchFamily="2" charset="0"/>
              </a:rPr>
              <a:t>đồng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để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ra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bến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tàu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điện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Sớm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đầu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thu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mát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lạnh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Giữa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đám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mây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xám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đục</a:t>
            </a:r>
            <a:r>
              <a:rPr lang="en-US" dirty="0">
                <a:latin typeface="#9Slide04 AdrianeSwash" panose="02000504060000090004" pitchFamily="2" charset="0"/>
              </a:rPr>
              <a:t>, </a:t>
            </a:r>
            <a:r>
              <a:rPr lang="en-US" dirty="0" err="1">
                <a:latin typeface="#9Slide04 AdrianeSwash" panose="02000504060000090004" pitchFamily="2" charset="0"/>
              </a:rPr>
              <a:t>vòm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trời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hiện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ra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như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khoảng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vực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xanh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vòi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vọi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Một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vài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giọt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mưa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loáng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thoáng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rơi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trên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chiếc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khăn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quàng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đỏ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và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mái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tóc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xõa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ngang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vai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của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Thủy</a:t>
            </a:r>
            <a:r>
              <a:rPr lang="en-US" dirty="0">
                <a:latin typeface="#9Slide04 AdrianeSwash" panose="02000504060000090004" pitchFamily="2" charset="0"/>
              </a:rPr>
              <a:t>;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sợi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cỏ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đẫm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nước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lùa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vào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dép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Thủy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làm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bàn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chân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nhỏ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bé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của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em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ướt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lạnh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Người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trong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làng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gánh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lên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phố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gánh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rau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thơm</a:t>
            </a:r>
            <a:r>
              <a:rPr lang="en-US" dirty="0">
                <a:latin typeface="#9Slide04 AdrianeSwash" panose="02000504060000090004" pitchFamily="2" charset="0"/>
              </a:rPr>
              <a:t>,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bẹ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cải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sớm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và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bó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hoa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huệ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muốt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Bầy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sáo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cánh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đen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mỏ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vàng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chấp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chới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liệng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trên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cánh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đồng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lúa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mùa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thu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đang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kết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đòng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Mặt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trời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đã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mọc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trên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ngọn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cây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xanh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tươi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của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thành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phố</a:t>
            </a:r>
            <a:r>
              <a:rPr lang="en-US" dirty="0">
                <a:latin typeface="#9Slide04 AdrianeSwash" panose="02000504060000090004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55911-D17A-4217-BD20-DB8ED287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146442"/>
            <a:ext cx="1450974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4832F-FC66-46B6-A200-65308DFF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31" y="586248"/>
            <a:ext cx="1049313" cy="4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5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00" y="1206709"/>
            <a:ext cx="11079997" cy="5231566"/>
          </a:xfrm>
        </p:spPr>
        <p:txBody>
          <a:bodyPr>
            <a:normAutofit fontScale="92500"/>
          </a:bodyPr>
          <a:lstStyle/>
          <a:p>
            <a:pPr marL="0" indent="744538" algn="just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Từ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làng</a:t>
            </a:r>
            <a:r>
              <a:rPr lang="en-US" dirty="0">
                <a:latin typeface="#9Slide04 AdrianeSwash" panose="02000504060000090004" pitchFamily="2" charset="0"/>
              </a:rPr>
              <a:t>, </a:t>
            </a:r>
            <a:r>
              <a:rPr lang="en-US" dirty="0" err="1">
                <a:latin typeface="#9Slide04 AdrianeSwash" panose="02000504060000090004" pitchFamily="2" charset="0"/>
              </a:rPr>
              <a:t>Thủy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tắt</a:t>
            </a:r>
            <a:r>
              <a:rPr lang="en-US" dirty="0">
                <a:latin typeface="#9Slide04 AdrianeSwash" panose="02000504060000090004" pitchFamily="2" charset="0"/>
              </a:rPr>
              <a:t> qua </a:t>
            </a:r>
            <a:r>
              <a:rPr lang="en-US" dirty="0" err="1">
                <a:latin typeface="#9Slide04 AdrianeSwash" panose="02000504060000090004" pitchFamily="2" charset="0"/>
              </a:rPr>
              <a:t>đồng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để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ra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bến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tàu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điện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Sớm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đầu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thu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mát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lạnh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Giữa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đám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mây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xám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đục</a:t>
            </a:r>
            <a:r>
              <a:rPr lang="en-US" dirty="0">
                <a:latin typeface="#9Slide04 AdrianeSwash" panose="02000504060000090004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vòm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trời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hiện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ra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như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khoảng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vực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xanh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vòi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vọi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Một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vài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giọt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mưa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loáng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thoáng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rơi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trên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chiếc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khăn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quàng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đỏ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và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mái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tóc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xõa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ngang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vai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của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Thủy</a:t>
            </a:r>
            <a:r>
              <a:rPr lang="en-US" dirty="0">
                <a:latin typeface="#9Slide04 AdrianeSwash" panose="02000504060000090004" pitchFamily="2" charset="0"/>
              </a:rPr>
              <a:t>;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sợi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cỏ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đẫm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nước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lùa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vào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dép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Thủy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làm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bàn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chân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nhỏ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bé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của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em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ướt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lạnh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dirty="0" err="1">
                <a:latin typeface="#9Slide04 AdrianeSwash" panose="02000504060000090004" pitchFamily="2" charset="0"/>
              </a:rPr>
              <a:t>Người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trong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làng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gánh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lên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phố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gánh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rau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thơm</a:t>
            </a:r>
            <a:r>
              <a:rPr lang="en-US" dirty="0">
                <a:latin typeface="#9Slide04 AdrianeSwash" panose="02000504060000090004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bẹ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cải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sớm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và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bó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huệ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muốt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Bầy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sáo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cánh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đen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mỏ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vàng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chấp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chới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liệng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trên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cánh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đồng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lúa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mùa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thu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đang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kết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đòng</a:t>
            </a:r>
            <a:r>
              <a:rPr lang="en-US" dirty="0">
                <a:latin typeface="#9Slide04 AdrianeSwash" panose="02000504060000090004" pitchFamily="2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Mặt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#9Slide04 AdrianeSwash" panose="02000504060000090004" pitchFamily="2" charset="0"/>
              </a:rPr>
              <a:t>trời</a:t>
            </a:r>
            <a:r>
              <a:rPr lang="en-US" b="1" dirty="0">
                <a:solidFill>
                  <a:srgbClr val="FF0000"/>
                </a:solidFill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đã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mọc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trên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những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ngọn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cây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xanh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tươi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của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thành</a:t>
            </a:r>
            <a:r>
              <a:rPr lang="en-US" dirty="0">
                <a:latin typeface="#9Slide04 AdrianeSwash" panose="02000504060000090004" pitchFamily="2" charset="0"/>
              </a:rPr>
              <a:t> </a:t>
            </a:r>
            <a:r>
              <a:rPr lang="en-US" dirty="0" err="1">
                <a:latin typeface="#9Slide04 AdrianeSwash" panose="02000504060000090004" pitchFamily="2" charset="0"/>
              </a:rPr>
              <a:t>phố</a:t>
            </a:r>
            <a:r>
              <a:rPr lang="en-US" dirty="0">
                <a:latin typeface="#9Slide04 AdrianeSwash" panose="02000504060000090004" pitchFamily="2" charset="0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9FDE4A-13E1-466B-B17C-41784BF3D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549" y="254833"/>
            <a:ext cx="6998901" cy="82625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Buổi</a:t>
            </a:r>
            <a:r>
              <a:rPr 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sớm</a:t>
            </a:r>
            <a:r>
              <a:rPr 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cánh</a:t>
            </a:r>
            <a:r>
              <a:rPr 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endParaRPr 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8898C-A047-4092-A16C-42A1BE5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146442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FDD2D-0A81-402A-BF48-45F5F31E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31" y="586248"/>
            <a:ext cx="1049313" cy="4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5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16" y="4702198"/>
            <a:ext cx="2220777" cy="7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44" y="3596053"/>
            <a:ext cx="2295189" cy="165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692" y="4032933"/>
            <a:ext cx="1795803" cy="79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13" y="3442682"/>
            <a:ext cx="1870215" cy="90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71" y="3589082"/>
            <a:ext cx="5255123" cy="104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13" y="2629339"/>
            <a:ext cx="1314607" cy="73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59" y="2822218"/>
            <a:ext cx="2950012" cy="128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11" y="1692835"/>
            <a:ext cx="3184823" cy="24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23" y="4588328"/>
            <a:ext cx="1967777" cy="84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173" y="3863293"/>
            <a:ext cx="1428706" cy="95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36" y="3589082"/>
            <a:ext cx="2852450" cy="13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99" y="2410901"/>
            <a:ext cx="1646980" cy="7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36" y="2685113"/>
            <a:ext cx="2146366" cy="14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01" y="1822971"/>
            <a:ext cx="2220778" cy="74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35" y="1839237"/>
            <a:ext cx="2123215" cy="227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10" y="902732"/>
            <a:ext cx="1233581" cy="84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835" y="1411653"/>
            <a:ext cx="625059" cy="270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91" y="3105708"/>
            <a:ext cx="2852450" cy="15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1AE2D8-A105-45B4-AB76-172516365D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146442"/>
            <a:ext cx="1450974" cy="6889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B794D6-A909-437B-98EE-0A68C8F5EB7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706" y="181692"/>
            <a:ext cx="1049313" cy="4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9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900"/>
            <a:ext cx="12191999" cy="4489795"/>
          </a:xfrm>
          <a:prstGeom prst="rect">
            <a:avLst/>
          </a:prstGeom>
          <a:solidFill>
            <a:srgbClr val="98DAC4"/>
          </a:solidFill>
        </p:spPr>
      </p:pic>
      <p:cxnSp>
        <p:nvCxnSpPr>
          <p:cNvPr id="4" name="Straight Arrow Connector 3"/>
          <p:cNvCxnSpPr/>
          <p:nvPr/>
        </p:nvCxnSpPr>
        <p:spPr>
          <a:xfrm>
            <a:off x="10863618" y="4708478"/>
            <a:ext cx="13648" cy="491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915098" y="5239475"/>
            <a:ext cx="189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Xúc</a:t>
            </a:r>
            <a:r>
              <a:rPr lang="en-US" sz="3600" b="1" dirty="0"/>
              <a:t> </a:t>
            </a:r>
            <a:r>
              <a:rPr lang="en-US" sz="3600" b="1" dirty="0" err="1"/>
              <a:t>giác</a:t>
            </a:r>
            <a:endParaRPr lang="en-US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18913" y="4802746"/>
            <a:ext cx="27295" cy="873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49168" y="5730795"/>
            <a:ext cx="1794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Thị</a:t>
            </a:r>
            <a:r>
              <a:rPr lang="en-US" sz="4000" b="1" dirty="0"/>
              <a:t> </a:t>
            </a:r>
            <a:r>
              <a:rPr lang="en-US" sz="4000" b="1" dirty="0" err="1"/>
              <a:t>giác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776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5869" y="1256219"/>
            <a:ext cx="9885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chi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tinh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tế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Tại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rằng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tinh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tế</a:t>
            </a:r>
            <a:r>
              <a: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3" y="2643832"/>
            <a:ext cx="8765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4 AdrianeSwash" panose="02000504060000090004" pitchFamily="2" charset="0"/>
              </a:rPr>
              <a:t>- </a:t>
            </a:r>
            <a:r>
              <a:rPr lang="en-US" sz="2400" dirty="0" err="1">
                <a:latin typeface="#9Slide04 AdrianeSwash" panose="02000504060000090004" pitchFamily="2" charset="0"/>
              </a:rPr>
              <a:t>Một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vài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giọt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mưa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loáng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thoáng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rơi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trên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chiếc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khăn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quàng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đỏ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và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mái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tóc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xõa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ngang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vai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của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Thủy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98162" y="3828205"/>
            <a:ext cx="8765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4 AdrianeSwash" panose="02000504060000090004" pitchFamily="2" charset="0"/>
              </a:rPr>
              <a:t>- </a:t>
            </a:r>
            <a:r>
              <a:rPr lang="en-US" sz="2400" dirty="0" err="1">
                <a:latin typeface="#9Slide04 AdrianeSwash" panose="02000504060000090004" pitchFamily="2" charset="0"/>
              </a:rPr>
              <a:t>Giữa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những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đám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mây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xám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đục</a:t>
            </a:r>
            <a:r>
              <a:rPr lang="en-US" sz="2400" dirty="0">
                <a:latin typeface="#9Slide04 AdrianeSwash" panose="02000504060000090004" pitchFamily="2" charset="0"/>
              </a:rPr>
              <a:t>, </a:t>
            </a:r>
            <a:r>
              <a:rPr lang="en-US" sz="2400" dirty="0" err="1">
                <a:latin typeface="#9Slide04 AdrianeSwash" panose="02000504060000090004" pitchFamily="2" charset="0"/>
              </a:rPr>
              <a:t>vòm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trời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hiện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ra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như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những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khoảng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vực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xanh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vòi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vọi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98162" y="5012578"/>
            <a:ext cx="8765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4 AdrianeSwash" panose="02000504060000090004" pitchFamily="2" charset="0"/>
              </a:rPr>
              <a:t>- </a:t>
            </a:r>
            <a:r>
              <a:rPr lang="en-US" sz="2400" dirty="0" err="1">
                <a:latin typeface="#9Slide04 AdrianeSwash" panose="02000504060000090004" pitchFamily="2" charset="0"/>
              </a:rPr>
              <a:t>Những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sợi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cỏ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đẫm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nước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lùa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vào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dép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Thủy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làm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bàn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chân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nhỏ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bé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của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em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ướt</a:t>
            </a:r>
            <a:r>
              <a:rPr lang="en-US" sz="2400" dirty="0">
                <a:latin typeface="#9Slide04 AdrianeSwash" panose="02000504060000090004" pitchFamily="2" charset="0"/>
              </a:rPr>
              <a:t> </a:t>
            </a:r>
            <a:r>
              <a:rPr lang="en-US" sz="2400" dirty="0" err="1">
                <a:latin typeface="#9Slide04 AdrianeSwash" panose="02000504060000090004" pitchFamily="2" charset="0"/>
              </a:rPr>
              <a:t>lạnh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EDD8A-B930-46C5-BCF6-F4FECCC70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2" y="266363"/>
            <a:ext cx="1450974" cy="688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FF91A9-395A-44F2-BB6F-6BB8C0F64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251" y="706169"/>
            <a:ext cx="1049313" cy="498203"/>
          </a:xfrm>
          <a:prstGeom prst="rect">
            <a:avLst/>
          </a:prstGeom>
        </p:spPr>
      </p:pic>
      <p:sp>
        <p:nvSpPr>
          <p:cNvPr id="5" name="Star: 4 Points 4">
            <a:extLst>
              <a:ext uri="{FF2B5EF4-FFF2-40B4-BE49-F238E27FC236}">
                <a16:creationId xmlns:a16="http://schemas.microsoft.com/office/drawing/2014/main" id="{A864D621-2A0B-4141-B280-02F1EA9CE9A1}"/>
              </a:ext>
            </a:extLst>
          </p:cNvPr>
          <p:cNvSpPr/>
          <p:nvPr/>
        </p:nvSpPr>
        <p:spPr>
          <a:xfrm>
            <a:off x="921284" y="1385890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678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744</Words>
  <Application>Microsoft Office PowerPoint</Application>
  <PresentationFormat>Widescreen</PresentationFormat>
  <Paragraphs>49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#9Slide03 Arima Madurai Black</vt:lpstr>
      <vt:lpstr>#9Slide03 Cousine</vt:lpstr>
      <vt:lpstr>#9Slide04 AdrianeSwash</vt:lpstr>
      <vt:lpstr>Arial</vt:lpstr>
      <vt:lpstr>Calibri</vt:lpstr>
      <vt:lpstr>Calibri Light</vt:lpstr>
      <vt:lpstr>Office Theme</vt:lpstr>
      <vt:lpstr>PowerPoint Presentation</vt:lpstr>
      <vt:lpstr>TẬP LÀM VĂN</vt:lpstr>
      <vt:lpstr>PowerPoint Presentation</vt:lpstr>
      <vt:lpstr>PowerPoint Presentation</vt:lpstr>
      <vt:lpstr>Buổi sớm trên cánh đồng</vt:lpstr>
      <vt:lpstr>Buổi sớm trên cánh đồng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thuy linh</cp:lastModifiedBy>
  <cp:revision>27</cp:revision>
  <dcterms:created xsi:type="dcterms:W3CDTF">2020-09-10T08:02:29Z</dcterms:created>
  <dcterms:modified xsi:type="dcterms:W3CDTF">2022-09-02T10:59:39Z</dcterms:modified>
</cp:coreProperties>
</file>