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07" r:id="rId3"/>
    <p:sldId id="535" r:id="rId4"/>
    <p:sldId id="264" r:id="rId5"/>
    <p:sldId id="546" r:id="rId6"/>
    <p:sldId id="547" r:id="rId7"/>
    <p:sldId id="260" r:id="rId8"/>
    <p:sldId id="539" r:id="rId9"/>
    <p:sldId id="540" r:id="rId10"/>
    <p:sldId id="534" r:id="rId11"/>
    <p:sldId id="532" r:id="rId12"/>
    <p:sldId id="541" r:id="rId13"/>
    <p:sldId id="542" r:id="rId14"/>
    <p:sldId id="533" r:id="rId15"/>
    <p:sldId id="515" r:id="rId16"/>
    <p:sldId id="516" r:id="rId17"/>
    <p:sldId id="543" r:id="rId18"/>
    <p:sldId id="518" r:id="rId19"/>
    <p:sldId id="536" r:id="rId20"/>
    <p:sldId id="537" r:id="rId21"/>
    <p:sldId id="544" r:id="rId22"/>
  </p:sldIdLst>
  <p:sldSz cx="9144000" cy="5143500" type="screen16x9"/>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99"/>
    <a:srgbClr val="4A9834"/>
    <a:srgbClr val="FB8246"/>
    <a:srgbClr val="EE426B"/>
    <a:srgbClr val="3EA258"/>
    <a:srgbClr val="F0C613"/>
    <a:srgbClr val="E3D962"/>
    <a:srgbClr val="E0E15A"/>
    <a:srgbClr val="8FC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1386" autoAdjust="0"/>
  </p:normalViewPr>
  <p:slideViewPr>
    <p:cSldViewPr>
      <p:cViewPr varScale="1">
        <p:scale>
          <a:sx n="104" d="100"/>
          <a:sy n="104" d="100"/>
        </p:scale>
        <p:origin x="706" y="82"/>
      </p:cViewPr>
      <p:guideLst>
        <p:guide orient="horz" pos="162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9/8/2021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30F2B6-F43A-46EB-96F1-64720018B009}" type="slidenum">
              <a:rPr lang="en-US"/>
              <a:pPr/>
              <a:t>1</a:t>
            </a:fld>
            <a:endParaRPr 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t>2</a:t>
            </a:fld>
            <a:endParaRPr lang="en-US"/>
          </a:p>
        </p:txBody>
      </p:sp>
    </p:spTree>
    <p:extLst>
      <p:ext uri="{BB962C8B-B14F-4D97-AF65-F5344CB8AC3E}">
        <p14:creationId xmlns:p14="http://schemas.microsoft.com/office/powerpoint/2010/main" val="421685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153CAB7-4CC0-4A55-B518-9B187561AED8}" type="slidenum">
              <a:rPr lang="en-US" smtClean="0"/>
              <a:t>10</a:t>
            </a:fld>
            <a:endParaRPr lang="en-US"/>
          </a:p>
        </p:txBody>
      </p:sp>
    </p:spTree>
    <p:extLst>
      <p:ext uri="{BB962C8B-B14F-4D97-AF65-F5344CB8AC3E}">
        <p14:creationId xmlns:p14="http://schemas.microsoft.com/office/powerpoint/2010/main" val="126663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Sau </a:t>
            </a:r>
            <a:r>
              <a:rPr lang="en-US" dirty="0" err="1"/>
              <a:t>khi</a:t>
            </a:r>
            <a:r>
              <a:rPr lang="en-US" dirty="0"/>
              <a:t> HSTL. </a:t>
            </a:r>
            <a:r>
              <a:rPr lang="en-US" dirty="0" err="1"/>
              <a:t>Hỏi</a:t>
            </a:r>
            <a:r>
              <a:rPr lang="en-US" dirty="0"/>
              <a:t> : </a:t>
            </a:r>
            <a:r>
              <a:rPr lang="en-US" dirty="0" err="1"/>
              <a:t>Hợp</a:t>
            </a:r>
            <a:r>
              <a:rPr lang="en-US" dirty="0"/>
              <a:t> </a:t>
            </a:r>
            <a:r>
              <a:rPr lang="en-US" dirty="0" err="1"/>
              <a:t>tác</a:t>
            </a:r>
            <a:r>
              <a:rPr lang="en-US" dirty="0"/>
              <a:t> </a:t>
            </a:r>
            <a:r>
              <a:rPr lang="en-US" dirty="0" err="1"/>
              <a:t>xã</a:t>
            </a:r>
            <a:r>
              <a:rPr lang="en-US" dirty="0"/>
              <a:t> </a:t>
            </a:r>
            <a:r>
              <a:rPr lang="en-US" dirty="0" err="1"/>
              <a:t>nghĩa</a:t>
            </a:r>
            <a:r>
              <a:rPr lang="en-US" dirty="0"/>
              <a:t> </a:t>
            </a:r>
            <a:r>
              <a:rPr lang="en-US" dirty="0" err="1"/>
              <a:t>là</a:t>
            </a:r>
            <a:r>
              <a:rPr lang="en-US" dirty="0"/>
              <a:t> </a:t>
            </a:r>
            <a:r>
              <a:rPr lang="en-US" dirty="0" err="1"/>
              <a:t>gì</a:t>
            </a:r>
            <a:r>
              <a:rPr lang="en-US" dirty="0"/>
              <a:t> ? ( TL : </a:t>
            </a:r>
            <a:r>
              <a:rPr lang="en-US" sz="1200" dirty="0" err="1"/>
              <a:t>là</a:t>
            </a:r>
            <a:r>
              <a:rPr lang="en-US" sz="1200" dirty="0"/>
              <a:t> 1 </a:t>
            </a:r>
            <a:r>
              <a:rPr lang="en-US" sz="1200" dirty="0" err="1"/>
              <a:t>cơ</a:t>
            </a:r>
            <a:r>
              <a:rPr lang="en-US" sz="1200" dirty="0"/>
              <a:t> </a:t>
            </a:r>
            <a:r>
              <a:rPr lang="en-US" sz="1200" dirty="0" err="1"/>
              <a:t>sở</a:t>
            </a:r>
            <a:r>
              <a:rPr lang="en-US" sz="1200" dirty="0"/>
              <a:t> </a:t>
            </a:r>
            <a:r>
              <a:rPr lang="en-US" sz="1200" dirty="0" err="1"/>
              <a:t>kinh</a:t>
            </a:r>
            <a:r>
              <a:rPr lang="en-US" sz="1200" dirty="0"/>
              <a:t> </a:t>
            </a:r>
            <a:r>
              <a:rPr lang="en-US" sz="1200" dirty="0" err="1"/>
              <a:t>doanh</a:t>
            </a:r>
            <a:r>
              <a:rPr lang="en-US" sz="1200" dirty="0"/>
              <a:t> </a:t>
            </a:r>
            <a:r>
              <a:rPr lang="en-US" sz="1200" dirty="0" err="1"/>
              <a:t>tập</a:t>
            </a:r>
            <a:r>
              <a:rPr lang="en-US" sz="1200" dirty="0"/>
              <a:t> </a:t>
            </a:r>
            <a:r>
              <a:rPr lang="en-US" sz="1200" dirty="0" err="1"/>
              <a:t>thể</a:t>
            </a:r>
            <a:r>
              <a:rPr lang="en-US" sz="1200" dirty="0"/>
              <a:t> )</a:t>
            </a:r>
          </a:p>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t>13</a:t>
            </a:fld>
            <a:endParaRPr lang="en-US"/>
          </a:p>
        </p:txBody>
      </p:sp>
    </p:spTree>
    <p:extLst>
      <p:ext uri="{BB962C8B-B14F-4D97-AF65-F5344CB8AC3E}">
        <p14:creationId xmlns:p14="http://schemas.microsoft.com/office/powerpoint/2010/main" val="332875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183357"/>
            <a:ext cx="838835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fld id="{8A53F0FD-1F32-4B31-B747-459BF0C792F3}" type="datetime2">
              <a:rPr lang="en-US"/>
              <a:pPr>
                <a:defRPr/>
              </a:pPr>
              <a:t>Wednesday, September 8, 2021</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E2B7545-772A-4A09-B575-1260622102D9}" type="slidenum">
              <a:rPr lang="en-US"/>
              <a:pPr>
                <a:defRPr/>
              </a:pPr>
              <a:t>‹#›</a:t>
            </a:fld>
            <a:endParaRPr lang="en-US"/>
          </a:p>
        </p:txBody>
      </p:sp>
    </p:spTree>
    <p:extLst>
      <p:ext uri="{BB962C8B-B14F-4D97-AF65-F5344CB8AC3E}">
        <p14:creationId xmlns:p14="http://schemas.microsoft.com/office/powerpoint/2010/main" val="171319109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9/8/2021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keo%20da.pptx"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7762E-E509-48FC-91F4-5C9E2EA3256E}"/>
              </a:ext>
            </a:extLst>
          </p:cNvPr>
          <p:cNvPicPr>
            <a:picLocks noChangeAspect="1"/>
          </p:cNvPicPr>
          <p:nvPr/>
        </p:nvPicPr>
        <p:blipFill>
          <a:blip r:embed="rId3"/>
          <a:stretch>
            <a:fillRect/>
          </a:stretch>
        </p:blipFill>
        <p:spPr>
          <a:xfrm>
            <a:off x="25099" y="0"/>
            <a:ext cx="9093801" cy="5143500"/>
          </a:xfrm>
          <a:prstGeom prst="rect">
            <a:avLst/>
          </a:prstGeom>
        </p:spPr>
      </p:pic>
      <p:pic>
        <p:nvPicPr>
          <p:cNvPr id="10"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979107">
            <a:off x="570335" y="315009"/>
            <a:ext cx="1172598" cy="155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74026" y="3401606"/>
            <a:ext cx="1039064" cy="62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426820" y="239198"/>
            <a:ext cx="940225" cy="124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2734" y="3558441"/>
            <a:ext cx="1602794" cy="120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03473" y="780650"/>
            <a:ext cx="1192055" cy="7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04895" y="611926"/>
            <a:ext cx="1444592" cy="96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27191" y="3668547"/>
            <a:ext cx="1246292" cy="83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02381" y="1066944"/>
            <a:ext cx="3961746" cy="799010"/>
          </a:xfrm>
          <a:prstGeom prst="rect">
            <a:avLst/>
          </a:prstGeom>
          <a:noFill/>
        </p:spPr>
        <p:txBody>
          <a:bodyPr wrap="none" lIns="79131" tIns="39565" rIns="79131" bIns="3956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73" b="1" spc="43">
                <a:ln w="11430"/>
                <a:solidFill>
                  <a:srgbClr val="FFFF00"/>
                </a:solidFill>
              </a:rPr>
              <a:t>TẬP ĐỌC LỚP 5</a:t>
            </a:r>
          </a:p>
        </p:txBody>
      </p:sp>
      <p:sp>
        <p:nvSpPr>
          <p:cNvPr id="4" name="Rectangle 3"/>
          <p:cNvSpPr/>
          <p:nvPr/>
        </p:nvSpPr>
        <p:spPr>
          <a:xfrm>
            <a:off x="1476319" y="2073233"/>
            <a:ext cx="6191395" cy="1358458"/>
          </a:xfrm>
          <a:prstGeom prst="rect">
            <a:avLst/>
          </a:prstGeom>
          <a:noFill/>
        </p:spPr>
        <p:txBody>
          <a:bodyPr wrap="none" lIns="79131" tIns="39565" rIns="79131" bIns="3956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154"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QUANG CẢNH </a:t>
            </a:r>
          </a:p>
          <a:p>
            <a:pPr algn="ctr"/>
            <a:r>
              <a:rPr lang="en-US" sz="4154"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LÀNG MẠC NGÀY MÙA</a:t>
            </a:r>
          </a:p>
        </p:txBody>
      </p:sp>
    </p:spTree>
    <p:extLst>
      <p:ext uri="{BB962C8B-B14F-4D97-AF65-F5344CB8AC3E}">
        <p14:creationId xmlns:p14="http://schemas.microsoft.com/office/powerpoint/2010/main" val="221269035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99606"/>
            <a:ext cx="7162800" cy="461665"/>
          </a:xfrm>
          <a:prstGeom prst="rect">
            <a:avLst/>
          </a:prstGeom>
          <a:noFill/>
        </p:spPr>
        <p:txBody>
          <a:bodyPr wrap="square" rtlCol="0">
            <a:spAutoFit/>
          </a:bodyPr>
          <a:lstStyle>
            <a:defPPr>
              <a:defRPr lang="en-US"/>
            </a:defPPr>
            <a:lvl1pPr>
              <a:defRPr sz="2400"/>
            </a:lvl1pPr>
          </a:lstStyle>
          <a:p>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p:txBody>
      </p:sp>
      <p:pic>
        <p:nvPicPr>
          <p:cNvPr id="5122" name="Picture 2" descr="C:\Documents and Settings\NTK\Desktop\chang hạ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67234"/>
            <a:ext cx="215741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NTK\Desktop\cha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1123950"/>
            <a:ext cx="2362200" cy="23906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64955" y="3820564"/>
            <a:ext cx="3614089" cy="461665"/>
          </a:xfrm>
          <a:prstGeom prst="rect">
            <a:avLst/>
          </a:prstGeom>
          <a:noFill/>
        </p:spPr>
        <p:txBody>
          <a:bodyPr wrap="square" rtlCol="0">
            <a:spAutoFit/>
          </a:bodyPr>
          <a:lstStyle/>
          <a:p>
            <a:pPr algn="ctr"/>
            <a:r>
              <a:rPr lang="en-US" sz="2400" dirty="0" err="1">
                <a:solidFill>
                  <a:srgbClr val="002060"/>
                </a:solidFill>
              </a:rPr>
              <a:t>Chuỗi</a:t>
            </a:r>
            <a:r>
              <a:rPr lang="en-US" sz="2400" dirty="0">
                <a:solidFill>
                  <a:srgbClr val="002060"/>
                </a:solidFill>
              </a:rPr>
              <a:t> </a:t>
            </a:r>
            <a:r>
              <a:rPr lang="en-US" sz="2400" dirty="0" err="1">
                <a:solidFill>
                  <a:srgbClr val="002060"/>
                </a:solidFill>
              </a:rPr>
              <a:t>tràng</a:t>
            </a:r>
            <a:r>
              <a:rPr lang="en-US" sz="2400" dirty="0">
                <a:solidFill>
                  <a:srgbClr val="002060"/>
                </a:solidFill>
              </a:rPr>
              <a:t> </a:t>
            </a:r>
            <a:r>
              <a:rPr lang="en-US" sz="2400" dirty="0" err="1">
                <a:solidFill>
                  <a:srgbClr val="002060"/>
                </a:solidFill>
              </a:rPr>
              <a:t>hạt</a:t>
            </a:r>
            <a:r>
              <a:rPr lang="en-US" sz="2400" dirty="0">
                <a:solidFill>
                  <a:srgbClr val="002060"/>
                </a:solidFill>
              </a:rPr>
              <a:t> </a:t>
            </a:r>
            <a:r>
              <a:rPr lang="en-US" sz="2400" dirty="0" err="1">
                <a:solidFill>
                  <a:srgbClr val="002060"/>
                </a:solidFill>
              </a:rPr>
              <a:t>bồ</a:t>
            </a:r>
            <a:r>
              <a:rPr lang="en-US" sz="2400" dirty="0">
                <a:solidFill>
                  <a:srgbClr val="002060"/>
                </a:solidFill>
              </a:rPr>
              <a:t> </a:t>
            </a:r>
            <a:r>
              <a:rPr lang="en-US" sz="2400" dirty="0" err="1">
                <a:solidFill>
                  <a:srgbClr val="002060"/>
                </a:solidFill>
              </a:rPr>
              <a:t>đề</a:t>
            </a:r>
            <a:endParaRPr lang="en-US" sz="2400" dirty="0">
              <a:solidFill>
                <a:srgbClr val="002060"/>
              </a:solidFill>
            </a:endParaRPr>
          </a:p>
        </p:txBody>
      </p:sp>
      <p:sp>
        <p:nvSpPr>
          <p:cNvPr id="6" name="Arrow: Chevron 5">
            <a:extLst>
              <a:ext uri="{FF2B5EF4-FFF2-40B4-BE49-F238E27FC236}">
                <a16:creationId xmlns:a16="http://schemas.microsoft.com/office/drawing/2014/main" id="{9EB65DCE-067F-4CDC-9EE2-F2ED10427013}"/>
              </a:ext>
            </a:extLst>
          </p:cNvPr>
          <p:cNvSpPr/>
          <p:nvPr/>
        </p:nvSpPr>
        <p:spPr>
          <a:xfrm>
            <a:off x="1169773" y="542387"/>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7" name="Picture 6">
            <a:extLst>
              <a:ext uri="{FF2B5EF4-FFF2-40B4-BE49-F238E27FC236}">
                <a16:creationId xmlns:a16="http://schemas.microsoft.com/office/drawing/2014/main" id="{4B1C8A6F-EAAA-4CB3-B333-C492915394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Tree>
    <p:extLst>
      <p:ext uri="{BB962C8B-B14F-4D97-AF65-F5344CB8AC3E}">
        <p14:creationId xmlns:p14="http://schemas.microsoft.com/office/powerpoint/2010/main" val="15679624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75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circle(in)">
                                      <p:cBhvr>
                                        <p:cTn id="10" dur="750"/>
                                        <p:tgtEl>
                                          <p:spTgt spid="51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DED623-55DE-4C57-8555-033AA46B66F1}"/>
              </a:ext>
            </a:extLst>
          </p:cNvPr>
          <p:cNvPicPr>
            <a:picLocks noChangeAspect="1"/>
          </p:cNvPicPr>
          <p:nvPr/>
        </p:nvPicPr>
        <p:blipFill rotWithShape="1">
          <a:blip r:embed="rId2">
            <a:extLst>
              <a:ext uri="{28A0092B-C50C-407E-A947-70E740481C1C}">
                <a14:useLocalDpi xmlns:a14="http://schemas.microsoft.com/office/drawing/2010/main" val="0"/>
              </a:ext>
            </a:extLst>
          </a:blip>
          <a:srcRect r="11517" b="18037"/>
          <a:stretch/>
        </p:blipFill>
        <p:spPr>
          <a:xfrm>
            <a:off x="7467600" y="3220919"/>
            <a:ext cx="1576851" cy="1922581"/>
          </a:xfrm>
          <a:prstGeom prst="rect">
            <a:avLst/>
          </a:prstGeom>
        </p:spPr>
      </p:pic>
      <p:grpSp>
        <p:nvGrpSpPr>
          <p:cNvPr id="2" name="Group 1">
            <a:extLst>
              <a:ext uri="{FF2B5EF4-FFF2-40B4-BE49-F238E27FC236}">
                <a16:creationId xmlns:a16="http://schemas.microsoft.com/office/drawing/2014/main" id="{65E4AAA3-2323-4418-B120-DB6F69F43C0E}"/>
              </a:ext>
            </a:extLst>
          </p:cNvPr>
          <p:cNvGrpSpPr/>
          <p:nvPr/>
        </p:nvGrpSpPr>
        <p:grpSpPr>
          <a:xfrm>
            <a:off x="848496" y="616460"/>
            <a:ext cx="7696199" cy="954107"/>
            <a:chOff x="848496" y="616460"/>
            <a:chExt cx="7696199" cy="954107"/>
          </a:xfrm>
        </p:grpSpPr>
        <p:sp>
          <p:nvSpPr>
            <p:cNvPr id="4" name="TextBox 3"/>
            <p:cNvSpPr txBox="1"/>
            <p:nvPr/>
          </p:nvSpPr>
          <p:spPr>
            <a:xfrm>
              <a:off x="1050323" y="616460"/>
              <a:ext cx="7494372" cy="954107"/>
            </a:xfrm>
            <a:prstGeom prst="rect">
              <a:avLst/>
            </a:prstGeom>
            <a:noFill/>
          </p:spPr>
          <p:txBody>
            <a:bodyPr wrap="square" rtlCol="0">
              <a:spAutoFit/>
            </a:bodyPr>
            <a:lstStyle>
              <a:defPPr>
                <a:defRPr lang="en-US"/>
              </a:defPPr>
              <a:lvl1pPr>
                <a:defRPr sz="2400"/>
              </a:lvl1pPr>
            </a:lstStyle>
            <a:p>
              <a:r>
                <a:rPr lang="en-US" sz="2800" dirty="0" err="1">
                  <a:latin typeface="Arial" panose="020B0604020202020204" pitchFamily="34" charset="0"/>
                  <a:cs typeface="Arial" panose="020B0604020202020204" pitchFamily="34" charset="0"/>
                </a:rPr>
                <a:t>Đoạn</a:t>
              </a:r>
              <a:r>
                <a:rPr lang="en-US" sz="2800" dirty="0">
                  <a:latin typeface="Arial" panose="020B0604020202020204" pitchFamily="34" charset="0"/>
                  <a:cs typeface="Arial" panose="020B0604020202020204" pitchFamily="34" charset="0"/>
                </a:rPr>
                <a:t> 2,3 </a:t>
              </a:r>
              <a:r>
                <a:rPr lang="en-US" sz="2800" dirty="0" err="1">
                  <a:latin typeface="Arial" panose="020B0604020202020204" pitchFamily="34" charset="0"/>
                  <a:cs typeface="Arial" panose="020B0604020202020204" pitchFamily="34" charset="0"/>
                </a:rPr>
                <a:t>tác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đẹp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mùa</a:t>
              </a:r>
              <a:r>
                <a:rPr lang="en-US" sz="2800" dirty="0">
                  <a:latin typeface="Arial" panose="020B0604020202020204" pitchFamily="34" charset="0"/>
                  <a:cs typeface="Arial" panose="020B0604020202020204" pitchFamily="34" charset="0"/>
                </a:rPr>
                <a:t>?</a:t>
              </a:r>
            </a:p>
          </p:txBody>
        </p:sp>
        <p:sp>
          <p:nvSpPr>
            <p:cNvPr id="6" name="Arrow: Chevron 5">
              <a:extLst>
                <a:ext uri="{FF2B5EF4-FFF2-40B4-BE49-F238E27FC236}">
                  <a16:creationId xmlns:a16="http://schemas.microsoft.com/office/drawing/2014/main" id="{9B2F68B9-C634-414A-AB74-8C64DF97F1EC}"/>
                </a:ext>
              </a:extLst>
            </p:cNvPr>
            <p:cNvSpPr/>
            <p:nvPr/>
          </p:nvSpPr>
          <p:spPr>
            <a:xfrm>
              <a:off x="848496" y="76886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7" name="Group 6">
            <a:extLst>
              <a:ext uri="{FF2B5EF4-FFF2-40B4-BE49-F238E27FC236}">
                <a16:creationId xmlns:a16="http://schemas.microsoft.com/office/drawing/2014/main" id="{383C2D54-02BC-4189-8336-41A6D657C985}"/>
              </a:ext>
            </a:extLst>
          </p:cNvPr>
          <p:cNvGrpSpPr/>
          <p:nvPr/>
        </p:nvGrpSpPr>
        <p:grpSpPr>
          <a:xfrm>
            <a:off x="928005" y="3157675"/>
            <a:ext cx="6924197" cy="1319075"/>
            <a:chOff x="555479" y="2852875"/>
            <a:chExt cx="7750320" cy="1319075"/>
          </a:xfrm>
        </p:grpSpPr>
        <p:grpSp>
          <p:nvGrpSpPr>
            <p:cNvPr id="8" name="Group 7">
              <a:extLst>
                <a:ext uri="{FF2B5EF4-FFF2-40B4-BE49-F238E27FC236}">
                  <a16:creationId xmlns:a16="http://schemas.microsoft.com/office/drawing/2014/main" id="{700DAEEC-C19C-488C-81B9-77374786DECE}"/>
                </a:ext>
              </a:extLst>
            </p:cNvPr>
            <p:cNvGrpSpPr/>
            <p:nvPr/>
          </p:nvGrpSpPr>
          <p:grpSpPr>
            <a:xfrm>
              <a:off x="811426" y="2876550"/>
              <a:ext cx="7494373" cy="1295400"/>
              <a:chOff x="990600" y="1809750"/>
              <a:chExt cx="7543800" cy="1752600"/>
            </a:xfrm>
          </p:grpSpPr>
          <p:sp>
            <p:nvSpPr>
              <p:cNvPr id="10" name="Scroll: Horizontal 1">
                <a:extLst>
                  <a:ext uri="{FF2B5EF4-FFF2-40B4-BE49-F238E27FC236}">
                    <a16:creationId xmlns:a16="http://schemas.microsoft.com/office/drawing/2014/main" id="{67DC0F29-E419-4A72-A730-BDBA0CAEDA07}"/>
                  </a:ext>
                </a:extLst>
              </p:cNvPr>
              <p:cNvSpPr/>
              <p:nvPr/>
            </p:nvSpPr>
            <p:spPr>
              <a:xfrm>
                <a:off x="990600" y="1809750"/>
                <a:ext cx="7543800" cy="17526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a:p>
            </p:txBody>
          </p:sp>
          <p:sp>
            <p:nvSpPr>
              <p:cNvPr id="11" name="TextBox 10">
                <a:hlinkClick r:id="rId3" action="ppaction://hlinksldjump"/>
                <a:extLst>
                  <a:ext uri="{FF2B5EF4-FFF2-40B4-BE49-F238E27FC236}">
                    <a16:creationId xmlns:a16="http://schemas.microsoft.com/office/drawing/2014/main" id="{D96C6C36-E44D-42A7-A3A1-20551F8AFC97}"/>
                  </a:ext>
                </a:extLst>
              </p:cNvPr>
              <p:cNvSpPr txBox="1"/>
              <p:nvPr/>
            </p:nvSpPr>
            <p:spPr>
              <a:xfrm>
                <a:off x="1658137" y="1809750"/>
                <a:ext cx="6781800" cy="1747403"/>
              </a:xfrm>
              <a:prstGeom prst="roundRect">
                <a:avLst/>
              </a:prstGeom>
              <a:noFill/>
              <a:ln>
                <a:noFill/>
              </a:ln>
            </p:spPr>
            <p:txBody>
              <a:bodyPr wrap="square" rtlCol="0">
                <a:spAutoFit/>
              </a:bodyPr>
              <a:lstStyle/>
              <a:p>
                <a:pPr>
                  <a:lnSpc>
                    <a:spcPct val="130000"/>
                  </a:lnSpc>
                </a:pPr>
                <a:r>
                  <a:rPr lang="en-US" sz="2800" dirty="0">
                    <a:solidFill>
                      <a:schemeClr val="bg1"/>
                    </a:solidFill>
                    <a:latin typeface="+mj-lt"/>
                    <a:ea typeface="HP001 5Ha" pitchFamily="34" charset="-127"/>
                    <a:cs typeface="Arial" pitchFamily="34" charset="0"/>
                  </a:rPr>
                  <a:t>Ý 2: </a:t>
                </a:r>
                <a:r>
                  <a:rPr lang="en-US" sz="2800" dirty="0" err="1">
                    <a:solidFill>
                      <a:schemeClr val="bg1"/>
                    </a:solidFill>
                    <a:latin typeface="+mj-lt"/>
                    <a:ea typeface="HP001 5Ha" pitchFamily="34" charset="-127"/>
                    <a:cs typeface="Arial" pitchFamily="34" charset="0"/>
                  </a:rPr>
                  <a:t>Những</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màu</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vàng</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cụ</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thể</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của</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cảnh</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vật</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trong</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bức</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tranh</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làng</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quê</a:t>
                </a:r>
                <a:r>
                  <a:rPr lang="en-US" sz="2800" dirty="0">
                    <a:solidFill>
                      <a:schemeClr val="bg1"/>
                    </a:solidFill>
                    <a:latin typeface="+mj-lt"/>
                    <a:ea typeface="HP001 5Ha" pitchFamily="34" charset="-127"/>
                    <a:cs typeface="Arial" pitchFamily="34" charset="0"/>
                  </a:rPr>
                  <a:t>.</a:t>
                </a:r>
              </a:p>
            </p:txBody>
          </p:sp>
        </p:grpSp>
        <p:sp>
          <p:nvSpPr>
            <p:cNvPr id="9" name="Heart 8">
              <a:extLst>
                <a:ext uri="{FF2B5EF4-FFF2-40B4-BE49-F238E27FC236}">
                  <a16:creationId xmlns:a16="http://schemas.microsoft.com/office/drawing/2014/main" id="{DADAC0E5-1731-470D-8D4E-2736D5CB890C}"/>
                </a:ext>
              </a:extLst>
            </p:cNvPr>
            <p:cNvSpPr/>
            <p:nvPr/>
          </p:nvSpPr>
          <p:spPr>
            <a:xfrm>
              <a:off x="555479" y="2852875"/>
              <a:ext cx="533400" cy="415259"/>
            </a:xfrm>
            <a:prstGeom prst="heart">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2" name="TextBox 11">
            <a:extLst>
              <a:ext uri="{FF2B5EF4-FFF2-40B4-BE49-F238E27FC236}">
                <a16:creationId xmlns:a16="http://schemas.microsoft.com/office/drawing/2014/main" id="{8B7AEB0F-24A7-4C33-BFD5-F911CE41F2BD}"/>
              </a:ext>
            </a:extLst>
          </p:cNvPr>
          <p:cNvSpPr txBox="1"/>
          <p:nvPr/>
        </p:nvSpPr>
        <p:spPr>
          <a:xfrm>
            <a:off x="1056506" y="1720565"/>
            <a:ext cx="7295492" cy="1200329"/>
          </a:xfrm>
          <a:prstGeom prst="rect">
            <a:avLst/>
          </a:prstGeom>
          <a:noFill/>
        </p:spPr>
        <p:txBody>
          <a:bodyPr wrap="square" rtlCol="0">
            <a:spAutoFit/>
          </a:bodyPr>
          <a:lstStyle>
            <a:defPPr>
              <a:defRPr lang="en-US"/>
            </a:defPPr>
            <a:lvl1pPr>
              <a:defRPr sz="2400"/>
            </a:lvl1pPr>
          </a:lstStyle>
          <a:p>
            <a:r>
              <a:rPr lang="en-US" dirty="0">
                <a:solidFill>
                  <a:srgbClr val="3EA258"/>
                </a:solidFill>
                <a:latin typeface="Arial" panose="020B0604020202020204" pitchFamily="34" charset="0"/>
                <a:cs typeface="Arial" panose="020B0604020202020204" pitchFamily="34" charset="0"/>
              </a:rPr>
              <a:t>Qua </a:t>
            </a:r>
            <a:r>
              <a:rPr lang="en-US" dirty="0" err="1">
                <a:solidFill>
                  <a:srgbClr val="3EA258"/>
                </a:solidFill>
                <a:latin typeface="Arial" panose="020B0604020202020204" pitchFamily="34" charset="0"/>
                <a:cs typeface="Arial" panose="020B0604020202020204" pitchFamily="34" charset="0"/>
              </a:rPr>
              <a:t>đoạn</a:t>
            </a:r>
            <a:r>
              <a:rPr lang="en-US" dirty="0">
                <a:solidFill>
                  <a:srgbClr val="3EA258"/>
                </a:solidFill>
                <a:latin typeface="Arial" panose="020B0604020202020204" pitchFamily="34" charset="0"/>
                <a:cs typeface="Arial" panose="020B0604020202020204" pitchFamily="34" charset="0"/>
              </a:rPr>
              <a:t> 2 </a:t>
            </a:r>
            <a:r>
              <a:rPr lang="en-US" dirty="0" err="1">
                <a:solidFill>
                  <a:srgbClr val="3EA258"/>
                </a:solidFill>
                <a:latin typeface="Arial" panose="020B0604020202020204" pitchFamily="34" charset="0"/>
                <a:cs typeface="Arial" panose="020B0604020202020204" pitchFamily="34" charset="0"/>
              </a:rPr>
              <a:t>và</a:t>
            </a:r>
            <a:r>
              <a:rPr lang="en-US" dirty="0">
                <a:solidFill>
                  <a:srgbClr val="3EA258"/>
                </a:solidFill>
                <a:latin typeface="Arial" panose="020B0604020202020204" pitchFamily="34" charset="0"/>
                <a:cs typeface="Arial" panose="020B0604020202020204" pitchFamily="34" charset="0"/>
              </a:rPr>
              <a:t> 3 </a:t>
            </a:r>
            <a:r>
              <a:rPr lang="en-US" dirty="0" err="1">
                <a:solidFill>
                  <a:srgbClr val="3EA258"/>
                </a:solidFill>
                <a:latin typeface="Arial" panose="020B0604020202020204" pitchFamily="34" charset="0"/>
                <a:cs typeface="Arial" panose="020B0604020202020204" pitchFamily="34" charset="0"/>
              </a:rPr>
              <a:t>tác</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giả</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cho</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thấy</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bức</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tranh</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thiên</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nhiên</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tuyệt</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đẹp</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của</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làng</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quê</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vào</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ngày</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mùa</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tất</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cả</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đượm</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một</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màu</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vàng</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trù</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phú</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đầm</a:t>
            </a:r>
            <a:r>
              <a:rPr lang="en-US" dirty="0">
                <a:solidFill>
                  <a:srgbClr val="3EA258"/>
                </a:solidFill>
                <a:latin typeface="Arial" panose="020B0604020202020204" pitchFamily="34" charset="0"/>
                <a:cs typeface="Arial" panose="020B0604020202020204" pitchFamily="34" charset="0"/>
              </a:rPr>
              <a:t> </a:t>
            </a:r>
            <a:r>
              <a:rPr lang="en-US" dirty="0" err="1">
                <a:solidFill>
                  <a:srgbClr val="3EA258"/>
                </a:solidFill>
                <a:latin typeface="Arial" panose="020B0604020202020204" pitchFamily="34" charset="0"/>
                <a:cs typeface="Arial" panose="020B0604020202020204" pitchFamily="34" charset="0"/>
              </a:rPr>
              <a:t>ấm</a:t>
            </a:r>
            <a:r>
              <a:rPr lang="en-US" dirty="0">
                <a:solidFill>
                  <a:srgbClr val="3EA258"/>
                </a:solidFill>
                <a:latin typeface="Arial" panose="020B0604020202020204" pitchFamily="34" charset="0"/>
                <a:cs typeface="Arial" panose="020B0604020202020204" pitchFamily="34" charset="0"/>
              </a:rPr>
              <a:t>.</a:t>
            </a:r>
            <a:endParaRPr lang="vi-VN" dirty="0">
              <a:solidFill>
                <a:srgbClr val="3EA258"/>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EB8C791-5BB7-49A9-A11D-ED9240DAA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Tree>
    <p:extLst>
      <p:ext uri="{BB962C8B-B14F-4D97-AF65-F5344CB8AC3E}">
        <p14:creationId xmlns:p14="http://schemas.microsoft.com/office/powerpoint/2010/main" val="2075319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C0889C-DB98-465D-8B54-D73A27F3808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5896" y="57149"/>
            <a:ext cx="9108104" cy="507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7C9EDEFC-2D6A-4D41-A04F-98DB7A9EA8D5}"/>
              </a:ext>
            </a:extLst>
          </p:cNvPr>
          <p:cNvGrpSpPr/>
          <p:nvPr/>
        </p:nvGrpSpPr>
        <p:grpSpPr>
          <a:xfrm>
            <a:off x="0" y="30479"/>
            <a:ext cx="6992452" cy="1447800"/>
            <a:chOff x="-257726" y="4685212"/>
            <a:chExt cx="6992452" cy="1447800"/>
          </a:xfrm>
        </p:grpSpPr>
        <p:sp>
          <p:nvSpPr>
            <p:cNvPr id="6" name="Rectangle 5">
              <a:extLst>
                <a:ext uri="{FF2B5EF4-FFF2-40B4-BE49-F238E27FC236}">
                  <a16:creationId xmlns:a16="http://schemas.microsoft.com/office/drawing/2014/main" id="{70B31067-E368-4FC4-8E19-D50946436A40}"/>
                </a:ext>
              </a:extLst>
            </p:cNvPr>
            <p:cNvSpPr/>
            <p:nvPr/>
          </p:nvSpPr>
          <p:spPr>
            <a:xfrm>
              <a:off x="-257726" y="4685212"/>
              <a:ext cx="6992452" cy="1447800"/>
            </a:xfrm>
            <a:prstGeom prst="rect">
              <a:avLst/>
            </a:prstGeom>
            <a:solidFill>
              <a:srgbClr val="8FC18E">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7B60AE39-67A6-4F78-B98A-DBADE39D7E54}"/>
                </a:ext>
              </a:extLst>
            </p:cNvPr>
            <p:cNvSpPr txBox="1"/>
            <p:nvPr/>
          </p:nvSpPr>
          <p:spPr>
            <a:xfrm>
              <a:off x="-76200" y="4933949"/>
              <a:ext cx="6629400" cy="1133965"/>
            </a:xfrm>
            <a:prstGeom prst="rect">
              <a:avLst/>
            </a:prstGeom>
            <a:noFill/>
          </p:spPr>
          <p:txBody>
            <a:bodyPr wrap="square" rtlCol="0">
              <a:spAutoFit/>
            </a:bodyPr>
            <a:lstStyle/>
            <a:p>
              <a:pPr algn="just">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chi </a:t>
              </a: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nói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quê</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thêm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48078107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C0889C-DB98-465D-8B54-D73A27F3808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5896" y="57149"/>
            <a:ext cx="9108104" cy="507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7C9EDEFC-2D6A-4D41-A04F-98DB7A9EA8D5}"/>
              </a:ext>
            </a:extLst>
          </p:cNvPr>
          <p:cNvGrpSpPr/>
          <p:nvPr/>
        </p:nvGrpSpPr>
        <p:grpSpPr>
          <a:xfrm>
            <a:off x="6455" y="57149"/>
            <a:ext cx="6992452" cy="1864127"/>
            <a:chOff x="-304800" y="4684110"/>
            <a:chExt cx="6992452" cy="1864127"/>
          </a:xfrm>
        </p:grpSpPr>
        <p:sp>
          <p:nvSpPr>
            <p:cNvPr id="6" name="Rectangle 5">
              <a:extLst>
                <a:ext uri="{FF2B5EF4-FFF2-40B4-BE49-F238E27FC236}">
                  <a16:creationId xmlns:a16="http://schemas.microsoft.com/office/drawing/2014/main" id="{70B31067-E368-4FC4-8E19-D50946436A40}"/>
                </a:ext>
              </a:extLst>
            </p:cNvPr>
            <p:cNvSpPr/>
            <p:nvPr/>
          </p:nvSpPr>
          <p:spPr>
            <a:xfrm>
              <a:off x="-304800" y="4684110"/>
              <a:ext cx="6992452" cy="1447800"/>
            </a:xfrm>
            <a:prstGeom prst="rect">
              <a:avLst/>
            </a:prstGeom>
            <a:solidFill>
              <a:srgbClr val="8FC18E">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7B60AE39-67A6-4F78-B98A-DBADE39D7E54}"/>
                </a:ext>
              </a:extLst>
            </p:cNvPr>
            <p:cNvSpPr txBox="1"/>
            <p:nvPr/>
          </p:nvSpPr>
          <p:spPr>
            <a:xfrm>
              <a:off x="-76200" y="4933949"/>
              <a:ext cx="6629400" cy="1614288"/>
            </a:xfrm>
            <a:prstGeom prst="rect">
              <a:avLst/>
            </a:prstGeom>
            <a:noFill/>
          </p:spPr>
          <p:txBody>
            <a:bodyPr wrap="square" rtlCol="0">
              <a:spAutoFit/>
            </a:bodyPr>
            <a:lstStyle/>
            <a:p>
              <a:pPr algn="just">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chi </a:t>
              </a: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nói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quê</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thêm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endParaRPr lang="en-US" sz="2000" b="1" dirty="0">
                <a:solidFill>
                  <a:schemeClr val="bg1"/>
                </a:solidFill>
                <a:latin typeface="UTM Avo" pitchFamily="18" charset="0"/>
              </a:endParaRPr>
            </a:p>
          </p:txBody>
        </p:sp>
      </p:grpSp>
    </p:spTree>
    <p:extLst>
      <p:ext uri="{BB962C8B-B14F-4D97-AF65-F5344CB8AC3E}">
        <p14:creationId xmlns:p14="http://schemas.microsoft.com/office/powerpoint/2010/main" val="600567543"/>
      </p:ext>
    </p:extLst>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356E64-85EA-4A2E-8F34-5414EF3F3DB7}"/>
              </a:ext>
            </a:extLst>
          </p:cNvPr>
          <p:cNvPicPr>
            <a:picLocks noChangeAspect="1"/>
          </p:cNvPicPr>
          <p:nvPr/>
        </p:nvPicPr>
        <p:blipFill rotWithShape="1">
          <a:blip r:embed="rId2">
            <a:extLst>
              <a:ext uri="{28A0092B-C50C-407E-A947-70E740481C1C}">
                <a14:useLocalDpi xmlns:a14="http://schemas.microsoft.com/office/drawing/2010/main" val="0"/>
              </a:ext>
            </a:extLst>
          </a:blip>
          <a:srcRect r="11517" b="18037"/>
          <a:stretch/>
        </p:blipFill>
        <p:spPr>
          <a:xfrm>
            <a:off x="7467600" y="3220919"/>
            <a:ext cx="1576851" cy="1922581"/>
          </a:xfrm>
          <a:prstGeom prst="rect">
            <a:avLst/>
          </a:prstGeom>
        </p:spPr>
      </p:pic>
      <p:grpSp>
        <p:nvGrpSpPr>
          <p:cNvPr id="2" name="Group 1">
            <a:extLst>
              <a:ext uri="{FF2B5EF4-FFF2-40B4-BE49-F238E27FC236}">
                <a16:creationId xmlns:a16="http://schemas.microsoft.com/office/drawing/2014/main" id="{17BF4E9F-A0C5-44E4-94F8-2D5974369215}"/>
              </a:ext>
            </a:extLst>
          </p:cNvPr>
          <p:cNvGrpSpPr/>
          <p:nvPr/>
        </p:nvGrpSpPr>
        <p:grpSpPr>
          <a:xfrm>
            <a:off x="1002958" y="602127"/>
            <a:ext cx="7722972" cy="954107"/>
            <a:chOff x="1002958" y="602127"/>
            <a:chExt cx="7722972" cy="954107"/>
          </a:xfrm>
        </p:grpSpPr>
        <p:sp>
          <p:nvSpPr>
            <p:cNvPr id="4" name="TextBox 3"/>
            <p:cNvSpPr txBox="1"/>
            <p:nvPr/>
          </p:nvSpPr>
          <p:spPr>
            <a:xfrm>
              <a:off x="1231557" y="602127"/>
              <a:ext cx="7494373"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Qua </a:t>
              </a: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vừa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đẹp</a:t>
              </a:r>
              <a:r>
                <a:rPr lang="en-US" sz="2800" dirty="0">
                  <a:latin typeface="Arial" panose="020B0604020202020204" pitchFamily="34" charset="0"/>
                  <a:cs typeface="Arial" panose="020B0604020202020204" pitchFamily="34" charset="0"/>
                </a:rPr>
                <a:t>?</a:t>
              </a:r>
            </a:p>
          </p:txBody>
        </p:sp>
        <p:sp>
          <p:nvSpPr>
            <p:cNvPr id="7" name="Arrow: Chevron 6">
              <a:extLst>
                <a:ext uri="{FF2B5EF4-FFF2-40B4-BE49-F238E27FC236}">
                  <a16:creationId xmlns:a16="http://schemas.microsoft.com/office/drawing/2014/main" id="{DD90D382-04FB-423B-AB81-665E54563D57}"/>
                </a:ext>
              </a:extLst>
            </p:cNvPr>
            <p:cNvSpPr/>
            <p:nvPr/>
          </p:nvSpPr>
          <p:spPr>
            <a:xfrm>
              <a:off x="1002958" y="754527"/>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8" name="Group 7">
            <a:extLst>
              <a:ext uri="{FF2B5EF4-FFF2-40B4-BE49-F238E27FC236}">
                <a16:creationId xmlns:a16="http://schemas.microsoft.com/office/drawing/2014/main" id="{F06FA530-96CC-4B5C-9DDC-82394FDE60C4}"/>
              </a:ext>
            </a:extLst>
          </p:cNvPr>
          <p:cNvGrpSpPr/>
          <p:nvPr/>
        </p:nvGrpSpPr>
        <p:grpSpPr>
          <a:xfrm>
            <a:off x="698157" y="1951640"/>
            <a:ext cx="7747685" cy="1405859"/>
            <a:chOff x="558114" y="2766091"/>
            <a:chExt cx="7747685" cy="1405859"/>
          </a:xfrm>
        </p:grpSpPr>
        <p:grpSp>
          <p:nvGrpSpPr>
            <p:cNvPr id="9" name="Group 8">
              <a:extLst>
                <a:ext uri="{FF2B5EF4-FFF2-40B4-BE49-F238E27FC236}">
                  <a16:creationId xmlns:a16="http://schemas.microsoft.com/office/drawing/2014/main" id="{28488FA6-9EAA-4390-A4C8-C16580DD9C29}"/>
                </a:ext>
              </a:extLst>
            </p:cNvPr>
            <p:cNvGrpSpPr/>
            <p:nvPr/>
          </p:nvGrpSpPr>
          <p:grpSpPr>
            <a:xfrm>
              <a:off x="811426" y="2876550"/>
              <a:ext cx="7494373" cy="1295400"/>
              <a:chOff x="990600" y="1809750"/>
              <a:chExt cx="7543800" cy="1752600"/>
            </a:xfrm>
          </p:grpSpPr>
          <p:sp>
            <p:nvSpPr>
              <p:cNvPr id="11" name="Scroll: Horizontal 1">
                <a:extLst>
                  <a:ext uri="{FF2B5EF4-FFF2-40B4-BE49-F238E27FC236}">
                    <a16:creationId xmlns:a16="http://schemas.microsoft.com/office/drawing/2014/main" id="{C218AA69-5D7A-415B-B2E8-42C4F6064A22}"/>
                  </a:ext>
                </a:extLst>
              </p:cNvPr>
              <p:cNvSpPr/>
              <p:nvPr/>
            </p:nvSpPr>
            <p:spPr>
              <a:xfrm>
                <a:off x="990600" y="1809750"/>
                <a:ext cx="7543800" cy="17526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a:solidFill>
                    <a:schemeClr val="bg1"/>
                  </a:solidFill>
                </a:endParaRPr>
              </a:p>
            </p:txBody>
          </p:sp>
          <p:sp>
            <p:nvSpPr>
              <p:cNvPr id="12" name="TextBox 11">
                <a:hlinkClick r:id="rId3" action="ppaction://hlinksldjump"/>
                <a:extLst>
                  <a:ext uri="{FF2B5EF4-FFF2-40B4-BE49-F238E27FC236}">
                    <a16:creationId xmlns:a16="http://schemas.microsoft.com/office/drawing/2014/main" id="{837F9875-B08F-4568-BA31-2C57EB6F8E61}"/>
                  </a:ext>
                </a:extLst>
              </p:cNvPr>
              <p:cNvSpPr txBox="1"/>
              <p:nvPr/>
            </p:nvSpPr>
            <p:spPr>
              <a:xfrm>
                <a:off x="1658137" y="1809750"/>
                <a:ext cx="6781800" cy="1747404"/>
              </a:xfrm>
              <a:prstGeom prst="roundRect">
                <a:avLst/>
              </a:prstGeom>
              <a:noFill/>
              <a:ln>
                <a:noFill/>
              </a:ln>
            </p:spPr>
            <p:txBody>
              <a:bodyPr wrap="square" rtlCol="0">
                <a:spAutoFit/>
              </a:bodyPr>
              <a:lstStyle/>
              <a:p>
                <a:pPr>
                  <a:lnSpc>
                    <a:spcPct val="130000"/>
                  </a:lnSpc>
                </a:pPr>
                <a:r>
                  <a:rPr lang="en-US" sz="2800" dirty="0">
                    <a:solidFill>
                      <a:schemeClr val="bg1"/>
                    </a:solidFill>
                    <a:latin typeface="+mj-lt"/>
                    <a:ea typeface="HP001 5Ha" pitchFamily="34" charset="-127"/>
                    <a:cs typeface="Arial" pitchFamily="34" charset="0"/>
                  </a:rPr>
                  <a:t>Ý 3: </a:t>
                </a:r>
                <a:r>
                  <a:rPr lang="en-US" sz="2800" dirty="0" err="1">
                    <a:solidFill>
                      <a:schemeClr val="bg1"/>
                    </a:solidFill>
                    <a:latin typeface="+mj-lt"/>
                    <a:ea typeface="HP001 5Ha" pitchFamily="34" charset="-127"/>
                    <a:cs typeface="Arial" pitchFamily="34" charset="0"/>
                  </a:rPr>
                  <a:t>Thời</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tiết</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và</a:t>
                </a:r>
                <a:r>
                  <a:rPr lang="en-US" sz="2800" dirty="0">
                    <a:solidFill>
                      <a:schemeClr val="bg1"/>
                    </a:solidFill>
                    <a:latin typeface="+mj-lt"/>
                    <a:ea typeface="HP001 5Ha" pitchFamily="34" charset="-127"/>
                    <a:cs typeface="Arial" pitchFamily="34" charset="0"/>
                  </a:rPr>
                  <a:t> con </a:t>
                </a:r>
                <a:r>
                  <a:rPr lang="en-US" sz="2800" dirty="0" err="1">
                    <a:solidFill>
                      <a:schemeClr val="bg1"/>
                    </a:solidFill>
                    <a:latin typeface="+mj-lt"/>
                    <a:ea typeface="HP001 5Ha" pitchFamily="34" charset="-127"/>
                    <a:cs typeface="Arial" pitchFamily="34" charset="0"/>
                  </a:rPr>
                  <a:t>người</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làm</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cho</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bức</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tranh</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làng</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quê</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thêm</a:t>
                </a:r>
                <a:r>
                  <a:rPr lang="en-US" sz="2800" dirty="0">
                    <a:solidFill>
                      <a:schemeClr val="bg1"/>
                    </a:solidFill>
                    <a:latin typeface="+mj-lt"/>
                    <a:ea typeface="HP001 5Ha" pitchFamily="34" charset="-127"/>
                    <a:cs typeface="Arial" pitchFamily="34" charset="0"/>
                  </a:rPr>
                  <a:t> </a:t>
                </a:r>
                <a:r>
                  <a:rPr lang="en-US" sz="2800" dirty="0" err="1">
                    <a:solidFill>
                      <a:schemeClr val="bg1"/>
                    </a:solidFill>
                    <a:latin typeface="+mj-lt"/>
                    <a:ea typeface="HP001 5Ha" pitchFamily="34" charset="-127"/>
                    <a:cs typeface="Arial" pitchFamily="34" charset="0"/>
                  </a:rPr>
                  <a:t>đẹp</a:t>
                </a:r>
                <a:r>
                  <a:rPr lang="en-US" sz="2800" dirty="0">
                    <a:solidFill>
                      <a:schemeClr val="bg1"/>
                    </a:solidFill>
                    <a:latin typeface="+mj-lt"/>
                    <a:ea typeface="HP001 5Ha" pitchFamily="34" charset="-127"/>
                    <a:cs typeface="Arial" pitchFamily="34" charset="0"/>
                  </a:rPr>
                  <a:t>.</a:t>
                </a:r>
              </a:p>
            </p:txBody>
          </p:sp>
        </p:grpSp>
        <p:sp>
          <p:nvSpPr>
            <p:cNvPr id="10" name="Heart 9">
              <a:extLst>
                <a:ext uri="{FF2B5EF4-FFF2-40B4-BE49-F238E27FC236}">
                  <a16:creationId xmlns:a16="http://schemas.microsoft.com/office/drawing/2014/main" id="{6D692209-721D-4AB4-B179-6B92A5DE1023}"/>
                </a:ext>
              </a:extLst>
            </p:cNvPr>
            <p:cNvSpPr/>
            <p:nvPr/>
          </p:nvSpPr>
          <p:spPr>
            <a:xfrm>
              <a:off x="558114" y="2766091"/>
              <a:ext cx="533400" cy="533400"/>
            </a:xfrm>
            <a:prstGeom prst="heart">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solidFill>
                  <a:schemeClr val="bg1"/>
                </a:solidFill>
              </a:endParaRPr>
            </a:p>
          </p:txBody>
        </p:sp>
      </p:grpSp>
      <p:pic>
        <p:nvPicPr>
          <p:cNvPr id="15" name="Picture 14">
            <a:extLst>
              <a:ext uri="{FF2B5EF4-FFF2-40B4-BE49-F238E27FC236}">
                <a16:creationId xmlns:a16="http://schemas.microsoft.com/office/drawing/2014/main" id="{081186FB-193B-4955-A2A8-F048652381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91" y="125002"/>
            <a:ext cx="776998" cy="766684"/>
          </a:xfrm>
          <a:prstGeom prst="rect">
            <a:avLst/>
          </a:prstGeom>
        </p:spPr>
      </p:pic>
    </p:spTree>
    <p:extLst>
      <p:ext uri="{BB962C8B-B14F-4D97-AF65-F5344CB8AC3E}">
        <p14:creationId xmlns:p14="http://schemas.microsoft.com/office/powerpoint/2010/main" val="527515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990600" y="167580"/>
            <a:ext cx="3657600" cy="1905000"/>
          </a:xfrm>
          <a:prstGeom prst="wedgeRoundRectCallout">
            <a:avLst>
              <a:gd name="adj1" fmla="val 59872"/>
              <a:gd name="adj2" fmla="val 89351"/>
              <a:gd name="adj3" fmla="val 16667"/>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Bài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văn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thể</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hiện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tình</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cảm</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gì</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của</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tác</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giả</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đối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với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quê</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hương</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p>
        </p:txBody>
      </p:sp>
      <p:pic>
        <p:nvPicPr>
          <p:cNvPr id="4098" name="Picture 2" descr="C:\Documents and Settings\NTK\Desktop\To ho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16480"/>
            <a:ext cx="35433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C1AE11E-3A97-44F4-896B-597AF8AFDF9E}"/>
              </a:ext>
            </a:extLst>
          </p:cNvPr>
          <p:cNvSpPr/>
          <p:nvPr/>
        </p:nvSpPr>
        <p:spPr>
          <a:xfrm>
            <a:off x="228600" y="2667596"/>
            <a:ext cx="4572000" cy="2308324"/>
          </a:xfrm>
          <a:prstGeom prst="rect">
            <a:avLst/>
          </a:prstGeom>
        </p:spPr>
        <p:txBody>
          <a:bodyPr wrap="square">
            <a:spAutoFit/>
          </a:bodyPr>
          <a:lstStyle/>
          <a:p>
            <a:pPr algn="just">
              <a:spcBef>
                <a:spcPct val="50000"/>
              </a:spcBef>
            </a:pP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Phải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rất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yêu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quê</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hương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tác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giả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viết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được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một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bài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văn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cảnh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mùa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trên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quê</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hương</a:t>
            </a:r>
            <a:r>
              <a:rPr lang="en-GB" altLang="en-US" sz="2400" b="1" dirty="0">
                <a:solidFill>
                  <a:srgbClr val="0000FF"/>
                </a:solidFill>
                <a:latin typeface="Times New Roman" panose="02020603050405020304" pitchFamily="18" charset="0"/>
                <a:cs typeface="Times New Roman" panose="02020603050405020304" pitchFamily="18" charset="0"/>
              </a:rPr>
              <a:t> hay </a:t>
            </a:r>
            <a:r>
              <a:rPr lang="en-GB" altLang="en-US" sz="2400" b="1" dirty="0" err="1">
                <a:solidFill>
                  <a:srgbClr val="0000FF"/>
                </a:solidFill>
                <a:latin typeface="Times New Roman" panose="02020603050405020304" pitchFamily="18" charset="0"/>
                <a:cs typeface="Times New Roman" panose="02020603050405020304" pitchFamily="18" charset="0"/>
              </a:rPr>
              <a:t>như</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thế</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Bài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văn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thể</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hiện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tình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yêu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quê</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hương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thiết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tác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giả</a:t>
            </a:r>
            <a:r>
              <a:rPr lang="en-GB" alt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9096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92FEB2D-D21B-414D-A34B-C2034C8ED0DE}"/>
              </a:ext>
            </a:extLst>
          </p:cNvPr>
          <p:cNvGrpSpPr/>
          <p:nvPr/>
        </p:nvGrpSpPr>
        <p:grpSpPr>
          <a:xfrm>
            <a:off x="533401" y="1174285"/>
            <a:ext cx="7924800" cy="1569660"/>
            <a:chOff x="942203" y="1174285"/>
            <a:chExt cx="7515997" cy="1569660"/>
          </a:xfrm>
        </p:grpSpPr>
        <p:sp>
          <p:nvSpPr>
            <p:cNvPr id="5" name="TextBox 4"/>
            <p:cNvSpPr txBox="1"/>
            <p:nvPr/>
          </p:nvSpPr>
          <p:spPr>
            <a:xfrm>
              <a:off x="1143000" y="1174285"/>
              <a:ext cx="7315200" cy="1569660"/>
            </a:xfrm>
            <a:prstGeom prst="rect">
              <a:avLst/>
            </a:prstGeom>
            <a:noFill/>
          </p:spPr>
          <p:txBody>
            <a:bodyPr wrap="square" rtlCol="0">
              <a:spAutoFit/>
            </a:bodyPr>
            <a:lstStyle/>
            <a:p>
              <a:pPr algn="just">
                <a:spcBef>
                  <a:spcPct val="50000"/>
                </a:spcBef>
              </a:pPr>
              <a:r>
                <a:rPr lang="en-GB" sz="2400" b="1" dirty="0">
                  <a:solidFill>
                    <a:srgbClr val="3333FF"/>
                  </a:solidFill>
                  <a:latin typeface="Times New Roman" panose="02020603050405020304" pitchFamily="18" charset="0"/>
                  <a:cs typeface="Times New Roman" panose="02020603050405020304" pitchFamily="18" charset="0"/>
                </a:rPr>
                <a:t>Qua </a:t>
              </a:r>
              <a:r>
                <a:rPr lang="en-GB" sz="2400" b="1" dirty="0" err="1">
                  <a:solidFill>
                    <a:srgbClr val="3333FF"/>
                  </a:solidFill>
                  <a:latin typeface="Times New Roman" panose="02020603050405020304" pitchFamily="18" charset="0"/>
                  <a:cs typeface="Times New Roman" panose="02020603050405020304" pitchFamily="18" charset="0"/>
                </a:rPr>
                <a:t>bài</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văn</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em</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có</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nhận</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xét</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gì</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về</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phong</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cảnh</a:t>
              </a:r>
              <a:r>
                <a:rPr lang="en-GB" sz="2400" b="1" dirty="0">
                  <a:solidFill>
                    <a:srgbClr val="3333FF"/>
                  </a:solidFill>
                  <a:latin typeface="Times New Roman" panose="02020603050405020304" pitchFamily="18" charset="0"/>
                  <a:cs typeface="Times New Roman" panose="02020603050405020304" pitchFamily="18" charset="0"/>
                </a:rPr>
                <a:t> ở </a:t>
              </a:r>
              <a:r>
                <a:rPr lang="en-GB" sz="2400" b="1" dirty="0" err="1">
                  <a:solidFill>
                    <a:srgbClr val="3333FF"/>
                  </a:solidFill>
                  <a:latin typeface="Times New Roman" panose="02020603050405020304" pitchFamily="18" charset="0"/>
                  <a:cs typeface="Times New Roman" panose="02020603050405020304" pitchFamily="18" charset="0"/>
                </a:rPr>
                <a:t>làng</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quê</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Việt</a:t>
              </a:r>
              <a:r>
                <a:rPr lang="en-GB" sz="2400" b="1" dirty="0">
                  <a:solidFill>
                    <a:srgbClr val="3333FF"/>
                  </a:solidFill>
                  <a:latin typeface="Times New Roman" panose="02020603050405020304" pitchFamily="18" charset="0"/>
                  <a:cs typeface="Times New Roman" panose="02020603050405020304" pitchFamily="18" charset="0"/>
                </a:rPr>
                <a:t> Nam ? </a:t>
              </a:r>
              <a:r>
                <a:rPr lang="en-GB" sz="2400" b="1" dirty="0" err="1">
                  <a:solidFill>
                    <a:srgbClr val="3333FF"/>
                  </a:solidFill>
                  <a:latin typeface="Times New Roman" panose="02020603050405020304" pitchFamily="18" charset="0"/>
                  <a:cs typeface="Times New Roman" panose="02020603050405020304" pitchFamily="18" charset="0"/>
                </a:rPr>
                <a:t>Em</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sẽ</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làm</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gì</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để</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phong</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cảnh</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làng</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quê</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thêm</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tươi</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đẹp</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hãy</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viết</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suy</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nghĩ</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của</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mình</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ra</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sổ</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cá</a:t>
              </a:r>
              <a:r>
                <a:rPr lang="en-GB" sz="2400" b="1" dirty="0">
                  <a:solidFill>
                    <a:srgbClr val="3333FF"/>
                  </a:solidFill>
                  <a:latin typeface="Times New Roman" panose="02020603050405020304" pitchFamily="18" charset="0"/>
                  <a:cs typeface="Times New Roman" panose="02020603050405020304" pitchFamily="18" charset="0"/>
                </a:rPr>
                <a:t> </a:t>
              </a:r>
              <a:r>
                <a:rPr lang="en-GB" sz="2400" b="1" dirty="0" err="1">
                  <a:solidFill>
                    <a:srgbClr val="3333FF"/>
                  </a:solidFill>
                  <a:latin typeface="Times New Roman" panose="02020603050405020304" pitchFamily="18" charset="0"/>
                  <a:cs typeface="Times New Roman" panose="02020603050405020304" pitchFamily="18" charset="0"/>
                </a:rPr>
                <a:t>nhân</a:t>
              </a:r>
              <a:r>
                <a:rPr lang="en-GB" sz="2400" b="1" dirty="0">
                  <a:solidFill>
                    <a:srgbClr val="3333FF"/>
                  </a:solidFill>
                  <a:latin typeface="Times New Roman" panose="02020603050405020304" pitchFamily="18" charset="0"/>
                  <a:cs typeface="Times New Roman" panose="02020603050405020304" pitchFamily="18" charset="0"/>
                </a:rPr>
                <a:t>?</a:t>
              </a:r>
            </a:p>
          </p:txBody>
        </p:sp>
        <p:sp>
          <p:nvSpPr>
            <p:cNvPr id="4" name="Arrow: Chevron 3">
              <a:extLst>
                <a:ext uri="{FF2B5EF4-FFF2-40B4-BE49-F238E27FC236}">
                  <a16:creationId xmlns:a16="http://schemas.microsoft.com/office/drawing/2014/main" id="{779C4B2C-D6B4-4C81-9B54-C8260D42F82E}"/>
                </a:ext>
              </a:extLst>
            </p:cNvPr>
            <p:cNvSpPr/>
            <p:nvPr/>
          </p:nvSpPr>
          <p:spPr>
            <a:xfrm>
              <a:off x="942203" y="1288972"/>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a:solidFill>
                  <a:srgbClr val="3333FF"/>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728C551E-89EB-4E8B-9128-7CFE5B7682CB}"/>
              </a:ext>
            </a:extLst>
          </p:cNvPr>
          <p:cNvGrpSpPr/>
          <p:nvPr/>
        </p:nvGrpSpPr>
        <p:grpSpPr>
          <a:xfrm>
            <a:off x="564125" y="2630369"/>
            <a:ext cx="7309215" cy="577850"/>
            <a:chOff x="941173" y="2630369"/>
            <a:chExt cx="6932167" cy="577850"/>
          </a:xfrm>
        </p:grpSpPr>
        <p:sp>
          <p:nvSpPr>
            <p:cNvPr id="6" name="TextBox 5">
              <a:extLst>
                <a:ext uri="{FF2B5EF4-FFF2-40B4-BE49-F238E27FC236}">
                  <a16:creationId xmlns:a16="http://schemas.microsoft.com/office/drawing/2014/main" id="{F2D26012-406C-4C17-885F-0B3B5BA7E65A}"/>
                </a:ext>
              </a:extLst>
            </p:cNvPr>
            <p:cNvSpPr txBox="1"/>
            <p:nvPr/>
          </p:nvSpPr>
          <p:spPr>
            <a:xfrm>
              <a:off x="1143000" y="2630369"/>
              <a:ext cx="673034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r>
                <a:rPr lang="en-US" b="1" dirty="0" err="1">
                  <a:solidFill>
                    <a:srgbClr val="3333FF"/>
                  </a:solidFill>
                  <a:latin typeface="Times New Roman" panose="02020603050405020304" pitchFamily="18" charset="0"/>
                  <a:cs typeface="Times New Roman" panose="02020603050405020304" pitchFamily="18" charset="0"/>
                </a:rPr>
                <a:t>Bức</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tranh</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làng</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quê</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ngày</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mùa</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nói</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lên</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điều</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gì</a:t>
              </a:r>
              <a:r>
                <a:rPr lang="en-US" b="1" dirty="0">
                  <a:solidFill>
                    <a:srgbClr val="3333FF"/>
                  </a:solidFill>
                  <a:latin typeface="Times New Roman" panose="02020603050405020304" pitchFamily="18" charset="0"/>
                  <a:cs typeface="Times New Roman" panose="02020603050405020304" pitchFamily="18" charset="0"/>
                </a:rPr>
                <a:t> ?</a:t>
              </a:r>
            </a:p>
          </p:txBody>
        </p:sp>
        <p:sp>
          <p:nvSpPr>
            <p:cNvPr id="8" name="Arrow: Chevron 7">
              <a:extLst>
                <a:ext uri="{FF2B5EF4-FFF2-40B4-BE49-F238E27FC236}">
                  <a16:creationId xmlns:a16="http://schemas.microsoft.com/office/drawing/2014/main" id="{A9228825-4F8C-4936-8950-A48AEF172ADB}"/>
                </a:ext>
              </a:extLst>
            </p:cNvPr>
            <p:cNvSpPr/>
            <p:nvPr/>
          </p:nvSpPr>
          <p:spPr>
            <a:xfrm>
              <a:off x="941173" y="2919294"/>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a:solidFill>
                  <a:srgbClr val="3333FF"/>
                </a:solidFill>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C5C6C53F-029E-4353-9C96-151F846E973D}"/>
              </a:ext>
            </a:extLst>
          </p:cNvPr>
          <p:cNvPicPr>
            <a:picLocks noChangeAspect="1"/>
          </p:cNvPicPr>
          <p:nvPr/>
        </p:nvPicPr>
        <p:blipFill rotWithShape="1">
          <a:blip r:embed="rId2">
            <a:extLst>
              <a:ext uri="{28A0092B-C50C-407E-A947-70E740481C1C}">
                <a14:useLocalDpi xmlns:a14="http://schemas.microsoft.com/office/drawing/2010/main" val="0"/>
              </a:ext>
            </a:extLst>
          </a:blip>
          <a:srcRect r="11517" b="18037"/>
          <a:stretch/>
        </p:blipFill>
        <p:spPr>
          <a:xfrm>
            <a:off x="7467600" y="3220919"/>
            <a:ext cx="1576851" cy="1922581"/>
          </a:xfrm>
          <a:prstGeom prst="rect">
            <a:avLst/>
          </a:prstGeom>
        </p:spPr>
      </p:pic>
      <p:pic>
        <p:nvPicPr>
          <p:cNvPr id="12" name="Picture 11">
            <a:extLst>
              <a:ext uri="{FF2B5EF4-FFF2-40B4-BE49-F238E27FC236}">
                <a16:creationId xmlns:a16="http://schemas.microsoft.com/office/drawing/2014/main" id="{9F6EEA93-ECC0-442B-8D0B-90ACACF5C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75" y="176194"/>
            <a:ext cx="776998" cy="766684"/>
          </a:xfrm>
          <a:prstGeom prst="rect">
            <a:avLst/>
          </a:prstGeom>
        </p:spPr>
      </p:pic>
    </p:spTree>
    <p:extLst>
      <p:ext uri="{BB962C8B-B14F-4D97-AF65-F5344CB8AC3E}">
        <p14:creationId xmlns:p14="http://schemas.microsoft.com/office/powerpoint/2010/main" val="479495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990600" y="1054002"/>
            <a:ext cx="2407799" cy="602216"/>
          </a:xfrm>
          <a:prstGeom prst="rect">
            <a:avLst/>
          </a:prstGeom>
          <a:noFill/>
        </p:spPr>
        <p:txBody>
          <a:bodyPr wrap="square" rtlCol="0">
            <a:spAutoFit/>
          </a:bodyPr>
          <a:lstStyle/>
          <a:p>
            <a:pPr>
              <a:lnSpc>
                <a:spcPct val="114000"/>
              </a:lnSpc>
            </a:pPr>
            <a:r>
              <a:rPr lang="en-US" sz="3200" b="1" dirty="0" err="1">
                <a:solidFill>
                  <a:srgbClr val="FF0000"/>
                </a:solidFill>
                <a:latin typeface="UTM Avo" pitchFamily="18" charset="0"/>
                <a:ea typeface="HP001 5Ha" pitchFamily="34" charset="-127"/>
                <a:cs typeface="Arial" pitchFamily="34" charset="0"/>
              </a:rPr>
              <a:t>Nội</a:t>
            </a:r>
            <a:r>
              <a:rPr lang="en-US" sz="3200" b="1" dirty="0">
                <a:solidFill>
                  <a:srgbClr val="FF0000"/>
                </a:solidFill>
                <a:latin typeface="UTM Avo" pitchFamily="18" charset="0"/>
                <a:ea typeface="HP001 5Ha" pitchFamily="34" charset="-127"/>
                <a:cs typeface="Arial" pitchFamily="34" charset="0"/>
              </a:rPr>
              <a:t> dung :</a:t>
            </a:r>
          </a:p>
        </p:txBody>
      </p:sp>
      <p:sp>
        <p:nvSpPr>
          <p:cNvPr id="7" name="TextBox 6">
            <a:extLst>
              <a:ext uri="{FF2B5EF4-FFF2-40B4-BE49-F238E27FC236}">
                <a16:creationId xmlns:a16="http://schemas.microsoft.com/office/drawing/2014/main" id="{31D141C3-9C00-4A36-B92B-F2E90B62846A}"/>
              </a:ext>
            </a:extLst>
          </p:cNvPr>
          <p:cNvSpPr txBox="1"/>
          <p:nvPr/>
        </p:nvSpPr>
        <p:spPr>
          <a:xfrm>
            <a:off x="990600" y="1704183"/>
            <a:ext cx="7315200" cy="1384995"/>
          </a:xfrm>
          <a:prstGeom prst="rect">
            <a:avLst/>
          </a:prstGeom>
          <a:noFill/>
        </p:spPr>
        <p:txBody>
          <a:bodyPr wrap="square" rtlCol="0">
            <a:spAutoFit/>
          </a:bodyPr>
          <a:lstStyle/>
          <a:p>
            <a:pPr lvl="0" algn="just">
              <a:spcBef>
                <a:spcPct val="0"/>
              </a:spcBef>
              <a:defRPr/>
            </a:pPr>
            <a:r>
              <a:rPr lang="en-US" sz="2800" dirty="0" err="1">
                <a:solidFill>
                  <a:srgbClr val="3333FF"/>
                </a:solidFill>
                <a:latin typeface="Arial" panose="020B0604020202020204" pitchFamily="34" charset="0"/>
                <a:cs typeface="Arial" panose="020B0604020202020204" pitchFamily="34" charset="0"/>
              </a:rPr>
              <a:t>Bức</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tranh</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làng</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quê</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vào</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ngày</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mùa</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thật</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đẹp</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sinh</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động</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và</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trù</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phú</a:t>
            </a:r>
            <a:r>
              <a:rPr lang="en-US" sz="2800" dirty="0">
                <a:solidFill>
                  <a:srgbClr val="3333FF"/>
                </a:solidFill>
                <a:latin typeface="Arial" panose="020B0604020202020204" pitchFamily="34" charset="0"/>
                <a:cs typeface="Arial" panose="020B0604020202020204" pitchFamily="34" charset="0"/>
              </a:rPr>
              <a:t>, qua </a:t>
            </a:r>
            <a:r>
              <a:rPr lang="en-US" sz="2800" dirty="0" err="1">
                <a:solidFill>
                  <a:srgbClr val="3333FF"/>
                </a:solidFill>
                <a:latin typeface="Arial" panose="020B0604020202020204" pitchFamily="34" charset="0"/>
                <a:cs typeface="Arial" panose="020B0604020202020204" pitchFamily="34" charset="0"/>
              </a:rPr>
              <a:t>đó</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thể</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hiện</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tình</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yêu</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tha</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thiết</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của</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tác</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giả</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đối</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với</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quê</a:t>
            </a:r>
            <a:r>
              <a:rPr lang="en-US" sz="2800" dirty="0">
                <a:solidFill>
                  <a:srgbClr val="3333FF"/>
                </a:solidFill>
                <a:latin typeface="Arial" panose="020B0604020202020204" pitchFamily="34" charset="0"/>
                <a:cs typeface="Arial" panose="020B0604020202020204" pitchFamily="34" charset="0"/>
              </a:rPr>
              <a:t> </a:t>
            </a:r>
            <a:r>
              <a:rPr lang="en-US" sz="2800" dirty="0" err="1">
                <a:solidFill>
                  <a:srgbClr val="3333FF"/>
                </a:solidFill>
                <a:latin typeface="Arial" panose="020B0604020202020204" pitchFamily="34" charset="0"/>
                <a:cs typeface="Arial" panose="020B0604020202020204" pitchFamily="34" charset="0"/>
              </a:rPr>
              <a:t>hương</a:t>
            </a:r>
            <a:r>
              <a:rPr lang="en-US" sz="2800" dirty="0">
                <a:solidFill>
                  <a:srgbClr val="3333FF"/>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F1D1A17F-7B50-432C-8C5F-C45D23779460}"/>
              </a:ext>
            </a:extLst>
          </p:cNvPr>
          <p:cNvPicPr>
            <a:picLocks noChangeAspect="1"/>
          </p:cNvPicPr>
          <p:nvPr/>
        </p:nvPicPr>
        <p:blipFill rotWithShape="1">
          <a:blip r:embed="rId2">
            <a:extLst>
              <a:ext uri="{28A0092B-C50C-407E-A947-70E740481C1C}">
                <a14:useLocalDpi xmlns:a14="http://schemas.microsoft.com/office/drawing/2010/main" val="0"/>
              </a:ext>
            </a:extLst>
          </a:blip>
          <a:srcRect r="11517" b="18037"/>
          <a:stretch/>
        </p:blipFill>
        <p:spPr>
          <a:xfrm>
            <a:off x="7467600" y="3220919"/>
            <a:ext cx="1576851" cy="1922581"/>
          </a:xfrm>
          <a:prstGeom prst="rect">
            <a:avLst/>
          </a:prstGeom>
        </p:spPr>
      </p:pic>
      <p:pic>
        <p:nvPicPr>
          <p:cNvPr id="6" name="Picture 5">
            <a:extLst>
              <a:ext uri="{FF2B5EF4-FFF2-40B4-BE49-F238E27FC236}">
                <a16:creationId xmlns:a16="http://schemas.microsoft.com/office/drawing/2014/main" id="{7B59209B-688C-4831-BDF1-BE22F2065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150"/>
            <a:ext cx="776998" cy="766684"/>
          </a:xfrm>
          <a:prstGeom prst="rect">
            <a:avLst/>
          </a:prstGeom>
        </p:spPr>
      </p:pic>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2590800" y="554422"/>
            <a:ext cx="3646852"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solidFill>
                  <a:srgbClr val="FF0000"/>
                </a:solidFill>
              </a:rPr>
              <a:t>Luyện</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diễn</a:t>
            </a:r>
            <a:r>
              <a:rPr lang="en-US" dirty="0">
                <a:solidFill>
                  <a:srgbClr val="FF0000"/>
                </a:solidFill>
              </a:rPr>
              <a:t> </a:t>
            </a:r>
            <a:r>
              <a:rPr lang="en-US" dirty="0" err="1">
                <a:solidFill>
                  <a:srgbClr val="FF0000"/>
                </a:solidFill>
              </a:rPr>
              <a:t>cảm</a:t>
            </a:r>
            <a:endParaRPr lang="en-US" dirty="0">
              <a:solidFill>
                <a:srgbClr val="FF0000"/>
              </a:solidFill>
            </a:endParaRPr>
          </a:p>
        </p:txBody>
      </p:sp>
      <p:pic>
        <p:nvPicPr>
          <p:cNvPr id="4" name="Picture 3">
            <a:extLst>
              <a:ext uri="{FF2B5EF4-FFF2-40B4-BE49-F238E27FC236}">
                <a16:creationId xmlns:a16="http://schemas.microsoft.com/office/drawing/2014/main" id="{12C8F173-7609-4008-9B4E-7DC06315013B}"/>
              </a:ext>
            </a:extLst>
          </p:cNvPr>
          <p:cNvPicPr>
            <a:picLocks noChangeAspect="1"/>
          </p:cNvPicPr>
          <p:nvPr/>
        </p:nvPicPr>
        <p:blipFill rotWithShape="1">
          <a:blip r:embed="rId3">
            <a:extLst>
              <a:ext uri="{28A0092B-C50C-407E-A947-70E740481C1C}">
                <a14:useLocalDpi xmlns:a14="http://schemas.microsoft.com/office/drawing/2010/main" val="0"/>
              </a:ext>
            </a:extLst>
          </a:blip>
          <a:srcRect r="11517" b="18037"/>
          <a:stretch/>
        </p:blipFill>
        <p:spPr>
          <a:xfrm>
            <a:off x="7467600" y="3220919"/>
            <a:ext cx="1576851" cy="1922581"/>
          </a:xfrm>
          <a:prstGeom prst="rect">
            <a:avLst/>
          </a:prstGeom>
        </p:spPr>
      </p:pic>
      <p:pic>
        <p:nvPicPr>
          <p:cNvPr id="5" name="Picture 4">
            <a:extLst>
              <a:ext uri="{FF2B5EF4-FFF2-40B4-BE49-F238E27FC236}">
                <a16:creationId xmlns:a16="http://schemas.microsoft.com/office/drawing/2014/main" id="{F842C508-AA05-4580-A34C-3B09D4C08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7054"/>
            <a:ext cx="776998" cy="766684"/>
          </a:xfrm>
          <a:prstGeom prst="rect">
            <a:avLst/>
          </a:prstGeom>
        </p:spPr>
      </p:pic>
      <p:sp>
        <p:nvSpPr>
          <p:cNvPr id="6" name="Rectangle 5">
            <a:extLst>
              <a:ext uri="{FF2B5EF4-FFF2-40B4-BE49-F238E27FC236}">
                <a16:creationId xmlns:a16="http://schemas.microsoft.com/office/drawing/2014/main" id="{2DE649AC-91CB-4340-9F6E-FBBAA91C2ED4}"/>
              </a:ext>
            </a:extLst>
          </p:cNvPr>
          <p:cNvSpPr/>
          <p:nvPr/>
        </p:nvSpPr>
        <p:spPr>
          <a:xfrm>
            <a:off x="1352550" y="2096786"/>
            <a:ext cx="6438900" cy="1200329"/>
          </a:xfrm>
          <a:prstGeom prst="rect">
            <a:avLst/>
          </a:prstGeom>
          <a:noFill/>
        </p:spPr>
        <p:txBody>
          <a:bodyPr wrap="square" rtlCol="0">
            <a:spAutoFit/>
          </a:bodyPr>
          <a:lstStyle/>
          <a:p>
            <a:r>
              <a:rPr lang="en-GB" sz="2400" dirty="0" err="1">
                <a:solidFill>
                  <a:srgbClr val="3333FF"/>
                </a:solidFill>
                <a:latin typeface="Arial" panose="020B0604020202020204" pitchFamily="34" charset="0"/>
                <a:cs typeface="Arial" panose="020B0604020202020204" pitchFamily="34" charset="0"/>
              </a:rPr>
              <a:t>Giọng</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tả</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chậm</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rãi</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dàn</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trải</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dịu</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dàng</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nhấn</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giọng</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những</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từ</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ngữ</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tả</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những</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màu</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vàng</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rất</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khác</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nhau</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của</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cảnh</a:t>
            </a:r>
            <a:r>
              <a:rPr lang="en-GB" sz="2400" dirty="0">
                <a:solidFill>
                  <a:srgbClr val="3333FF"/>
                </a:solidFill>
                <a:latin typeface="Arial" panose="020B0604020202020204" pitchFamily="34" charset="0"/>
                <a:cs typeface="Arial" panose="020B0604020202020204" pitchFamily="34" charset="0"/>
              </a:rPr>
              <a:t> </a:t>
            </a:r>
            <a:r>
              <a:rPr lang="en-GB" sz="2400" dirty="0" err="1">
                <a:solidFill>
                  <a:srgbClr val="3333FF"/>
                </a:solidFill>
                <a:latin typeface="Arial" panose="020B0604020202020204" pitchFamily="34" charset="0"/>
                <a:cs typeface="Arial" panose="020B0604020202020204" pitchFamily="34" charset="0"/>
              </a:rPr>
              <a:t>vật</a:t>
            </a:r>
            <a:r>
              <a:rPr lang="en-GB" sz="2400" dirty="0">
                <a:solidFill>
                  <a:srgbClr val="3333FF"/>
                </a:solidFill>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1317525"/>
            <a:ext cx="6640727" cy="577850"/>
            <a:chOff x="1150723" y="1317525"/>
            <a:chExt cx="6640727" cy="577850"/>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dirty="0" err="1"/>
                <a:t>Dựa</a:t>
              </a:r>
              <a:r>
                <a:rPr lang="en-US" altLang="vi-VN" dirty="0"/>
                <a:t> </a:t>
              </a:r>
              <a:r>
                <a:rPr lang="en-US" altLang="vi-VN" dirty="0" err="1"/>
                <a:t>vào</a:t>
              </a:r>
              <a:r>
                <a:rPr lang="en-US" altLang="vi-VN" dirty="0"/>
                <a:t> </a:t>
              </a:r>
              <a:r>
                <a:rPr lang="en-US" altLang="vi-VN" dirty="0" err="1"/>
                <a:t>nội</a:t>
              </a:r>
              <a:r>
                <a:rPr lang="en-US" altLang="vi-VN" dirty="0"/>
                <a:t> dung </a:t>
              </a:r>
              <a:r>
                <a:rPr lang="en-US" altLang="vi-VN" dirty="0" err="1"/>
                <a:t>bài</a:t>
              </a:r>
              <a:r>
                <a:rPr lang="en-US" altLang="vi-VN" dirty="0"/>
                <a:t>, </a:t>
              </a:r>
              <a:r>
                <a:rPr lang="en-US" altLang="vi-VN" dirty="0" err="1"/>
                <a:t>nêu</a:t>
              </a:r>
              <a:r>
                <a:rPr lang="en-US" altLang="vi-VN" dirty="0"/>
                <a:t> </a:t>
              </a:r>
              <a:r>
                <a:rPr lang="en-US" altLang="vi-VN" dirty="0" err="1"/>
                <a:t>giọng</a:t>
              </a:r>
              <a:r>
                <a:rPr lang="en-US" altLang="vi-VN" dirty="0"/>
                <a:t> </a:t>
              </a:r>
              <a:r>
                <a:rPr lang="vi-VN" altLang="vi-VN" dirty="0"/>
                <a:t>đọc</a:t>
              </a:r>
              <a:r>
                <a:rPr lang="en-US" altLang="vi-VN" dirty="0"/>
                <a:t> </a:t>
              </a:r>
              <a:r>
                <a:rPr lang="en-US" altLang="vi-VN" dirty="0" err="1"/>
                <a:t>của</a:t>
              </a:r>
              <a:r>
                <a:rPr lang="en-US" altLang="vi-VN" dirty="0"/>
                <a:t> </a:t>
              </a:r>
              <a:r>
                <a:rPr lang="en-US" altLang="vi-VN" dirty="0" err="1"/>
                <a:t>bài</a:t>
              </a:r>
              <a:r>
                <a:rPr lang="en-US" altLang="vi-VN"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val="3071568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670"/>
            <a:ext cx="776998" cy="766684"/>
          </a:xfrm>
          <a:prstGeom prst="rect">
            <a:avLst/>
          </a:prstGeom>
        </p:spPr>
      </p:pic>
      <p:sp>
        <p:nvSpPr>
          <p:cNvPr id="4" name="TextBox 3"/>
          <p:cNvSpPr txBox="1"/>
          <p:nvPr/>
        </p:nvSpPr>
        <p:spPr>
          <a:xfrm>
            <a:off x="685800" y="1140589"/>
            <a:ext cx="8077200" cy="3416320"/>
          </a:xfrm>
          <a:prstGeom prst="rect">
            <a:avLst/>
          </a:prstGeom>
          <a:noFill/>
        </p:spPr>
        <p:txBody>
          <a:bodyPr wrap="square" rtlCol="0">
            <a:spAutoFit/>
          </a:bodyPr>
          <a:lstStyle/>
          <a:p>
            <a:pPr algn="just"/>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Từng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chiếc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lá</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mít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ối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Tàu</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a:t>
            </a:r>
            <a:r>
              <a:rPr lang="en-US" sz="2400" b="1" dirty="0">
                <a:solidFill>
                  <a:srgbClr val="3333FF"/>
                </a:solidFill>
                <a:latin typeface="Times New Roman" panose="02020603050405020304" pitchFamily="18" charset="0"/>
                <a:cs typeface="Times New Roman" panose="02020603050405020304" pitchFamily="18" charset="0"/>
              </a:rPr>
              <a:t>u </a:t>
            </a:r>
            <a:r>
              <a:rPr lang="vi-VN" sz="2400" b="1" dirty="0">
                <a:solidFill>
                  <a:srgbClr val="3333FF"/>
                </a:solidFill>
                <a:latin typeface="Times New Roman" panose="02020603050405020304" pitchFamily="18" charset="0"/>
                <a:cs typeface="Times New Roman" panose="02020603050405020304" pitchFamily="18" charset="0"/>
              </a:rPr>
              <a:t>đủ</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chiếc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lá</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sắn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héo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lại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mở</a:t>
            </a:r>
            <a:r>
              <a:rPr lang="en-US" sz="2400" b="1" dirty="0">
                <a:solidFill>
                  <a:srgbClr val="3333FF"/>
                </a:solidFill>
                <a:latin typeface="Times New Roman" panose="02020603050405020304" pitchFamily="18" charset="0"/>
                <a:cs typeface="Times New Roman" panose="02020603050405020304" pitchFamily="18" charset="0"/>
              </a:rPr>
              <a:t> n</a:t>
            </a:r>
            <a:r>
              <a:rPr lang="vi-VN" sz="2400" b="1" dirty="0">
                <a:solidFill>
                  <a:srgbClr val="3333FF"/>
                </a:solidFill>
                <a:latin typeface="Times New Roman" panose="02020603050405020304" pitchFamily="18" charset="0"/>
                <a:cs typeface="Times New Roman" panose="02020603050405020304" pitchFamily="18" charset="0"/>
              </a:rPr>
              <a:t>ă</a:t>
            </a:r>
            <a:r>
              <a:rPr lang="en-US" sz="2400" b="1" dirty="0">
                <a:solidFill>
                  <a:srgbClr val="3333FF"/>
                </a:solidFill>
                <a:latin typeface="Times New Roman" panose="02020603050405020304" pitchFamily="18" charset="0"/>
                <a:cs typeface="Times New Roman" panose="02020603050405020304" pitchFamily="18" charset="0"/>
              </a:rPr>
              <a:t>m </a:t>
            </a:r>
            <a:r>
              <a:rPr lang="en-US" sz="2400" b="1" dirty="0" err="1">
                <a:solidFill>
                  <a:srgbClr val="3333FF"/>
                </a:solidFill>
                <a:latin typeface="Times New Roman" panose="02020603050405020304" pitchFamily="18" charset="0"/>
                <a:cs typeface="Times New Roman" panose="02020603050405020304" pitchFamily="18" charset="0"/>
              </a:rPr>
              <a:t>cánh</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t</a:t>
            </a:r>
            <a:r>
              <a:rPr lang="vi-VN" sz="2400" b="1" dirty="0">
                <a:solidFill>
                  <a:srgbClr val="3333FF"/>
                </a:solidFill>
                <a:latin typeface="Times New Roman" panose="02020603050405020304" pitchFamily="18" charset="0"/>
                <a:cs typeface="Times New Roman" panose="02020603050405020304" pitchFamily="18" charset="0"/>
              </a:rPr>
              <a:t>ươ</a:t>
            </a:r>
            <a:r>
              <a:rPr lang="en-US" sz="2400" b="1" dirty="0">
                <a:solidFill>
                  <a:srgbClr val="3333FF"/>
                </a:solidFill>
                <a:latin typeface="Times New Roman" panose="02020603050405020304" pitchFamily="18" charset="0"/>
                <a:cs typeface="Times New Roman" panose="02020603050405020304" pitchFamily="18" charset="0"/>
              </a:rPr>
              <a:t>i. </a:t>
            </a:r>
            <a:r>
              <a:rPr lang="en-US" sz="2400" b="1" dirty="0" err="1">
                <a:solidFill>
                  <a:srgbClr val="3333FF"/>
                </a:solidFill>
                <a:latin typeface="Times New Roman" panose="02020603050405020304" pitchFamily="18" charset="0"/>
                <a:cs typeface="Times New Roman" panose="02020603050405020304" pitchFamily="18" charset="0"/>
              </a:rPr>
              <a:t>Buồng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chuối</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đốm</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chín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Những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tàu</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lá</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chuối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ối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xoã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xuống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a:t>
            </a:r>
            <a:r>
              <a:rPr lang="vi-VN" sz="2400" b="1" dirty="0">
                <a:solidFill>
                  <a:srgbClr val="3333FF"/>
                </a:solidFill>
                <a:latin typeface="Times New Roman" panose="02020603050405020304" pitchFamily="18" charset="0"/>
                <a:cs typeface="Times New Roman" panose="02020603050405020304" pitchFamily="18" charset="0"/>
              </a:rPr>
              <a:t>ư</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những</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a:t>
            </a:r>
            <a:r>
              <a:rPr lang="en-US" sz="2400" b="1" dirty="0" err="1">
                <a:solidFill>
                  <a:srgbClr val="3333FF"/>
                </a:solidFill>
                <a:latin typeface="Times New Roman" panose="02020603050405020304" pitchFamily="18" charset="0"/>
                <a:cs typeface="Times New Roman" panose="02020603050405020304" pitchFamily="18" charset="0"/>
              </a:rPr>
              <a:t>uôi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áo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vạt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áo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Nắng</a:t>
            </a:r>
            <a:r>
              <a:rPr lang="en-US" sz="2400" b="1" dirty="0">
                <a:solidFill>
                  <a:srgbClr val="3333FF"/>
                </a:solidFill>
                <a:latin typeface="Times New Roman" panose="02020603050405020304" pitchFamily="18" charset="0"/>
                <a:cs typeface="Times New Roman" panose="02020603050405020304" pitchFamily="18" charset="0"/>
              </a:rPr>
              <a:t> v</a:t>
            </a:r>
            <a:r>
              <a:rPr lang="vi-VN" sz="2400" b="1" dirty="0">
                <a:solidFill>
                  <a:srgbClr val="3333FF"/>
                </a:solidFill>
                <a:latin typeface="Times New Roman" panose="02020603050405020304" pitchFamily="18" charset="0"/>
                <a:cs typeface="Times New Roman" panose="02020603050405020304" pitchFamily="18" charset="0"/>
              </a:rPr>
              <a:t>ườn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chuối</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đươ</a:t>
            </a:r>
            <a:r>
              <a:rPr lang="en-US" sz="2400" b="1" dirty="0" err="1">
                <a:solidFill>
                  <a:srgbClr val="3333FF"/>
                </a:solidFill>
                <a:latin typeface="Times New Roman" panose="02020603050405020304" pitchFamily="18" charset="0"/>
                <a:cs typeface="Times New Roman" panose="02020603050405020304" pitchFamily="18" charset="0"/>
              </a:rPr>
              <a:t>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lẫn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với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lá</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a:t>
            </a:r>
            <a:r>
              <a:rPr lang="vi-VN" sz="2400" b="1" dirty="0">
                <a:solidFill>
                  <a:srgbClr val="3333FF"/>
                </a:solidFill>
                <a:latin typeface="Times New Roman" panose="02020603050405020304" pitchFamily="18" charset="0"/>
                <a:cs typeface="Times New Roman" panose="02020603050405020304" pitchFamily="18" charset="0"/>
              </a:rPr>
              <a:t>ư</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những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vạt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áo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nắng</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a:t>
            </a:r>
            <a:r>
              <a:rPr lang="en-US" sz="2400" b="1" dirty="0" err="1">
                <a:solidFill>
                  <a:srgbClr val="3333FF"/>
                </a:solidFill>
                <a:latin typeface="Times New Roman" panose="02020603050405020304" pitchFamily="18" charset="0"/>
                <a:cs typeface="Times New Roman" panose="02020603050405020304" pitchFamily="18" charset="0"/>
              </a:rPr>
              <a:t>uôi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áo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nắng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vẫy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vẫy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Bụi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mía</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xọng</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đốt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ngầu</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phấn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trắng</a:t>
            </a:r>
            <a:r>
              <a:rPr lang="en-US" sz="2400" b="1" dirty="0">
                <a:solidFill>
                  <a:srgbClr val="3333FF"/>
                </a:solidFill>
                <a:latin typeface="Times New Roman" panose="02020603050405020304" pitchFamily="18" charset="0"/>
                <a:cs typeface="Times New Roman" panose="02020603050405020304" pitchFamily="18" charset="0"/>
              </a:rPr>
              <a:t>. D</a:t>
            </a:r>
            <a:r>
              <a:rPr lang="vi-VN" sz="2400" b="1" dirty="0">
                <a:solidFill>
                  <a:srgbClr val="3333FF"/>
                </a:solidFill>
                <a:latin typeface="Times New Roman" panose="02020603050405020304" pitchFamily="18" charset="0"/>
                <a:cs typeface="Times New Roman" panose="02020603050405020304" pitchFamily="18" charset="0"/>
              </a:rPr>
              <a:t>ưới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sân</a:t>
            </a:r>
            <a:r>
              <a:rPr lang="en-US" sz="2400" b="1" dirty="0">
                <a:solidFill>
                  <a:srgbClr val="3333FF"/>
                </a:solidFill>
                <a:latin typeface="Times New Roman" panose="02020603050405020304" pitchFamily="18" charset="0"/>
                <a:cs typeface="Times New Roman" panose="02020603050405020304" pitchFamily="18" charset="0"/>
              </a:rPr>
              <a:t>, r</a:t>
            </a:r>
            <a:r>
              <a:rPr lang="vi-VN" sz="2400" b="1" dirty="0">
                <a:solidFill>
                  <a:srgbClr val="3333FF"/>
                </a:solidFill>
                <a:latin typeface="Times New Roman" panose="02020603050405020304" pitchFamily="18" charset="0"/>
                <a:cs typeface="Times New Roman" panose="02020603050405020304" pitchFamily="18" charset="0"/>
              </a:rPr>
              <a:t>ơ</a:t>
            </a:r>
            <a:r>
              <a:rPr lang="en-US" sz="2400" b="1" dirty="0">
                <a:solidFill>
                  <a:srgbClr val="3333FF"/>
                </a:solidFill>
                <a:latin typeface="Times New Roman" panose="02020603050405020304" pitchFamily="18" charset="0"/>
                <a:cs typeface="Times New Roman" panose="02020603050405020304" pitchFamily="18" charset="0"/>
              </a:rPr>
              <a:t>m </a:t>
            </a:r>
            <a:r>
              <a:rPr lang="en-US" sz="2400" b="1" dirty="0" err="1">
                <a:solidFill>
                  <a:srgbClr val="3333FF"/>
                </a:solidFill>
                <a:latin typeface="Times New Roman" panose="02020603050405020304" pitchFamily="18" charset="0"/>
                <a:cs typeface="Times New Roman" panose="02020603050405020304" pitchFamily="18" charset="0"/>
              </a:rPr>
              <a:t>và</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thóc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giòn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Quanh</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đó</a:t>
            </a:r>
            <a:r>
              <a:rPr lang="en-US" sz="2400" b="1" dirty="0">
                <a:solidFill>
                  <a:srgbClr val="3333FF"/>
                </a:solidFill>
                <a:latin typeface="Times New Roman" panose="02020603050405020304" pitchFamily="18" charset="0"/>
                <a:cs typeface="Times New Roman" panose="02020603050405020304" pitchFamily="18" charset="0"/>
              </a:rPr>
              <a:t>, con </a:t>
            </a:r>
            <a:r>
              <a:rPr lang="en-US" sz="2400" b="1" dirty="0" err="1">
                <a:solidFill>
                  <a:srgbClr val="3333FF"/>
                </a:solidFill>
                <a:latin typeface="Times New Roman" panose="02020603050405020304" pitchFamily="18" charset="0"/>
                <a:cs typeface="Times New Roman" panose="02020603050405020304" pitchFamily="18" charset="0"/>
              </a:rPr>
              <a:t>gà</a:t>
            </a:r>
            <a:r>
              <a:rPr lang="en-US" sz="2400" b="1" dirty="0">
                <a:solidFill>
                  <a:srgbClr val="3333FF"/>
                </a:solidFill>
                <a:latin typeface="Times New Roman" panose="02020603050405020304" pitchFamily="18" charset="0"/>
                <a:cs typeface="Times New Roman" panose="02020603050405020304" pitchFamily="18" charset="0"/>
              </a:rPr>
              <a:t>, con </a:t>
            </a:r>
            <a:r>
              <a:rPr lang="en-US" sz="2400" b="1" dirty="0" err="1">
                <a:solidFill>
                  <a:srgbClr val="3333FF"/>
                </a:solidFill>
                <a:latin typeface="Times New Roman" panose="02020603050405020304" pitchFamily="18" charset="0"/>
                <a:cs typeface="Times New Roman" panose="02020603050405020304" pitchFamily="18" charset="0"/>
              </a:rPr>
              <a:t>chó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cũng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m</a:t>
            </a:r>
            <a:r>
              <a:rPr lang="vi-VN" sz="2400" b="1" dirty="0">
                <a:solidFill>
                  <a:srgbClr val="3333FF"/>
                </a:solidFill>
                <a:latin typeface="Times New Roman" panose="02020603050405020304" pitchFamily="18" charset="0"/>
                <a:cs typeface="Times New Roman" panose="02020603050405020304" pitchFamily="18" charset="0"/>
              </a:rPr>
              <a:t>ượt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Mái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nhà</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phủ</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một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màu</a:t>
            </a:r>
            <a:r>
              <a:rPr lang="en-US" sz="2400" b="1" dirty="0">
                <a:solidFill>
                  <a:srgbClr val="3333FF"/>
                </a:solidFill>
                <a:latin typeface="Times New Roman" panose="02020603050405020304" pitchFamily="18" charset="0"/>
                <a:cs typeface="Times New Roman" panose="02020603050405020304" pitchFamily="18" charset="0"/>
              </a:rPr>
              <a:t> r</a:t>
            </a:r>
            <a:r>
              <a:rPr lang="vi-VN" sz="2400" b="1" dirty="0">
                <a:solidFill>
                  <a:srgbClr val="3333FF"/>
                </a:solidFill>
                <a:latin typeface="Times New Roman" panose="02020603050405020304" pitchFamily="18" charset="0"/>
                <a:cs typeface="Times New Roman" panose="02020603050405020304" pitchFamily="18" charset="0"/>
              </a:rPr>
              <a:t>ơ</a:t>
            </a:r>
            <a:r>
              <a:rPr lang="en-US" sz="2400" b="1" dirty="0">
                <a:solidFill>
                  <a:srgbClr val="3333FF"/>
                </a:solidFill>
                <a:latin typeface="Times New Roman" panose="02020603050405020304" pitchFamily="18" charset="0"/>
                <a:cs typeface="Times New Roman" panose="02020603050405020304" pitchFamily="18" charset="0"/>
              </a:rPr>
              <a:t>m </a:t>
            </a:r>
            <a:r>
              <a:rPr lang="en-US" sz="2400" b="1" dirty="0" err="1">
                <a:solidFill>
                  <a:srgbClr val="3333FF"/>
                </a:solidFill>
                <a:latin typeface="Times New Roman" panose="02020603050405020304" pitchFamily="18" charset="0"/>
                <a:cs typeface="Times New Roman" panose="02020603050405020304" pitchFamily="18" charset="0"/>
              </a:rPr>
              <a:t>vàng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mới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Lác</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đác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cây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lụi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mấy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chiếc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lá</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đỏ</a:t>
            </a:r>
            <a:r>
              <a:rPr lang="en-US" sz="2400" b="1" dirty="0">
                <a:solidFill>
                  <a:srgbClr val="3333FF"/>
                </a:solidFill>
                <a:latin typeface="Times New Roman" panose="02020603050405020304" pitchFamily="18" charset="0"/>
                <a:cs typeface="Times New Roman" panose="02020603050405020304" pitchFamily="18" charset="0"/>
              </a:rPr>
              <a:t>. Qua </a:t>
            </a:r>
            <a:r>
              <a:rPr lang="en-US" sz="2400" b="1" dirty="0" err="1">
                <a:solidFill>
                  <a:srgbClr val="3333FF"/>
                </a:solidFill>
                <a:latin typeface="Times New Roman" panose="02020603050405020304" pitchFamily="18" charset="0"/>
                <a:cs typeface="Times New Roman" panose="02020603050405020304" pitchFamily="18" charset="0"/>
              </a:rPr>
              <a:t>khe</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dậu</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ra</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mấy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ớt</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đỏ</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chói</a:t>
            </a:r>
            <a:r>
              <a:rPr lang="en-US" sz="2400" b="1" dirty="0">
                <a:solidFill>
                  <a:srgbClr val="3333FF"/>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52C022C2-78FC-4F82-B3B6-D78496DECCF8}"/>
              </a:ext>
            </a:extLst>
          </p:cNvPr>
          <p:cNvSpPr/>
          <p:nvPr/>
        </p:nvSpPr>
        <p:spPr>
          <a:xfrm>
            <a:off x="1694660" y="505306"/>
            <a:ext cx="605947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QUANG CẢNH LÀNG MẠC NGÀY MÙA</a:t>
            </a:r>
            <a:endParaRPr lang="en-US" sz="2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606618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710320" y="1491166"/>
            <a:ext cx="70820" cy="259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3827144" y="130727"/>
            <a:ext cx="2183931" cy="561692"/>
          </a:xfrm>
          <a:noFill/>
        </p:spPr>
        <p:txBody>
          <a:bodyPr wrap="none" lIns="68580" tIns="34290" rIns="68580" bIns="34290">
            <a:spAutoFit/>
          </a:bodyPr>
          <a:lstStyle/>
          <a:p>
            <a:r>
              <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375462" y="3028950"/>
            <a:ext cx="7463737"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dirty="0" err="1">
                <a:solidFill>
                  <a:schemeClr val="tx2"/>
                </a:solidFill>
              </a:rPr>
              <a:t>Đọc</a:t>
            </a:r>
            <a:r>
              <a:rPr lang="en-US" altLang="vi-VN" b="0" dirty="0">
                <a:solidFill>
                  <a:schemeClr val="tx2"/>
                </a:solidFill>
              </a:rPr>
              <a:t> </a:t>
            </a:r>
            <a:r>
              <a:rPr lang="en-US" altLang="vi-VN" b="0" dirty="0" err="1">
                <a:solidFill>
                  <a:schemeClr val="tx2"/>
                </a:solidFill>
              </a:rPr>
              <a:t>đoạn</a:t>
            </a:r>
            <a:r>
              <a:rPr lang="en-US" altLang="vi-VN" b="0" dirty="0">
                <a:solidFill>
                  <a:schemeClr val="tx2"/>
                </a:solidFill>
              </a:rPr>
              <a:t> 2, </a:t>
            </a:r>
            <a:r>
              <a:rPr lang="en-US" altLang="vi-VN" b="0" dirty="0" err="1">
                <a:solidFill>
                  <a:schemeClr val="tx2"/>
                </a:solidFill>
              </a:rPr>
              <a:t>và</a:t>
            </a:r>
            <a:r>
              <a:rPr lang="en-US" altLang="vi-VN" b="0" dirty="0">
                <a:solidFill>
                  <a:schemeClr val="tx2"/>
                </a:solidFill>
              </a:rPr>
              <a:t> </a:t>
            </a:r>
            <a:r>
              <a:rPr lang="en-US" altLang="vi-VN" b="0" dirty="0" err="1">
                <a:solidFill>
                  <a:schemeClr val="tx2"/>
                </a:solidFill>
              </a:rPr>
              <a:t>trả</a:t>
            </a:r>
            <a:r>
              <a:rPr lang="en-US" altLang="vi-VN" b="0" dirty="0">
                <a:solidFill>
                  <a:schemeClr val="tx2"/>
                </a:solidFill>
              </a:rPr>
              <a:t> </a:t>
            </a:r>
            <a:r>
              <a:rPr lang="en-US" altLang="vi-VN" b="0" dirty="0" err="1">
                <a:solidFill>
                  <a:schemeClr val="tx2"/>
                </a:solidFill>
              </a:rPr>
              <a:t>lời</a:t>
            </a:r>
            <a:r>
              <a:rPr lang="en-US" altLang="vi-VN" b="0" dirty="0">
                <a:solidFill>
                  <a:schemeClr val="tx2"/>
                </a:solidFill>
              </a:rPr>
              <a:t>: </a:t>
            </a:r>
            <a:r>
              <a:rPr lang="en-US" altLang="vi-VN" b="0" dirty="0" err="1">
                <a:solidFill>
                  <a:schemeClr val="tx2"/>
                </a:solidFill>
              </a:rPr>
              <a:t>Học</a:t>
            </a:r>
            <a:r>
              <a:rPr lang="en-US" altLang="vi-VN" b="0" dirty="0">
                <a:solidFill>
                  <a:schemeClr val="tx2"/>
                </a:solidFill>
              </a:rPr>
              <a:t> </a:t>
            </a:r>
            <a:r>
              <a:rPr lang="en-US" altLang="vi-VN" b="0" dirty="0" err="1">
                <a:solidFill>
                  <a:schemeClr val="tx2"/>
                </a:solidFill>
              </a:rPr>
              <a:t>sinh</a:t>
            </a:r>
            <a:r>
              <a:rPr lang="en-US" altLang="vi-VN" b="0" dirty="0">
                <a:solidFill>
                  <a:schemeClr val="tx2"/>
                </a:solidFill>
              </a:rPr>
              <a:t> </a:t>
            </a:r>
            <a:r>
              <a:rPr lang="en-US" altLang="vi-VN" b="0" dirty="0" err="1">
                <a:solidFill>
                  <a:schemeClr val="tx2"/>
                </a:solidFill>
              </a:rPr>
              <a:t>có</a:t>
            </a:r>
            <a:r>
              <a:rPr lang="en-US" altLang="vi-VN" b="0" dirty="0">
                <a:solidFill>
                  <a:schemeClr val="tx2"/>
                </a:solidFill>
              </a:rPr>
              <a:t> </a:t>
            </a:r>
            <a:r>
              <a:rPr lang="en-US" altLang="vi-VN" b="0" dirty="0" err="1">
                <a:solidFill>
                  <a:schemeClr val="tx2"/>
                </a:solidFill>
              </a:rPr>
              <a:t>trách</a:t>
            </a:r>
            <a:r>
              <a:rPr lang="en-US" altLang="vi-VN" b="0" dirty="0">
                <a:solidFill>
                  <a:schemeClr val="tx2"/>
                </a:solidFill>
              </a:rPr>
              <a:t> </a:t>
            </a:r>
            <a:r>
              <a:rPr lang="en-US" altLang="vi-VN" b="0" dirty="0" err="1">
                <a:solidFill>
                  <a:schemeClr val="tx2"/>
                </a:solidFill>
              </a:rPr>
              <a:t>nhiệm</a:t>
            </a:r>
            <a:r>
              <a:rPr lang="en-US" altLang="vi-VN" b="0" dirty="0">
                <a:solidFill>
                  <a:schemeClr val="tx2"/>
                </a:solidFill>
              </a:rPr>
              <a:t> </a:t>
            </a:r>
            <a:r>
              <a:rPr lang="en-US" altLang="vi-VN" b="0" dirty="0" err="1">
                <a:solidFill>
                  <a:schemeClr val="tx2"/>
                </a:solidFill>
              </a:rPr>
              <a:t>như</a:t>
            </a:r>
            <a:r>
              <a:rPr lang="en-US" altLang="vi-VN" b="0" dirty="0">
                <a:solidFill>
                  <a:schemeClr val="tx2"/>
                </a:solidFill>
              </a:rPr>
              <a:t> </a:t>
            </a:r>
            <a:r>
              <a:rPr lang="en-US" altLang="vi-VN" b="0" dirty="0" err="1">
                <a:solidFill>
                  <a:schemeClr val="tx2"/>
                </a:solidFill>
              </a:rPr>
              <a:t>thế</a:t>
            </a:r>
            <a:r>
              <a:rPr lang="en-US" altLang="vi-VN" b="0" dirty="0">
                <a:solidFill>
                  <a:schemeClr val="tx2"/>
                </a:solidFill>
              </a:rPr>
              <a:t> </a:t>
            </a:r>
            <a:r>
              <a:rPr lang="en-US" altLang="vi-VN" b="0" dirty="0" err="1">
                <a:solidFill>
                  <a:schemeClr val="tx2"/>
                </a:solidFill>
              </a:rPr>
              <a:t>nào</a:t>
            </a:r>
            <a:r>
              <a:rPr lang="en-US" altLang="vi-VN" b="0" dirty="0">
                <a:solidFill>
                  <a:schemeClr val="tx2"/>
                </a:solidFill>
              </a:rPr>
              <a:t> </a:t>
            </a:r>
            <a:r>
              <a:rPr lang="en-US" altLang="vi-VN" b="0" dirty="0" err="1">
                <a:solidFill>
                  <a:schemeClr val="tx2"/>
                </a:solidFill>
              </a:rPr>
              <a:t>trong</a:t>
            </a:r>
            <a:r>
              <a:rPr lang="en-US" altLang="vi-VN" b="0" dirty="0">
                <a:solidFill>
                  <a:schemeClr val="tx2"/>
                </a:solidFill>
              </a:rPr>
              <a:t> </a:t>
            </a:r>
          </a:p>
          <a:p>
            <a:pPr eaLnBrk="1" hangingPunct="1"/>
            <a:r>
              <a:rPr lang="en-US" altLang="vi-VN" b="0" dirty="0" err="1">
                <a:solidFill>
                  <a:schemeClr val="tx2"/>
                </a:solidFill>
              </a:rPr>
              <a:t>Công</a:t>
            </a:r>
            <a:r>
              <a:rPr lang="en-US" altLang="vi-VN" b="0" dirty="0">
                <a:solidFill>
                  <a:schemeClr val="tx2"/>
                </a:solidFill>
              </a:rPr>
              <a:t> </a:t>
            </a:r>
            <a:r>
              <a:rPr lang="en-US" altLang="vi-VN" b="0" dirty="0" err="1">
                <a:solidFill>
                  <a:schemeClr val="tx2"/>
                </a:solidFill>
              </a:rPr>
              <a:t>cuộc</a:t>
            </a:r>
            <a:r>
              <a:rPr lang="en-US" altLang="vi-VN" b="0" dirty="0">
                <a:solidFill>
                  <a:schemeClr val="tx2"/>
                </a:solidFill>
              </a:rPr>
              <a:t> </a:t>
            </a:r>
            <a:r>
              <a:rPr lang="en-US" altLang="vi-VN" b="0" dirty="0" err="1">
                <a:solidFill>
                  <a:schemeClr val="tx2"/>
                </a:solidFill>
              </a:rPr>
              <a:t>kiến</a:t>
            </a:r>
            <a:r>
              <a:rPr lang="en-US" altLang="vi-VN" b="0" dirty="0">
                <a:solidFill>
                  <a:schemeClr val="tx2"/>
                </a:solidFill>
              </a:rPr>
              <a:t> </a:t>
            </a:r>
            <a:r>
              <a:rPr lang="en-US" altLang="vi-VN" b="0" dirty="0" err="1">
                <a:solidFill>
                  <a:schemeClr val="tx2"/>
                </a:solidFill>
              </a:rPr>
              <a:t>thiết</a:t>
            </a:r>
            <a:r>
              <a:rPr lang="en-US" altLang="vi-VN" b="0" dirty="0">
                <a:solidFill>
                  <a:schemeClr val="tx2"/>
                </a:solidFill>
              </a:rPr>
              <a:t> </a:t>
            </a:r>
            <a:r>
              <a:rPr lang="en-US" altLang="vi-VN" b="0" dirty="0" err="1">
                <a:solidFill>
                  <a:schemeClr val="tx2"/>
                </a:solidFill>
              </a:rPr>
              <a:t>đất</a:t>
            </a:r>
            <a:r>
              <a:rPr lang="en-US" altLang="vi-VN" b="0" dirty="0">
                <a:solidFill>
                  <a:schemeClr val="tx2"/>
                </a:solidFill>
              </a:rPr>
              <a:t> </a:t>
            </a:r>
            <a:r>
              <a:rPr lang="en-US" altLang="vi-VN" b="0" dirty="0" err="1">
                <a:solidFill>
                  <a:schemeClr val="tx2"/>
                </a:solidFill>
              </a:rPr>
              <a:t>nước</a:t>
            </a:r>
            <a:r>
              <a:rPr lang="en-US" altLang="vi-VN" b="0" dirty="0">
                <a:solidFill>
                  <a:schemeClr val="tx2"/>
                </a:solidFill>
              </a:rPr>
              <a:t>?</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383983" y="1809750"/>
            <a:ext cx="7455216"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dirty="0" err="1">
                <a:solidFill>
                  <a:schemeClr val="tx2"/>
                </a:solidFill>
              </a:rPr>
              <a:t>Đọc</a:t>
            </a:r>
            <a:r>
              <a:rPr lang="en-US" altLang="vi-VN" b="0" dirty="0">
                <a:solidFill>
                  <a:schemeClr val="tx2"/>
                </a:solidFill>
              </a:rPr>
              <a:t> </a:t>
            </a:r>
            <a:r>
              <a:rPr lang="en-US" altLang="vi-VN" b="0" dirty="0" err="1">
                <a:solidFill>
                  <a:schemeClr val="tx2"/>
                </a:solidFill>
              </a:rPr>
              <a:t>thầm</a:t>
            </a:r>
            <a:r>
              <a:rPr lang="en-US" altLang="vi-VN" b="0" dirty="0">
                <a:solidFill>
                  <a:schemeClr val="tx2"/>
                </a:solidFill>
              </a:rPr>
              <a:t> </a:t>
            </a:r>
            <a:r>
              <a:rPr lang="en-US" altLang="vi-VN" b="0" dirty="0" err="1">
                <a:solidFill>
                  <a:schemeClr val="tx2"/>
                </a:solidFill>
              </a:rPr>
              <a:t>đoạn</a:t>
            </a:r>
            <a:r>
              <a:rPr lang="en-US" altLang="vi-VN" b="0" dirty="0">
                <a:solidFill>
                  <a:schemeClr val="tx2"/>
                </a:solidFill>
              </a:rPr>
              <a:t> 1, </a:t>
            </a:r>
            <a:r>
              <a:rPr lang="en-US" altLang="vi-VN" b="0" dirty="0" err="1">
                <a:solidFill>
                  <a:schemeClr val="tx2"/>
                </a:solidFill>
              </a:rPr>
              <a:t>và</a:t>
            </a:r>
            <a:r>
              <a:rPr lang="en-US" altLang="vi-VN" b="0" dirty="0">
                <a:solidFill>
                  <a:schemeClr val="tx2"/>
                </a:solidFill>
              </a:rPr>
              <a:t> </a:t>
            </a:r>
            <a:r>
              <a:rPr lang="en-US" altLang="vi-VN" b="0" dirty="0" err="1">
                <a:solidFill>
                  <a:schemeClr val="tx2"/>
                </a:solidFill>
              </a:rPr>
              <a:t>trả</a:t>
            </a:r>
            <a:r>
              <a:rPr lang="en-US" altLang="vi-VN" b="0" dirty="0">
                <a:solidFill>
                  <a:schemeClr val="tx2"/>
                </a:solidFill>
              </a:rPr>
              <a:t> </a:t>
            </a:r>
            <a:r>
              <a:rPr lang="en-US" altLang="vi-VN" b="0" dirty="0" err="1">
                <a:solidFill>
                  <a:schemeClr val="tx2"/>
                </a:solidFill>
              </a:rPr>
              <a:t>lời</a:t>
            </a:r>
            <a:r>
              <a:rPr lang="en-US" altLang="vi-VN" b="0" dirty="0">
                <a:solidFill>
                  <a:schemeClr val="tx2"/>
                </a:solidFill>
              </a:rPr>
              <a:t>: Theo </a:t>
            </a:r>
            <a:r>
              <a:rPr lang="en-US" altLang="vi-VN" b="0" dirty="0" err="1">
                <a:solidFill>
                  <a:schemeClr val="tx2"/>
                </a:solidFill>
              </a:rPr>
              <a:t>em</a:t>
            </a:r>
            <a:r>
              <a:rPr lang="en-US" altLang="vi-VN" b="0" dirty="0">
                <a:solidFill>
                  <a:schemeClr val="tx2"/>
                </a:solidFill>
              </a:rPr>
              <a:t>, </a:t>
            </a:r>
            <a:r>
              <a:rPr lang="en-US" altLang="vi-VN" b="0" dirty="0" err="1">
                <a:solidFill>
                  <a:schemeClr val="tx2"/>
                </a:solidFill>
              </a:rPr>
              <a:t>Bác</a:t>
            </a:r>
            <a:r>
              <a:rPr lang="en-US" altLang="vi-VN" b="0" dirty="0">
                <a:solidFill>
                  <a:schemeClr val="tx2"/>
                </a:solidFill>
              </a:rPr>
              <a:t> </a:t>
            </a:r>
            <a:r>
              <a:rPr lang="en-US" altLang="vi-VN" b="0" dirty="0" err="1">
                <a:solidFill>
                  <a:schemeClr val="tx2"/>
                </a:solidFill>
              </a:rPr>
              <a:t>Hồ</a:t>
            </a:r>
            <a:r>
              <a:rPr lang="en-US" altLang="vi-VN" b="0" dirty="0">
                <a:solidFill>
                  <a:schemeClr val="tx2"/>
                </a:solidFill>
              </a:rPr>
              <a:t> </a:t>
            </a:r>
            <a:r>
              <a:rPr lang="en-US" altLang="vi-VN" b="0" dirty="0" err="1">
                <a:solidFill>
                  <a:schemeClr val="tx2"/>
                </a:solidFill>
              </a:rPr>
              <a:t>muốn</a:t>
            </a:r>
            <a:r>
              <a:rPr lang="en-US" altLang="vi-VN" b="0" dirty="0">
                <a:solidFill>
                  <a:schemeClr val="tx2"/>
                </a:solidFill>
              </a:rPr>
              <a:t> </a:t>
            </a:r>
            <a:r>
              <a:rPr lang="en-US" altLang="vi-VN" b="0" dirty="0" err="1">
                <a:solidFill>
                  <a:schemeClr val="tx2"/>
                </a:solidFill>
              </a:rPr>
              <a:t>nhắc</a:t>
            </a:r>
            <a:r>
              <a:rPr lang="en-US" altLang="vi-VN" b="0" dirty="0">
                <a:solidFill>
                  <a:schemeClr val="tx2"/>
                </a:solidFill>
              </a:rPr>
              <a:t> </a:t>
            </a:r>
            <a:r>
              <a:rPr lang="en-US" altLang="vi-VN" b="0" dirty="0" err="1">
                <a:solidFill>
                  <a:schemeClr val="tx2"/>
                </a:solidFill>
              </a:rPr>
              <a:t>nhở</a:t>
            </a:r>
            <a:r>
              <a:rPr lang="en-US" altLang="vi-VN" b="0" dirty="0">
                <a:solidFill>
                  <a:schemeClr val="tx2"/>
                </a:solidFill>
              </a:rPr>
              <a:t> </a:t>
            </a:r>
          </a:p>
          <a:p>
            <a:pPr eaLnBrk="1" hangingPunct="1"/>
            <a:r>
              <a:rPr lang="en-US" altLang="vi-VN" b="0" dirty="0">
                <a:solidFill>
                  <a:schemeClr val="tx2"/>
                </a:solidFill>
              </a:rPr>
              <a:t>HS </a:t>
            </a:r>
            <a:r>
              <a:rPr lang="en-US" altLang="vi-VN" b="0" dirty="0" err="1">
                <a:solidFill>
                  <a:schemeClr val="tx2"/>
                </a:solidFill>
              </a:rPr>
              <a:t>điều</a:t>
            </a:r>
            <a:r>
              <a:rPr lang="en-US" altLang="vi-VN" b="0" dirty="0">
                <a:solidFill>
                  <a:schemeClr val="tx2"/>
                </a:solidFill>
              </a:rPr>
              <a:t> </a:t>
            </a:r>
            <a:r>
              <a:rPr lang="en-US" altLang="vi-VN" b="0" dirty="0" err="1">
                <a:solidFill>
                  <a:schemeClr val="tx2"/>
                </a:solidFill>
              </a:rPr>
              <a:t>gì</a:t>
            </a:r>
            <a:r>
              <a:rPr lang="en-US" altLang="vi-VN" b="0" dirty="0">
                <a:solidFill>
                  <a:schemeClr val="tx2"/>
                </a:solidFill>
              </a:rPr>
              <a:t> </a:t>
            </a:r>
            <a:r>
              <a:rPr lang="en-US" altLang="vi-VN" b="0" dirty="0" err="1">
                <a:solidFill>
                  <a:schemeClr val="tx2"/>
                </a:solidFill>
              </a:rPr>
              <a:t>khi</a:t>
            </a:r>
            <a:r>
              <a:rPr lang="en-US" altLang="vi-VN" b="0" dirty="0">
                <a:solidFill>
                  <a:schemeClr val="tx2"/>
                </a:solidFill>
              </a:rPr>
              <a:t> </a:t>
            </a:r>
            <a:r>
              <a:rPr lang="en-US" altLang="vi-VN" b="0" dirty="0" err="1">
                <a:solidFill>
                  <a:schemeClr val="tx2"/>
                </a:solidFill>
              </a:rPr>
              <a:t>đặt</a:t>
            </a:r>
            <a:r>
              <a:rPr lang="en-US" altLang="vi-VN" b="0" dirty="0">
                <a:solidFill>
                  <a:schemeClr val="tx2"/>
                </a:solidFill>
              </a:rPr>
              <a:t> </a:t>
            </a:r>
            <a:r>
              <a:rPr lang="en-US" altLang="vi-VN" b="0" dirty="0" err="1">
                <a:solidFill>
                  <a:schemeClr val="tx2"/>
                </a:solidFill>
              </a:rPr>
              <a:t>câu</a:t>
            </a:r>
            <a:r>
              <a:rPr lang="en-US" altLang="vi-VN" b="0" dirty="0">
                <a:solidFill>
                  <a:schemeClr val="tx2"/>
                </a:solidFill>
              </a:rPr>
              <a:t> </a:t>
            </a:r>
            <a:r>
              <a:rPr lang="en-US" altLang="vi-VN" b="0" dirty="0" err="1">
                <a:solidFill>
                  <a:schemeClr val="tx2"/>
                </a:solidFill>
              </a:rPr>
              <a:t>hỏi</a:t>
            </a:r>
            <a:r>
              <a:rPr lang="en-US" altLang="vi-VN" b="0" dirty="0">
                <a:solidFill>
                  <a:schemeClr val="tx2"/>
                </a:solidFill>
              </a:rPr>
              <a:t>: “</a:t>
            </a:r>
            <a:r>
              <a:rPr lang="en-US" altLang="vi-VN" b="0" dirty="0" err="1">
                <a:solidFill>
                  <a:schemeClr val="tx2"/>
                </a:solidFill>
              </a:rPr>
              <a:t>Vậy</a:t>
            </a:r>
            <a:r>
              <a:rPr lang="en-US" altLang="vi-VN" b="0" dirty="0">
                <a:solidFill>
                  <a:schemeClr val="tx2"/>
                </a:solidFill>
              </a:rPr>
              <a:t> </a:t>
            </a:r>
            <a:r>
              <a:rPr lang="en-US" altLang="vi-VN" b="0" dirty="0" err="1">
                <a:solidFill>
                  <a:schemeClr val="tx2"/>
                </a:solidFill>
              </a:rPr>
              <a:t>các</a:t>
            </a:r>
            <a:r>
              <a:rPr lang="en-US" altLang="vi-VN" b="0" dirty="0">
                <a:solidFill>
                  <a:schemeClr val="tx2"/>
                </a:solidFill>
              </a:rPr>
              <a:t> </a:t>
            </a:r>
            <a:r>
              <a:rPr lang="en-US" altLang="vi-VN" b="0" dirty="0" err="1">
                <a:solidFill>
                  <a:schemeClr val="tx2"/>
                </a:solidFill>
              </a:rPr>
              <a:t>em</a:t>
            </a:r>
            <a:r>
              <a:rPr lang="en-US" altLang="vi-VN" b="0" dirty="0">
                <a:solidFill>
                  <a:schemeClr val="tx2"/>
                </a:solidFill>
              </a:rPr>
              <a:t> </a:t>
            </a:r>
            <a:r>
              <a:rPr lang="en-US" altLang="vi-VN" b="0" dirty="0" err="1">
                <a:solidFill>
                  <a:schemeClr val="tx2"/>
                </a:solidFill>
              </a:rPr>
              <a:t>nghĩ</a:t>
            </a:r>
            <a:r>
              <a:rPr lang="en-US" altLang="vi-VN" b="0" dirty="0">
                <a:solidFill>
                  <a:schemeClr val="tx2"/>
                </a:solidFill>
              </a:rPr>
              <a:t> </a:t>
            </a:r>
            <a:r>
              <a:rPr lang="en-US" altLang="vi-VN" b="0" dirty="0" err="1">
                <a:solidFill>
                  <a:schemeClr val="tx2"/>
                </a:solidFill>
              </a:rPr>
              <a:t>sao</a:t>
            </a:r>
            <a:r>
              <a:rPr lang="en-US" altLang="vi-VN" b="0" dirty="0">
                <a:solidFill>
                  <a:schemeClr val="tx2"/>
                </a:solidFill>
              </a:rPr>
              <a:t>?” </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403624" y="1872167"/>
            <a:ext cx="700243" cy="616744"/>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36"/>
              <a:ext cx="555" cy="11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36"/>
              <a:ext cx="555" cy="110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36"/>
              <a:ext cx="1096"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36"/>
              <a:ext cx="1096" cy="1105"/>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381000" y="3181350"/>
            <a:ext cx="724271" cy="617934"/>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35"/>
              <a:ext cx="629" cy="11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36"/>
              <a:ext cx="629" cy="1103"/>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36"/>
              <a:ext cx="1096"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36"/>
              <a:ext cx="1096" cy="1103"/>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743200" y="667937"/>
            <a:ext cx="4077845" cy="523220"/>
          </a:xfrm>
          <a:prstGeom prst="rect">
            <a:avLst/>
          </a:prstGeom>
          <a:noFill/>
        </p:spPr>
        <p:txBody>
          <a:bodyPr wrap="square">
            <a:spAutoFit/>
          </a:bodyPr>
          <a:lstStyle/>
          <a:p>
            <a:pPr algn="ctr">
              <a:defRPr/>
            </a:pPr>
            <a:r>
              <a:rPr lang="vi-VN" sz="2800" dirty="0">
                <a:solidFill>
                  <a:srgbClr val="FF0000"/>
                </a:solidFill>
              </a:rPr>
              <a:t>Thư gửi các học sinh</a:t>
            </a:r>
            <a:endParaRPr lang="en-US" sz="2800" dirty="0">
              <a:solidFill>
                <a:srgbClr val="FF0000"/>
              </a:solidFill>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5581566" y="1140771"/>
            <a:ext cx="1695701" cy="400110"/>
          </a:xfrm>
          <a:prstGeom prst="rect">
            <a:avLst/>
          </a:prstGeom>
          <a:noFill/>
        </p:spPr>
        <p:txBody>
          <a:bodyPr wrap="square">
            <a:spAutoFit/>
          </a:bodyPr>
          <a:lstStyle/>
          <a:p>
            <a:pPr algn="ctr">
              <a:defRPr/>
            </a:pPr>
            <a:r>
              <a:rPr lang="vi-VN" sz="2000" i="1" dirty="0"/>
              <a:t>Hồ Chí Minh</a:t>
            </a:r>
            <a:endParaRPr lang="en-US" sz="2000" i="1"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283" y="678924"/>
            <a:ext cx="7483434" cy="378565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mít</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Tàu</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a:t>
            </a:r>
            <a:r>
              <a:rPr lang="en-US" sz="2400" b="1" dirty="0">
                <a:latin typeface="Times New Roman" panose="02020603050405020304" pitchFamily="18" charset="0"/>
                <a:cs typeface="Times New Roman" panose="02020603050405020304" pitchFamily="18" charset="0"/>
              </a:rPr>
              <a:t>u </a:t>
            </a:r>
            <a:r>
              <a:rPr lang="vi-VN" sz="2400" b="1" dirty="0">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héo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n</a:t>
            </a:r>
            <a:r>
              <a:rPr lang="vi-VN" sz="2400" b="1" dirty="0">
                <a:latin typeface="Times New Roman" panose="02020603050405020304" pitchFamily="18" charset="0"/>
                <a:cs typeface="Times New Roman" panose="02020603050405020304" pitchFamily="18" charset="0"/>
              </a:rPr>
              <a:t>ă</a:t>
            </a:r>
            <a:r>
              <a:rPr lang="en-US" sz="2400" b="1" dirty="0">
                <a:latin typeface="Times New Roman" panose="02020603050405020304" pitchFamily="18" charset="0"/>
                <a:cs typeface="Times New Roman" panose="02020603050405020304" pitchFamily="18" charset="0"/>
              </a:rPr>
              <a:t>m </a:t>
            </a:r>
            <a:r>
              <a:rPr lang="en-US" sz="2400" b="1" dirty="0" err="1">
                <a:latin typeface="Times New Roman" panose="02020603050405020304" pitchFamily="18" charset="0"/>
                <a:cs typeface="Times New Roman" panose="02020603050405020304" pitchFamily="18" charset="0"/>
              </a:rPr>
              <a:t>cánh</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đốm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xoã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a:t>
            </a:r>
            <a:r>
              <a:rPr lang="en-US" sz="2400" b="1" dirty="0" err="1">
                <a:latin typeface="Times New Roman" panose="02020603050405020304" pitchFamily="18" charset="0"/>
                <a:cs typeface="Times New Roman" panose="02020603050405020304" pitchFamily="18" charset="0"/>
              </a:rPr>
              <a:t>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v</a:t>
            </a:r>
            <a:r>
              <a:rPr lang="vi-VN" sz="2400" b="1" dirty="0">
                <a:latin typeface="Times New Roman" panose="02020603050405020304" pitchFamily="18" charset="0"/>
                <a:cs typeface="Times New Roman" panose="02020603050405020304" pitchFamily="18" charset="0"/>
              </a:rPr>
              <a:t>ườn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chuối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đươ</a:t>
            </a:r>
            <a:r>
              <a:rPr lang="en-US" sz="2400" b="1" dirty="0" err="1">
                <a:latin typeface="Times New Roman" panose="02020603050405020304" pitchFamily="18" charset="0"/>
                <a:cs typeface="Times New Roman" panose="02020603050405020304" pitchFamily="18" charset="0"/>
              </a:rPr>
              <a:t>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a:t>
            </a:r>
            <a:r>
              <a:rPr lang="en-US" sz="2400" b="1" dirty="0" err="1">
                <a:latin typeface="Times New Roman" panose="02020603050405020304" pitchFamily="18" charset="0"/>
                <a:cs typeface="Times New Roman" panose="02020603050405020304" pitchFamily="18" charset="0"/>
              </a:rPr>
              <a:t>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vẫy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vẫy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Bụi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mía</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xọng</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trắng</a:t>
            </a:r>
            <a:r>
              <a:rPr lang="en-US" sz="2400" b="1" dirty="0">
                <a:latin typeface="Times New Roman" panose="02020603050405020304" pitchFamily="18" charset="0"/>
                <a:cs typeface="Times New Roman" panose="02020603050405020304" pitchFamily="18" charset="0"/>
              </a:rPr>
              <a:t>. D</a:t>
            </a:r>
            <a:r>
              <a:rPr lang="vi-VN" sz="2400" b="1" dirty="0">
                <a:latin typeface="Times New Roman" panose="02020603050405020304" pitchFamily="18" charset="0"/>
                <a:cs typeface="Times New Roman" panose="02020603050405020304" pitchFamily="18" charset="0"/>
              </a:rPr>
              <a:t>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sân</a:t>
            </a:r>
            <a:r>
              <a:rPr lang="en-US" sz="2400" b="1" dirty="0">
                <a:latin typeface="Times New Roman" panose="02020603050405020304" pitchFamily="18" charset="0"/>
                <a:cs typeface="Times New Roman" panose="02020603050405020304" pitchFamily="18" charset="0"/>
              </a:rPr>
              <a:t>, r</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m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thóc</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gà</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chó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m</a:t>
            </a:r>
            <a:r>
              <a:rPr lang="vi-VN" sz="2400" b="1" dirty="0">
                <a:solidFill>
                  <a:srgbClr val="FF0000"/>
                </a:solidFill>
                <a:latin typeface="Times New Roman" panose="02020603050405020304" pitchFamily="18" charset="0"/>
                <a:cs typeface="Times New Roman" panose="02020603050405020304" pitchFamily="18" charset="0"/>
              </a:rPr>
              <a:t>ượt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r</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m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Lác</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lụi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ớt</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chói</a:t>
            </a:r>
            <a:r>
              <a:rPr lang="en-US" sz="2400"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0BF5CB2C-47E6-4017-81DE-4DA3E9393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3350"/>
            <a:ext cx="776998" cy="766684"/>
          </a:xfrm>
          <a:prstGeom prst="rect">
            <a:avLst/>
          </a:prstGeom>
        </p:spPr>
      </p:pic>
    </p:spTree>
    <p:extLst>
      <p:ext uri="{BB962C8B-B14F-4D97-AF65-F5344CB8AC3E}">
        <p14:creationId xmlns:p14="http://schemas.microsoft.com/office/powerpoint/2010/main" val="344109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67100" y="490396"/>
            <a:ext cx="2209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1066800" y="771242"/>
            <a:ext cx="7315200" cy="2793842"/>
          </a:xfrm>
          <a:prstGeom prst="rect">
            <a:avLst/>
          </a:prstGeom>
        </p:spPr>
        <p:txBody>
          <a:bodyPr wrap="square">
            <a:spAutoFit/>
          </a:bodyPr>
          <a:lstStyle/>
          <a:p>
            <a:pPr algn="just">
              <a:lnSpc>
                <a:spcPct val="150000"/>
              </a:lnSpc>
            </a:pPr>
            <a:endParaRPr lang="en-US" sz="2400" dirty="0">
              <a:latin typeface="Arial" panose="020B0604020202020204" pitchFamily="34" charset="0"/>
              <a:cs typeface="Arial" panose="020B0604020202020204" pitchFamily="34" charset="0"/>
            </a:endParaRPr>
          </a:p>
          <a:p>
            <a:pPr algn="just">
              <a:lnSpc>
                <a:spcPct val="150000"/>
              </a:lnSpc>
            </a:pP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a:t>
            </a:r>
          </a:p>
          <a:p>
            <a:pPr algn="just">
              <a:lnSpc>
                <a:spcPct val="15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Nghìn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hiến</a:t>
            </a:r>
            <a:endParaRPr lang="en-US" sz="2400" dirty="0">
              <a:latin typeface="Arial" panose="020B0604020202020204" pitchFamily="34" charset="0"/>
              <a:cs typeface="Arial" panose="020B0604020202020204" pitchFamily="34" charset="0"/>
            </a:endParaRPr>
          </a:p>
          <a:p>
            <a:pPr algn="just">
              <a:lnSpc>
                <a:spcPct val="150000"/>
              </a:lnSpc>
            </a:pPr>
            <a:r>
              <a:rPr lang="en-US" sz="2400" dirty="0" err="1">
                <a:latin typeface="Arial" panose="020B0604020202020204" pitchFamily="34" charset="0"/>
                <a:cs typeface="Arial" panose="020B0604020202020204" pitchFamily="34" charset="0"/>
                <a:sym typeface="Wingdings"/>
              </a:rPr>
              <a:t>Tìm</a:t>
            </a:r>
            <a:r>
              <a:rPr lang="en-US" sz="2400" dirty="0">
                <a:latin typeface="Arial" panose="020B0604020202020204" pitchFamily="34" charset="0"/>
                <a:cs typeface="Arial" panose="020B0604020202020204" pitchFamily="34" charset="0"/>
                <a:sym typeface="Wingdings"/>
              </a:rPr>
              <a:t> </a:t>
            </a:r>
            <a:r>
              <a:rPr lang="en-US" sz="2400" dirty="0" err="1">
                <a:latin typeface="Arial" panose="020B0604020202020204" pitchFamily="34" charset="0"/>
                <a:cs typeface="Arial" panose="020B0604020202020204" pitchFamily="34" charset="0"/>
                <a:sym typeface="Wingdings"/>
              </a:rPr>
              <a:t>hiểu</a:t>
            </a:r>
            <a:r>
              <a:rPr lang="en-US" sz="2400" dirty="0">
                <a:latin typeface="Arial" panose="020B0604020202020204" pitchFamily="34" charset="0"/>
                <a:cs typeface="Arial" panose="020B0604020202020204" pitchFamily="34" charset="0"/>
                <a:sym typeface="Wingdings"/>
              </a:rPr>
              <a:t> </a:t>
            </a:r>
            <a:r>
              <a:rPr lang="en-US" sz="2400" dirty="0" err="1">
                <a:latin typeface="Arial" panose="020B0604020202020204" pitchFamily="34" charset="0"/>
                <a:cs typeface="Arial" panose="020B0604020202020204" pitchFamily="34" charset="0"/>
                <a:sym typeface="Wingdings"/>
              </a:rPr>
              <a:t>về</a:t>
            </a:r>
            <a:r>
              <a:rPr lang="en-US" sz="2400" dirty="0">
                <a:latin typeface="Arial" panose="020B0604020202020204" pitchFamily="34" charset="0"/>
                <a:cs typeface="Arial" panose="020B0604020202020204" pitchFamily="34" charset="0"/>
                <a:sym typeface="Wingdings"/>
              </a:rPr>
              <a:t> </a:t>
            </a:r>
            <a:r>
              <a:rPr lang="en-US" sz="2400" dirty="0" err="1">
                <a:latin typeface="Arial" panose="020B0604020202020204" pitchFamily="34" charset="0"/>
                <a:cs typeface="Arial" panose="020B0604020202020204" pitchFamily="34" charset="0"/>
                <a:sym typeface="Wingdings"/>
              </a:rPr>
              <a:t>Văn</a:t>
            </a:r>
            <a:r>
              <a:rPr lang="en-US" sz="2400" dirty="0">
                <a:latin typeface="Arial" panose="020B0604020202020204" pitchFamily="34" charset="0"/>
                <a:cs typeface="Arial" panose="020B0604020202020204" pitchFamily="34" charset="0"/>
                <a:sym typeface="Wingdings"/>
              </a:rPr>
              <a:t> </a:t>
            </a:r>
            <a:r>
              <a:rPr lang="en-US" sz="2400" dirty="0" err="1">
                <a:latin typeface="Arial" panose="020B0604020202020204" pitchFamily="34" charset="0"/>
                <a:cs typeface="Arial" panose="020B0604020202020204" pitchFamily="34" charset="0"/>
                <a:sym typeface="Wingdings"/>
              </a:rPr>
              <a:t>Miếu</a:t>
            </a:r>
            <a:r>
              <a:rPr lang="en-US" sz="2400" dirty="0">
                <a:latin typeface="Arial" panose="020B0604020202020204" pitchFamily="34" charset="0"/>
                <a:cs typeface="Arial" panose="020B0604020202020204" pitchFamily="34" charset="0"/>
                <a:sym typeface="Wingdings"/>
              </a:rPr>
              <a:t> – </a:t>
            </a:r>
            <a:r>
              <a:rPr lang="en-US" sz="2400" dirty="0" err="1">
                <a:latin typeface="Arial" panose="020B0604020202020204" pitchFamily="34" charset="0"/>
                <a:cs typeface="Arial" panose="020B0604020202020204" pitchFamily="34" charset="0"/>
                <a:sym typeface="Wingdings"/>
              </a:rPr>
              <a:t>Quốc</a:t>
            </a:r>
            <a:r>
              <a:rPr lang="en-US" sz="2400" dirty="0">
                <a:latin typeface="Arial" panose="020B0604020202020204" pitchFamily="34" charset="0"/>
                <a:cs typeface="Arial" panose="020B0604020202020204" pitchFamily="34" charset="0"/>
                <a:sym typeface="Wingdings"/>
              </a:rPr>
              <a:t> </a:t>
            </a:r>
            <a:r>
              <a:rPr lang="en-US" sz="2400" dirty="0" err="1">
                <a:latin typeface="Arial" panose="020B0604020202020204" pitchFamily="34" charset="0"/>
                <a:cs typeface="Arial" panose="020B0604020202020204" pitchFamily="34" charset="0"/>
                <a:sym typeface="Wingdings"/>
              </a:rPr>
              <a:t>Tử</a:t>
            </a:r>
            <a:r>
              <a:rPr lang="en-US" sz="2400" dirty="0">
                <a:latin typeface="Arial" panose="020B0604020202020204" pitchFamily="34" charset="0"/>
                <a:cs typeface="Arial" panose="020B0604020202020204" pitchFamily="34" charset="0"/>
                <a:sym typeface="Wingdings"/>
              </a:rPr>
              <a:t> </a:t>
            </a:r>
            <a:r>
              <a:rPr lang="en-US" sz="2400" dirty="0" err="1">
                <a:latin typeface="Arial" panose="020B0604020202020204" pitchFamily="34" charset="0"/>
                <a:cs typeface="Arial" panose="020B0604020202020204" pitchFamily="34" charset="0"/>
                <a:sym typeface="Wingdings"/>
              </a:rPr>
              <a:t>Giám</a:t>
            </a:r>
            <a:endParaRPr lang="en-US" sz="2400" dirty="0">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13796011-5F9E-4391-AB2E-36EDAEA6EAAD}"/>
              </a:ext>
            </a:extLst>
          </p:cNvPr>
          <p:cNvSpPr/>
          <p:nvPr/>
        </p:nvSpPr>
        <p:spPr>
          <a:xfrm>
            <a:off x="832535" y="15811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832535" y="26479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Arrow: Chevron 8">
            <a:extLst>
              <a:ext uri="{FF2B5EF4-FFF2-40B4-BE49-F238E27FC236}">
                <a16:creationId xmlns:a16="http://schemas.microsoft.com/office/drawing/2014/main" id="{BCFAAA13-C553-46B7-9A67-80ACF1E0D73D}"/>
              </a:ext>
            </a:extLst>
          </p:cNvPr>
          <p:cNvSpPr/>
          <p:nvPr/>
        </p:nvSpPr>
        <p:spPr>
          <a:xfrm>
            <a:off x="832534" y="3238501"/>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0" name="Picture 9">
            <a:extLst>
              <a:ext uri="{FF2B5EF4-FFF2-40B4-BE49-F238E27FC236}">
                <a16:creationId xmlns:a16="http://schemas.microsoft.com/office/drawing/2014/main" id="{94AEF78F-6102-4A92-8EF2-DBE65E182AFA}"/>
              </a:ext>
            </a:extLst>
          </p:cNvPr>
          <p:cNvPicPr>
            <a:picLocks noChangeAspect="1"/>
          </p:cNvPicPr>
          <p:nvPr/>
        </p:nvPicPr>
        <p:blipFill rotWithShape="1">
          <a:blip r:embed="rId2">
            <a:extLst>
              <a:ext uri="{28A0092B-C50C-407E-A947-70E740481C1C}">
                <a14:useLocalDpi xmlns:a14="http://schemas.microsoft.com/office/drawing/2010/main" val="0"/>
              </a:ext>
            </a:extLst>
          </a:blip>
          <a:srcRect r="11517" b="18037"/>
          <a:stretch/>
        </p:blipFill>
        <p:spPr>
          <a:xfrm>
            <a:off x="7391400" y="3186629"/>
            <a:ext cx="1576851" cy="1922581"/>
          </a:xfrm>
          <a:prstGeom prst="rect">
            <a:avLst/>
          </a:prstGeom>
        </p:spPr>
      </p:pic>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9" y="107054"/>
            <a:ext cx="776998" cy="766684"/>
          </a:xfrm>
          <a:prstGeom prst="rect">
            <a:avLst/>
          </a:prstGeom>
        </p:spPr>
      </p:pic>
    </p:spTree>
    <p:extLst>
      <p:ext uri="{BB962C8B-B14F-4D97-AF65-F5344CB8AC3E}">
        <p14:creationId xmlns:p14="http://schemas.microsoft.com/office/powerpoint/2010/main" val="3054724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TK\Desktop\To ho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42950"/>
            <a:ext cx="2323171"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2214" y="2795448"/>
            <a:ext cx="2324100" cy="505972"/>
          </a:xfrm>
          <a:prstGeom prst="rect">
            <a:avLst/>
          </a:prstGeom>
          <a:noFill/>
        </p:spPr>
        <p:txBody>
          <a:bodyPr wrap="square" rtlCol="0">
            <a:spAutoFit/>
          </a:bodyPr>
          <a:lstStyle/>
          <a:p>
            <a:pPr algn="ctr">
              <a:lnSpc>
                <a:spcPct val="120000"/>
              </a:lnSpc>
            </a:pPr>
            <a:r>
              <a:rPr lang="en-US" sz="2400" b="1" dirty="0" err="1">
                <a:solidFill>
                  <a:srgbClr val="FF0000"/>
                </a:solidFill>
                <a:latin typeface="HP001 Kieu 5H" pitchFamily="34" charset="0"/>
                <a:ea typeface="HP001 5Ha" pitchFamily="34" charset="-127"/>
                <a:cs typeface="Arial" pitchFamily="34" charset="0"/>
              </a:rPr>
              <a:t>Tô</a:t>
            </a:r>
            <a:r>
              <a:rPr lang="en-US" sz="2400" b="1" dirty="0">
                <a:solidFill>
                  <a:srgbClr val="FF0000"/>
                </a:solidFill>
                <a:latin typeface="HP001 Kieu 5H" pitchFamily="34" charset="0"/>
                <a:ea typeface="HP001 5Ha" pitchFamily="34" charset="-127"/>
                <a:cs typeface="Arial" pitchFamily="34" charset="0"/>
              </a:rPr>
              <a:t> </a:t>
            </a:r>
            <a:r>
              <a:rPr lang="en-US" sz="2400" b="1" dirty="0" err="1">
                <a:solidFill>
                  <a:srgbClr val="FF0000"/>
                </a:solidFill>
                <a:latin typeface="HP001 Kieu 5H" pitchFamily="34" charset="0"/>
                <a:ea typeface="HP001 5Ha" pitchFamily="34" charset="-127"/>
                <a:cs typeface="Arial" pitchFamily="34" charset="0"/>
              </a:rPr>
              <a:t>Hoài</a:t>
            </a:r>
            <a:endParaRPr lang="en-US" sz="2400" b="1" dirty="0">
              <a:solidFill>
                <a:srgbClr val="FF0000"/>
              </a:solidFill>
              <a:latin typeface="HP001 Kieu 5H" pitchFamily="34" charset="0"/>
              <a:ea typeface="HP001 5Ha" pitchFamily="34" charset="-127"/>
              <a:cs typeface="Arial" pitchFamily="34" charset="0"/>
            </a:endParaRPr>
          </a:p>
        </p:txBody>
      </p:sp>
      <p:sp>
        <p:nvSpPr>
          <p:cNvPr id="2" name="TextBox 1">
            <a:extLst>
              <a:ext uri="{FF2B5EF4-FFF2-40B4-BE49-F238E27FC236}">
                <a16:creationId xmlns:a16="http://schemas.microsoft.com/office/drawing/2014/main" id="{FFE7C48B-DA20-4466-B010-BC3526837C92}"/>
              </a:ext>
            </a:extLst>
          </p:cNvPr>
          <p:cNvSpPr txBox="1"/>
          <p:nvPr/>
        </p:nvSpPr>
        <p:spPr>
          <a:xfrm>
            <a:off x="903694" y="4095750"/>
            <a:ext cx="4800600" cy="505972"/>
          </a:xfrm>
          <a:prstGeom prst="rect">
            <a:avLst/>
          </a:prstGeom>
          <a:noFill/>
        </p:spPr>
        <p:txBody>
          <a:bodyPr wrap="square" rtlCol="0">
            <a:spAutoFit/>
          </a:bodyPr>
          <a:lstStyle/>
          <a:p>
            <a:pPr algn="ctr">
              <a:lnSpc>
                <a:spcPct val="120000"/>
              </a:lnSpc>
            </a:pPr>
            <a:r>
              <a:rPr lang="en-US" sz="2400" b="1" dirty="0">
                <a:solidFill>
                  <a:srgbClr val="0000CC"/>
                </a:solidFill>
                <a:latin typeface="HP001 Kieu 5H" pitchFamily="34" charset="0"/>
                <a:ea typeface="HP001 5Ha" pitchFamily="34" charset="-127"/>
                <a:cs typeface="Arial" pitchFamily="34" charset="0"/>
              </a:rPr>
              <a:t>Quang </a:t>
            </a:r>
            <a:r>
              <a:rPr lang="en-US" sz="2400" b="1" dirty="0" err="1">
                <a:solidFill>
                  <a:srgbClr val="0000CC"/>
                </a:solidFill>
                <a:latin typeface="HP001 Kieu 5H" pitchFamily="34" charset="0"/>
                <a:ea typeface="HP001 5Ha" pitchFamily="34" charset="-127"/>
                <a:cs typeface="Arial" pitchFamily="34" charset="0"/>
              </a:rPr>
              <a:t>cảnh</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làng</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mạc</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ngày</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mùa</a:t>
            </a:r>
            <a:r>
              <a:rPr lang="en-US" sz="2400" b="1" dirty="0">
                <a:solidFill>
                  <a:srgbClr val="0000CC"/>
                </a:solidFill>
                <a:latin typeface="HP001 Kieu 5H" pitchFamily="34" charset="0"/>
                <a:ea typeface="HP001 5Ha" pitchFamily="34" charset="-127"/>
                <a:cs typeface="Arial" pitchFamily="34" charset="0"/>
              </a:rPr>
              <a:t> </a:t>
            </a:r>
            <a:endParaRPr lang="en-US" sz="2400" b="1" dirty="0">
              <a:solidFill>
                <a:srgbClr val="FF0000"/>
              </a:solidFill>
              <a:latin typeface="HP001 Kieu 5H" pitchFamily="34" charset="0"/>
              <a:ea typeface="HP001 5Ha" pitchFamily="34" charset="-127"/>
              <a:cs typeface="Arial" pitchFamily="34" charset="0"/>
            </a:endParaRPr>
          </a:p>
        </p:txBody>
      </p:sp>
      <p:pic>
        <p:nvPicPr>
          <p:cNvPr id="3" name="Picture 2">
            <a:extLst>
              <a:ext uri="{FF2B5EF4-FFF2-40B4-BE49-F238E27FC236}">
                <a16:creationId xmlns:a16="http://schemas.microsoft.com/office/drawing/2014/main" id="{14364BD2-E8E9-41B1-B7C4-954096AE80C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2125" b="3399"/>
          <a:stretch/>
        </p:blipFill>
        <p:spPr>
          <a:xfrm>
            <a:off x="903694" y="590550"/>
            <a:ext cx="4934737" cy="3248741"/>
          </a:xfrm>
          <a:custGeom>
            <a:avLst/>
            <a:gdLst>
              <a:gd name="connsiteX0" fmla="*/ 0 w 6001537"/>
              <a:gd name="connsiteY0" fmla="*/ 0 h 3951060"/>
              <a:gd name="connsiteX1" fmla="*/ 4797577 w 6001537"/>
              <a:gd name="connsiteY1" fmla="*/ 0 h 3951060"/>
              <a:gd name="connsiteX2" fmla="*/ 6001537 w 6001537"/>
              <a:gd name="connsiteY2" fmla="*/ 3951060 h 3951060"/>
              <a:gd name="connsiteX3" fmla="*/ 0 w 6001537"/>
              <a:gd name="connsiteY3" fmla="*/ 3951060 h 3951060"/>
            </a:gdLst>
            <a:ahLst/>
            <a:cxnLst>
              <a:cxn ang="0">
                <a:pos x="connsiteX0" y="connsiteY0"/>
              </a:cxn>
              <a:cxn ang="0">
                <a:pos x="connsiteX1" y="connsiteY1"/>
              </a:cxn>
              <a:cxn ang="0">
                <a:pos x="connsiteX2" y="connsiteY2"/>
              </a:cxn>
              <a:cxn ang="0">
                <a:pos x="connsiteX3" y="connsiteY3"/>
              </a:cxn>
            </a:cxnLst>
            <a:rect l="l" t="t" r="r" b="b"/>
            <a:pathLst>
              <a:path w="6001537" h="3951060">
                <a:moveTo>
                  <a:pt x="0" y="0"/>
                </a:moveTo>
                <a:lnTo>
                  <a:pt x="4797577" y="0"/>
                </a:lnTo>
                <a:lnTo>
                  <a:pt x="6001537" y="3951060"/>
                </a:lnTo>
                <a:lnTo>
                  <a:pt x="0" y="3951060"/>
                </a:lnTo>
                <a:close/>
              </a:path>
            </a:pathLst>
          </a:cu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8476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676400" y="1352550"/>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847725" y="1152451"/>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026318" y="3081374"/>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841331" y="2909923"/>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3643540" y="285750"/>
            <a:ext cx="1856919" cy="561692"/>
          </a:xfrm>
          <a:prstGeom prst="rect">
            <a:avLst/>
          </a:prstGeom>
          <a:noFill/>
        </p:spPr>
        <p:txBody>
          <a:bodyPr vert="horz" wrap="none" lIns="68580" tIns="34290" rIns="68580" bIns="34290" rtlCol="0" anchor="ctr">
            <a:spAutoFit/>
          </a:bodyPr>
          <a:lstStyle/>
          <a:p>
            <a:pPr algn="ctr">
              <a:spcBef>
                <a:spcPct val="0"/>
              </a:spcBef>
            </a:pPr>
            <a:r>
              <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MỤC TIÊU</a:t>
            </a:r>
          </a:p>
        </p:txBody>
      </p:sp>
      <p:sp>
        <p:nvSpPr>
          <p:cNvPr id="17" name="TextBox 16">
            <a:extLst>
              <a:ext uri="{FF2B5EF4-FFF2-40B4-BE49-F238E27FC236}">
                <a16:creationId xmlns:a16="http://schemas.microsoft.com/office/drawing/2014/main" id="{344952D8-0FDD-40E1-9F1F-FBB1F72C4BAC}"/>
              </a:ext>
            </a:extLst>
          </p:cNvPr>
          <p:cNvSpPr txBox="1"/>
          <p:nvPr/>
        </p:nvSpPr>
        <p:spPr>
          <a:xfrm>
            <a:off x="2438400" y="1474083"/>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234678" y="3224175"/>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quê</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hương</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EF769-DE93-4929-8EB1-D82CE6C90CCA}"/>
              </a:ext>
            </a:extLst>
          </p:cNvPr>
          <p:cNvSpPr txBox="1"/>
          <p:nvPr/>
        </p:nvSpPr>
        <p:spPr>
          <a:xfrm>
            <a:off x="0" y="-90518"/>
            <a:ext cx="9118600" cy="5632311"/>
          </a:xfrm>
          <a:prstGeom prst="rect">
            <a:avLst/>
          </a:prstGeom>
          <a:noFill/>
        </p:spPr>
        <p:txBody>
          <a:bodyPr wrap="square">
            <a:spAutoFit/>
          </a:bodyPr>
          <a:lstStyle/>
          <a:p>
            <a:pPr algn="ctr"/>
            <a:r>
              <a:rPr lang="vi-VN" sz="2000" b="1" i="0" dirty="0">
                <a:solidFill>
                  <a:srgbClr val="003399"/>
                </a:solidFill>
                <a:effectLst/>
                <a:latin typeface="Times New Roman" panose="02020603050405020304" pitchFamily="18" charset="0"/>
                <a:cs typeface="Times New Roman" panose="02020603050405020304" pitchFamily="18" charset="0"/>
              </a:rPr>
              <a:t>Quang cảnh làng mạc ngày mùa</a:t>
            </a:r>
            <a:endParaRPr lang="vi-VN" sz="2000" b="0" i="0" dirty="0">
              <a:solidFill>
                <a:srgbClr val="003399"/>
              </a:solidFill>
              <a:effectLst/>
              <a:latin typeface="Times New Roman" panose="02020603050405020304" pitchFamily="18" charset="0"/>
              <a:cs typeface="Times New Roman" panose="02020603050405020304" pitchFamily="18" charset="0"/>
            </a:endParaRPr>
          </a:p>
          <a:p>
            <a:pPr algn="just"/>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rgbClr val="003399"/>
                </a:solidFill>
                <a:effectLst/>
                <a:latin typeface="Times New Roman" panose="02020603050405020304" pitchFamily="18" charset="0"/>
                <a:cs typeface="Times New Roman" panose="02020603050405020304" pitchFamily="18" charset="0"/>
              </a:rPr>
              <a:t>Mùa đông, giữa ngày mùa, làng quê toàn màu vàng</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rgbClr val="003399"/>
                </a:solidFill>
                <a:effectLst/>
                <a:latin typeface="Times New Roman" panose="02020603050405020304" pitchFamily="18" charset="0"/>
                <a:cs typeface="Times New Roman" panose="02020603050405020304" pitchFamily="18" charset="0"/>
              </a:rPr>
              <a:t> những màu vàng rất khác nhau.</a:t>
            </a:r>
          </a:p>
          <a:p>
            <a:pPr algn="just"/>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rgbClr val="003399"/>
                </a:solidFill>
                <a:effectLst/>
                <a:latin typeface="Times New Roman" panose="02020603050405020304" pitchFamily="18" charset="0"/>
                <a:cs typeface="Times New Roman" panose="02020603050405020304" pitchFamily="18" charset="0"/>
              </a:rPr>
              <a:t>Có lẽ bắt đầu từ những đêm sương sa thì bóng tối đã hơi cứng và sáng ngày ra thì trông thấy màu trời có vàng hơn thường khi</a:t>
            </a:r>
            <a:r>
              <a:rPr lang="en-US" sz="2000" b="0" i="0" dirty="0">
                <a:solidFill>
                  <a:srgbClr val="003399"/>
                </a:solidFill>
                <a:effectLst/>
                <a:latin typeface="Times New Roman" panose="02020603050405020304" pitchFamily="18" charset="0"/>
                <a:cs typeface="Times New Roman" panose="02020603050405020304" pitchFamily="18" charset="0"/>
              </a:rPr>
              <a:t>.</a:t>
            </a:r>
            <a:r>
              <a:rPr lang="vi-VN" sz="2000" b="0" i="0" dirty="0">
                <a:solidFill>
                  <a:srgbClr val="003399"/>
                </a:solidFill>
                <a:effectLst/>
                <a:latin typeface="Times New Roman" panose="02020603050405020304" pitchFamily="18" charset="0"/>
                <a:cs typeface="Times New Roman" panose="02020603050405020304" pitchFamily="18" charset="0"/>
              </a:rPr>
              <a:t> </a:t>
            </a:r>
            <a:r>
              <a:rPr lang="en-US" sz="2000" dirty="0">
                <a:solidFill>
                  <a:srgbClr val="003399"/>
                </a:solidFill>
                <a:latin typeface="Times New Roman" panose="02020603050405020304" pitchFamily="18" charset="0"/>
                <a:cs typeface="Times New Roman" panose="02020603050405020304" pitchFamily="18" charset="0"/>
              </a:rPr>
              <a:t>M</a:t>
            </a:r>
            <a:r>
              <a:rPr lang="vi-VN" sz="2000" b="0" i="0" dirty="0">
                <a:solidFill>
                  <a:srgbClr val="003399"/>
                </a:solidFill>
                <a:effectLst/>
                <a:latin typeface="Times New Roman" panose="02020603050405020304" pitchFamily="18" charset="0"/>
                <a:cs typeface="Times New Roman" panose="02020603050405020304" pitchFamily="18" charset="0"/>
              </a:rPr>
              <a:t>àu lú</a:t>
            </a:r>
            <a:r>
              <a:rPr lang="en-US" sz="2000" b="0" i="0" dirty="0">
                <a:solidFill>
                  <a:srgbClr val="003399"/>
                </a:solidFill>
                <a:effectLst/>
                <a:latin typeface="Times New Roman" panose="02020603050405020304" pitchFamily="18" charset="0"/>
                <a:cs typeface="Times New Roman" panose="02020603050405020304" pitchFamily="18" charset="0"/>
              </a:rPr>
              <a:t>a</a:t>
            </a:r>
            <a:r>
              <a:rPr lang="vi-VN" sz="2000" b="0" i="0" dirty="0">
                <a:solidFill>
                  <a:srgbClr val="003399"/>
                </a:solidFill>
                <a:effectLst/>
                <a:latin typeface="Times New Roman" panose="02020603050405020304" pitchFamily="18" charset="0"/>
                <a:cs typeface="Times New Roman" panose="02020603050405020304" pitchFamily="18" charset="0"/>
              </a:rPr>
              <a:t> chín dưới đồng vàng</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xuộm</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lại</a:t>
            </a:r>
            <a:r>
              <a:rPr lang="vi-VN" sz="2000" b="0" i="0" dirty="0">
                <a:solidFill>
                  <a:srgbClr val="003399"/>
                </a:solidFill>
                <a:effectLst/>
                <a:latin typeface="Times New Roman" panose="02020603050405020304" pitchFamily="18" charset="0"/>
                <a:cs typeface="Times New Roman" panose="02020603050405020304" pitchFamily="18" charset="0"/>
              </a:rPr>
              <a:t>. Nắng nhạt ngả màu vàng hoe. Trong vườn</a:t>
            </a:r>
            <a:r>
              <a:rPr lang="en-US" sz="2000" b="0" i="0" dirty="0">
                <a:solidFill>
                  <a:srgbClr val="003399"/>
                </a:solidFill>
                <a:effectLst/>
                <a:latin typeface="Times New Roman" panose="02020603050405020304" pitchFamily="18" charset="0"/>
                <a:cs typeface="Times New Roman" panose="02020603050405020304" pitchFamily="18" charset="0"/>
              </a:rPr>
              <a:t>,</a:t>
            </a:r>
            <a:r>
              <a:rPr lang="vi-VN" sz="2000" b="0" i="0" dirty="0">
                <a:solidFill>
                  <a:srgbClr val="003399"/>
                </a:solidFill>
                <a:effectLst/>
                <a:latin typeface="Times New Roman" panose="02020603050405020304" pitchFamily="18" charset="0"/>
                <a:cs typeface="Times New Roman" panose="02020603050405020304" pitchFamily="18" charset="0"/>
              </a:rPr>
              <a:t> lắc lư những chùm quả xoan vàng lịm không trông thấy cuống, như những chuỗi tràng hạt</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bồ</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đề</a:t>
            </a:r>
            <a:r>
              <a:rPr lang="vi-VN" sz="2000" b="0" i="0" dirty="0">
                <a:solidFill>
                  <a:srgbClr val="003399"/>
                </a:solidFill>
                <a:effectLst/>
                <a:latin typeface="Times New Roman" panose="02020603050405020304" pitchFamily="18" charset="0"/>
                <a:cs typeface="Times New Roman" panose="02020603050405020304" pitchFamily="18" charset="0"/>
              </a:rPr>
              <a:t> treo lơ lửng. Từng chiếc lá mít vàng ối. Tàu đu đủ, chiếc lá sắn héo lại mở </a:t>
            </a:r>
            <a:r>
              <a:rPr lang="en-US" sz="2000" b="0" i="0" dirty="0" err="1">
                <a:solidFill>
                  <a:srgbClr val="003399"/>
                </a:solidFill>
                <a:effectLst/>
                <a:latin typeface="Times New Roman" panose="02020603050405020304" pitchFamily="18" charset="0"/>
                <a:cs typeface="Times New Roman" panose="02020603050405020304" pitchFamily="18" charset="0"/>
              </a:rPr>
              <a:t>năm</a:t>
            </a:r>
            <a:r>
              <a:rPr lang="vi-VN" sz="2000" b="0" i="0" dirty="0">
                <a:solidFill>
                  <a:srgbClr val="003399"/>
                </a:solidFill>
                <a:effectLst/>
                <a:latin typeface="Times New Roman" panose="02020603050405020304" pitchFamily="18" charset="0"/>
                <a:cs typeface="Times New Roman" panose="02020603050405020304" pitchFamily="18" charset="0"/>
              </a:rPr>
              <a:t> cánh vàng tươi. Buồng chuối đốm quả chín vàng. Những tàu lá chuối vàng ối xoã xuống như những đuôi áo, vạt áo. Nắng vườn chuối đ</a:t>
            </a:r>
            <a:r>
              <a:rPr lang="en-US" sz="2000" b="0" i="0" dirty="0" err="1">
                <a:solidFill>
                  <a:srgbClr val="003399"/>
                </a:solidFill>
                <a:effectLst/>
                <a:latin typeface="Times New Roman" panose="02020603050405020304" pitchFamily="18" charset="0"/>
                <a:cs typeface="Times New Roman" panose="02020603050405020304" pitchFamily="18" charset="0"/>
              </a:rPr>
              <a:t>ươ</a:t>
            </a:r>
            <a:r>
              <a:rPr lang="vi-VN" sz="2000" b="0" i="0" dirty="0">
                <a:solidFill>
                  <a:srgbClr val="003399"/>
                </a:solidFill>
                <a:effectLst/>
                <a:latin typeface="Times New Roman" panose="02020603050405020304" pitchFamily="18" charset="0"/>
                <a:cs typeface="Times New Roman" panose="02020603050405020304" pitchFamily="18" charset="0"/>
              </a:rPr>
              <a:t>ng có gió l</a:t>
            </a:r>
            <a:r>
              <a:rPr lang="en-US" sz="2000" b="0" i="0" dirty="0">
                <a:solidFill>
                  <a:srgbClr val="003399"/>
                </a:solidFill>
                <a:effectLst/>
                <a:latin typeface="Times New Roman" panose="02020603050405020304" pitchFamily="18" charset="0"/>
                <a:cs typeface="Times New Roman" panose="02020603050405020304" pitchFamily="18" charset="0"/>
              </a:rPr>
              <a:t>ẫ</a:t>
            </a:r>
            <a:r>
              <a:rPr lang="vi-VN" sz="2000" b="0" i="0" dirty="0">
                <a:solidFill>
                  <a:srgbClr val="003399"/>
                </a:solidFill>
                <a:effectLst/>
                <a:latin typeface="Times New Roman" panose="02020603050405020304" pitchFamily="18" charset="0"/>
                <a:cs typeface="Times New Roman" panose="02020603050405020304" pitchFamily="18" charset="0"/>
              </a:rPr>
              <a:t>n với lá vàng như những vạt áo</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đuôi</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áo</a:t>
            </a:r>
            <a:r>
              <a:rPr lang="vi-VN" sz="2000" b="0" i="0" dirty="0">
                <a:solidFill>
                  <a:srgbClr val="003399"/>
                </a:solidFill>
                <a:effectLst/>
                <a:latin typeface="Times New Roman" panose="02020603050405020304" pitchFamily="18" charset="0"/>
                <a:cs typeface="Times New Roman" panose="02020603050405020304" pitchFamily="18" charset="0"/>
              </a:rPr>
              <a:t> nắng. Dưới </a:t>
            </a:r>
            <a:r>
              <a:rPr lang="en-US" sz="2000" dirty="0" err="1">
                <a:solidFill>
                  <a:srgbClr val="003399"/>
                </a:solidFill>
                <a:latin typeface="Times New Roman" panose="02020603050405020304" pitchFamily="18" charset="0"/>
                <a:cs typeface="Times New Roman" panose="02020603050405020304" pitchFamily="18" charset="0"/>
              </a:rPr>
              <a:t>sâ</a:t>
            </a:r>
            <a:r>
              <a:rPr lang="vi-VN" sz="2000" b="0" i="0" dirty="0">
                <a:solidFill>
                  <a:srgbClr val="003399"/>
                </a:solidFill>
                <a:effectLst/>
                <a:latin typeface="Times New Roman" panose="02020603050405020304" pitchFamily="18" charset="0"/>
                <a:cs typeface="Times New Roman" panose="02020603050405020304" pitchFamily="18" charset="0"/>
              </a:rPr>
              <a:t>n, rơm và thóc vàng giòn. Quanh đó, con gà, con chó cũng vàng mượt. Mái nhà phủ một màu rơm vảng mới. Lá</a:t>
            </a:r>
            <a:r>
              <a:rPr lang="en-US" sz="2000" b="0" i="0" dirty="0">
                <a:solidFill>
                  <a:srgbClr val="003399"/>
                </a:solidFill>
                <a:effectLst/>
                <a:latin typeface="Times New Roman" panose="02020603050405020304" pitchFamily="18" charset="0"/>
                <a:cs typeface="Times New Roman" panose="02020603050405020304" pitchFamily="18" charset="0"/>
              </a:rPr>
              <a:t>c</a:t>
            </a:r>
            <a:r>
              <a:rPr lang="vi-VN" sz="2000" b="0" i="0" dirty="0">
                <a:solidFill>
                  <a:srgbClr val="003399"/>
                </a:solidFill>
                <a:effectLst/>
                <a:latin typeface="Times New Roman" panose="02020603050405020304" pitchFamily="18" charset="0"/>
                <a:cs typeface="Times New Roman" panose="02020603050405020304" pitchFamily="18" charset="0"/>
              </a:rPr>
              <a:t> đ</a:t>
            </a:r>
            <a:r>
              <a:rPr lang="en-US" sz="2000" dirty="0" err="1">
                <a:solidFill>
                  <a:srgbClr val="003399"/>
                </a:solidFill>
                <a:latin typeface="Times New Roman" panose="02020603050405020304" pitchFamily="18" charset="0"/>
                <a:cs typeface="Times New Roman" panose="02020603050405020304" pitchFamily="18" charset="0"/>
              </a:rPr>
              <a:t>ác</a:t>
            </a:r>
            <a:r>
              <a:rPr lang="vi-VN" sz="2000" b="0" i="0" dirty="0">
                <a:solidFill>
                  <a:srgbClr val="003399"/>
                </a:solidFill>
                <a:effectLst/>
                <a:latin typeface="Times New Roman" panose="02020603050405020304" pitchFamily="18" charset="0"/>
                <a:cs typeface="Times New Roman" panose="02020603050405020304" pitchFamily="18" charset="0"/>
              </a:rPr>
              <a:t> cây l</a:t>
            </a:r>
            <a:r>
              <a:rPr lang="en-US" sz="2000" dirty="0">
                <a:solidFill>
                  <a:srgbClr val="003399"/>
                </a:solidFill>
                <a:latin typeface="Times New Roman" panose="02020603050405020304" pitchFamily="18" charset="0"/>
                <a:cs typeface="Times New Roman" panose="02020603050405020304" pitchFamily="18" charset="0"/>
              </a:rPr>
              <a:t>ụ</a:t>
            </a:r>
            <a:r>
              <a:rPr lang="vi-VN" sz="2000" b="0" i="0" dirty="0">
                <a:solidFill>
                  <a:srgbClr val="003399"/>
                </a:solidFill>
                <a:effectLst/>
                <a:latin typeface="Times New Roman" panose="02020603050405020304" pitchFamily="18" charset="0"/>
                <a:cs typeface="Times New Roman" panose="02020603050405020304" pitchFamily="18" charset="0"/>
              </a:rPr>
              <a:t>i có mấy chiếc lá đỏ. Qua khe giậu, ló ra mấy quả ớt đỏ chói. Tất cả đượm một màu vàng trù phủ, đầm ấm lạ lùng. Không còn có cảm giác héo tàn, hanh hao lúc sắp bước vào mùa đông. Hơi thở của đất trời, mặt nước thơm thơm, nhè nhẹ.</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rgbClr val="003399"/>
                </a:solidFill>
                <a:effectLst/>
                <a:latin typeface="Times New Roman" panose="02020603050405020304" pitchFamily="18" charset="0"/>
                <a:cs typeface="Times New Roman" panose="02020603050405020304" pitchFamily="18" charset="0"/>
              </a:rPr>
              <a:t>Ngày không nắng, không mưa, h</a:t>
            </a:r>
            <a:r>
              <a:rPr lang="en-US" sz="2000" b="0" i="0" dirty="0">
                <a:solidFill>
                  <a:srgbClr val="003399"/>
                </a:solidFill>
                <a:effectLst/>
                <a:latin typeface="Times New Roman" panose="02020603050405020304" pitchFamily="18" charset="0"/>
                <a:cs typeface="Times New Roman" panose="02020603050405020304" pitchFamily="18" charset="0"/>
              </a:rPr>
              <a:t>ồ</a:t>
            </a:r>
            <a:r>
              <a:rPr lang="vi-VN" sz="2000" b="0" i="0" dirty="0">
                <a:solidFill>
                  <a:srgbClr val="003399"/>
                </a:solidFill>
                <a:effectLst/>
                <a:latin typeface="Times New Roman" panose="02020603050405020304" pitchFamily="18" charset="0"/>
                <a:cs typeface="Times New Roman" panose="02020603050405020304" pitchFamily="18" charset="0"/>
              </a:rPr>
              <a:t> như</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không</a:t>
            </a:r>
            <a:r>
              <a:rPr lang="vi-VN" sz="2000" b="0" i="0" dirty="0">
                <a:solidFill>
                  <a:srgbClr val="003399"/>
                </a:solidFill>
                <a:effectLst/>
                <a:latin typeface="Times New Roman" panose="02020603050405020304" pitchFamily="18" charset="0"/>
                <a:cs typeface="Times New Roman" panose="02020603050405020304" pitchFamily="18" charset="0"/>
              </a:rPr>
              <a:t> ai tưởng đến ngày hay đêm, mà chỉ mải miết</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en-US" sz="2000" b="0" i="0" dirty="0" err="1">
                <a:solidFill>
                  <a:srgbClr val="003399"/>
                </a:solidFill>
                <a:effectLst/>
                <a:latin typeface="Times New Roman" panose="02020603050405020304" pitchFamily="18" charset="0"/>
                <a:cs typeface="Times New Roman" panose="02020603050405020304" pitchFamily="18" charset="0"/>
              </a:rPr>
              <a:t>đi</a:t>
            </a:r>
            <a:r>
              <a:rPr lang="vi-VN" sz="2000" b="0" i="0" dirty="0">
                <a:solidFill>
                  <a:srgbClr val="003399"/>
                </a:solidFill>
                <a:effectLst/>
                <a:latin typeface="Times New Roman" panose="02020603050405020304" pitchFamily="18" charset="0"/>
                <a:cs typeface="Times New Roman" panose="02020603050405020304" pitchFamily="18" charset="0"/>
              </a:rPr>
              <a:t> gặt, kéo đá, cắt r</a:t>
            </a:r>
            <a:r>
              <a:rPr lang="en-US" sz="2000" dirty="0">
                <a:solidFill>
                  <a:srgbClr val="003399"/>
                </a:solidFill>
                <a:latin typeface="Times New Roman" panose="02020603050405020304" pitchFamily="18" charset="0"/>
                <a:cs typeface="Times New Roman" panose="02020603050405020304" pitchFamily="18" charset="0"/>
              </a:rPr>
              <a:t>ạ</a:t>
            </a:r>
            <a:r>
              <a:rPr lang="vi-VN" sz="2000" b="0" i="0" dirty="0">
                <a:solidFill>
                  <a:srgbClr val="003399"/>
                </a:solidFill>
                <a:effectLst/>
                <a:latin typeface="Times New Roman" panose="02020603050405020304" pitchFamily="18" charset="0"/>
                <a:cs typeface="Times New Roman" panose="02020603050405020304" pitchFamily="18" charset="0"/>
              </a:rPr>
              <a:t>, chia thóc hợp tác xã. Ai cũng vậy, cứ buông bát đũa lại đi ngay, cứ trở dậy là ra đồng ngay.</a:t>
            </a:r>
            <a:endParaRPr lang="en-US" sz="2000" b="0" i="0" dirty="0">
              <a:solidFill>
                <a:srgbClr val="003399"/>
              </a:solidFill>
              <a:effectLst/>
              <a:latin typeface="Times New Roman" panose="02020603050405020304" pitchFamily="18" charset="0"/>
              <a:cs typeface="Times New Roman" panose="02020603050405020304" pitchFamily="18" charset="0"/>
            </a:endParaRPr>
          </a:p>
          <a:p>
            <a:pPr algn="just"/>
            <a:r>
              <a:rPr lang="en-US" sz="2000" dirty="0">
                <a:solidFill>
                  <a:srgbClr val="003399"/>
                </a:solidFill>
                <a:latin typeface="Times New Roman" panose="02020603050405020304" pitchFamily="18" charset="0"/>
                <a:cs typeface="Times New Roman" panose="02020603050405020304" pitchFamily="18" charset="0"/>
              </a:rPr>
              <a:t>                                                                                                              </a:t>
            </a:r>
            <a:r>
              <a:rPr lang="en-US" sz="2000" dirty="0" err="1">
                <a:solidFill>
                  <a:srgbClr val="003399"/>
                </a:solidFill>
                <a:latin typeface="Times New Roman" panose="02020603050405020304" pitchFamily="18" charset="0"/>
                <a:cs typeface="Times New Roman" panose="02020603050405020304" pitchFamily="18" charset="0"/>
              </a:rPr>
              <a:t>Tô</a:t>
            </a:r>
            <a:r>
              <a:rPr lang="en-US" sz="2000" dirty="0">
                <a:solidFill>
                  <a:srgbClr val="003399"/>
                </a:solidFill>
                <a:latin typeface="Times New Roman" panose="02020603050405020304" pitchFamily="18" charset="0"/>
                <a:cs typeface="Times New Roman" panose="02020603050405020304" pitchFamily="18" charset="0"/>
              </a:rPr>
              <a:t> </a:t>
            </a:r>
            <a:r>
              <a:rPr lang="en-US" sz="2000" dirty="0" err="1">
                <a:solidFill>
                  <a:srgbClr val="003399"/>
                </a:solidFill>
                <a:latin typeface="Times New Roman" panose="02020603050405020304" pitchFamily="18" charset="0"/>
                <a:cs typeface="Times New Roman" panose="02020603050405020304" pitchFamily="18" charset="0"/>
              </a:rPr>
              <a:t>Hoài</a:t>
            </a:r>
            <a:endParaRPr lang="vi-VN" sz="2000" b="0" i="0" dirty="0">
              <a:solidFill>
                <a:srgbClr val="00339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7093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EF769-DE93-4929-8EB1-D82CE6C90CCA}"/>
              </a:ext>
            </a:extLst>
          </p:cNvPr>
          <p:cNvSpPr txBox="1"/>
          <p:nvPr/>
        </p:nvSpPr>
        <p:spPr>
          <a:xfrm>
            <a:off x="0" y="-90518"/>
            <a:ext cx="9118600" cy="5632311"/>
          </a:xfrm>
          <a:prstGeom prst="rect">
            <a:avLst/>
          </a:prstGeom>
          <a:noFill/>
        </p:spPr>
        <p:txBody>
          <a:bodyPr wrap="square">
            <a:spAutoFit/>
          </a:bodyPr>
          <a:lstStyle/>
          <a:p>
            <a:pPr algn="ctr"/>
            <a:r>
              <a:rPr lang="vi-VN" sz="2000" b="1" i="0" dirty="0">
                <a:solidFill>
                  <a:srgbClr val="FF0000"/>
                </a:solidFill>
                <a:effectLst/>
                <a:latin typeface="Times New Roman" panose="02020603050405020304" pitchFamily="18" charset="0"/>
                <a:cs typeface="Times New Roman" panose="02020603050405020304" pitchFamily="18" charset="0"/>
              </a:rPr>
              <a:t>Quang cảnh làng mạc ngày mùa</a:t>
            </a:r>
            <a:endParaRPr lang="vi-VN" sz="2000" b="0" i="0" dirty="0">
              <a:solidFill>
                <a:srgbClr val="FF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rgbClr val="003399"/>
                </a:solidFill>
                <a:effectLst/>
                <a:latin typeface="Times New Roman" panose="02020603050405020304" pitchFamily="18" charset="0"/>
                <a:cs typeface="Times New Roman" panose="02020603050405020304" pitchFamily="18" charset="0"/>
              </a:rPr>
              <a:t>Mùa đông, giữa ngày mùa, làng quê toàn màu vàng</a:t>
            </a:r>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rgbClr val="003399"/>
                </a:solidFill>
                <a:effectLst/>
                <a:latin typeface="Times New Roman" panose="02020603050405020304" pitchFamily="18" charset="0"/>
                <a:cs typeface="Times New Roman" panose="02020603050405020304" pitchFamily="18" charset="0"/>
              </a:rPr>
              <a:t> những màu vàng rất khác nhau.</a:t>
            </a:r>
          </a:p>
          <a:p>
            <a:pPr algn="just"/>
            <a:r>
              <a:rPr lang="en-US" sz="2000" b="0" i="0" dirty="0">
                <a:solidFill>
                  <a:srgbClr val="003399"/>
                </a:solidFill>
                <a:effectLst/>
                <a:latin typeface="Times New Roman" panose="02020603050405020304" pitchFamily="18" charset="0"/>
                <a:cs typeface="Times New Roman" panose="02020603050405020304" pitchFamily="18" charset="0"/>
              </a:rPr>
              <a:t>       </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Có lẽ bắt đầu từ những đêm sương sa thì bóng tối đã hơi cứng và sáng ngày ra thì trông thấy màu trời có vàng hơn thường khi</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M</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àu lú</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a</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 chín dưới đồng vàng</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b="0" i="0" dirty="0" err="1">
                <a:solidFill>
                  <a:schemeClr val="accent6">
                    <a:lumMod val="50000"/>
                  </a:schemeClr>
                </a:solidFill>
                <a:effectLst/>
                <a:latin typeface="Times New Roman" panose="02020603050405020304" pitchFamily="18" charset="0"/>
                <a:cs typeface="Times New Roman" panose="02020603050405020304" pitchFamily="18" charset="0"/>
              </a:rPr>
              <a:t>xuộm</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b="0" i="0" dirty="0" err="1">
                <a:solidFill>
                  <a:schemeClr val="accent6">
                    <a:lumMod val="50000"/>
                  </a:schemeClr>
                </a:solidFill>
                <a:effectLst/>
                <a:latin typeface="Times New Roman" panose="02020603050405020304" pitchFamily="18" charset="0"/>
                <a:cs typeface="Times New Roman" panose="02020603050405020304" pitchFamily="18" charset="0"/>
              </a:rPr>
              <a:t>lại</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 Nắng nhạt ngả màu vàng hoe. Trong vườn</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 lắc lư những chùm quả xoan vàng lịm không trông thấy cuống, như những chuỗi tràng hạt</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b="0" i="0" dirty="0" err="1">
                <a:solidFill>
                  <a:schemeClr val="accent6">
                    <a:lumMod val="50000"/>
                  </a:schemeClr>
                </a:solidFill>
                <a:effectLst/>
                <a:latin typeface="Times New Roman" panose="02020603050405020304" pitchFamily="18" charset="0"/>
                <a:cs typeface="Times New Roman" panose="02020603050405020304" pitchFamily="18" charset="0"/>
              </a:rPr>
              <a:t>bồ</a:t>
            </a:r>
            <a:r>
              <a:rPr lang="en-US" sz="2000" b="0" i="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b="0" i="0" dirty="0" err="1">
                <a:solidFill>
                  <a:schemeClr val="accent6">
                    <a:lumMod val="50000"/>
                  </a:schemeClr>
                </a:solidFill>
                <a:effectLst/>
                <a:latin typeface="Times New Roman" panose="02020603050405020304" pitchFamily="18" charset="0"/>
                <a:cs typeface="Times New Roman" panose="02020603050405020304" pitchFamily="18" charset="0"/>
              </a:rPr>
              <a:t>đề</a:t>
            </a:r>
            <a:r>
              <a:rPr lang="vi-VN" sz="2000" b="0" i="0" dirty="0">
                <a:solidFill>
                  <a:schemeClr val="accent6">
                    <a:lumMod val="50000"/>
                  </a:schemeClr>
                </a:solidFill>
                <a:effectLst/>
                <a:latin typeface="Times New Roman" panose="02020603050405020304" pitchFamily="18" charset="0"/>
                <a:cs typeface="Times New Roman" panose="02020603050405020304" pitchFamily="18" charset="0"/>
              </a:rPr>
              <a:t> treo lơ lửng. </a:t>
            </a:r>
            <a:r>
              <a:rPr lang="vi-VN" sz="2000" b="0" i="0" dirty="0">
                <a:solidFill>
                  <a:srgbClr val="3333FF"/>
                </a:solidFill>
                <a:effectLst/>
                <a:latin typeface="Times New Roman" panose="02020603050405020304" pitchFamily="18" charset="0"/>
                <a:cs typeface="Times New Roman" panose="02020603050405020304" pitchFamily="18" charset="0"/>
              </a:rPr>
              <a:t>Từng chiếc lá mít vàng ối. Tàu đu đủ, chiếc lá sắn héo lại mở </a:t>
            </a:r>
            <a:r>
              <a:rPr lang="en-US" sz="2000" b="0" i="0" dirty="0" err="1">
                <a:solidFill>
                  <a:srgbClr val="3333FF"/>
                </a:solidFill>
                <a:effectLst/>
                <a:latin typeface="Times New Roman" panose="02020603050405020304" pitchFamily="18" charset="0"/>
                <a:cs typeface="Times New Roman" panose="02020603050405020304" pitchFamily="18" charset="0"/>
              </a:rPr>
              <a:t>năm</a:t>
            </a:r>
            <a:r>
              <a:rPr lang="vi-VN" sz="2000" b="0" i="0" dirty="0">
                <a:solidFill>
                  <a:srgbClr val="3333FF"/>
                </a:solidFill>
                <a:effectLst/>
                <a:latin typeface="Times New Roman" panose="02020603050405020304" pitchFamily="18" charset="0"/>
                <a:cs typeface="Times New Roman" panose="02020603050405020304" pitchFamily="18" charset="0"/>
              </a:rPr>
              <a:t> cánh vàng tươi. Buồng chuối đốm quả chín vàng. Những tàu lá chuối vàng ối xoã xuống như những đuôi áo, vạt áo. Nắng vườn chuối đ</a:t>
            </a:r>
            <a:r>
              <a:rPr lang="en-US" sz="2000" b="0" i="0" dirty="0" err="1">
                <a:solidFill>
                  <a:srgbClr val="3333FF"/>
                </a:solidFill>
                <a:effectLst/>
                <a:latin typeface="Times New Roman" panose="02020603050405020304" pitchFamily="18" charset="0"/>
                <a:cs typeface="Times New Roman" panose="02020603050405020304" pitchFamily="18" charset="0"/>
              </a:rPr>
              <a:t>ươ</a:t>
            </a:r>
            <a:r>
              <a:rPr lang="vi-VN" sz="2000" b="0" i="0" dirty="0">
                <a:solidFill>
                  <a:srgbClr val="3333FF"/>
                </a:solidFill>
                <a:effectLst/>
                <a:latin typeface="Times New Roman" panose="02020603050405020304" pitchFamily="18" charset="0"/>
                <a:cs typeface="Times New Roman" panose="02020603050405020304" pitchFamily="18" charset="0"/>
              </a:rPr>
              <a:t>ng có gió l</a:t>
            </a:r>
            <a:r>
              <a:rPr lang="en-US" sz="2000" b="0" i="0" dirty="0">
                <a:solidFill>
                  <a:srgbClr val="3333FF"/>
                </a:solidFill>
                <a:effectLst/>
                <a:latin typeface="Times New Roman" panose="02020603050405020304" pitchFamily="18" charset="0"/>
                <a:cs typeface="Times New Roman" panose="02020603050405020304" pitchFamily="18" charset="0"/>
              </a:rPr>
              <a:t>ẫ</a:t>
            </a:r>
            <a:r>
              <a:rPr lang="vi-VN" sz="2000" b="0" i="0" dirty="0">
                <a:solidFill>
                  <a:srgbClr val="3333FF"/>
                </a:solidFill>
                <a:effectLst/>
                <a:latin typeface="Times New Roman" panose="02020603050405020304" pitchFamily="18" charset="0"/>
                <a:cs typeface="Times New Roman" panose="02020603050405020304" pitchFamily="18" charset="0"/>
              </a:rPr>
              <a:t>n với lá vàng như những vạt áo</a:t>
            </a:r>
            <a:r>
              <a:rPr lang="en-US" sz="2000" b="0" i="0" dirty="0">
                <a:solidFill>
                  <a:srgbClr val="3333FF"/>
                </a:solidFill>
                <a:effectLst/>
                <a:latin typeface="Times New Roman" panose="02020603050405020304" pitchFamily="18" charset="0"/>
                <a:cs typeface="Times New Roman" panose="02020603050405020304" pitchFamily="18" charset="0"/>
              </a:rPr>
              <a:t>, </a:t>
            </a:r>
            <a:r>
              <a:rPr lang="en-US" sz="2000" b="0" i="0" dirty="0" err="1">
                <a:solidFill>
                  <a:srgbClr val="3333FF"/>
                </a:solidFill>
                <a:effectLst/>
                <a:latin typeface="Times New Roman" panose="02020603050405020304" pitchFamily="18" charset="0"/>
                <a:cs typeface="Times New Roman" panose="02020603050405020304" pitchFamily="18" charset="0"/>
              </a:rPr>
              <a:t>đuôi</a:t>
            </a:r>
            <a:r>
              <a:rPr lang="en-US" sz="2000" b="0" i="0" dirty="0">
                <a:solidFill>
                  <a:srgbClr val="3333FF"/>
                </a:solidFill>
                <a:effectLst/>
                <a:latin typeface="Times New Roman" panose="02020603050405020304" pitchFamily="18" charset="0"/>
                <a:cs typeface="Times New Roman" panose="02020603050405020304" pitchFamily="18" charset="0"/>
              </a:rPr>
              <a:t> </a:t>
            </a:r>
            <a:r>
              <a:rPr lang="en-US" sz="2000" b="0" i="0" dirty="0" err="1">
                <a:solidFill>
                  <a:srgbClr val="3333FF"/>
                </a:solidFill>
                <a:effectLst/>
                <a:latin typeface="Times New Roman" panose="02020603050405020304" pitchFamily="18" charset="0"/>
                <a:cs typeface="Times New Roman" panose="02020603050405020304" pitchFamily="18" charset="0"/>
              </a:rPr>
              <a:t>áo</a:t>
            </a:r>
            <a:r>
              <a:rPr lang="vi-VN" sz="2000" b="0" i="0" dirty="0">
                <a:solidFill>
                  <a:srgbClr val="3333FF"/>
                </a:solidFill>
                <a:effectLst/>
                <a:latin typeface="Times New Roman" panose="02020603050405020304" pitchFamily="18" charset="0"/>
                <a:cs typeface="Times New Roman" panose="02020603050405020304" pitchFamily="18" charset="0"/>
              </a:rPr>
              <a:t> nắng. Dưới </a:t>
            </a:r>
            <a:r>
              <a:rPr lang="en-US" sz="2000" dirty="0" err="1">
                <a:solidFill>
                  <a:srgbClr val="3333FF"/>
                </a:solidFill>
                <a:latin typeface="Times New Roman" panose="02020603050405020304" pitchFamily="18" charset="0"/>
                <a:cs typeface="Times New Roman" panose="02020603050405020304" pitchFamily="18" charset="0"/>
              </a:rPr>
              <a:t>sâ</a:t>
            </a:r>
            <a:r>
              <a:rPr lang="vi-VN" sz="2000" b="0" i="0" dirty="0">
                <a:solidFill>
                  <a:srgbClr val="3333FF"/>
                </a:solidFill>
                <a:effectLst/>
                <a:latin typeface="Times New Roman" panose="02020603050405020304" pitchFamily="18" charset="0"/>
                <a:cs typeface="Times New Roman" panose="02020603050405020304" pitchFamily="18" charset="0"/>
              </a:rPr>
              <a:t>n, rơm và thóc vàng giòn. Quanh đó, con gà, con chó cũng vàng mượt. Mái nhà phủ một màu rơm vảng mới. Lá</a:t>
            </a:r>
            <a:r>
              <a:rPr lang="en-US" sz="2000" b="0" i="0" dirty="0">
                <a:solidFill>
                  <a:srgbClr val="3333FF"/>
                </a:solidFill>
                <a:effectLst/>
                <a:latin typeface="Times New Roman" panose="02020603050405020304" pitchFamily="18" charset="0"/>
                <a:cs typeface="Times New Roman" panose="02020603050405020304" pitchFamily="18" charset="0"/>
              </a:rPr>
              <a:t>c</a:t>
            </a:r>
            <a:r>
              <a:rPr lang="vi-VN" sz="2000" b="0" i="0" dirty="0">
                <a:solidFill>
                  <a:srgbClr val="3333FF"/>
                </a:solidFill>
                <a:effectLst/>
                <a:latin typeface="Times New Roman" panose="02020603050405020304" pitchFamily="18" charset="0"/>
                <a:cs typeface="Times New Roman" panose="02020603050405020304" pitchFamily="18" charset="0"/>
              </a:rPr>
              <a:t> đ</a:t>
            </a:r>
            <a:r>
              <a:rPr lang="en-US" sz="2000" dirty="0" err="1">
                <a:solidFill>
                  <a:srgbClr val="3333FF"/>
                </a:solidFill>
                <a:latin typeface="Times New Roman" panose="02020603050405020304" pitchFamily="18" charset="0"/>
                <a:cs typeface="Times New Roman" panose="02020603050405020304" pitchFamily="18" charset="0"/>
              </a:rPr>
              <a:t>ác</a:t>
            </a:r>
            <a:r>
              <a:rPr lang="vi-VN" sz="2000" b="0" i="0" dirty="0">
                <a:solidFill>
                  <a:srgbClr val="3333FF"/>
                </a:solidFill>
                <a:effectLst/>
                <a:latin typeface="Times New Roman" panose="02020603050405020304" pitchFamily="18" charset="0"/>
                <a:cs typeface="Times New Roman" panose="02020603050405020304" pitchFamily="18" charset="0"/>
              </a:rPr>
              <a:t> cây l</a:t>
            </a:r>
            <a:r>
              <a:rPr lang="en-US" sz="2000" dirty="0">
                <a:solidFill>
                  <a:srgbClr val="3333FF"/>
                </a:solidFill>
                <a:latin typeface="Times New Roman" panose="02020603050405020304" pitchFamily="18" charset="0"/>
                <a:cs typeface="Times New Roman" panose="02020603050405020304" pitchFamily="18" charset="0"/>
              </a:rPr>
              <a:t>ụ</a:t>
            </a:r>
            <a:r>
              <a:rPr lang="vi-VN" sz="2000" b="0" i="0" dirty="0">
                <a:solidFill>
                  <a:srgbClr val="3333FF"/>
                </a:solidFill>
                <a:effectLst/>
                <a:latin typeface="Times New Roman" panose="02020603050405020304" pitchFamily="18" charset="0"/>
                <a:cs typeface="Times New Roman" panose="02020603050405020304" pitchFamily="18" charset="0"/>
              </a:rPr>
              <a:t>i có mấy chiếc lá đỏ. Qua khe giậu, ló ra mấy quả ớt đỏ chói. </a:t>
            </a:r>
            <a:r>
              <a:rPr lang="vi-VN" sz="2000" b="0" i="0" dirty="0">
                <a:solidFill>
                  <a:srgbClr val="C00000"/>
                </a:solidFill>
                <a:effectLst/>
                <a:latin typeface="Times New Roman" panose="02020603050405020304" pitchFamily="18" charset="0"/>
                <a:cs typeface="Times New Roman" panose="02020603050405020304" pitchFamily="18" charset="0"/>
              </a:rPr>
              <a:t>Tất cả đượm một màu vàng trù phủ, đầm ấm lạ lùng. Không còn có cảm giác héo tàn, hanh hao lúc sắp bước vào mùa đông. Hơi thở của đất trời, mặt nước thơm thơm, nhè nhẹ.</a:t>
            </a:r>
            <a:r>
              <a:rPr lang="en-US" sz="2000" b="0" i="0" dirty="0">
                <a:solidFill>
                  <a:srgbClr val="C00000"/>
                </a:solidFill>
                <a:effectLst/>
                <a:latin typeface="Times New Roman" panose="02020603050405020304" pitchFamily="18" charset="0"/>
                <a:cs typeface="Times New Roman" panose="02020603050405020304" pitchFamily="18" charset="0"/>
              </a:rPr>
              <a:t> </a:t>
            </a:r>
            <a:r>
              <a:rPr lang="vi-VN" sz="2000" b="0" i="0" dirty="0">
                <a:solidFill>
                  <a:srgbClr val="C00000"/>
                </a:solidFill>
                <a:effectLst/>
                <a:latin typeface="Times New Roman" panose="02020603050405020304" pitchFamily="18" charset="0"/>
                <a:cs typeface="Times New Roman" panose="02020603050405020304" pitchFamily="18" charset="0"/>
              </a:rPr>
              <a:t>Ngày không nắng, không mưa, h</a:t>
            </a:r>
            <a:r>
              <a:rPr lang="en-US" sz="2000" b="0" i="0" dirty="0">
                <a:solidFill>
                  <a:srgbClr val="C00000"/>
                </a:solidFill>
                <a:effectLst/>
                <a:latin typeface="Times New Roman" panose="02020603050405020304" pitchFamily="18" charset="0"/>
                <a:cs typeface="Times New Roman" panose="02020603050405020304" pitchFamily="18" charset="0"/>
              </a:rPr>
              <a:t>ồ</a:t>
            </a:r>
            <a:r>
              <a:rPr lang="vi-VN" sz="2000" b="0" i="0" dirty="0">
                <a:solidFill>
                  <a:srgbClr val="C00000"/>
                </a:solidFill>
                <a:effectLst/>
                <a:latin typeface="Times New Roman" panose="02020603050405020304" pitchFamily="18" charset="0"/>
                <a:cs typeface="Times New Roman" panose="02020603050405020304" pitchFamily="18" charset="0"/>
              </a:rPr>
              <a:t> như</a:t>
            </a:r>
            <a:r>
              <a:rPr lang="en-US" sz="2000" b="0" i="0" dirty="0">
                <a:solidFill>
                  <a:srgbClr val="C00000"/>
                </a:solidFill>
                <a:effectLst/>
                <a:latin typeface="Times New Roman" panose="02020603050405020304" pitchFamily="18" charset="0"/>
                <a:cs typeface="Times New Roman" panose="02020603050405020304" pitchFamily="18" charset="0"/>
              </a:rPr>
              <a:t> </a:t>
            </a:r>
            <a:r>
              <a:rPr lang="en-US" sz="2000" b="0" i="0" dirty="0" err="1">
                <a:solidFill>
                  <a:srgbClr val="C00000"/>
                </a:solidFill>
                <a:effectLst/>
                <a:latin typeface="Times New Roman" panose="02020603050405020304" pitchFamily="18" charset="0"/>
                <a:cs typeface="Times New Roman" panose="02020603050405020304" pitchFamily="18" charset="0"/>
              </a:rPr>
              <a:t>không</a:t>
            </a:r>
            <a:r>
              <a:rPr lang="vi-VN" sz="2000" b="0" i="0" dirty="0">
                <a:solidFill>
                  <a:srgbClr val="C00000"/>
                </a:solidFill>
                <a:effectLst/>
                <a:latin typeface="Times New Roman" panose="02020603050405020304" pitchFamily="18" charset="0"/>
                <a:cs typeface="Times New Roman" panose="02020603050405020304" pitchFamily="18" charset="0"/>
              </a:rPr>
              <a:t> ai tưởng đến ngày hay đêm, mà chỉ mải miết</a:t>
            </a:r>
            <a:r>
              <a:rPr lang="en-US" sz="2000" b="0" i="0" dirty="0">
                <a:solidFill>
                  <a:srgbClr val="C00000"/>
                </a:solidFill>
                <a:effectLst/>
                <a:latin typeface="Times New Roman" panose="02020603050405020304" pitchFamily="18" charset="0"/>
                <a:cs typeface="Times New Roman" panose="02020603050405020304" pitchFamily="18" charset="0"/>
              </a:rPr>
              <a:t> </a:t>
            </a:r>
            <a:r>
              <a:rPr lang="en-US" sz="2000" b="0" i="0" dirty="0" err="1">
                <a:solidFill>
                  <a:srgbClr val="C00000"/>
                </a:solidFill>
                <a:effectLst/>
                <a:latin typeface="Times New Roman" panose="02020603050405020304" pitchFamily="18" charset="0"/>
                <a:cs typeface="Times New Roman" panose="02020603050405020304" pitchFamily="18" charset="0"/>
              </a:rPr>
              <a:t>đi</a:t>
            </a:r>
            <a:r>
              <a:rPr lang="vi-VN" sz="2000" b="0" i="0" dirty="0">
                <a:solidFill>
                  <a:srgbClr val="C00000"/>
                </a:solidFill>
                <a:effectLst/>
                <a:latin typeface="Times New Roman" panose="02020603050405020304" pitchFamily="18" charset="0"/>
                <a:cs typeface="Times New Roman" panose="02020603050405020304" pitchFamily="18" charset="0"/>
              </a:rPr>
              <a:t> gặt, kéo đá, cắt r</a:t>
            </a:r>
            <a:r>
              <a:rPr lang="en-US" sz="2000" dirty="0">
                <a:solidFill>
                  <a:srgbClr val="C00000"/>
                </a:solidFill>
                <a:latin typeface="Times New Roman" panose="02020603050405020304" pitchFamily="18" charset="0"/>
                <a:cs typeface="Times New Roman" panose="02020603050405020304" pitchFamily="18" charset="0"/>
              </a:rPr>
              <a:t>ạ</a:t>
            </a:r>
            <a:r>
              <a:rPr lang="vi-VN" sz="2000" b="0" i="0" dirty="0">
                <a:solidFill>
                  <a:srgbClr val="C00000"/>
                </a:solidFill>
                <a:effectLst/>
                <a:latin typeface="Times New Roman" panose="02020603050405020304" pitchFamily="18" charset="0"/>
                <a:cs typeface="Times New Roman" panose="02020603050405020304" pitchFamily="18" charset="0"/>
              </a:rPr>
              <a:t>, chia thóc hợp tác xã. Ai cũng vậy, cứ buông bát đũa lại đi ngay, cứ trở dậy là ra đồng ngay.</a:t>
            </a:r>
            <a:endParaRPr lang="en-US" sz="2000" b="0" i="0" dirty="0">
              <a:solidFill>
                <a:srgbClr val="C00000"/>
              </a:solidFill>
              <a:effectLst/>
              <a:latin typeface="Times New Roman" panose="02020603050405020304" pitchFamily="18" charset="0"/>
              <a:cs typeface="Times New Roman" panose="02020603050405020304" pitchFamily="18" charset="0"/>
            </a:endParaRPr>
          </a:p>
          <a:p>
            <a:pPr algn="just"/>
            <a:r>
              <a:rPr lang="en-US" sz="2000" dirty="0">
                <a:solidFill>
                  <a:srgbClr val="003399"/>
                </a:solidFill>
                <a:latin typeface="Times New Roman" panose="02020603050405020304" pitchFamily="18" charset="0"/>
                <a:cs typeface="Times New Roman" panose="02020603050405020304" pitchFamily="18" charset="0"/>
              </a:rPr>
              <a:t>                                                                                                              </a:t>
            </a:r>
            <a:r>
              <a:rPr lang="en-US" sz="2000" dirty="0" err="1">
                <a:solidFill>
                  <a:srgbClr val="003399"/>
                </a:solidFill>
                <a:latin typeface="Times New Roman" panose="02020603050405020304" pitchFamily="18" charset="0"/>
                <a:cs typeface="Times New Roman" panose="02020603050405020304" pitchFamily="18" charset="0"/>
              </a:rPr>
              <a:t>Tô</a:t>
            </a:r>
            <a:r>
              <a:rPr lang="en-US" sz="2000" dirty="0">
                <a:solidFill>
                  <a:srgbClr val="003399"/>
                </a:solidFill>
                <a:latin typeface="Times New Roman" panose="02020603050405020304" pitchFamily="18" charset="0"/>
                <a:cs typeface="Times New Roman" panose="02020603050405020304" pitchFamily="18" charset="0"/>
              </a:rPr>
              <a:t> </a:t>
            </a:r>
            <a:r>
              <a:rPr lang="en-US" sz="2000" dirty="0" err="1">
                <a:solidFill>
                  <a:srgbClr val="003399"/>
                </a:solidFill>
                <a:latin typeface="Times New Roman" panose="02020603050405020304" pitchFamily="18" charset="0"/>
                <a:cs typeface="Times New Roman" panose="02020603050405020304" pitchFamily="18" charset="0"/>
              </a:rPr>
              <a:t>Hoài</a:t>
            </a:r>
            <a:endParaRPr lang="vi-VN" sz="2000" b="0" i="0" dirty="0">
              <a:solidFill>
                <a:srgbClr val="00339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8300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7"/>
          <p:cNvSpPr>
            <a:spLocks noChangeShapeType="1"/>
          </p:cNvSpPr>
          <p:nvPr/>
        </p:nvSpPr>
        <p:spPr bwMode="auto">
          <a:xfrm>
            <a:off x="3911166" y="1469208"/>
            <a:ext cx="0" cy="3532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558"/>
          </a:p>
        </p:txBody>
      </p:sp>
      <p:grpSp>
        <p:nvGrpSpPr>
          <p:cNvPr id="7" name="Group 6"/>
          <p:cNvGrpSpPr/>
          <p:nvPr/>
        </p:nvGrpSpPr>
        <p:grpSpPr>
          <a:xfrm>
            <a:off x="5515242" y="1054437"/>
            <a:ext cx="2047860" cy="438582"/>
            <a:chOff x="6347768" y="1340381"/>
            <a:chExt cx="2366416" cy="506806"/>
          </a:xfrm>
        </p:grpSpPr>
        <p:sp>
          <p:nvSpPr>
            <p:cNvPr id="16" name="Text Box 10"/>
            <p:cNvSpPr txBox="1">
              <a:spLocks noChangeArrowheads="1"/>
            </p:cNvSpPr>
            <p:nvPr/>
          </p:nvSpPr>
          <p:spPr bwMode="auto">
            <a:xfrm>
              <a:off x="6347768" y="1340381"/>
              <a:ext cx="2366416" cy="50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50" b="1">
                  <a:solidFill>
                    <a:srgbClr val="FF0000"/>
                  </a:solidFill>
                  <a:latin typeface="Times New Roman" pitchFamily="18" charset="0"/>
                  <a:cs typeface="Times New Roman" pitchFamily="18" charset="0"/>
                </a:rPr>
                <a:t>Tìm hiểu bài:</a:t>
              </a:r>
            </a:p>
          </p:txBody>
        </p:sp>
        <p:sp>
          <p:nvSpPr>
            <p:cNvPr id="17" name="Line 11"/>
            <p:cNvSpPr>
              <a:spLocks noChangeShapeType="1"/>
            </p:cNvSpPr>
            <p:nvPr/>
          </p:nvSpPr>
          <p:spPr bwMode="auto">
            <a:xfrm>
              <a:off x="6625952" y="1768486"/>
              <a:ext cx="18288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558" b="1">
                <a:solidFill>
                  <a:srgbClr val="FF0000"/>
                </a:solidFill>
              </a:endParaRPr>
            </a:p>
          </p:txBody>
        </p:sp>
      </p:grpSp>
      <p:sp>
        <p:nvSpPr>
          <p:cNvPr id="19" name="Rectangle 18"/>
          <p:cNvSpPr/>
          <p:nvPr/>
        </p:nvSpPr>
        <p:spPr>
          <a:xfrm>
            <a:off x="227502" y="2653186"/>
            <a:ext cx="3628971" cy="1690527"/>
          </a:xfrm>
          <a:prstGeom prst="rect">
            <a:avLst/>
          </a:prstGeom>
        </p:spPr>
        <p:txBody>
          <a:bodyPr wrap="square">
            <a:spAutoFit/>
          </a:bodyPr>
          <a:lstStyle/>
          <a:p>
            <a:pPr algn="just">
              <a:spcBef>
                <a:spcPct val="50000"/>
              </a:spcBef>
            </a:pP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Trong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vườn</a:t>
            </a:r>
            <a:r>
              <a:rPr lang="en-US" altLang="en-US" sz="2077" b="1" dirty="0">
                <a:solidFill>
                  <a:srgbClr val="0000FF"/>
                </a:solidFill>
                <a:latin typeface="Times New Roman" panose="02020603050405020304" pitchFamily="18" charset="0"/>
                <a:cs typeface="Times New Roman" panose="02020603050405020304" pitchFamily="18" charset="0"/>
              </a:rPr>
              <a:t>,</a:t>
            </a:r>
            <a:r>
              <a:rPr lang="en-US" altLang="en-US" sz="2077" b="1" dirty="0">
                <a:solidFill>
                  <a:srgbClr val="FF0000"/>
                </a:solidFill>
                <a:latin typeface="Times New Roman" panose="02020603050405020304" pitchFamily="18" charset="0"/>
                <a:cs typeface="Times New Roman" panose="02020603050405020304" pitchFamily="18" charset="0"/>
              </a:rPr>
              <a:t>/</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lắc</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lư</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những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chùm</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quả</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xoan</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vàng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lịm</a:t>
            </a:r>
            <a:r>
              <a:rPr lang="en-US" altLang="en-US" sz="2077" b="1" dirty="0">
                <a:solidFill>
                  <a:srgbClr val="FF0000"/>
                </a:solidFill>
                <a:latin typeface="Times New Roman" panose="02020603050405020304" pitchFamily="18" charset="0"/>
                <a:cs typeface="Times New Roman" panose="02020603050405020304" pitchFamily="18" charset="0"/>
              </a:rPr>
              <a:t>/</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không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trông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thấy</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cuống</a:t>
            </a:r>
            <a:r>
              <a:rPr lang="en-US" altLang="en-US" sz="2077" b="1" dirty="0">
                <a:solidFill>
                  <a:srgbClr val="0000FF"/>
                </a:solidFill>
                <a:latin typeface="Times New Roman" panose="02020603050405020304" pitchFamily="18" charset="0"/>
                <a:cs typeface="Times New Roman" panose="02020603050405020304" pitchFamily="18" charset="0"/>
              </a:rPr>
              <a:t>,</a:t>
            </a:r>
            <a:r>
              <a:rPr lang="en-US" altLang="en-US" sz="2077" b="1" dirty="0">
                <a:solidFill>
                  <a:srgbClr val="FF0000"/>
                </a:solidFill>
                <a:latin typeface="Times New Roman" panose="02020603050405020304" pitchFamily="18" charset="0"/>
                <a:cs typeface="Times New Roman" panose="02020603050405020304" pitchFamily="18" charset="0"/>
              </a:rPr>
              <a:t>/</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như</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những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chuỗi</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tràng</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hạt</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bồ</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đề</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treo</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lơ</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lửng</a:t>
            </a:r>
            <a:r>
              <a:rPr lang="en-US" altLang="en-US" sz="2077" b="1" dirty="0">
                <a:solidFill>
                  <a:srgbClr val="0000FF"/>
                </a:solidFill>
                <a:latin typeface="Times New Roman" panose="02020603050405020304" pitchFamily="18" charset="0"/>
                <a:cs typeface="Times New Roman" panose="02020603050405020304" pitchFamily="18" charset="0"/>
              </a:rPr>
              <a:t>.</a:t>
            </a:r>
            <a:r>
              <a:rPr lang="en-US" altLang="en-US" sz="2077" b="1" dirty="0">
                <a:solidFill>
                  <a:srgbClr val="FF0000"/>
                </a:solidFill>
                <a:latin typeface="Times New Roman" panose="02020603050405020304" pitchFamily="18" charset="0"/>
                <a:cs typeface="Times New Roman" panose="02020603050405020304" pitchFamily="18" charset="0"/>
              </a:rPr>
              <a:t>//</a:t>
            </a:r>
          </a:p>
        </p:txBody>
      </p:sp>
      <p:sp>
        <p:nvSpPr>
          <p:cNvPr id="40" name="Rectangle 39"/>
          <p:cNvSpPr/>
          <p:nvPr/>
        </p:nvSpPr>
        <p:spPr>
          <a:xfrm>
            <a:off x="4252347" y="1436237"/>
            <a:ext cx="757107" cy="411972"/>
          </a:xfrm>
          <a:prstGeom prst="rect">
            <a:avLst/>
          </a:prstGeom>
        </p:spPr>
        <p:txBody>
          <a:bodyPr wrap="square">
            <a:spAutoFit/>
          </a:bodyPr>
          <a:lstStyle/>
          <a:p>
            <a:pPr lvl="0" algn="just"/>
            <a:r>
              <a:rPr lang="en-US" sz="2077" b="1">
                <a:solidFill>
                  <a:srgbClr val="0000FF"/>
                </a:solidFill>
                <a:latin typeface="Times New Roman" pitchFamily="18" charset="0"/>
                <a:cs typeface="Times New Roman" pitchFamily="18" charset="0"/>
              </a:rPr>
              <a:t>Lụi, </a:t>
            </a:r>
            <a:endParaRPr lang="vi-VN" sz="2077" b="1" i="1">
              <a:solidFill>
                <a:srgbClr val="0000FF"/>
              </a:solidFill>
              <a:latin typeface="Times New Roman" pitchFamily="18" charset="0"/>
              <a:cs typeface="Times New Roman" pitchFamily="18" charset="0"/>
            </a:endParaRPr>
          </a:p>
        </p:txBody>
      </p:sp>
      <p:sp>
        <p:nvSpPr>
          <p:cNvPr id="41" name="Rectangle 40"/>
          <p:cNvSpPr/>
          <p:nvPr/>
        </p:nvSpPr>
        <p:spPr>
          <a:xfrm>
            <a:off x="4048029" y="1930487"/>
            <a:ext cx="4885994" cy="1199239"/>
          </a:xfrm>
          <a:prstGeom prst="rect">
            <a:avLst/>
          </a:prstGeom>
        </p:spPr>
        <p:txBody>
          <a:bodyPr wrap="square">
            <a:spAutoFit/>
          </a:bodyPr>
          <a:lstStyle/>
          <a:p>
            <a:pPr algn="just">
              <a:spcBef>
                <a:spcPct val="50000"/>
              </a:spcBef>
            </a:pPr>
            <a:r>
              <a:rPr lang="nl-NL" sz="2077" b="1" dirty="0">
                <a:solidFill>
                  <a:srgbClr val="FF0000"/>
                </a:solidFill>
                <a:latin typeface="Times New Roman" pitchFamily="18" charset="0"/>
                <a:cs typeface="Times New Roman" pitchFamily="18" charset="0"/>
              </a:rPr>
              <a:t>   1. </a:t>
            </a:r>
            <a:r>
              <a:rPr lang="en-US" sz="2000" b="1" dirty="0" err="1">
                <a:solidFill>
                  <a:srgbClr val="FF0000"/>
                </a:solidFill>
                <a:latin typeface="Times New Roman" panose="02020603050405020304" pitchFamily="18" charset="0"/>
                <a:cs typeface="Times New Roman" panose="02020603050405020304" pitchFamily="18" charset="0"/>
              </a:rPr>
              <a:t>Đọc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thầm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đoạn</a:t>
            </a:r>
            <a:r>
              <a:rPr lang="en-US" sz="2000" b="1" dirty="0">
                <a:solidFill>
                  <a:srgbClr val="FF0000"/>
                </a:solidFill>
                <a:latin typeface="Times New Roman" panose="02020603050405020304" pitchFamily="18" charset="0"/>
                <a:cs typeface="Times New Roman" panose="02020603050405020304" pitchFamily="18" charset="0"/>
              </a:rPr>
              <a:t> 1 </a:t>
            </a:r>
            <a:r>
              <a:rPr lang="en-US" sz="2000" b="1" dirty="0" err="1">
                <a:solidFill>
                  <a:srgbClr val="FF0000"/>
                </a:solidFill>
                <a:latin typeface="Times New Roman" panose="02020603050405020304" pitchFamily="18" charset="0"/>
                <a:cs typeface="Times New Roman" panose="02020603050405020304" pitchFamily="18" charset="0"/>
              </a:rPr>
              <a:t>em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hãy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giả</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giới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thiệu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điều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gì</a:t>
            </a:r>
            <a:r>
              <a:rPr lang="en-US" sz="2000" b="1" dirty="0">
                <a:solidFill>
                  <a:srgbClr val="FF0000"/>
                </a:solidFill>
                <a:latin typeface="Times New Roman" panose="02020603050405020304" pitchFamily="18" charset="0"/>
                <a:cs typeface="Times New Roman" panose="02020603050405020304" pitchFamily="18" charset="0"/>
              </a:rPr>
              <a:t>?</a:t>
            </a:r>
          </a:p>
          <a:p>
            <a:pPr algn="just">
              <a:spcBef>
                <a:spcPct val="50000"/>
              </a:spcBef>
            </a:pPr>
            <a:endParaRPr lang="en-US" altLang="en-US" sz="2077" b="1" dirty="0">
              <a:solidFill>
                <a:srgbClr val="FF0000"/>
              </a:solidFill>
              <a:latin typeface="Times New Roman" panose="02020603050405020304" pitchFamily="18" charset="0"/>
              <a:cs typeface="Times New Roman" panose="02020603050405020304" pitchFamily="18" charset="0"/>
            </a:endParaRPr>
          </a:p>
        </p:txBody>
      </p:sp>
      <p:sp>
        <p:nvSpPr>
          <p:cNvPr id="35" name="Text Box 11"/>
          <p:cNvSpPr txBox="1">
            <a:spLocks noChangeArrowheads="1"/>
          </p:cNvSpPr>
          <p:nvPr/>
        </p:nvSpPr>
        <p:spPr bwMode="auto">
          <a:xfrm>
            <a:off x="334606" y="1522075"/>
            <a:ext cx="3427304" cy="411972"/>
          </a:xfrm>
          <a:prstGeom prst="rect">
            <a:avLst/>
          </a:prstGeom>
          <a:noFill/>
          <a:ln w="9525">
            <a:noFill/>
            <a:miter lim="800000"/>
            <a:headEnd/>
            <a:tailEnd/>
          </a:ln>
        </p:spPr>
        <p:txBody>
          <a:bodyPr wrap="square">
            <a:spAutoFit/>
          </a:bodyPr>
          <a:lstStyle/>
          <a:p>
            <a:pPr algn="just">
              <a:spcBef>
                <a:spcPts val="519"/>
              </a:spcBef>
            </a:pPr>
            <a:r>
              <a:rPr lang="en-US" sz="2077" b="1" dirty="0" err="1">
                <a:solidFill>
                  <a:srgbClr val="0000FF"/>
                </a:solidFill>
                <a:latin typeface="Times New Roman" pitchFamily="18" charset="0"/>
                <a:cs typeface="Times New Roman" pitchFamily="18" charset="0"/>
              </a:rPr>
              <a:t>lơ</a:t>
            </a:r>
            <a:r>
              <a:rPr lang="en-US" sz="2077" b="1" dirty="0">
                <a:solidFill>
                  <a:srgbClr val="0000FF"/>
                </a:solidFill>
                <a:latin typeface="Times New Roman" pitchFamily="18" charset="0"/>
                <a:cs typeface="Times New Roman" pitchFamily="18" charset="0"/>
              </a:rPr>
              <a:t> </a:t>
            </a:r>
            <a:r>
              <a:rPr lang="en-US" sz="2077" b="1" dirty="0" err="1">
                <a:solidFill>
                  <a:srgbClr val="0000FF"/>
                </a:solidFill>
                <a:latin typeface="Times New Roman" pitchFamily="18" charset="0"/>
                <a:cs typeface="Times New Roman" pitchFamily="18" charset="0"/>
              </a:rPr>
              <a:t>lửng</a:t>
            </a:r>
            <a:r>
              <a:rPr lang="en-US" sz="2077" b="1" dirty="0">
                <a:solidFill>
                  <a:srgbClr val="0000FF"/>
                </a:solidFill>
                <a:latin typeface="Times New Roman" pitchFamily="18" charset="0"/>
                <a:cs typeface="Times New Roman"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lắc</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lư</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cắt</a:t>
            </a:r>
            <a:r>
              <a:rPr lang="en-US" altLang="en-US" sz="2077" b="1" dirty="0">
                <a:solidFill>
                  <a:srgbClr val="0000FF"/>
                </a:solidFill>
                <a:latin typeface="Times New Roman" panose="02020603050405020304" pitchFamily="18" charset="0"/>
                <a:cs typeface="Times New Roman" panose="02020603050405020304" pitchFamily="18" charset="0"/>
              </a:rPr>
              <a:t> </a:t>
            </a:r>
            <a:r>
              <a:rPr lang="en-US" altLang="en-US" sz="2077" b="1" dirty="0" err="1">
                <a:solidFill>
                  <a:srgbClr val="0000FF"/>
                </a:solidFill>
                <a:latin typeface="Times New Roman" panose="02020603050405020304" pitchFamily="18" charset="0"/>
                <a:cs typeface="Times New Roman" panose="02020603050405020304" pitchFamily="18" charset="0"/>
              </a:rPr>
              <a:t>rạ</a:t>
            </a:r>
            <a:endParaRPr lang="en-US" sz="2077" b="1" dirty="0">
              <a:solidFill>
                <a:srgbClr val="0000FF"/>
              </a:solidFill>
              <a:latin typeface="Times New Roman" pitchFamily="18" charset="0"/>
              <a:cs typeface="Times New Roman" pitchFamily="18" charset="0"/>
            </a:endParaRPr>
          </a:p>
        </p:txBody>
      </p:sp>
      <p:grpSp>
        <p:nvGrpSpPr>
          <p:cNvPr id="2" name="Group 1"/>
          <p:cNvGrpSpPr/>
          <p:nvPr/>
        </p:nvGrpSpPr>
        <p:grpSpPr>
          <a:xfrm>
            <a:off x="1269326" y="1033005"/>
            <a:ext cx="1654634" cy="438582"/>
            <a:chOff x="1833611" y="1315616"/>
            <a:chExt cx="1912021" cy="506806"/>
          </a:xfrm>
        </p:grpSpPr>
        <p:sp>
          <p:nvSpPr>
            <p:cNvPr id="14" name="Text Box 8"/>
            <p:cNvSpPr txBox="1">
              <a:spLocks noChangeArrowheads="1"/>
            </p:cNvSpPr>
            <p:nvPr/>
          </p:nvSpPr>
          <p:spPr bwMode="auto">
            <a:xfrm>
              <a:off x="1833611" y="1315616"/>
              <a:ext cx="1912021" cy="50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50" b="1">
                  <a:solidFill>
                    <a:srgbClr val="FF0000"/>
                  </a:solidFill>
                  <a:latin typeface="Times New Roman" pitchFamily="18" charset="0"/>
                  <a:cs typeface="Times New Roman" pitchFamily="18" charset="0"/>
                </a:rPr>
                <a:t>Luyện đọc:</a:t>
              </a:r>
            </a:p>
          </p:txBody>
        </p:sp>
        <p:sp>
          <p:nvSpPr>
            <p:cNvPr id="43" name="Line 11"/>
            <p:cNvSpPr>
              <a:spLocks noChangeShapeType="1"/>
            </p:cNvSpPr>
            <p:nvPr/>
          </p:nvSpPr>
          <p:spPr bwMode="auto">
            <a:xfrm>
              <a:off x="1964100" y="1768486"/>
              <a:ext cx="159575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558" b="1">
                <a:solidFill>
                  <a:srgbClr val="FF0000"/>
                </a:solidFill>
              </a:endParaRPr>
            </a:p>
          </p:txBody>
        </p:sp>
      </p:grpSp>
      <p:sp>
        <p:nvSpPr>
          <p:cNvPr id="39" name="Rectangle 38">
            <a:hlinkClick r:id="rId2" action="ppaction://hlinkpres?slideindex=1&amp;slidetitle="/>
          </p:cNvPr>
          <p:cNvSpPr/>
          <p:nvPr/>
        </p:nvSpPr>
        <p:spPr>
          <a:xfrm>
            <a:off x="4843937" y="1447301"/>
            <a:ext cx="1057136" cy="411972"/>
          </a:xfrm>
          <a:prstGeom prst="rect">
            <a:avLst/>
          </a:prstGeom>
        </p:spPr>
        <p:txBody>
          <a:bodyPr wrap="square">
            <a:spAutoFit/>
          </a:bodyPr>
          <a:lstStyle/>
          <a:p>
            <a:pPr lvl="0" algn="just"/>
            <a:r>
              <a:rPr lang="en-US" sz="2077" b="1">
                <a:solidFill>
                  <a:srgbClr val="0000FF"/>
                </a:solidFill>
                <a:latin typeface="Times New Roman" pitchFamily="18" charset="0"/>
                <a:cs typeface="Times New Roman" pitchFamily="18" charset="0"/>
              </a:rPr>
              <a:t>kéo đá</a:t>
            </a:r>
            <a:endParaRPr lang="vi-VN" sz="2077" b="1" i="1">
              <a:solidFill>
                <a:srgbClr val="0000FF"/>
              </a:solidFill>
              <a:latin typeface="Times New Roman" pitchFamily="18" charset="0"/>
              <a:cs typeface="Times New Roman" pitchFamily="18" charset="0"/>
            </a:endParaRPr>
          </a:p>
        </p:txBody>
      </p:sp>
      <p:grpSp>
        <p:nvGrpSpPr>
          <p:cNvPr id="27" name="Group 26"/>
          <p:cNvGrpSpPr/>
          <p:nvPr/>
        </p:nvGrpSpPr>
        <p:grpSpPr>
          <a:xfrm>
            <a:off x="1847007" y="16851"/>
            <a:ext cx="5241584" cy="1077846"/>
            <a:chOff x="2201488" y="91480"/>
            <a:chExt cx="6056941" cy="1245511"/>
          </a:xfrm>
        </p:grpSpPr>
        <p:sp>
          <p:nvSpPr>
            <p:cNvPr id="28" name="Rectangle 27"/>
            <p:cNvSpPr/>
            <p:nvPr/>
          </p:nvSpPr>
          <p:spPr>
            <a:xfrm>
              <a:off x="2201488" y="491590"/>
              <a:ext cx="6056941" cy="461693"/>
            </a:xfrm>
            <a:prstGeom prst="rect">
              <a:avLst/>
            </a:prstGeom>
            <a:noFill/>
          </p:spPr>
          <p:txBody>
            <a:bodyPr wrap="none" lIns="79131" tIns="39565" rIns="79131" bIns="3956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77" b="1" spc="43">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QUANG CẢNH LÀNG MẠC NGÀY MÙA</a:t>
              </a:r>
            </a:p>
          </p:txBody>
        </p:sp>
        <p:sp>
          <p:nvSpPr>
            <p:cNvPr id="29" name="Text Box 23"/>
            <p:cNvSpPr txBox="1">
              <a:spLocks noChangeArrowheads="1"/>
            </p:cNvSpPr>
            <p:nvPr/>
          </p:nvSpPr>
          <p:spPr bwMode="auto">
            <a:xfrm>
              <a:off x="5566393" y="953255"/>
              <a:ext cx="1820761" cy="38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58" i="1" err="1">
                  <a:solidFill>
                    <a:srgbClr val="0000FF"/>
                  </a:solidFill>
                  <a:latin typeface="Times New Roman" pitchFamily="18" charset="0"/>
                  <a:cs typeface="Times New Roman" pitchFamily="18" charset="0"/>
                </a:rPr>
                <a:t>Tô</a:t>
              </a:r>
              <a:r>
                <a:rPr lang="en-US" sz="1558" i="1">
                  <a:solidFill>
                    <a:srgbClr val="0000FF"/>
                  </a:solidFill>
                  <a:latin typeface="Times New Roman" pitchFamily="18" charset="0"/>
                  <a:cs typeface="Times New Roman" pitchFamily="18" charset="0"/>
                </a:rPr>
                <a:t> </a:t>
              </a:r>
              <a:r>
                <a:rPr lang="en-US" sz="1558" i="1" err="1">
                  <a:solidFill>
                    <a:srgbClr val="0000FF"/>
                  </a:solidFill>
                  <a:latin typeface="Times New Roman" pitchFamily="18" charset="0"/>
                  <a:cs typeface="Times New Roman" pitchFamily="18" charset="0"/>
                </a:rPr>
                <a:t>Hoài</a:t>
              </a:r>
              <a:endParaRPr lang="en-US" sz="1558" i="1">
                <a:solidFill>
                  <a:srgbClr val="0000FF"/>
                </a:solidFill>
                <a:latin typeface="Times New Roman" pitchFamily="18" charset="0"/>
                <a:cs typeface="Times New Roman" pitchFamily="18" charset="0"/>
              </a:endParaRPr>
            </a:p>
          </p:txBody>
        </p:sp>
        <p:grpSp>
          <p:nvGrpSpPr>
            <p:cNvPr id="30" name="Group 29"/>
            <p:cNvGrpSpPr/>
            <p:nvPr/>
          </p:nvGrpSpPr>
          <p:grpSpPr>
            <a:xfrm>
              <a:off x="4411187" y="91480"/>
              <a:ext cx="1588607" cy="461694"/>
              <a:chOff x="4051837" y="457508"/>
              <a:chExt cx="1381397" cy="532723"/>
            </a:xfrm>
          </p:grpSpPr>
          <p:sp>
            <p:nvSpPr>
              <p:cNvPr id="31" name="Line 65"/>
              <p:cNvSpPr>
                <a:spLocks noChangeShapeType="1"/>
              </p:cNvSpPr>
              <p:nvPr/>
            </p:nvSpPr>
            <p:spPr bwMode="auto">
              <a:xfrm>
                <a:off x="4116933" y="908720"/>
                <a:ext cx="125348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558"/>
              </a:p>
            </p:txBody>
          </p:sp>
          <p:sp>
            <p:nvSpPr>
              <p:cNvPr id="32" name="Rectangle 31"/>
              <p:cNvSpPr/>
              <p:nvPr/>
            </p:nvSpPr>
            <p:spPr>
              <a:xfrm>
                <a:off x="4051837" y="457508"/>
                <a:ext cx="1381397" cy="532723"/>
              </a:xfrm>
              <a:prstGeom prst="rect">
                <a:avLst/>
              </a:prstGeom>
              <a:noFill/>
            </p:spPr>
            <p:txBody>
              <a:bodyPr wrap="none" lIns="79131" tIns="39565" rIns="79131" bIns="3956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2077" b="1" kern="10" spc="43">
                    <a:ln w="11430"/>
                    <a:solidFill>
                      <a:srgbClr val="FF00FF"/>
                    </a:solidFill>
                    <a:latin typeface="Times New Roman"/>
                    <a:cs typeface="Times New Roman"/>
                  </a:rPr>
                  <a:t>TẬP ĐỌC</a:t>
                </a:r>
                <a:endParaRPr lang="vi-VN" sz="2077" b="1" spc="43">
                  <a:ln w="11430"/>
                  <a:solidFill>
                    <a:srgbClr val="FF00FF"/>
                  </a:solidFill>
                </a:endParaRPr>
              </a:p>
            </p:txBody>
          </p:sp>
        </p:grpSp>
      </p:grpSp>
      <p:sp>
        <p:nvSpPr>
          <p:cNvPr id="21" name="TextBox 20">
            <a:extLst>
              <a:ext uri="{FF2B5EF4-FFF2-40B4-BE49-F238E27FC236}">
                <a16:creationId xmlns:a16="http://schemas.microsoft.com/office/drawing/2014/main" id="{BB40B870-0291-4F02-BB8E-283F7E28221F}"/>
              </a:ext>
            </a:extLst>
          </p:cNvPr>
          <p:cNvSpPr txBox="1"/>
          <p:nvPr/>
        </p:nvSpPr>
        <p:spPr>
          <a:xfrm>
            <a:off x="4005729" y="2775174"/>
            <a:ext cx="5065156" cy="1015663"/>
          </a:xfrm>
          <a:prstGeom prst="rect">
            <a:avLst/>
          </a:prstGeom>
          <a:noFill/>
        </p:spPr>
        <p:txBody>
          <a:bodyPr wrap="square" rtlCol="0">
            <a:spAutoFit/>
          </a:bodyPr>
          <a:lstStyle>
            <a:defPPr>
              <a:defRPr lang="en-US"/>
            </a:defPPr>
            <a:lvl1pPr>
              <a:defRPr sz="2400"/>
            </a:lvl1pPr>
          </a:lstStyle>
          <a:p>
            <a:r>
              <a:rPr lang="en-US" sz="2000" b="1" dirty="0" err="1">
                <a:solidFill>
                  <a:srgbClr val="3EA258"/>
                </a:solidFill>
                <a:latin typeface="Times New Roman" panose="02020603050405020304" pitchFamily="18" charset="0"/>
                <a:cs typeface="Times New Roman" panose="02020603050405020304" pitchFamily="18" charset="0"/>
              </a:rPr>
              <a:t>Tác</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giả</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giới</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thiệu</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về</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thời</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gian</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địa</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điểm</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và</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quang</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cảnh</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chung</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của</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làng</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quê</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vào</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ngày</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mùa</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có</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rất</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nhiều</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màu</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vàng</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khác</a:t>
            </a:r>
            <a:r>
              <a:rPr lang="en-US" sz="2000" b="1" dirty="0">
                <a:solidFill>
                  <a:srgbClr val="3EA258"/>
                </a:solidFill>
                <a:latin typeface="Times New Roman" panose="02020603050405020304" pitchFamily="18" charset="0"/>
                <a:cs typeface="Times New Roman" panose="02020603050405020304" pitchFamily="18" charset="0"/>
              </a:rPr>
              <a:t> </a:t>
            </a:r>
            <a:r>
              <a:rPr lang="en-US" sz="2000" b="1" dirty="0" err="1">
                <a:solidFill>
                  <a:srgbClr val="3EA258"/>
                </a:solidFill>
                <a:latin typeface="Times New Roman" panose="02020603050405020304" pitchFamily="18" charset="0"/>
                <a:cs typeface="Times New Roman" panose="02020603050405020304" pitchFamily="18" charset="0"/>
              </a:rPr>
              <a:t>nhau</a:t>
            </a:r>
            <a:r>
              <a:rPr lang="en-US" sz="2000" b="1" dirty="0">
                <a:solidFill>
                  <a:srgbClr val="3EA258"/>
                </a:solidFill>
                <a:latin typeface="Times New Roman" panose="02020603050405020304" pitchFamily="18" charset="0"/>
                <a:cs typeface="Times New Roman" panose="02020603050405020304" pitchFamily="18" charset="0"/>
              </a:rPr>
              <a:t>.</a:t>
            </a:r>
            <a:endParaRPr lang="vi-VN" sz="2000" b="1" dirty="0">
              <a:solidFill>
                <a:srgbClr val="3EA258"/>
              </a:solidFill>
              <a:latin typeface="Times New Roman" panose="02020603050405020304" pitchFamily="18" charset="0"/>
              <a:cs typeface="Times New Roman" panose="02020603050405020304" pitchFamily="18" charset="0"/>
            </a:endParaRPr>
          </a:p>
        </p:txBody>
      </p:sp>
      <p:sp>
        <p:nvSpPr>
          <p:cNvPr id="22" name="TextBox 21">
            <a:hlinkClick r:id="rId3" action="ppaction://hlinksldjump"/>
            <a:extLst>
              <a:ext uri="{FF2B5EF4-FFF2-40B4-BE49-F238E27FC236}">
                <a16:creationId xmlns:a16="http://schemas.microsoft.com/office/drawing/2014/main" id="{319ADC78-0C3D-4FD7-84F7-A23D40338F2A}"/>
              </a:ext>
            </a:extLst>
          </p:cNvPr>
          <p:cNvSpPr txBox="1"/>
          <p:nvPr/>
        </p:nvSpPr>
        <p:spPr>
          <a:xfrm>
            <a:off x="4048029" y="3920142"/>
            <a:ext cx="5052044" cy="919401"/>
          </a:xfrm>
          <a:prstGeom prst="roundRect">
            <a:avLst/>
          </a:prstGeom>
          <a:solidFill>
            <a:schemeClr val="accent1">
              <a:lumMod val="20000"/>
              <a:lumOff val="80000"/>
            </a:schemeClr>
          </a:solidFill>
          <a:ln>
            <a:noFill/>
          </a:ln>
        </p:spPr>
        <p:txBody>
          <a:bodyPr wrap="square" rtlCol="0">
            <a:spAutoFit/>
          </a:bodyPr>
          <a:lstStyle/>
          <a:p>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Ý 1: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Màu</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sắc</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bao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trùm</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lên</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làng</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quê</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ngày</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mùa</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là</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màu</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2400" b="1" dirty="0" err="1">
                <a:solidFill>
                  <a:srgbClr val="FF0000"/>
                </a:solidFill>
                <a:latin typeface="Times New Roman" panose="02020603050405020304" pitchFamily="18" charset="0"/>
                <a:ea typeface="HP001 5Ha" pitchFamily="34" charset="-127"/>
                <a:cs typeface="Times New Roman" panose="02020603050405020304" pitchFamily="18" charset="0"/>
              </a:rPr>
              <a:t>vàng</a:t>
            </a:r>
            <a:r>
              <a:rPr lang="en-US" sz="2400" b="1" dirty="0">
                <a:solidFill>
                  <a:srgbClr val="FF0000"/>
                </a:solidFill>
                <a:latin typeface="Times New Roman" panose="02020603050405020304" pitchFamily="18" charset="0"/>
                <a:ea typeface="HP001 5Ha" pitchFamily="34" charset="-127"/>
                <a:cs typeface="Times New Roman" panose="02020603050405020304" pitchFamily="18" charset="0"/>
              </a:rPr>
              <a:t>.</a:t>
            </a:r>
          </a:p>
        </p:txBody>
      </p:sp>
      <p:sp>
        <p:nvSpPr>
          <p:cNvPr id="23" name="Heart 22">
            <a:extLst>
              <a:ext uri="{FF2B5EF4-FFF2-40B4-BE49-F238E27FC236}">
                <a16:creationId xmlns:a16="http://schemas.microsoft.com/office/drawing/2014/main" id="{AFB48516-B077-492E-87D8-3684FD3BD7E5}"/>
              </a:ext>
            </a:extLst>
          </p:cNvPr>
          <p:cNvSpPr/>
          <p:nvPr/>
        </p:nvSpPr>
        <p:spPr>
          <a:xfrm>
            <a:off x="4124493" y="4077681"/>
            <a:ext cx="392424" cy="351215"/>
          </a:xfrm>
          <a:prstGeom prst="heart">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solidFill>
                <a:srgbClr val="FF0000"/>
              </a:solidFill>
            </a:endParaRPr>
          </a:p>
        </p:txBody>
      </p:sp>
      <p:pic>
        <p:nvPicPr>
          <p:cNvPr id="24" name="Picture 23">
            <a:extLst>
              <a:ext uri="{FF2B5EF4-FFF2-40B4-BE49-F238E27FC236}">
                <a16:creationId xmlns:a16="http://schemas.microsoft.com/office/drawing/2014/main" id="{2D29A287-08AB-4F04-A0C9-FDC12DC84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Tree>
    <p:extLst>
      <p:ext uri="{BB962C8B-B14F-4D97-AF65-F5344CB8AC3E}">
        <p14:creationId xmlns:p14="http://schemas.microsoft.com/office/powerpoint/2010/main" val="1975230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 grpId="0"/>
      <p:bldP spid="41" grpId="0"/>
      <p:bldP spid="35" grpId="0"/>
      <p:bldP spid="39" grpId="0"/>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C0889C-DB98-465D-8B54-D73A27F3808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5896" y="57149"/>
            <a:ext cx="9108104" cy="507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7C9EDEFC-2D6A-4D41-A04F-98DB7A9EA8D5}"/>
              </a:ext>
            </a:extLst>
          </p:cNvPr>
          <p:cNvGrpSpPr/>
          <p:nvPr/>
        </p:nvGrpSpPr>
        <p:grpSpPr>
          <a:xfrm>
            <a:off x="53529" y="58251"/>
            <a:ext cx="6042471" cy="1145964"/>
            <a:chOff x="-257726" y="4685212"/>
            <a:chExt cx="6992452" cy="1452954"/>
          </a:xfrm>
        </p:grpSpPr>
        <p:sp>
          <p:nvSpPr>
            <p:cNvPr id="6" name="Rectangle 5">
              <a:extLst>
                <a:ext uri="{FF2B5EF4-FFF2-40B4-BE49-F238E27FC236}">
                  <a16:creationId xmlns:a16="http://schemas.microsoft.com/office/drawing/2014/main" id="{70B31067-E368-4FC4-8E19-D50946436A40}"/>
                </a:ext>
              </a:extLst>
            </p:cNvPr>
            <p:cNvSpPr/>
            <p:nvPr/>
          </p:nvSpPr>
          <p:spPr>
            <a:xfrm>
              <a:off x="-257726" y="4685212"/>
              <a:ext cx="6992452" cy="1447800"/>
            </a:xfrm>
            <a:prstGeom prst="rect">
              <a:avLst/>
            </a:prstGeom>
            <a:solidFill>
              <a:schemeClr val="accent1">
                <a:lumMod val="20000"/>
                <a:lumOff val="8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7B60AE39-67A6-4F78-B98A-DBADE39D7E54}"/>
                </a:ext>
              </a:extLst>
            </p:cNvPr>
            <p:cNvSpPr txBox="1"/>
            <p:nvPr/>
          </p:nvSpPr>
          <p:spPr>
            <a:xfrm>
              <a:off x="-144736" y="4700425"/>
              <a:ext cx="6629401" cy="1437741"/>
            </a:xfrm>
            <a:prstGeom prst="rect">
              <a:avLst/>
            </a:prstGeom>
            <a:noFill/>
          </p:spPr>
          <p:txBody>
            <a:bodyPr wrap="square" rtlCol="0">
              <a:spAutoFit/>
            </a:bodyPr>
            <a:lstStyle/>
            <a:p>
              <a:pPr algn="just">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màu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chỉ</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màu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đó</a:t>
              </a:r>
              <a:r>
                <a:rPr lang="en-US" sz="2400" b="1" dirty="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3517882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1C658-805D-4A69-850C-3667BE2D6CE8}"/>
              </a:ext>
            </a:extLst>
          </p:cNvPr>
          <p:cNvPicPr>
            <a:picLocks noChangeAspect="1"/>
          </p:cNvPicPr>
          <p:nvPr/>
        </p:nvPicPr>
        <p:blipFill>
          <a:blip r:embed="rId2"/>
          <a:stretch>
            <a:fillRect/>
          </a:stretch>
        </p:blipFill>
        <p:spPr>
          <a:xfrm>
            <a:off x="7257" y="361950"/>
            <a:ext cx="9144000" cy="4293535"/>
          </a:xfrm>
          <a:prstGeom prst="rect">
            <a:avLst/>
          </a:prstGeom>
        </p:spPr>
      </p:pic>
    </p:spTree>
    <p:extLst>
      <p:ext uri="{BB962C8B-B14F-4D97-AF65-F5344CB8AC3E}">
        <p14:creationId xmlns:p14="http://schemas.microsoft.com/office/powerpoint/2010/main" val="9643844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1651</Words>
  <Application>Microsoft Office PowerPoint</Application>
  <PresentationFormat>On-screen Show (16:9)</PresentationFormat>
  <Paragraphs>69</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HP001 Kieu 5H</vt:lpstr>
      <vt:lpstr>Times New Roman</vt:lpstr>
      <vt:lpstr>UTM Avo</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CMC40 Trần Mai Diệu Anh MS184</cp:lastModifiedBy>
  <cp:revision>378</cp:revision>
  <dcterms:created xsi:type="dcterms:W3CDTF">2014-09-16T11:54:17Z</dcterms:created>
  <dcterms:modified xsi:type="dcterms:W3CDTF">2021-09-08T02:13:00Z</dcterms:modified>
</cp:coreProperties>
</file>