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25"/>
  </p:notesMasterIdLst>
  <p:sldIdLst>
    <p:sldId id="312" r:id="rId10"/>
    <p:sldId id="257" r:id="rId11"/>
    <p:sldId id="269" r:id="rId12"/>
    <p:sldId id="258" r:id="rId13"/>
    <p:sldId id="313" r:id="rId14"/>
    <p:sldId id="270" r:id="rId15"/>
    <p:sldId id="271" r:id="rId16"/>
    <p:sldId id="272" r:id="rId17"/>
    <p:sldId id="261" r:id="rId18"/>
    <p:sldId id="273" r:id="rId19"/>
    <p:sldId id="274" r:id="rId20"/>
    <p:sldId id="275" r:id="rId21"/>
    <p:sldId id="276" r:id="rId22"/>
    <p:sldId id="268"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85" autoAdjust="0"/>
    <p:restoredTop sz="94640"/>
  </p:normalViewPr>
  <p:slideViewPr>
    <p:cSldViewPr>
      <p:cViewPr>
        <p:scale>
          <a:sx n="70" d="100"/>
          <a:sy n="70" d="100"/>
        </p:scale>
        <p:origin x="183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DE8F0-1E95-43F4-B991-18CBDE2D648F}" type="datetimeFigureOut">
              <a:rPr lang="vi-VN" smtClean="0"/>
              <a:t>02/04/2022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83C1D-BB67-4D87-9449-94B5C516BF03}" type="slidenum">
              <a:rPr lang="vi-VN" smtClean="0"/>
              <a:t>‹#›</a:t>
            </a:fld>
            <a:endParaRPr lang="vi-VN"/>
          </a:p>
        </p:txBody>
      </p:sp>
    </p:spTree>
    <p:extLst>
      <p:ext uri="{BB962C8B-B14F-4D97-AF65-F5344CB8AC3E}">
        <p14:creationId xmlns:p14="http://schemas.microsoft.com/office/powerpoint/2010/main" val="31873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83C1D-BB67-4D87-9449-94B5C516BF03}" type="slidenum">
              <a:rPr lang="vi-VN" smtClean="0"/>
              <a:t>1</a:t>
            </a:fld>
            <a:endParaRPr lang="vi-VN"/>
          </a:p>
        </p:txBody>
      </p:sp>
    </p:spTree>
    <p:extLst>
      <p:ext uri="{BB962C8B-B14F-4D97-AF65-F5344CB8AC3E}">
        <p14:creationId xmlns:p14="http://schemas.microsoft.com/office/powerpoint/2010/main" val="367511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E473B6-534F-4E5E-BD33-1C805253C2F6}" type="slidenum">
              <a:rPr kumimoji="0" lang="vi-VN"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vi-VN"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50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C407DB-6519-48D8-9FD2-BC0CB970F52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82793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952779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701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4590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5739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6055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457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7708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6631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1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27300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BE69CC-1259-4AA3-BE49-EF4F220D5B0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488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7D6B29-F643-4DF7-B55D-CA0C7B04702A}"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3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E2C7BC-2700-4DC1-85A4-0D14305659A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358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FF7EF1-A065-4160-BAE0-0DD91AB01FB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6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DDDE8-49AE-42A9-A8E1-CD82AC5D30B9}"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88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9B7303-33CD-493E-B0C7-D71E724B7D0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38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0E85C-483D-4907-A82A-CAAEAE560C4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381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188060-C449-4D3E-B91C-3B2B74FF027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554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02676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7BE31B-7E77-4FE1-AB29-AF4A1FBE112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26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99C8F8-B269-439A-B4A7-20C276FEEBF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61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8FF57B-A12F-4DD3-89B2-867AD5EED65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57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395288" y="6492875"/>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89154A-68FB-4606-BB57-E39F0B343558}"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2022/4/2</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4" name="灯片编号占位符 5"/>
          <p:cNvSpPr>
            <a:spLocks noGrp="1"/>
          </p:cNvSpPr>
          <p:nvPr>
            <p:ph type="sldNum" sz="quarter" idx="12"/>
          </p:nvPr>
        </p:nvSpPr>
        <p:spPr>
          <a:xfrm>
            <a:off x="8434388" y="6500813"/>
            <a:ext cx="363537" cy="3651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39624A-09EC-430B-885C-79799E7947BB}"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58065497"/>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74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66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52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101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407DB-6519-48D8-9FD2-BC0CB970F52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0495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8261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02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066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413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928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05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15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7642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73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C407DB-6519-48D8-9FD2-BC0CB970F52E}"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44898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68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64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4955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437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8674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3186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249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11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911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407DB-6519-48D8-9FD2-BC0CB970F52E}"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8969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624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6086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08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375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976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81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091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9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5954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319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C407DB-6519-48D8-9FD2-BC0CB970F52E}"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509568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55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3921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7862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985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673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7905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5934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204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865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407DB-6519-48D8-9FD2-BC0CB970F52E}" type="datetimeFigureOut">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691837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9729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9608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85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9172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3343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414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165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585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3221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92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987221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314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10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8587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613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499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1926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1884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6825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5863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0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843598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047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5464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6780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808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643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4299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7990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3426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219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7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407DB-6519-48D8-9FD2-BC0CB970F52E}" type="datetimeFigureOut">
              <a:rPr lang="en-US" smtClean="0"/>
              <a:t>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F9BC-4280-4F84-A2FE-70380DC3C42B}" type="slidenum">
              <a:rPr lang="en-US" smtClean="0"/>
              <a:t>‹#›</a:t>
            </a:fld>
            <a:endParaRPr lang="en-US"/>
          </a:p>
        </p:txBody>
      </p:sp>
    </p:spTree>
    <p:extLst>
      <p:ext uri="{BB962C8B-B14F-4D97-AF65-F5344CB8AC3E}">
        <p14:creationId xmlns:p14="http://schemas.microsoft.com/office/powerpoint/2010/main" val="271334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9ED8C3-7DC8-4B40-8251-A2B7D4259FB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687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248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752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262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51022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53173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1764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81085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jpeg"/><Relationship Id="rId2" Type="http://schemas.openxmlformats.org/officeDocument/2006/relationships/slide" Target="slide7.xml"/><Relationship Id="rId1" Type="http://schemas.openxmlformats.org/officeDocument/2006/relationships/slideLayout" Target="../slideLayouts/slideLayout7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1" name="组合 54">
            <a:extLst>
              <a:ext uri="{FF2B5EF4-FFF2-40B4-BE49-F238E27FC236}">
                <a16:creationId xmlns:a16="http://schemas.microsoft.com/office/drawing/2014/main" xmlns="" id="{52B1F5D9-160F-444B-ABA1-6DD671EB13CA}"/>
              </a:ext>
            </a:extLst>
          </p:cNvPr>
          <p:cNvGrpSpPr/>
          <p:nvPr/>
        </p:nvGrpSpPr>
        <p:grpSpPr>
          <a:xfrm>
            <a:off x="1" y="-123372"/>
            <a:ext cx="9372600" cy="6981372"/>
            <a:chOff x="-14514" y="-36198"/>
            <a:chExt cx="12249265" cy="6981372"/>
          </a:xfrm>
        </p:grpSpPr>
        <p:pic>
          <p:nvPicPr>
            <p:cNvPr id="52" name="图片 55">
              <a:extLst>
                <a:ext uri="{FF2B5EF4-FFF2-40B4-BE49-F238E27FC236}">
                  <a16:creationId xmlns:a16="http://schemas.microsoft.com/office/drawing/2014/main" xmlns="" id="{987D4503-1637-4738-90DF-9A516305A3FA}"/>
                </a:ext>
              </a:extLst>
            </p:cNvPr>
            <p:cNvPicPr>
              <a:picLocks noChangeAspect="1"/>
            </p:cNvPicPr>
            <p:nvPr/>
          </p:nvPicPr>
          <p:blipFill>
            <a:blip r:embed="rId4"/>
            <a:stretch>
              <a:fillRect/>
            </a:stretch>
          </p:blipFill>
          <p:spPr>
            <a:xfrm>
              <a:off x="-14514" y="-36198"/>
              <a:ext cx="12249265" cy="6981372"/>
            </a:xfrm>
            <a:prstGeom prst="rect">
              <a:avLst/>
            </a:prstGeom>
          </p:spPr>
        </p:pic>
        <p:sp>
          <p:nvSpPr>
            <p:cNvPr id="53" name="矩形 56">
              <a:extLst>
                <a:ext uri="{FF2B5EF4-FFF2-40B4-BE49-F238E27FC236}">
                  <a16:creationId xmlns:a16="http://schemas.microsoft.com/office/drawing/2014/main" xmlns="" id="{F8E640F1-7CDC-4AC0-8351-5E95386C1A72}"/>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4" name="图片 57">
              <a:extLst>
                <a:ext uri="{FF2B5EF4-FFF2-40B4-BE49-F238E27FC236}">
                  <a16:creationId xmlns:a16="http://schemas.microsoft.com/office/drawing/2014/main" xmlns="" id="{9DF20007-D224-4F94-98A1-14D87EB8D365}"/>
                </a:ext>
              </a:extLst>
            </p:cNvPr>
            <p:cNvPicPr>
              <a:picLocks noChangeAspect="1"/>
            </p:cNvPicPr>
            <p:nvPr/>
          </p:nvPicPr>
          <p:blipFill rotWithShape="1">
            <a:blip r:embed="rId5">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5" name="图片 58">
              <a:extLst>
                <a:ext uri="{FF2B5EF4-FFF2-40B4-BE49-F238E27FC236}">
                  <a16:creationId xmlns:a16="http://schemas.microsoft.com/office/drawing/2014/main" xmlns="" id="{5BABA32D-A217-4674-A1F8-69808E1D9276}"/>
                </a:ext>
              </a:extLst>
            </p:cNvPr>
            <p:cNvPicPr>
              <a:picLocks noChangeAspect="1"/>
            </p:cNvPicPr>
            <p:nvPr/>
          </p:nvPicPr>
          <p:blipFill rotWithShape="1">
            <a:blip r:embed="rId6">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56" name="图片 59">
              <a:extLst>
                <a:ext uri="{FF2B5EF4-FFF2-40B4-BE49-F238E27FC236}">
                  <a16:creationId xmlns:a16="http://schemas.microsoft.com/office/drawing/2014/main" xmlns="" id="{C8DDD17C-1660-4611-90D7-6AA19351A2B9}"/>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57" name="图片 61">
              <a:extLst>
                <a:ext uri="{FF2B5EF4-FFF2-40B4-BE49-F238E27FC236}">
                  <a16:creationId xmlns:a16="http://schemas.microsoft.com/office/drawing/2014/main" xmlns="" id="{2ECE011B-1B13-42E8-AC91-4A55A8995934}"/>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58" name="图片 62">
              <a:extLst>
                <a:ext uri="{FF2B5EF4-FFF2-40B4-BE49-F238E27FC236}">
                  <a16:creationId xmlns:a16="http://schemas.microsoft.com/office/drawing/2014/main" xmlns="" id="{B93CD48F-4FD2-40B5-BF80-A35E93096F3E}"/>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59" name="图片 63">
              <a:extLst>
                <a:ext uri="{FF2B5EF4-FFF2-40B4-BE49-F238E27FC236}">
                  <a16:creationId xmlns:a16="http://schemas.microsoft.com/office/drawing/2014/main" xmlns="" id="{23EFBD9B-BBCF-41C5-8B7F-4A6C582A17B7}"/>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60" name="图片 64">
              <a:extLst>
                <a:ext uri="{FF2B5EF4-FFF2-40B4-BE49-F238E27FC236}">
                  <a16:creationId xmlns:a16="http://schemas.microsoft.com/office/drawing/2014/main" xmlns="" id="{9DBA4688-161F-4203-A086-FC971B0B64E5}"/>
                </a:ext>
              </a:extLst>
            </p:cNvPr>
            <p:cNvPicPr>
              <a:picLocks noChangeAspect="1"/>
            </p:cNvPicPr>
            <p:nvPr/>
          </p:nvPicPr>
          <p:blipFill rotWithShape="1">
            <a:blip r:embed="rId11">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61" name="图片 65">
              <a:extLst>
                <a:ext uri="{FF2B5EF4-FFF2-40B4-BE49-F238E27FC236}">
                  <a16:creationId xmlns:a16="http://schemas.microsoft.com/office/drawing/2014/main" xmlns="" id="{C5C74EC7-23E9-4395-B61C-4D6337D6EF27}"/>
                </a:ext>
              </a:extLst>
            </p:cNvPr>
            <p:cNvPicPr>
              <a:picLocks noChangeAspect="1"/>
            </p:cNvPicPr>
            <p:nvPr/>
          </p:nvPicPr>
          <p:blipFill rotWithShape="1">
            <a:blip r:embed="rId12">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62" name="图片 66">
              <a:extLst>
                <a:ext uri="{FF2B5EF4-FFF2-40B4-BE49-F238E27FC236}">
                  <a16:creationId xmlns:a16="http://schemas.microsoft.com/office/drawing/2014/main" xmlns="" id="{141759AA-A9A4-4363-9990-0688BC71A002}"/>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3" name="图片 67">
              <a:extLst>
                <a:ext uri="{FF2B5EF4-FFF2-40B4-BE49-F238E27FC236}">
                  <a16:creationId xmlns:a16="http://schemas.microsoft.com/office/drawing/2014/main" xmlns="" id="{1C28FCB3-BA27-4723-A9D2-C501DDED6085}"/>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4" name="图片 68">
              <a:extLst>
                <a:ext uri="{FF2B5EF4-FFF2-40B4-BE49-F238E27FC236}">
                  <a16:creationId xmlns:a16="http://schemas.microsoft.com/office/drawing/2014/main" xmlns="" id="{CCE36864-A7A4-4EE0-B464-2A2395802A58}"/>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65" name="图片 69">
              <a:extLst>
                <a:ext uri="{FF2B5EF4-FFF2-40B4-BE49-F238E27FC236}">
                  <a16:creationId xmlns:a16="http://schemas.microsoft.com/office/drawing/2014/main" xmlns="" id="{6F578447-7420-49B9-8211-A71A7C2E04CB}"/>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66" name="图片 70">
              <a:extLst>
                <a:ext uri="{FF2B5EF4-FFF2-40B4-BE49-F238E27FC236}">
                  <a16:creationId xmlns:a16="http://schemas.microsoft.com/office/drawing/2014/main" xmlns="" id="{663B567D-F763-42BD-A845-F288B41DF7DD}"/>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67" name="图片 71">
              <a:extLst>
                <a:ext uri="{FF2B5EF4-FFF2-40B4-BE49-F238E27FC236}">
                  <a16:creationId xmlns:a16="http://schemas.microsoft.com/office/drawing/2014/main" xmlns="" id="{74581431-1F0C-4C01-A4BE-4515CD17D56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68" name="图片 72">
              <a:extLst>
                <a:ext uri="{FF2B5EF4-FFF2-40B4-BE49-F238E27FC236}">
                  <a16:creationId xmlns:a16="http://schemas.microsoft.com/office/drawing/2014/main" xmlns="" id="{16CEDC5F-F72F-4708-A34A-FE7A69C853EB}"/>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69" name="组合 73">
              <a:extLst>
                <a:ext uri="{FF2B5EF4-FFF2-40B4-BE49-F238E27FC236}">
                  <a16:creationId xmlns:a16="http://schemas.microsoft.com/office/drawing/2014/main" xmlns="" id="{D27AC93F-21CD-4ADA-8456-8E48CC7F349A}"/>
                </a:ext>
              </a:extLst>
            </p:cNvPr>
            <p:cNvGrpSpPr/>
            <p:nvPr/>
          </p:nvGrpSpPr>
          <p:grpSpPr>
            <a:xfrm>
              <a:off x="14118" y="4606503"/>
              <a:ext cx="12191999" cy="2326243"/>
              <a:chOff x="1" y="4546271"/>
              <a:chExt cx="12191999" cy="2326243"/>
            </a:xfrm>
          </p:grpSpPr>
          <p:sp>
            <p:nvSpPr>
              <p:cNvPr id="78" name="任意多边形 38">
                <a:extLst>
                  <a:ext uri="{FF2B5EF4-FFF2-40B4-BE49-F238E27FC236}">
                    <a16:creationId xmlns:a16="http://schemas.microsoft.com/office/drawing/2014/main" xmlns="" id="{5854F0FB-DB97-4BAA-A0C1-CE1BC688B1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80">
                <a:extLst>
                  <a:ext uri="{FF2B5EF4-FFF2-40B4-BE49-F238E27FC236}">
                    <a16:creationId xmlns:a16="http://schemas.microsoft.com/office/drawing/2014/main" xmlns="" id="{FA7893B3-CD88-44E5-9E25-77A222758A6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0" name="图片 74">
              <a:extLst>
                <a:ext uri="{FF2B5EF4-FFF2-40B4-BE49-F238E27FC236}">
                  <a16:creationId xmlns:a16="http://schemas.microsoft.com/office/drawing/2014/main" xmlns="" id="{C01CBED5-76F3-4917-94EF-4FD538B799C5}"/>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71" name="图片 75">
              <a:extLst>
                <a:ext uri="{FF2B5EF4-FFF2-40B4-BE49-F238E27FC236}">
                  <a16:creationId xmlns:a16="http://schemas.microsoft.com/office/drawing/2014/main" xmlns="" id="{F4CB1648-4A91-4EF8-81F7-54CB2F36ACF1}"/>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72" name="图片 76">
              <a:extLst>
                <a:ext uri="{FF2B5EF4-FFF2-40B4-BE49-F238E27FC236}">
                  <a16:creationId xmlns:a16="http://schemas.microsoft.com/office/drawing/2014/main" xmlns="" id="{C1D0DE84-8350-4924-A311-B6B8D7A273AE}"/>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73" name="图片 77">
              <a:extLst>
                <a:ext uri="{FF2B5EF4-FFF2-40B4-BE49-F238E27FC236}">
                  <a16:creationId xmlns:a16="http://schemas.microsoft.com/office/drawing/2014/main" xmlns="" id="{46878A1B-6DE9-4BA1-B276-7FCF785715E5}"/>
                </a:ext>
              </a:extLst>
            </p:cNvPr>
            <p:cNvPicPr>
              <a:picLocks noChangeAspect="1"/>
            </p:cNvPicPr>
            <p:nvPr/>
          </p:nvPicPr>
          <p:blipFill rotWithShape="1">
            <a:blip r:embed="rId5">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74" name="图片 78">
              <a:extLst>
                <a:ext uri="{FF2B5EF4-FFF2-40B4-BE49-F238E27FC236}">
                  <a16:creationId xmlns:a16="http://schemas.microsoft.com/office/drawing/2014/main" xmlns="" id="{B12C1502-798A-407F-8168-598FE632BF1E}"/>
                </a:ext>
              </a:extLst>
            </p:cNvPr>
            <p:cNvPicPr>
              <a:picLocks noChangeAspect="1"/>
            </p:cNvPicPr>
            <p:nvPr/>
          </p:nvPicPr>
          <p:blipFill rotWithShape="1">
            <a:blip r:embed="rId12">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75" name="图片 79">
              <a:extLst>
                <a:ext uri="{FF2B5EF4-FFF2-40B4-BE49-F238E27FC236}">
                  <a16:creationId xmlns:a16="http://schemas.microsoft.com/office/drawing/2014/main" xmlns="" id="{0119097A-44CA-488C-9F86-1ACBC5519948}"/>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76" name="图片 80">
              <a:extLst>
                <a:ext uri="{FF2B5EF4-FFF2-40B4-BE49-F238E27FC236}">
                  <a16:creationId xmlns:a16="http://schemas.microsoft.com/office/drawing/2014/main" xmlns="" id="{E71897E1-2056-4108-B4C3-62FF86F35287}"/>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77" name="图片 109">
              <a:extLst>
                <a:ext uri="{FF2B5EF4-FFF2-40B4-BE49-F238E27FC236}">
                  <a16:creationId xmlns:a16="http://schemas.microsoft.com/office/drawing/2014/main" xmlns="" id="{81EA73D3-3C71-4041-A114-3ED4E56704E4}"/>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sp>
        <p:nvSpPr>
          <p:cNvPr id="80" name="文本框 15">
            <a:extLst>
              <a:ext uri="{FF2B5EF4-FFF2-40B4-BE49-F238E27FC236}">
                <a16:creationId xmlns:a16="http://schemas.microsoft.com/office/drawing/2014/main" xmlns="" id="{1009479B-901B-468F-88D0-CF84268A59A9}"/>
              </a:ext>
            </a:extLst>
          </p:cNvPr>
          <p:cNvSpPr txBox="1"/>
          <p:nvPr/>
        </p:nvSpPr>
        <p:spPr>
          <a:xfrm>
            <a:off x="2339662" y="33458"/>
            <a:ext cx="5537093" cy="523220"/>
          </a:xfrm>
          <a:prstGeom prst="rect">
            <a:avLst/>
          </a:prstGeom>
          <a:noFill/>
        </p:spPr>
        <p:txBody>
          <a:bodyPr wrap="none" rtlCol="0">
            <a:spAutoFit/>
          </a:bodyPr>
          <a:lstStyle/>
          <a:p>
            <a:pPr algn="ctr"/>
            <a:r>
              <a:rPr lang="vi-VN" altLang="zh-CN" sz="2800" b="1" dirty="0" smtClean="0">
                <a:latin typeface="Times New Roman" panose="02020603050405020304" pitchFamily="18" charset="0"/>
                <a:cs typeface="Times New Roman" panose="02020603050405020304" pitchFamily="18" charset="0"/>
                <a:sym typeface="+mn-lt"/>
              </a:rPr>
              <a:t>Thứ tư ngày 16 tháng 03 năm 2022</a:t>
            </a:r>
            <a:endParaRPr lang="zh-CN" altLang="en-US" sz="2800" b="1" dirty="0">
              <a:latin typeface="Times New Roman" panose="02020603050405020304" pitchFamily="18" charset="0"/>
              <a:cs typeface="Times New Roman" panose="02020603050405020304" pitchFamily="18" charset="0"/>
              <a:sym typeface="+mn-lt"/>
            </a:endParaRPr>
          </a:p>
        </p:txBody>
      </p:sp>
      <p:grpSp>
        <p:nvGrpSpPr>
          <p:cNvPr id="81" name="组合 112">
            <a:extLst>
              <a:ext uri="{FF2B5EF4-FFF2-40B4-BE49-F238E27FC236}">
                <a16:creationId xmlns:a16="http://schemas.microsoft.com/office/drawing/2014/main" xmlns="" id="{260BF123-0A3C-4B5D-9FFA-FCCA2FFAA029}"/>
              </a:ext>
            </a:extLst>
          </p:cNvPr>
          <p:cNvGrpSpPr/>
          <p:nvPr/>
        </p:nvGrpSpPr>
        <p:grpSpPr>
          <a:xfrm>
            <a:off x="1648444" y="986638"/>
            <a:ext cx="6730572" cy="4247597"/>
            <a:chOff x="3143712" y="1311357"/>
            <a:chExt cx="6828469" cy="3936769"/>
          </a:xfrm>
        </p:grpSpPr>
        <p:pic>
          <p:nvPicPr>
            <p:cNvPr id="82" name="Picture 4" descr="cloud.png">
              <a:extLst>
                <a:ext uri="{FF2B5EF4-FFF2-40B4-BE49-F238E27FC236}">
                  <a16:creationId xmlns:a16="http://schemas.microsoft.com/office/drawing/2014/main" xmlns="" id="{2823D895-4958-49D2-9D4A-C2E44A710AD3}"/>
                </a:ext>
              </a:extLst>
            </p:cNvPr>
            <p:cNvPicPr>
              <a:picLocks noChangeAspect="1"/>
            </p:cNvPicPr>
            <p:nvPr/>
          </p:nvPicPr>
          <p:blipFill>
            <a:blip r:embed="rId14" cstate="print"/>
            <a:stretch>
              <a:fillRect/>
            </a:stretch>
          </p:blipFill>
          <p:spPr>
            <a:xfrm>
              <a:off x="3143712" y="1311357"/>
              <a:ext cx="6828469" cy="3936769"/>
            </a:xfrm>
            <a:prstGeom prst="rect">
              <a:avLst/>
            </a:prstGeom>
          </p:spPr>
        </p:pic>
        <p:pic>
          <p:nvPicPr>
            <p:cNvPr id="83" name="图片 114">
              <a:extLst>
                <a:ext uri="{FF2B5EF4-FFF2-40B4-BE49-F238E27FC236}">
                  <a16:creationId xmlns:a16="http://schemas.microsoft.com/office/drawing/2014/main" xmlns="" id="{1BD79459-1AD5-4304-A719-E2A460DF609B}"/>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84" name="图片 115">
              <a:extLst>
                <a:ext uri="{FF2B5EF4-FFF2-40B4-BE49-F238E27FC236}">
                  <a16:creationId xmlns:a16="http://schemas.microsoft.com/office/drawing/2014/main" xmlns="" id="{79C9CB1F-284C-4FEA-BED9-54812AF83750}"/>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85" name="图片 116">
              <a:extLst>
                <a:ext uri="{FF2B5EF4-FFF2-40B4-BE49-F238E27FC236}">
                  <a16:creationId xmlns:a16="http://schemas.microsoft.com/office/drawing/2014/main" xmlns="" id="{D1DDDDD5-7963-4352-ADD3-1E2BCFE47665}"/>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pic>
        <p:nvPicPr>
          <p:cNvPr id="86" name="图片 117">
            <a:extLst>
              <a:ext uri="{FF2B5EF4-FFF2-40B4-BE49-F238E27FC236}">
                <a16:creationId xmlns:a16="http://schemas.microsoft.com/office/drawing/2014/main" xmlns="" id="{05E591F8-75F6-44F2-9B34-5FF1AF34A0C1}"/>
              </a:ext>
            </a:extLst>
          </p:cNvPr>
          <p:cNvPicPr>
            <a:picLocks noChangeAspect="1"/>
          </p:cNvPicPr>
          <p:nvPr/>
        </p:nvPicPr>
        <p:blipFill>
          <a:blip r:embed="rId15"/>
          <a:stretch>
            <a:fillRect/>
          </a:stretch>
        </p:blipFill>
        <p:spPr>
          <a:xfrm>
            <a:off x="165741" y="1040033"/>
            <a:ext cx="2173509" cy="2942551"/>
          </a:xfrm>
          <a:prstGeom prst="rect">
            <a:avLst/>
          </a:prstGeom>
        </p:spPr>
      </p:pic>
      <p:pic>
        <p:nvPicPr>
          <p:cNvPr id="87" name="图片 118">
            <a:extLst>
              <a:ext uri="{FF2B5EF4-FFF2-40B4-BE49-F238E27FC236}">
                <a16:creationId xmlns:a16="http://schemas.microsoft.com/office/drawing/2014/main" xmlns="" id="{D42C3AF3-374C-40D6-B14D-95AE5407037C}"/>
              </a:ext>
            </a:extLst>
          </p:cNvPr>
          <p:cNvPicPr>
            <a:picLocks noChangeAspect="1"/>
          </p:cNvPicPr>
          <p:nvPr/>
        </p:nvPicPr>
        <p:blipFill>
          <a:blip r:embed="rId16"/>
          <a:stretch>
            <a:fillRect/>
          </a:stretch>
        </p:blipFill>
        <p:spPr>
          <a:xfrm>
            <a:off x="6603535" y="1338154"/>
            <a:ext cx="2913308" cy="4225338"/>
          </a:xfrm>
          <a:prstGeom prst="rect">
            <a:avLst/>
          </a:prstGeom>
        </p:spPr>
      </p:pic>
      <p:pic>
        <p:nvPicPr>
          <p:cNvPr id="88" name="图片 119">
            <a:extLst>
              <a:ext uri="{FF2B5EF4-FFF2-40B4-BE49-F238E27FC236}">
                <a16:creationId xmlns:a16="http://schemas.microsoft.com/office/drawing/2014/main" xmlns="" id="{F1E0716C-3FB9-400D-AD4A-64D797BEAAB7}"/>
              </a:ext>
            </a:extLst>
          </p:cNvPr>
          <p:cNvPicPr>
            <a:picLocks noChangeAspect="1"/>
          </p:cNvPicPr>
          <p:nvPr/>
        </p:nvPicPr>
        <p:blipFill>
          <a:blip r:embed="rId17"/>
          <a:stretch>
            <a:fillRect/>
          </a:stretch>
        </p:blipFill>
        <p:spPr>
          <a:xfrm rot="1103737">
            <a:off x="2340566" y="667170"/>
            <a:ext cx="748552" cy="1101573"/>
          </a:xfrm>
          <a:prstGeom prst="rect">
            <a:avLst/>
          </a:prstGeom>
        </p:spPr>
      </p:pic>
      <p:pic>
        <p:nvPicPr>
          <p:cNvPr id="89" name="Picture 14" descr="icons.png">
            <a:extLst>
              <a:ext uri="{FF2B5EF4-FFF2-40B4-BE49-F238E27FC236}">
                <a16:creationId xmlns:a16="http://schemas.microsoft.com/office/drawing/2014/main" xmlns="" id="{9491E949-7172-4247-BA3D-BE018B49DA86}"/>
              </a:ext>
            </a:extLst>
          </p:cNvPr>
          <p:cNvPicPr>
            <a:picLocks noChangeAspect="1"/>
          </p:cNvPicPr>
          <p:nvPr/>
        </p:nvPicPr>
        <p:blipFill rotWithShape="1">
          <a:blip r:embed="rId18" cstate="print"/>
          <a:srcRect l="63380" r="-1" b="32035"/>
          <a:stretch/>
        </p:blipFill>
        <p:spPr>
          <a:xfrm rot="1310600">
            <a:off x="6550954" y="218424"/>
            <a:ext cx="2667459" cy="1912649"/>
          </a:xfrm>
          <a:prstGeom prst="rect">
            <a:avLst/>
          </a:prstGeom>
        </p:spPr>
      </p:pic>
      <p:sp>
        <p:nvSpPr>
          <p:cNvPr id="90" name="任意多边形 133">
            <a:extLst>
              <a:ext uri="{FF2B5EF4-FFF2-40B4-BE49-F238E27FC236}">
                <a16:creationId xmlns:a16="http://schemas.microsoft.com/office/drawing/2014/main" xmlns="" id="{859058B0-9E20-4FFB-8B81-AD4F48CE2A67}"/>
              </a:ext>
            </a:extLst>
          </p:cNvPr>
          <p:cNvSpPr/>
          <p:nvPr/>
        </p:nvSpPr>
        <p:spPr>
          <a:xfrm flipH="1">
            <a:off x="-96253" y="2836550"/>
            <a:ext cx="3456554" cy="213276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1" name="组合 137">
            <a:extLst>
              <a:ext uri="{FF2B5EF4-FFF2-40B4-BE49-F238E27FC236}">
                <a16:creationId xmlns:a16="http://schemas.microsoft.com/office/drawing/2014/main" xmlns="" id="{8E9314DA-EDEB-422C-894D-664C7D818534}"/>
              </a:ext>
            </a:extLst>
          </p:cNvPr>
          <p:cNvGrpSpPr/>
          <p:nvPr/>
        </p:nvGrpSpPr>
        <p:grpSpPr>
          <a:xfrm rot="203668">
            <a:off x="1168711" y="3960812"/>
            <a:ext cx="4817525" cy="4817525"/>
            <a:chOff x="3051715" y="1629522"/>
            <a:chExt cx="7107908" cy="7107908"/>
          </a:xfrm>
        </p:grpSpPr>
        <p:sp>
          <p:nvSpPr>
            <p:cNvPr id="92" name="弧形 138">
              <a:extLst>
                <a:ext uri="{FF2B5EF4-FFF2-40B4-BE49-F238E27FC236}">
                  <a16:creationId xmlns:a16="http://schemas.microsoft.com/office/drawing/2014/main" xmlns="" id="{6D3B7764-A92F-4E85-A4F0-99C93109729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弧形 139">
              <a:extLst>
                <a:ext uri="{FF2B5EF4-FFF2-40B4-BE49-F238E27FC236}">
                  <a16:creationId xmlns:a16="http://schemas.microsoft.com/office/drawing/2014/main" xmlns="" id="{79E2D381-DC63-4C4E-8BB4-554FCF5E6A44}"/>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弧形 140">
              <a:extLst>
                <a:ext uri="{FF2B5EF4-FFF2-40B4-BE49-F238E27FC236}">
                  <a16:creationId xmlns:a16="http://schemas.microsoft.com/office/drawing/2014/main" xmlns="" id="{1CEC2229-30F7-4AF6-8EBF-927CD4E46CB6}"/>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弧形 141">
              <a:extLst>
                <a:ext uri="{FF2B5EF4-FFF2-40B4-BE49-F238E27FC236}">
                  <a16:creationId xmlns:a16="http://schemas.microsoft.com/office/drawing/2014/main" xmlns="" id="{D5F9432F-96F4-4359-9DC3-2D6461E2FBD4}"/>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弧形 142">
              <a:extLst>
                <a:ext uri="{FF2B5EF4-FFF2-40B4-BE49-F238E27FC236}">
                  <a16:creationId xmlns:a16="http://schemas.microsoft.com/office/drawing/2014/main" xmlns="" id="{A9646F3D-F441-4136-AE05-AEE07EEBB74F}"/>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97" name="TextBox 5">
            <a:extLst>
              <a:ext uri="{FF2B5EF4-FFF2-40B4-BE49-F238E27FC236}">
                <a16:creationId xmlns:a16="http://schemas.microsoft.com/office/drawing/2014/main" xmlns="" id="{07AF5590-22D2-A64C-A753-82FC281A9CD7}"/>
              </a:ext>
            </a:extLst>
          </p:cNvPr>
          <p:cNvSpPr txBox="1">
            <a:spLocks noChangeArrowheads="1"/>
          </p:cNvSpPr>
          <p:nvPr/>
        </p:nvSpPr>
        <p:spPr bwMode="auto">
          <a:xfrm>
            <a:off x="735438" y="2260628"/>
            <a:ext cx="857408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x-none" sz="3200" b="1" dirty="0" smtClean="0">
                <a:solidFill>
                  <a:schemeClr val="bg1"/>
                </a:solidFill>
                <a:latin typeface="Times New Roman" panose="02020603050405020304" pitchFamily="18" charset="0"/>
                <a:cs typeface="Times New Roman" panose="02020603050405020304" pitchFamily="18" charset="0"/>
              </a:rPr>
              <a:t>TẬP </a:t>
            </a:r>
            <a:r>
              <a:rPr lang="en-US" altLang="x-none" sz="3200" b="1" dirty="0">
                <a:solidFill>
                  <a:schemeClr val="bg1"/>
                </a:solidFill>
                <a:latin typeface="Times New Roman" panose="02020603050405020304" pitchFamily="18" charset="0"/>
                <a:cs typeface="Times New Roman" panose="02020603050405020304" pitchFamily="18" charset="0"/>
              </a:rPr>
              <a:t>LÀM VĂN</a:t>
            </a:r>
          </a:p>
          <a:p>
            <a:pPr algn="ctr"/>
            <a:r>
              <a:rPr lang="en-US" altLang="en-US" sz="3200" b="1" dirty="0" err="1">
                <a:solidFill>
                  <a:schemeClr val="bg1"/>
                </a:solidFill>
                <a:latin typeface="Times New Roman" panose="02020603050405020304" pitchFamily="18" charset="0"/>
                <a:cs typeface="Times New Roman" panose="02020603050405020304" pitchFamily="18" charset="0"/>
              </a:rPr>
              <a:t>Luyện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tập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quan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sát</a:t>
            </a:r>
            <a:r>
              <a:rPr lang="en-US" altLang="en-US" sz="3200" b="1" dirty="0">
                <a:solidFill>
                  <a:schemeClr val="bg1"/>
                </a:solidFill>
                <a:latin typeface="Times New Roman" panose="02020603050405020304" pitchFamily="18" charset="0"/>
                <a:cs typeface="Times New Roman" panose="02020603050405020304" pitchFamily="18" charset="0"/>
              </a:rPr>
              <a:t> con </a:t>
            </a:r>
            <a:r>
              <a:rPr lang="en-US" altLang="en-US" sz="3200" b="1" dirty="0" err="1">
                <a:solidFill>
                  <a:schemeClr val="bg1"/>
                </a:solidFill>
                <a:latin typeface="Times New Roman" panose="02020603050405020304" pitchFamily="18" charset="0"/>
                <a:cs typeface="Times New Roman" panose="02020603050405020304" pitchFamily="18" charset="0"/>
              </a:rPr>
              <a:t>vật</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a:endParaRPr lang="en-US" altLang="x-none" sz="4400" b="1" dirty="0">
              <a:solidFill>
                <a:srgbClr val="C00000"/>
              </a:solidFill>
              <a:latin typeface="Times New Roman" panose="02020603050405020304" pitchFamily="18" charset="0"/>
              <a:cs typeface="Times New Roman" panose="02020603050405020304" pitchFamily="18" charset="0"/>
            </a:endParaRPr>
          </a:p>
          <a:p>
            <a:pPr algn="ctr"/>
            <a:r>
              <a:rPr lang="en-US" altLang="x-none" sz="4400" b="1" i="1" dirty="0">
                <a:solidFill>
                  <a:srgbClr val="C00000"/>
                </a:solidFill>
                <a:latin typeface="Times New Roman" panose="02020603050405020304" pitchFamily="18" charset="0"/>
                <a:cs typeface="Times New Roman" panose="02020603050405020304" pitchFamily="18" charset="0"/>
              </a:rPr>
              <a:t>                           </a:t>
            </a:r>
            <a:endParaRPr lang="en-US" altLang="x-none"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02">
            <a:extLst>
              <a:ext uri="{FF2B5EF4-FFF2-40B4-BE49-F238E27FC236}">
                <a16:creationId xmlns:a16="http://schemas.microsoft.com/office/drawing/2014/main" xmlns="" id="{72731CE1-80C5-45E5-975E-6BA0E8FC54DC}"/>
              </a:ext>
            </a:extLst>
          </p:cNvPr>
          <p:cNvGrpSpPr/>
          <p:nvPr/>
        </p:nvGrpSpPr>
        <p:grpSpPr>
          <a:xfrm rot="10800000">
            <a:off x="0" y="-2"/>
            <a:ext cx="9144000" cy="7010401"/>
            <a:chOff x="0" y="0"/>
            <a:chExt cx="12192000" cy="6950242"/>
          </a:xfrm>
        </p:grpSpPr>
        <p:sp>
          <p:nvSpPr>
            <p:cNvPr id="10" name="矩形 53">
              <a:extLst>
                <a:ext uri="{FF2B5EF4-FFF2-40B4-BE49-F238E27FC236}">
                  <a16:creationId xmlns:a16="http://schemas.microsoft.com/office/drawing/2014/main" xmlns="" id="{88BE250D-85DC-4ADE-8298-EF6C935C066F}"/>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任意多边形 34">
              <a:extLst>
                <a:ext uri="{FF2B5EF4-FFF2-40B4-BE49-F238E27FC236}">
                  <a16:creationId xmlns:a16="http://schemas.microsoft.com/office/drawing/2014/main" xmlns="" id="{29F67A1E-9B00-47AD-98CB-E9C2412334D8}"/>
                </a:ext>
              </a:extLst>
            </p:cNvPr>
            <p:cNvSpPr/>
            <p:nvPr/>
          </p:nvSpPr>
          <p:spPr>
            <a:xfrm flipV="1">
              <a:off x="0" y="2526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Picture 3" descr="http://www.dunglac.org/upload/article/1295971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12108"/>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74"/>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ghhv.quetroi.net/65NTRONGDA/images/meo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250" y="1935992"/>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khoahoc.com.vn/photos/Image/2007/07/27/Oscar_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450" y="195522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0" y="647700"/>
            <a:ext cx="9144000" cy="9144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7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3.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Quan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sát</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miêu</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tả</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các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điểm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ngoại</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hình</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mèo</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chó</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altLang="vi-VN" sz="27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113666" name="Picture 2" descr="cat5"/>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967250" y="4156474"/>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con mè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77637"/>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4006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0"/>
                                        </p:tgtEl>
                                        <p:attrNameLst>
                                          <p:attrName>style.visibility</p:attrName>
                                        </p:attrNameLst>
                                      </p:cBhvr>
                                      <p:to>
                                        <p:strVal val="visible"/>
                                      </p:to>
                                    </p:set>
                                    <p:anim calcmode="discrete" valueType="clr">
                                      <p:cBhvr override="childStyle">
                                        <p:cTn id="7"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0"/>
                                        </p:tgtEl>
                                        <p:attrNameLst>
                                          <p:attrName>fillcolor</p:attrName>
                                        </p:attrNameLst>
                                      </p:cBhvr>
                                      <p:tavLst>
                                        <p:tav tm="0">
                                          <p:val>
                                            <p:clrVal>
                                              <a:schemeClr val="accent2"/>
                                            </p:clrVal>
                                          </p:val>
                                        </p:tav>
                                        <p:tav tm="50000">
                                          <p:val>
                                            <p:clrVal>
                                              <a:schemeClr val="hlink"/>
                                            </p:clrVal>
                                          </p:val>
                                        </p:tav>
                                      </p:tavLst>
                                    </p:anim>
                                    <p:set>
                                      <p:cBhvr>
                                        <p:cTn id="9" dur="80"/>
                                        <p:tgtEl>
                                          <p:spTgt spid="174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113666"/>
                                        </p:tgtEl>
                                        <p:attrNameLst>
                                          <p:attrName>style.visibility</p:attrName>
                                        </p:attrNameLst>
                                      </p:cBhvr>
                                      <p:to>
                                        <p:strVal val="visible"/>
                                      </p:to>
                                    </p:set>
                                    <p:animEffect transition="in" filter="wheel(4)">
                                      <p:cBhvr>
                                        <p:cTn id="36" dur="2000"/>
                                        <p:tgtEl>
                                          <p:spTgt spid="113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113668"/>
                                        </p:tgtEl>
                                        <p:attrNameLst>
                                          <p:attrName>style.visibility</p:attrName>
                                        </p:attrNameLst>
                                      </p:cBhvr>
                                      <p:to>
                                        <p:strVal val="visible"/>
                                      </p:to>
                                    </p:set>
                                    <p:animEffect transition="in" filter="wheel(4)">
                                      <p:cBhvr>
                                        <p:cTn id="41"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x">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2" descr="con ch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on ch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saleslink.vn/files/news/208/content/230/ch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fs1.vn.cyworld.com/data4/2007/05/07/177/1178525577512058_chó%20con%2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961"/>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30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style.rotation</p:attrName>
                                        </p:attrNameLst>
                                      </p:cBhvr>
                                      <p:tavLst>
                                        <p:tav tm="0">
                                          <p:val>
                                            <p:fltVal val="90"/>
                                          </p:val>
                                        </p:tav>
                                        <p:tav tm="100000">
                                          <p:val>
                                            <p:fltVal val="0"/>
                                          </p:val>
                                        </p:tav>
                                      </p:tavLst>
                                    </p:anim>
                                    <p:animEffect transition="in" filter="fade">
                                      <p:cBhvr>
                                        <p:cTn id="10" dur="1000"/>
                                        <p:tgtEl>
                                          <p:spTgt spid="114690"/>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ppt_w</p:attrName>
                                        </p:attrNameLst>
                                      </p:cBhvr>
                                      <p:tavLst>
                                        <p:tav tm="0">
                                          <p:val>
                                            <p:fltVal val="0"/>
                                          </p:val>
                                        </p:tav>
                                        <p:tav tm="100000">
                                          <p:val>
                                            <p:strVal val="#ppt_w"/>
                                          </p:val>
                                        </p:tav>
                                      </p:tavLst>
                                    </p:anim>
                                    <p:anim calcmode="lin" valueType="num">
                                      <p:cBhvr>
                                        <p:cTn id="15" dur="1000" fill="hold"/>
                                        <p:tgtEl>
                                          <p:spTgt spid="114693"/>
                                        </p:tgtEl>
                                        <p:attrNameLst>
                                          <p:attrName>ppt_h</p:attrName>
                                        </p:attrNameLst>
                                      </p:cBhvr>
                                      <p:tavLst>
                                        <p:tav tm="0">
                                          <p:val>
                                            <p:fltVal val="0"/>
                                          </p:val>
                                        </p:tav>
                                        <p:tav tm="100000">
                                          <p:val>
                                            <p:strVal val="#ppt_h"/>
                                          </p:val>
                                        </p:tav>
                                      </p:tavLst>
                                    </p:anim>
                                    <p:anim calcmode="lin" valueType="num">
                                      <p:cBhvr>
                                        <p:cTn id="16" dur="1000" fill="hold"/>
                                        <p:tgtEl>
                                          <p:spTgt spid="11469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46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189390" y="-152712"/>
            <a:ext cx="9522777" cy="7239311"/>
          </a:xfrm>
          <a:prstGeom prst="rect">
            <a:avLst/>
          </a:prstGeom>
        </p:spPr>
      </p:pic>
      <p:graphicFrame>
        <p:nvGraphicFramePr>
          <p:cNvPr id="18488" name="Group 56"/>
          <p:cNvGraphicFramePr>
            <a:graphicFrameLocks noGrp="1"/>
          </p:cNvGraphicFramePr>
          <p:nvPr>
            <p:ph idx="4294967295"/>
          </p:nvPr>
        </p:nvGraphicFramePr>
        <p:xfrm>
          <a:off x="0" y="201613"/>
          <a:ext cx="9144000" cy="6675437"/>
        </p:xfrm>
        <a:graphic>
          <a:graphicData uri="http://schemas.openxmlformats.org/drawingml/2006/table">
            <a:tbl>
              <a:tblPr/>
              <a:tblGrid>
                <a:gridCol w="1925638">
                  <a:extLst>
                    <a:ext uri="{9D8B030D-6E8A-4147-A177-3AD203B41FA5}">
                      <a16:colId xmlns:a16="http://schemas.microsoft.com/office/drawing/2014/main" xmlns="" val="20000"/>
                    </a:ext>
                  </a:extLst>
                </a:gridCol>
                <a:gridCol w="7218362">
                  <a:extLst>
                    <a:ext uri="{9D8B030D-6E8A-4147-A177-3AD203B41FA5}">
                      <a16:colId xmlns:a16="http://schemas.microsoft.com/office/drawing/2014/main" xmlns="" val="20001"/>
                    </a:ext>
                  </a:extLst>
                </a:gridCol>
              </a:tblGrid>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phận</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Từ ngữ miêu tả con mèo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đầu</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Hai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Đôi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mắt</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mũi</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ria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Bốn</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chân</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đuôi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8469" name="Text Box 37"/>
          <p:cNvSpPr txBox="1">
            <a:spLocks noChangeArrowheads="1"/>
          </p:cNvSpPr>
          <p:nvPr/>
        </p:nvSpPr>
        <p:spPr bwMode="auto">
          <a:xfrm>
            <a:off x="1905000" y="609600"/>
            <a:ext cx="69342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hung hung vằn đen;  màu vàng nhạt;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đen như gỗ mun;  tam thể; nhị thể,…</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0" name="Text Box 38"/>
          <p:cNvSpPr txBox="1">
            <a:spLocks noChangeArrowheads="1"/>
          </p:cNvSpPr>
          <p:nvPr/>
        </p:nvSpPr>
        <p:spPr bwMode="auto">
          <a:xfrm>
            <a:off x="2057400" y="6400800"/>
            <a:ext cx="6858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Dài thướt tha, duyên dáng, luôn ngoe nguổi,…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2" name="Text Box 40"/>
          <p:cNvSpPr txBox="1">
            <a:spLocks noChangeArrowheads="1"/>
          </p:cNvSpPr>
          <p:nvPr/>
        </p:nvSpPr>
        <p:spPr bwMode="auto">
          <a:xfrm>
            <a:off x="1981200" y="5562600"/>
            <a:ext cx="71628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Thon nhỏ, bước đi nhanh nhẹn, ngắn chùn chùn với chiếc móng sắc nhọn,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4" name="Text Box 42"/>
          <p:cNvSpPr txBox="1">
            <a:spLocks noChangeArrowheads="1"/>
          </p:cNvSpPr>
          <p:nvPr/>
        </p:nvSpPr>
        <p:spPr bwMode="auto">
          <a:xfrm>
            <a:off x="1905000" y="4724400"/>
            <a:ext cx="70104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Trắng như cước, luôn vểnh lên, đen như màu lông, cứng như cước,…</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5" name="Text Box 43"/>
          <p:cNvSpPr txBox="1">
            <a:spLocks noChangeArrowheads="1"/>
          </p:cNvSpPr>
          <p:nvPr/>
        </p:nvSpPr>
        <p:spPr bwMode="auto">
          <a:xfrm>
            <a:off x="2057400" y="4038600"/>
            <a:ext cx="69342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Hếch lên, hơi hồng; đen,…</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7" name="Text Box 45"/>
          <p:cNvSpPr txBox="1">
            <a:spLocks noChangeArrowheads="1"/>
          </p:cNvSpPr>
          <p:nvPr/>
        </p:nvSpPr>
        <p:spPr bwMode="auto">
          <a:xfrm>
            <a:off x="2057400" y="3124200"/>
            <a:ext cx="70866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hai hòn bi ve; hai hạt nhãn; long lanh; luôn đưa đi đưa lại;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9" name="Text Box 47"/>
          <p:cNvSpPr txBox="1">
            <a:spLocks noChangeArrowheads="1"/>
          </p:cNvSpPr>
          <p:nvPr/>
        </p:nvSpPr>
        <p:spPr bwMode="auto">
          <a:xfrm>
            <a:off x="2057400" y="2271713"/>
            <a:ext cx="68580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dong dỏng;  dựng đứng;  rất tinh nhậy;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như hai hình tam giác nhỏ luôn vểnh lên;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81" name="Text Box 49"/>
          <p:cNvSpPr txBox="1">
            <a:spLocks noChangeArrowheads="1"/>
          </p:cNvSpPr>
          <p:nvPr/>
        </p:nvSpPr>
        <p:spPr bwMode="auto">
          <a:xfrm>
            <a:off x="2057400" y="1433513"/>
            <a:ext cx="69342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quả cam sành; tròn to như gáo dừa;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tròn như quả bóng;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47477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88"/>
                                        </p:tgtEl>
                                        <p:attrNameLst>
                                          <p:attrName>style.visibility</p:attrName>
                                        </p:attrNameLst>
                                      </p:cBhvr>
                                      <p:to>
                                        <p:strVal val="visible"/>
                                      </p:to>
                                    </p:set>
                                    <p:animEffect transition="in" filter="wheel(4)">
                                      <p:cBhvr>
                                        <p:cTn id="7" dur="1000"/>
                                        <p:tgtEl>
                                          <p:spTgt spid="18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69"/>
                                        </p:tgtEl>
                                        <p:attrNameLst>
                                          <p:attrName>style.visibility</p:attrName>
                                        </p:attrNameLst>
                                      </p:cBhvr>
                                      <p:to>
                                        <p:strVal val="visible"/>
                                      </p:to>
                                    </p:set>
                                    <p:anim calcmode="discrete" valueType="clr">
                                      <p:cBhvr override="childStyle">
                                        <p:cTn id="12" dur="80"/>
                                        <p:tgtEl>
                                          <p:spTgt spid="184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69"/>
                                        </p:tgtEl>
                                        <p:attrNameLst>
                                          <p:attrName>fillcolor</p:attrName>
                                        </p:attrNameLst>
                                      </p:cBhvr>
                                      <p:tavLst>
                                        <p:tav tm="0">
                                          <p:val>
                                            <p:clrVal>
                                              <a:schemeClr val="accent2"/>
                                            </p:clrVal>
                                          </p:val>
                                        </p:tav>
                                        <p:tav tm="50000">
                                          <p:val>
                                            <p:clrVal>
                                              <a:schemeClr val="hlink"/>
                                            </p:clrVal>
                                          </p:val>
                                        </p:tav>
                                      </p:tavLst>
                                    </p:anim>
                                    <p:set>
                                      <p:cBhvr>
                                        <p:cTn id="14" dur="80"/>
                                        <p:tgtEl>
                                          <p:spTgt spid="184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481"/>
                                        </p:tgtEl>
                                        <p:attrNameLst>
                                          <p:attrName>style.visibility</p:attrName>
                                        </p:attrNameLst>
                                      </p:cBhvr>
                                      <p:to>
                                        <p:strVal val="visible"/>
                                      </p:to>
                                    </p:set>
                                    <p:anim calcmode="discrete" valueType="clr">
                                      <p:cBhvr override="childStyle">
                                        <p:cTn id="19" dur="80"/>
                                        <p:tgtEl>
                                          <p:spTgt spid="184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81"/>
                                        </p:tgtEl>
                                        <p:attrNameLst>
                                          <p:attrName>fillcolor</p:attrName>
                                        </p:attrNameLst>
                                      </p:cBhvr>
                                      <p:tavLst>
                                        <p:tav tm="0">
                                          <p:val>
                                            <p:clrVal>
                                              <a:schemeClr val="accent2"/>
                                            </p:clrVal>
                                          </p:val>
                                        </p:tav>
                                        <p:tav tm="50000">
                                          <p:val>
                                            <p:clrVal>
                                              <a:schemeClr val="hlink"/>
                                            </p:clrVal>
                                          </p:val>
                                        </p:tav>
                                      </p:tavLst>
                                    </p:anim>
                                    <p:set>
                                      <p:cBhvr>
                                        <p:cTn id="21" dur="80"/>
                                        <p:tgtEl>
                                          <p:spTgt spid="184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479"/>
                                        </p:tgtEl>
                                        <p:attrNameLst>
                                          <p:attrName>style.visibility</p:attrName>
                                        </p:attrNameLst>
                                      </p:cBhvr>
                                      <p:to>
                                        <p:strVal val="visible"/>
                                      </p:to>
                                    </p:set>
                                    <p:anim calcmode="discrete" valueType="clr">
                                      <p:cBhvr override="childStyle">
                                        <p:cTn id="26" dur="80"/>
                                        <p:tgtEl>
                                          <p:spTgt spid="1847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479"/>
                                        </p:tgtEl>
                                        <p:attrNameLst>
                                          <p:attrName>fillcolor</p:attrName>
                                        </p:attrNameLst>
                                      </p:cBhvr>
                                      <p:tavLst>
                                        <p:tav tm="0">
                                          <p:val>
                                            <p:clrVal>
                                              <a:schemeClr val="accent2"/>
                                            </p:clrVal>
                                          </p:val>
                                        </p:tav>
                                        <p:tav tm="50000">
                                          <p:val>
                                            <p:clrVal>
                                              <a:schemeClr val="hlink"/>
                                            </p:clrVal>
                                          </p:val>
                                        </p:tav>
                                      </p:tavLst>
                                    </p:anim>
                                    <p:set>
                                      <p:cBhvr>
                                        <p:cTn id="28" dur="80"/>
                                        <p:tgtEl>
                                          <p:spTgt spid="1847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477"/>
                                        </p:tgtEl>
                                        <p:attrNameLst>
                                          <p:attrName>style.visibility</p:attrName>
                                        </p:attrNameLst>
                                      </p:cBhvr>
                                      <p:to>
                                        <p:strVal val="visible"/>
                                      </p:to>
                                    </p:set>
                                    <p:anim calcmode="discrete" valueType="clr">
                                      <p:cBhvr override="childStyle">
                                        <p:cTn id="33" dur="80"/>
                                        <p:tgtEl>
                                          <p:spTgt spid="184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477"/>
                                        </p:tgtEl>
                                        <p:attrNameLst>
                                          <p:attrName>fillcolor</p:attrName>
                                        </p:attrNameLst>
                                      </p:cBhvr>
                                      <p:tavLst>
                                        <p:tav tm="0">
                                          <p:val>
                                            <p:clrVal>
                                              <a:schemeClr val="accent2"/>
                                            </p:clrVal>
                                          </p:val>
                                        </p:tav>
                                        <p:tav tm="50000">
                                          <p:val>
                                            <p:clrVal>
                                              <a:schemeClr val="hlink"/>
                                            </p:clrVal>
                                          </p:val>
                                        </p:tav>
                                      </p:tavLst>
                                    </p:anim>
                                    <p:set>
                                      <p:cBhvr>
                                        <p:cTn id="35" dur="80"/>
                                        <p:tgtEl>
                                          <p:spTgt spid="1847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8475"/>
                                        </p:tgtEl>
                                        <p:attrNameLst>
                                          <p:attrName>style.visibility</p:attrName>
                                        </p:attrNameLst>
                                      </p:cBhvr>
                                      <p:to>
                                        <p:strVal val="visible"/>
                                      </p:to>
                                    </p:set>
                                    <p:anim calcmode="discrete" valueType="clr">
                                      <p:cBhvr override="childStyle">
                                        <p:cTn id="40" dur="80"/>
                                        <p:tgtEl>
                                          <p:spTgt spid="1847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475"/>
                                        </p:tgtEl>
                                        <p:attrNameLst>
                                          <p:attrName>fillcolor</p:attrName>
                                        </p:attrNameLst>
                                      </p:cBhvr>
                                      <p:tavLst>
                                        <p:tav tm="0">
                                          <p:val>
                                            <p:clrVal>
                                              <a:schemeClr val="accent2"/>
                                            </p:clrVal>
                                          </p:val>
                                        </p:tav>
                                        <p:tav tm="50000">
                                          <p:val>
                                            <p:clrVal>
                                              <a:schemeClr val="hlink"/>
                                            </p:clrVal>
                                          </p:val>
                                        </p:tav>
                                      </p:tavLst>
                                    </p:anim>
                                    <p:set>
                                      <p:cBhvr>
                                        <p:cTn id="42" dur="80"/>
                                        <p:tgtEl>
                                          <p:spTgt spid="1847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8474"/>
                                        </p:tgtEl>
                                        <p:attrNameLst>
                                          <p:attrName>style.visibility</p:attrName>
                                        </p:attrNameLst>
                                      </p:cBhvr>
                                      <p:to>
                                        <p:strVal val="visible"/>
                                      </p:to>
                                    </p:set>
                                    <p:anim calcmode="discrete" valueType="clr">
                                      <p:cBhvr override="childStyle">
                                        <p:cTn id="47" dur="80"/>
                                        <p:tgtEl>
                                          <p:spTgt spid="1847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8474"/>
                                        </p:tgtEl>
                                        <p:attrNameLst>
                                          <p:attrName>fillcolor</p:attrName>
                                        </p:attrNameLst>
                                      </p:cBhvr>
                                      <p:tavLst>
                                        <p:tav tm="0">
                                          <p:val>
                                            <p:clrVal>
                                              <a:schemeClr val="accent2"/>
                                            </p:clrVal>
                                          </p:val>
                                        </p:tav>
                                        <p:tav tm="50000">
                                          <p:val>
                                            <p:clrVal>
                                              <a:schemeClr val="hlink"/>
                                            </p:clrVal>
                                          </p:val>
                                        </p:tav>
                                      </p:tavLst>
                                    </p:anim>
                                    <p:set>
                                      <p:cBhvr>
                                        <p:cTn id="49" dur="80"/>
                                        <p:tgtEl>
                                          <p:spTgt spid="18474"/>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8472"/>
                                        </p:tgtEl>
                                        <p:attrNameLst>
                                          <p:attrName>style.visibility</p:attrName>
                                        </p:attrNameLst>
                                      </p:cBhvr>
                                      <p:to>
                                        <p:strVal val="visible"/>
                                      </p:to>
                                    </p:set>
                                    <p:anim calcmode="discrete" valueType="clr">
                                      <p:cBhvr override="childStyle">
                                        <p:cTn id="54" dur="80"/>
                                        <p:tgtEl>
                                          <p:spTgt spid="1847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472"/>
                                        </p:tgtEl>
                                        <p:attrNameLst>
                                          <p:attrName>fillcolor</p:attrName>
                                        </p:attrNameLst>
                                      </p:cBhvr>
                                      <p:tavLst>
                                        <p:tav tm="0">
                                          <p:val>
                                            <p:clrVal>
                                              <a:schemeClr val="accent2"/>
                                            </p:clrVal>
                                          </p:val>
                                        </p:tav>
                                        <p:tav tm="50000">
                                          <p:val>
                                            <p:clrVal>
                                              <a:schemeClr val="hlink"/>
                                            </p:clrVal>
                                          </p:val>
                                        </p:tav>
                                      </p:tavLst>
                                    </p:anim>
                                    <p:set>
                                      <p:cBhvr>
                                        <p:cTn id="56" dur="80"/>
                                        <p:tgtEl>
                                          <p:spTgt spid="18472"/>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8470"/>
                                        </p:tgtEl>
                                        <p:attrNameLst>
                                          <p:attrName>style.visibility</p:attrName>
                                        </p:attrNameLst>
                                      </p:cBhvr>
                                      <p:to>
                                        <p:strVal val="visible"/>
                                      </p:to>
                                    </p:set>
                                    <p:anim calcmode="discrete" valueType="clr">
                                      <p:cBhvr override="childStyle">
                                        <p:cTn id="61" dur="80"/>
                                        <p:tgtEl>
                                          <p:spTgt spid="1847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70"/>
                                        </p:tgtEl>
                                        <p:attrNameLst>
                                          <p:attrName>fillcolor</p:attrName>
                                        </p:attrNameLst>
                                      </p:cBhvr>
                                      <p:tavLst>
                                        <p:tav tm="0">
                                          <p:val>
                                            <p:clrVal>
                                              <a:schemeClr val="accent2"/>
                                            </p:clrVal>
                                          </p:val>
                                        </p:tav>
                                        <p:tav tm="50000">
                                          <p:val>
                                            <p:clrVal>
                                              <a:schemeClr val="hlink"/>
                                            </p:clrVal>
                                          </p:val>
                                        </p:tav>
                                      </p:tavLst>
                                    </p:anim>
                                    <p:set>
                                      <p:cBhvr>
                                        <p:cTn id="63" dur="80"/>
                                        <p:tgtEl>
                                          <p:spTgt spid="184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9" grpId="0"/>
      <p:bldP spid="18470" grpId="0"/>
      <p:bldP spid="18472" grpId="0"/>
      <p:bldP spid="18474" grpId="0"/>
      <p:bldP spid="18475" grpId="0"/>
      <p:bldP spid="18477" grpId="0"/>
      <p:bldP spid="18479" grpId="0"/>
      <p:bldP spid="184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189390" y="-152712"/>
            <a:ext cx="9522777" cy="7391711"/>
          </a:xfrm>
          <a:prstGeom prst="rect">
            <a:avLst/>
          </a:prstGeom>
        </p:spPr>
      </p:pic>
      <p:graphicFrame>
        <p:nvGraphicFramePr>
          <p:cNvPr id="19517" name="Group 61"/>
          <p:cNvGraphicFramePr>
            <a:graphicFrameLocks noGrp="1"/>
          </p:cNvGraphicFramePr>
          <p:nvPr>
            <p:ph idx="4294967295"/>
          </p:nvPr>
        </p:nvGraphicFramePr>
        <p:xfrm>
          <a:off x="0" y="685800"/>
          <a:ext cx="9144000" cy="5089782"/>
        </p:xfrm>
        <a:graphic>
          <a:graphicData uri="http://schemas.openxmlformats.org/drawingml/2006/table">
            <a:tbl>
              <a:tblPr/>
              <a:tblGrid>
                <a:gridCol w="1905000">
                  <a:extLst>
                    <a:ext uri="{9D8B030D-6E8A-4147-A177-3AD203B41FA5}">
                      <a16:colId xmlns:a16="http://schemas.microsoft.com/office/drawing/2014/main" xmlns="" val="20000"/>
                    </a:ext>
                  </a:extLst>
                </a:gridCol>
                <a:gridCol w="7239000">
                  <a:extLst>
                    <a:ext uri="{9D8B030D-6E8A-4147-A177-3AD203B41FA5}">
                      <a16:colId xmlns:a16="http://schemas.microsoft.com/office/drawing/2014/main" xmlns="" val="20001"/>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tả</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con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chó</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lông</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Cái đầu</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4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Đôi mắt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mũi</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ria</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Bốn</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chân</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 Cái đuôi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9498" name="Text Box 42"/>
          <p:cNvSpPr txBox="1">
            <a:spLocks noChangeArrowheads="1"/>
          </p:cNvSpPr>
          <p:nvPr/>
        </p:nvSpPr>
        <p:spPr bwMode="auto">
          <a:xfrm>
            <a:off x="1905000" y="1219200"/>
            <a:ext cx="74676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toàn thân màu đen; màu xám ; lông vàng mượt</a:t>
            </a:r>
            <a:r>
              <a:rPr kumimoji="0" lang="en-US" altLang="vi-VN" sz="2800" b="1" i="1"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499" name="Text Box 43"/>
          <p:cNvSpPr txBox="1">
            <a:spLocks noChangeArrowheads="1"/>
          </p:cNvSpPr>
          <p:nvPr/>
        </p:nvSpPr>
        <p:spPr bwMode="auto">
          <a:xfrm>
            <a:off x="1966913" y="1771650"/>
            <a:ext cx="7239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trông như yên xe ngựa;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1" name="Text Box 45"/>
          <p:cNvSpPr txBox="1">
            <a:spLocks noChangeArrowheads="1"/>
          </p:cNvSpPr>
          <p:nvPr/>
        </p:nvSpPr>
        <p:spPr bwMode="auto">
          <a:xfrm>
            <a:off x="1905000" y="2286000"/>
            <a:ext cx="76200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tai to;  mỏng;  luôn cụp về phía trước; rất thính;  hai tai như hai cái lá mít nhỏ dựng đứng;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3" name="Text Box 47"/>
          <p:cNvSpPr txBox="1">
            <a:spLocks noChangeArrowheads="1"/>
          </p:cNvSpPr>
          <p:nvPr/>
        </p:nvSpPr>
        <p:spPr bwMode="auto">
          <a:xfrm>
            <a:off x="1905000" y="3200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trong xanh như nước biển; mắt đen pha nâu;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4" name="Text Box 48"/>
          <p:cNvSpPr txBox="1">
            <a:spLocks noChangeArrowheads="1"/>
          </p:cNvSpPr>
          <p:nvPr/>
        </p:nvSpPr>
        <p:spPr bwMode="auto">
          <a:xfrm>
            <a:off x="1943100" y="3738563"/>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luôn khịt khịt để đánh hơi,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5" name="Text Box 49"/>
          <p:cNvSpPr txBox="1">
            <a:spLocks noChangeArrowheads="1"/>
          </p:cNvSpPr>
          <p:nvPr/>
        </p:nvSpPr>
        <p:spPr bwMode="auto">
          <a:xfrm>
            <a:off x="1828800" y="4191000"/>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râu ngắn, cứng và mọc quanh mép,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7" name="Text Box 51"/>
          <p:cNvSpPr txBox="1">
            <a:spLocks noChangeArrowheads="1"/>
          </p:cNvSpPr>
          <p:nvPr/>
        </p:nvSpPr>
        <p:spPr bwMode="auto">
          <a:xfrm>
            <a:off x="1905000" y="4724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chân cao, gầy với những chiếc móng đen sắc,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8" name="Text Box 52"/>
          <p:cNvSpPr txBox="1">
            <a:spLocks noChangeArrowheads="1"/>
          </p:cNvSpPr>
          <p:nvPr/>
        </p:nvSpPr>
        <p:spPr bwMode="auto">
          <a:xfrm>
            <a:off x="1905000" y="5248275"/>
            <a:ext cx="6858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đuôi dài, cong cong luôn phe phẩy,…</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70690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517"/>
                                        </p:tgtEl>
                                        <p:attrNameLst>
                                          <p:attrName>style.visibility</p:attrName>
                                        </p:attrNameLst>
                                      </p:cBhvr>
                                      <p:to>
                                        <p:strVal val="visible"/>
                                      </p:to>
                                    </p:set>
                                    <p:anim calcmode="lin" valueType="num">
                                      <p:cBhvr>
                                        <p:cTn id="7" dur="1000" fill="hold"/>
                                        <p:tgtEl>
                                          <p:spTgt spid="19517"/>
                                        </p:tgtEl>
                                        <p:attrNameLst>
                                          <p:attrName>ppt_w</p:attrName>
                                        </p:attrNameLst>
                                      </p:cBhvr>
                                      <p:tavLst>
                                        <p:tav tm="0">
                                          <p:val>
                                            <p:strVal val="#ppt_w*0.70"/>
                                          </p:val>
                                        </p:tav>
                                        <p:tav tm="100000">
                                          <p:val>
                                            <p:strVal val="#ppt_w"/>
                                          </p:val>
                                        </p:tav>
                                      </p:tavLst>
                                    </p:anim>
                                    <p:anim calcmode="lin" valueType="num">
                                      <p:cBhvr>
                                        <p:cTn id="8" dur="1000" fill="hold"/>
                                        <p:tgtEl>
                                          <p:spTgt spid="19517"/>
                                        </p:tgtEl>
                                        <p:attrNameLst>
                                          <p:attrName>ppt_h</p:attrName>
                                        </p:attrNameLst>
                                      </p:cBhvr>
                                      <p:tavLst>
                                        <p:tav tm="0">
                                          <p:val>
                                            <p:strVal val="#ppt_h"/>
                                          </p:val>
                                        </p:tav>
                                        <p:tav tm="100000">
                                          <p:val>
                                            <p:strVal val="#ppt_h"/>
                                          </p:val>
                                        </p:tav>
                                      </p:tavLst>
                                    </p:anim>
                                    <p:animEffect transition="in" filter="fade">
                                      <p:cBhvr>
                                        <p:cTn id="9" dur="1000"/>
                                        <p:tgtEl>
                                          <p:spTgt spid="19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8"/>
                                        </p:tgtEl>
                                        <p:attrNameLst>
                                          <p:attrName>style.visibility</p:attrName>
                                        </p:attrNameLst>
                                      </p:cBhvr>
                                      <p:to>
                                        <p:strVal val="visible"/>
                                      </p:to>
                                    </p:set>
                                    <p:anim calcmode="discrete" valueType="clr">
                                      <p:cBhvr override="childStyle">
                                        <p:cTn id="14" dur="80"/>
                                        <p:tgtEl>
                                          <p:spTgt spid="194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8"/>
                                        </p:tgtEl>
                                        <p:attrNameLst>
                                          <p:attrName>fillcolor</p:attrName>
                                        </p:attrNameLst>
                                      </p:cBhvr>
                                      <p:tavLst>
                                        <p:tav tm="0">
                                          <p:val>
                                            <p:clrVal>
                                              <a:schemeClr val="accent2"/>
                                            </p:clrVal>
                                          </p:val>
                                        </p:tav>
                                        <p:tav tm="50000">
                                          <p:val>
                                            <p:clrVal>
                                              <a:schemeClr val="hlink"/>
                                            </p:clrVal>
                                          </p:val>
                                        </p:tav>
                                      </p:tavLst>
                                    </p:anim>
                                    <p:set>
                                      <p:cBhvr>
                                        <p:cTn id="16" dur="80"/>
                                        <p:tgtEl>
                                          <p:spTgt spid="194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9"/>
                                        </p:tgtEl>
                                        <p:attrNameLst>
                                          <p:attrName>style.visibility</p:attrName>
                                        </p:attrNameLst>
                                      </p:cBhvr>
                                      <p:to>
                                        <p:strVal val="visible"/>
                                      </p:to>
                                    </p:set>
                                    <p:anim calcmode="discrete" valueType="clr">
                                      <p:cBhvr override="childStyle">
                                        <p:cTn id="21" dur="80"/>
                                        <p:tgtEl>
                                          <p:spTgt spid="1949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9"/>
                                        </p:tgtEl>
                                        <p:attrNameLst>
                                          <p:attrName>fillcolor</p:attrName>
                                        </p:attrNameLst>
                                      </p:cBhvr>
                                      <p:tavLst>
                                        <p:tav tm="0">
                                          <p:val>
                                            <p:clrVal>
                                              <a:schemeClr val="accent2"/>
                                            </p:clrVal>
                                          </p:val>
                                        </p:tav>
                                        <p:tav tm="50000">
                                          <p:val>
                                            <p:clrVal>
                                              <a:schemeClr val="hlink"/>
                                            </p:clrVal>
                                          </p:val>
                                        </p:tav>
                                      </p:tavLst>
                                    </p:anim>
                                    <p:set>
                                      <p:cBhvr>
                                        <p:cTn id="23" dur="80"/>
                                        <p:tgtEl>
                                          <p:spTgt spid="1949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501"/>
                                        </p:tgtEl>
                                        <p:attrNameLst>
                                          <p:attrName>style.visibility</p:attrName>
                                        </p:attrNameLst>
                                      </p:cBhvr>
                                      <p:to>
                                        <p:strVal val="visible"/>
                                      </p:to>
                                    </p:set>
                                    <p:anim calcmode="discrete" valueType="clr">
                                      <p:cBhvr override="childStyle">
                                        <p:cTn id="28" dur="80"/>
                                        <p:tgtEl>
                                          <p:spTgt spid="1950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501"/>
                                        </p:tgtEl>
                                        <p:attrNameLst>
                                          <p:attrName>fillcolor</p:attrName>
                                        </p:attrNameLst>
                                      </p:cBhvr>
                                      <p:tavLst>
                                        <p:tav tm="0">
                                          <p:val>
                                            <p:clrVal>
                                              <a:schemeClr val="accent2"/>
                                            </p:clrVal>
                                          </p:val>
                                        </p:tav>
                                        <p:tav tm="50000">
                                          <p:val>
                                            <p:clrVal>
                                              <a:schemeClr val="hlink"/>
                                            </p:clrVal>
                                          </p:val>
                                        </p:tav>
                                      </p:tavLst>
                                    </p:anim>
                                    <p:set>
                                      <p:cBhvr>
                                        <p:cTn id="30" dur="80"/>
                                        <p:tgtEl>
                                          <p:spTgt spid="1950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503"/>
                                        </p:tgtEl>
                                        <p:attrNameLst>
                                          <p:attrName>style.visibility</p:attrName>
                                        </p:attrNameLst>
                                      </p:cBhvr>
                                      <p:to>
                                        <p:strVal val="visible"/>
                                      </p:to>
                                    </p:set>
                                    <p:anim calcmode="discrete" valueType="clr">
                                      <p:cBhvr override="childStyle">
                                        <p:cTn id="35" dur="80"/>
                                        <p:tgtEl>
                                          <p:spTgt spid="195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503"/>
                                        </p:tgtEl>
                                        <p:attrNameLst>
                                          <p:attrName>fillcolor</p:attrName>
                                        </p:attrNameLst>
                                      </p:cBhvr>
                                      <p:tavLst>
                                        <p:tav tm="0">
                                          <p:val>
                                            <p:clrVal>
                                              <a:schemeClr val="accent2"/>
                                            </p:clrVal>
                                          </p:val>
                                        </p:tav>
                                        <p:tav tm="50000">
                                          <p:val>
                                            <p:clrVal>
                                              <a:schemeClr val="hlink"/>
                                            </p:clrVal>
                                          </p:val>
                                        </p:tav>
                                      </p:tavLst>
                                    </p:anim>
                                    <p:set>
                                      <p:cBhvr>
                                        <p:cTn id="37" dur="80"/>
                                        <p:tgtEl>
                                          <p:spTgt spid="195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504"/>
                                        </p:tgtEl>
                                        <p:attrNameLst>
                                          <p:attrName>style.visibility</p:attrName>
                                        </p:attrNameLst>
                                      </p:cBhvr>
                                      <p:to>
                                        <p:strVal val="visible"/>
                                      </p:to>
                                    </p:set>
                                    <p:anim calcmode="discrete" valueType="clr">
                                      <p:cBhvr override="childStyle">
                                        <p:cTn id="42" dur="80"/>
                                        <p:tgtEl>
                                          <p:spTgt spid="1950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504"/>
                                        </p:tgtEl>
                                        <p:attrNameLst>
                                          <p:attrName>fillcolor</p:attrName>
                                        </p:attrNameLst>
                                      </p:cBhvr>
                                      <p:tavLst>
                                        <p:tav tm="0">
                                          <p:val>
                                            <p:clrVal>
                                              <a:schemeClr val="accent2"/>
                                            </p:clrVal>
                                          </p:val>
                                        </p:tav>
                                        <p:tav tm="50000">
                                          <p:val>
                                            <p:clrVal>
                                              <a:schemeClr val="hlink"/>
                                            </p:clrVal>
                                          </p:val>
                                        </p:tav>
                                      </p:tavLst>
                                    </p:anim>
                                    <p:set>
                                      <p:cBhvr>
                                        <p:cTn id="44" dur="80"/>
                                        <p:tgtEl>
                                          <p:spTgt spid="1950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9505"/>
                                        </p:tgtEl>
                                        <p:attrNameLst>
                                          <p:attrName>style.visibility</p:attrName>
                                        </p:attrNameLst>
                                      </p:cBhvr>
                                      <p:to>
                                        <p:strVal val="visible"/>
                                      </p:to>
                                    </p:set>
                                    <p:anim calcmode="discrete" valueType="clr">
                                      <p:cBhvr override="childStyle">
                                        <p:cTn id="49" dur="80"/>
                                        <p:tgtEl>
                                          <p:spTgt spid="1950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505"/>
                                        </p:tgtEl>
                                        <p:attrNameLst>
                                          <p:attrName>fillcolor</p:attrName>
                                        </p:attrNameLst>
                                      </p:cBhvr>
                                      <p:tavLst>
                                        <p:tav tm="0">
                                          <p:val>
                                            <p:clrVal>
                                              <a:schemeClr val="accent2"/>
                                            </p:clrVal>
                                          </p:val>
                                        </p:tav>
                                        <p:tav tm="50000">
                                          <p:val>
                                            <p:clrVal>
                                              <a:schemeClr val="hlink"/>
                                            </p:clrVal>
                                          </p:val>
                                        </p:tav>
                                      </p:tavLst>
                                    </p:anim>
                                    <p:set>
                                      <p:cBhvr>
                                        <p:cTn id="51" dur="80"/>
                                        <p:tgtEl>
                                          <p:spTgt spid="19505"/>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9507"/>
                                        </p:tgtEl>
                                        <p:attrNameLst>
                                          <p:attrName>style.visibility</p:attrName>
                                        </p:attrNameLst>
                                      </p:cBhvr>
                                      <p:to>
                                        <p:strVal val="visible"/>
                                      </p:to>
                                    </p:set>
                                    <p:anim calcmode="discrete" valueType="clr">
                                      <p:cBhvr override="childStyle">
                                        <p:cTn id="56" dur="80"/>
                                        <p:tgtEl>
                                          <p:spTgt spid="1950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507"/>
                                        </p:tgtEl>
                                        <p:attrNameLst>
                                          <p:attrName>fillcolor</p:attrName>
                                        </p:attrNameLst>
                                      </p:cBhvr>
                                      <p:tavLst>
                                        <p:tav tm="0">
                                          <p:val>
                                            <p:clrVal>
                                              <a:schemeClr val="accent2"/>
                                            </p:clrVal>
                                          </p:val>
                                        </p:tav>
                                        <p:tav tm="50000">
                                          <p:val>
                                            <p:clrVal>
                                              <a:schemeClr val="hlink"/>
                                            </p:clrVal>
                                          </p:val>
                                        </p:tav>
                                      </p:tavLst>
                                    </p:anim>
                                    <p:set>
                                      <p:cBhvr>
                                        <p:cTn id="58" dur="80"/>
                                        <p:tgtEl>
                                          <p:spTgt spid="19507"/>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9508"/>
                                        </p:tgtEl>
                                        <p:attrNameLst>
                                          <p:attrName>style.visibility</p:attrName>
                                        </p:attrNameLst>
                                      </p:cBhvr>
                                      <p:to>
                                        <p:strVal val="visible"/>
                                      </p:to>
                                    </p:set>
                                    <p:anim calcmode="discrete" valueType="clr">
                                      <p:cBhvr override="childStyle">
                                        <p:cTn id="63" dur="80"/>
                                        <p:tgtEl>
                                          <p:spTgt spid="1950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508"/>
                                        </p:tgtEl>
                                        <p:attrNameLst>
                                          <p:attrName>fillcolor</p:attrName>
                                        </p:attrNameLst>
                                      </p:cBhvr>
                                      <p:tavLst>
                                        <p:tav tm="0">
                                          <p:val>
                                            <p:clrVal>
                                              <a:schemeClr val="accent2"/>
                                            </p:clrVal>
                                          </p:val>
                                        </p:tav>
                                        <p:tav tm="50000">
                                          <p:val>
                                            <p:clrVal>
                                              <a:schemeClr val="hlink"/>
                                            </p:clrVal>
                                          </p:val>
                                        </p:tav>
                                      </p:tavLst>
                                    </p:anim>
                                    <p:set>
                                      <p:cBhvr>
                                        <p:cTn id="65" dur="80"/>
                                        <p:tgtEl>
                                          <p:spTgt spid="19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8" grpId="0"/>
      <p:bldP spid="19499" grpId="0"/>
      <p:bldP spid="19501" grpId="0"/>
      <p:bldP spid="19503" grpId="0"/>
      <p:bldP spid="19504" grpId="0"/>
      <p:bldP spid="19505" grpId="0"/>
      <p:bldP spid="19507" grpId="0"/>
      <p:bldP spid="1950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0"/>
                <a:solidFill>
                  <a:schemeClr val="accent1"/>
                </a:solidFill>
                <a:effectLst>
                  <a:reflection blurRad="6350" stA="60000" endA="900" endPos="58000" dir="5400000" sy="-100000" algn="bl" rotWithShape="0"/>
                </a:effectLst>
              </a:rPr>
              <a:t>VẬN DỤNG</a:t>
            </a:r>
            <a:endParaRPr lang="en-US" sz="6000" b="1" dirty="0">
              <a:ln w="0"/>
              <a:solidFill>
                <a:schemeClr val="accent1"/>
              </a:solidFill>
              <a:effectLst>
                <a:reflection blurRad="6350" stA="60000" endA="900" endPos="58000" dir="5400000" sy="-100000" algn="bl" rotWithShape="0"/>
              </a:effectLst>
            </a:endParaRPr>
          </a:p>
        </p:txBody>
      </p:sp>
      <p:grpSp>
        <p:nvGrpSpPr>
          <p:cNvPr id="4" name="组合 109">
            <a:extLst>
              <a:ext uri="{FF2B5EF4-FFF2-40B4-BE49-F238E27FC236}">
                <a16:creationId xmlns:a16="http://schemas.microsoft.com/office/drawing/2014/main" xmlns="" id="{4FA2B1FD-418F-437A-9218-AE21A29545E3}"/>
              </a:ext>
            </a:extLst>
          </p:cNvPr>
          <p:cNvGrpSpPr/>
          <p:nvPr/>
        </p:nvGrpSpPr>
        <p:grpSpPr>
          <a:xfrm>
            <a:off x="-606" y="14252"/>
            <a:ext cx="9144000" cy="6848038"/>
            <a:chOff x="-14514" y="-36198"/>
            <a:chExt cx="12249265" cy="6981372"/>
          </a:xfrm>
        </p:grpSpPr>
        <p:pic>
          <p:nvPicPr>
            <p:cNvPr id="5" name="图片 48">
              <a:extLst>
                <a:ext uri="{FF2B5EF4-FFF2-40B4-BE49-F238E27FC236}">
                  <a16:creationId xmlns:a16="http://schemas.microsoft.com/office/drawing/2014/main" xmlns=""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6" name="矩形 49">
              <a:extLst>
                <a:ext uri="{FF2B5EF4-FFF2-40B4-BE49-F238E27FC236}">
                  <a16:creationId xmlns:a16="http://schemas.microsoft.com/office/drawing/2014/main" xmlns=""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a16="http://schemas.microsoft.com/office/drawing/2014/main" xmlns=""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a16="http://schemas.microsoft.com/office/drawing/2014/main" xmlns=""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a16="http://schemas.microsoft.com/office/drawing/2014/main" xmlns=""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a16="http://schemas.microsoft.com/office/drawing/2014/main" xmlns=""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a16="http://schemas.microsoft.com/office/drawing/2014/main" xmlns=""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a16="http://schemas.microsoft.com/office/drawing/2014/main" xmlns=""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a16="http://schemas.microsoft.com/office/drawing/2014/main" xmlns=""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a16="http://schemas.microsoft.com/office/drawing/2014/main" xmlns=""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a16="http://schemas.microsoft.com/office/drawing/2014/main" xmlns=""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a16="http://schemas.microsoft.com/office/drawing/2014/main" xmlns=""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a16="http://schemas.microsoft.com/office/drawing/2014/main" xmlns=""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a16="http://schemas.microsoft.com/office/drawing/2014/main" xmlns=""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a16="http://schemas.microsoft.com/office/drawing/2014/main" xmlns=""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a16="http://schemas.microsoft.com/office/drawing/2014/main" xmlns=""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a16="http://schemas.microsoft.com/office/drawing/2014/main" xmlns=""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a16="http://schemas.microsoft.com/office/drawing/2014/main" xmlns=""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a16="http://schemas.microsoft.com/office/drawing/2014/main" xmlns=""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a16="http://schemas.microsoft.com/office/drawing/2014/main" xmlns=""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a16="http://schemas.microsoft.com/office/drawing/2014/main" xmlns=""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a16="http://schemas.microsoft.com/office/drawing/2014/main" xmlns=""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a16="http://schemas.microsoft.com/office/drawing/2014/main" xmlns=""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a16="http://schemas.microsoft.com/office/drawing/2014/main" xmlns=""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a16="http://schemas.microsoft.com/office/drawing/2014/main" xmlns=""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a16="http://schemas.microsoft.com/office/drawing/2014/main" xmlns=""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a16="http://schemas.microsoft.com/office/drawing/2014/main" xmlns=""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a16="http://schemas.microsoft.com/office/drawing/2014/main" xmlns=""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524" y="-1217135"/>
            <a:ext cx="9448851" cy="8702104"/>
          </a:xfrm>
          <a:prstGeom prst="rect">
            <a:avLst/>
          </a:prstGeom>
        </p:spPr>
      </p:pic>
      <p:pic>
        <p:nvPicPr>
          <p:cNvPr id="34" name="图片 4" descr="图片包含 猫&#10;&#10;描述已自动生成"/>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2470" y="2801428"/>
            <a:ext cx="5943096" cy="4186625"/>
          </a:xfrm>
          <a:prstGeom prst="rect">
            <a:avLst/>
          </a:prstGeom>
        </p:spPr>
      </p:pic>
      <p:sp>
        <p:nvSpPr>
          <p:cNvPr id="36" name="Content Placeholder 2"/>
          <p:cNvSpPr>
            <a:spLocks noGrp="1"/>
          </p:cNvSpPr>
          <p:nvPr>
            <p:ph sz="half" idx="1"/>
          </p:nvPr>
        </p:nvSpPr>
        <p:spPr>
          <a:xfrm>
            <a:off x="2003586" y="576040"/>
            <a:ext cx="6752343" cy="4525963"/>
          </a:xfrm>
        </p:spPr>
        <p:txBody>
          <a:bodyPr>
            <a:normAutofit/>
          </a:bodyPr>
          <a:lstStyle/>
          <a:p>
            <a:pPr marL="0" indent="0">
              <a:buNone/>
            </a:pPr>
            <a:endParaRPr lang="en-US" dirty="0">
              <a:latin typeface="Times New Roman" pitchFamily="18" charset="0"/>
              <a:cs typeface="Times New Roman" pitchFamily="18" charset="0"/>
            </a:endParaRPr>
          </a:p>
          <a:p>
            <a:pPr marL="0" indent="0">
              <a:buNone/>
            </a:pPr>
            <a:r>
              <a:rPr lang="en-US" dirty="0">
                <a:solidFill>
                  <a:srgbClr val="C00000"/>
                </a:solidFill>
                <a:latin typeface="Times New Roman" pitchFamily="18" charset="0"/>
                <a:cs typeface="Times New Roman" pitchFamily="18" charset="0"/>
              </a:rPr>
              <a:t>  </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học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hôm</a:t>
            </a:r>
            <a:r>
              <a:rPr lang="en-US" i="1" dirty="0">
                <a:latin typeface="Times New Roman" pitchFamily="18" charset="0"/>
                <a:cs typeface="Times New Roman" pitchFamily="18" charset="0"/>
              </a:rPr>
              <a:t> nay,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văn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miêu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phải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nhớ</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gì</a:t>
            </a:r>
            <a:r>
              <a:rPr lang="en-US" i="1" dirty="0">
                <a:latin typeface="Times New Roman" pitchFamily="18" charset="0"/>
                <a:cs typeface="Times New Roman" pitchFamily="18" charset="0"/>
              </a:rPr>
              <a:t> ?”</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Cấu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tạo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miêu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tả</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Quan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sát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theo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tự</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lý</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Chú</a:t>
            </a:r>
            <a:r>
              <a:rPr lang="en-US" dirty="0">
                <a:solidFill>
                  <a:srgbClr val="C00000"/>
                </a:solidFill>
                <a:latin typeface="Times New Roman" pitchFamily="18" charset="0"/>
                <a:cs typeface="Times New Roman" pitchFamily="18" charset="0"/>
              </a:rPr>
              <a:t> ý </a:t>
            </a:r>
            <a:r>
              <a:rPr lang="en-US" dirty="0" err="1">
                <a:solidFill>
                  <a:srgbClr val="C00000"/>
                </a:solidFill>
                <a:latin typeface="Times New Roman" pitchFamily="18" charset="0"/>
                <a:cs typeface="Times New Roman" pitchFamily="18" charset="0"/>
              </a:rPr>
              <a:t>phát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điểm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riêng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này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khác</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Dùng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pháp</a:t>
            </a:r>
            <a:r>
              <a:rPr lang="en-US" dirty="0">
                <a:solidFill>
                  <a:srgbClr val="C00000"/>
                </a:solidFill>
                <a:latin typeface="Times New Roman" pitchFamily="18" charset="0"/>
                <a:cs typeface="Times New Roman" pitchFamily="18" charset="0"/>
              </a:rPr>
              <a:t> so </a:t>
            </a:r>
            <a:r>
              <a:rPr lang="en-US" dirty="0" err="1">
                <a:solidFill>
                  <a:srgbClr val="C00000"/>
                </a:solidFill>
                <a:latin typeface="Times New Roman" pitchFamily="18" charset="0"/>
                <a:cs typeface="Times New Roman" pitchFamily="18" charset="0"/>
              </a:rPr>
              <a:t>sánh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hoặc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hóa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câu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động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dẫn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hơn</a:t>
            </a:r>
            <a:r>
              <a:rPr 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66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anim calcmode="lin" valueType="num">
                                      <p:cBhvr additive="base">
                                        <p:cTn id="7"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xEl>
                                              <p:pRg st="3" end="3"/>
                                            </p:txEl>
                                          </p:spTgt>
                                        </p:tgtEl>
                                        <p:attrNameLst>
                                          <p:attrName>style.visibility</p:attrName>
                                        </p:attrNameLst>
                                      </p:cBhvr>
                                      <p:to>
                                        <p:strVal val="visible"/>
                                      </p:to>
                                    </p:set>
                                    <p:anim calcmode="lin" valueType="num">
                                      <p:cBhvr additive="base">
                                        <p:cTn id="11"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anim calcmode="lin" valueType="num">
                                      <p:cBhvr additive="base">
                                        <p:cTn id="15" dur="5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xEl>
                                              <p:pRg st="5" end="5"/>
                                            </p:txEl>
                                          </p:spTgt>
                                        </p:tgtEl>
                                        <p:attrNameLst>
                                          <p:attrName>style.visibility</p:attrName>
                                        </p:attrNameLst>
                                      </p:cBhvr>
                                      <p:to>
                                        <p:strVal val="visible"/>
                                      </p:to>
                                    </p:set>
                                    <p:anim calcmode="lin" valueType="num">
                                      <p:cBhvr additive="base">
                                        <p:cTn id="19" dur="5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109">
            <a:extLst>
              <a:ext uri="{FF2B5EF4-FFF2-40B4-BE49-F238E27FC236}">
                <a16:creationId xmlns:a16="http://schemas.microsoft.com/office/drawing/2014/main" xmlns="" id="{4FA2B1FD-418F-437A-9218-AE21A29545E3}"/>
              </a:ext>
            </a:extLst>
          </p:cNvPr>
          <p:cNvGrpSpPr/>
          <p:nvPr/>
        </p:nvGrpSpPr>
        <p:grpSpPr>
          <a:xfrm>
            <a:off x="-29196" y="0"/>
            <a:ext cx="9246360" cy="7010400"/>
            <a:chOff x="-14514" y="-36198"/>
            <a:chExt cx="12249265" cy="6981372"/>
          </a:xfrm>
        </p:grpSpPr>
        <p:pic>
          <p:nvPicPr>
            <p:cNvPr id="6" name="图片 48">
              <a:extLst>
                <a:ext uri="{FF2B5EF4-FFF2-40B4-BE49-F238E27FC236}">
                  <a16:creationId xmlns:a16="http://schemas.microsoft.com/office/drawing/2014/main" xmlns=""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7" name="矩形 49">
              <a:extLst>
                <a:ext uri="{FF2B5EF4-FFF2-40B4-BE49-F238E27FC236}">
                  <a16:creationId xmlns:a16="http://schemas.microsoft.com/office/drawing/2014/main" xmlns=""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50">
              <a:extLst>
                <a:ext uri="{FF2B5EF4-FFF2-40B4-BE49-F238E27FC236}">
                  <a16:creationId xmlns:a16="http://schemas.microsoft.com/office/drawing/2014/main" xmlns=""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9" name="图片 51">
              <a:extLst>
                <a:ext uri="{FF2B5EF4-FFF2-40B4-BE49-F238E27FC236}">
                  <a16:creationId xmlns:a16="http://schemas.microsoft.com/office/drawing/2014/main" xmlns=""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10" name="图片 52">
              <a:extLst>
                <a:ext uri="{FF2B5EF4-FFF2-40B4-BE49-F238E27FC236}">
                  <a16:creationId xmlns:a16="http://schemas.microsoft.com/office/drawing/2014/main" xmlns=""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1" name="图片 53">
              <a:extLst>
                <a:ext uri="{FF2B5EF4-FFF2-40B4-BE49-F238E27FC236}">
                  <a16:creationId xmlns:a16="http://schemas.microsoft.com/office/drawing/2014/main" xmlns=""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2" name="图片 54">
              <a:extLst>
                <a:ext uri="{FF2B5EF4-FFF2-40B4-BE49-F238E27FC236}">
                  <a16:creationId xmlns:a16="http://schemas.microsoft.com/office/drawing/2014/main" xmlns=""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3" name="图片 55">
              <a:extLst>
                <a:ext uri="{FF2B5EF4-FFF2-40B4-BE49-F238E27FC236}">
                  <a16:creationId xmlns:a16="http://schemas.microsoft.com/office/drawing/2014/main" xmlns=""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4" name="图片 56">
              <a:extLst>
                <a:ext uri="{FF2B5EF4-FFF2-40B4-BE49-F238E27FC236}">
                  <a16:creationId xmlns:a16="http://schemas.microsoft.com/office/drawing/2014/main" xmlns=""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5" name="图片 57">
              <a:extLst>
                <a:ext uri="{FF2B5EF4-FFF2-40B4-BE49-F238E27FC236}">
                  <a16:creationId xmlns:a16="http://schemas.microsoft.com/office/drawing/2014/main" xmlns=""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6" name="图片 58">
              <a:extLst>
                <a:ext uri="{FF2B5EF4-FFF2-40B4-BE49-F238E27FC236}">
                  <a16:creationId xmlns:a16="http://schemas.microsoft.com/office/drawing/2014/main" xmlns=""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7" name="图片 59">
              <a:extLst>
                <a:ext uri="{FF2B5EF4-FFF2-40B4-BE49-F238E27FC236}">
                  <a16:creationId xmlns:a16="http://schemas.microsoft.com/office/drawing/2014/main" xmlns=""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8" name="图片 60">
              <a:extLst>
                <a:ext uri="{FF2B5EF4-FFF2-40B4-BE49-F238E27FC236}">
                  <a16:creationId xmlns:a16="http://schemas.microsoft.com/office/drawing/2014/main" xmlns=""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9" name="图片 61">
              <a:extLst>
                <a:ext uri="{FF2B5EF4-FFF2-40B4-BE49-F238E27FC236}">
                  <a16:creationId xmlns:a16="http://schemas.microsoft.com/office/drawing/2014/main" xmlns=""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20" name="图片 62">
              <a:extLst>
                <a:ext uri="{FF2B5EF4-FFF2-40B4-BE49-F238E27FC236}">
                  <a16:creationId xmlns:a16="http://schemas.microsoft.com/office/drawing/2014/main" xmlns=""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1" name="图片 63">
              <a:extLst>
                <a:ext uri="{FF2B5EF4-FFF2-40B4-BE49-F238E27FC236}">
                  <a16:creationId xmlns:a16="http://schemas.microsoft.com/office/drawing/2014/main" xmlns=""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2" name="图片 64">
              <a:extLst>
                <a:ext uri="{FF2B5EF4-FFF2-40B4-BE49-F238E27FC236}">
                  <a16:creationId xmlns:a16="http://schemas.microsoft.com/office/drawing/2014/main" xmlns=""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3" name="组合 85">
              <a:extLst>
                <a:ext uri="{FF2B5EF4-FFF2-40B4-BE49-F238E27FC236}">
                  <a16:creationId xmlns:a16="http://schemas.microsoft.com/office/drawing/2014/main" xmlns="" id="{F49C7088-6717-4FD5-A643-4B4B3D1EF2FB}"/>
                </a:ext>
              </a:extLst>
            </p:cNvPr>
            <p:cNvGrpSpPr/>
            <p:nvPr/>
          </p:nvGrpSpPr>
          <p:grpSpPr>
            <a:xfrm>
              <a:off x="14118" y="4606503"/>
              <a:ext cx="12191999" cy="2326243"/>
              <a:chOff x="1" y="4546271"/>
              <a:chExt cx="12191999" cy="2326243"/>
            </a:xfrm>
          </p:grpSpPr>
          <p:sp>
            <p:nvSpPr>
              <p:cNvPr id="32" name="任意多边形 38">
                <a:extLst>
                  <a:ext uri="{FF2B5EF4-FFF2-40B4-BE49-F238E27FC236}">
                    <a16:creationId xmlns:a16="http://schemas.microsoft.com/office/drawing/2014/main" xmlns=""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80">
                <a:extLst>
                  <a:ext uri="{FF2B5EF4-FFF2-40B4-BE49-F238E27FC236}">
                    <a16:creationId xmlns:a16="http://schemas.microsoft.com/office/drawing/2014/main" xmlns=""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4" name="图片 95">
              <a:extLst>
                <a:ext uri="{FF2B5EF4-FFF2-40B4-BE49-F238E27FC236}">
                  <a16:creationId xmlns:a16="http://schemas.microsoft.com/office/drawing/2014/main" xmlns=""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5" name="图片 96">
              <a:extLst>
                <a:ext uri="{FF2B5EF4-FFF2-40B4-BE49-F238E27FC236}">
                  <a16:creationId xmlns:a16="http://schemas.microsoft.com/office/drawing/2014/main" xmlns=""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6" name="图片 97">
              <a:extLst>
                <a:ext uri="{FF2B5EF4-FFF2-40B4-BE49-F238E27FC236}">
                  <a16:creationId xmlns:a16="http://schemas.microsoft.com/office/drawing/2014/main" xmlns=""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7" name="图片 98">
              <a:extLst>
                <a:ext uri="{FF2B5EF4-FFF2-40B4-BE49-F238E27FC236}">
                  <a16:creationId xmlns:a16="http://schemas.microsoft.com/office/drawing/2014/main" xmlns=""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8" name="图片 102">
              <a:extLst>
                <a:ext uri="{FF2B5EF4-FFF2-40B4-BE49-F238E27FC236}">
                  <a16:creationId xmlns:a16="http://schemas.microsoft.com/office/drawing/2014/main" xmlns=""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9" name="图片 103">
              <a:extLst>
                <a:ext uri="{FF2B5EF4-FFF2-40B4-BE49-F238E27FC236}">
                  <a16:creationId xmlns:a16="http://schemas.microsoft.com/office/drawing/2014/main" xmlns=""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30" name="图片 107">
              <a:extLst>
                <a:ext uri="{FF2B5EF4-FFF2-40B4-BE49-F238E27FC236}">
                  <a16:creationId xmlns:a16="http://schemas.microsoft.com/office/drawing/2014/main" xmlns=""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1" name="图片 108">
              <a:extLst>
                <a:ext uri="{FF2B5EF4-FFF2-40B4-BE49-F238E27FC236}">
                  <a16:creationId xmlns:a16="http://schemas.microsoft.com/office/drawing/2014/main" xmlns=""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grpSp>
        <p:nvGrpSpPr>
          <p:cNvPr id="45" name="组合 112">
            <a:extLst>
              <a:ext uri="{FF2B5EF4-FFF2-40B4-BE49-F238E27FC236}">
                <a16:creationId xmlns:a16="http://schemas.microsoft.com/office/drawing/2014/main" xmlns="" id="{260BF123-0A3C-4B5D-9FFA-FCCA2FFAA029}"/>
              </a:ext>
            </a:extLst>
          </p:cNvPr>
          <p:cNvGrpSpPr/>
          <p:nvPr/>
        </p:nvGrpSpPr>
        <p:grpSpPr>
          <a:xfrm>
            <a:off x="540251" y="1506740"/>
            <a:ext cx="8107464" cy="4653119"/>
            <a:chOff x="3143712" y="1311357"/>
            <a:chExt cx="6828469" cy="3936769"/>
          </a:xfrm>
        </p:grpSpPr>
        <p:pic>
          <p:nvPicPr>
            <p:cNvPr id="46" name="Picture 4" descr="cloud.png">
              <a:extLst>
                <a:ext uri="{FF2B5EF4-FFF2-40B4-BE49-F238E27FC236}">
                  <a16:creationId xmlns:a16="http://schemas.microsoft.com/office/drawing/2014/main" xmlns="" id="{2823D895-4958-49D2-9D4A-C2E44A710AD3}"/>
                </a:ext>
              </a:extLst>
            </p:cNvPr>
            <p:cNvPicPr>
              <a:picLocks noChangeAspect="1"/>
            </p:cNvPicPr>
            <p:nvPr/>
          </p:nvPicPr>
          <p:blipFill>
            <a:blip r:embed="rId12" cstate="print"/>
            <a:stretch>
              <a:fillRect/>
            </a:stretch>
          </p:blipFill>
          <p:spPr>
            <a:xfrm>
              <a:off x="3143712" y="1311357"/>
              <a:ext cx="6828469" cy="3936769"/>
            </a:xfrm>
            <a:prstGeom prst="rect">
              <a:avLst/>
            </a:prstGeom>
          </p:spPr>
        </p:pic>
        <p:pic>
          <p:nvPicPr>
            <p:cNvPr id="47" name="图片 114">
              <a:extLst>
                <a:ext uri="{FF2B5EF4-FFF2-40B4-BE49-F238E27FC236}">
                  <a16:creationId xmlns:a16="http://schemas.microsoft.com/office/drawing/2014/main" xmlns="" id="{1BD79459-1AD5-4304-A719-E2A460DF609B}"/>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48" name="图片 115">
              <a:extLst>
                <a:ext uri="{FF2B5EF4-FFF2-40B4-BE49-F238E27FC236}">
                  <a16:creationId xmlns:a16="http://schemas.microsoft.com/office/drawing/2014/main" xmlns="" id="{79C9CB1F-284C-4FEA-BED9-54812AF83750}"/>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49" name="图片 116">
              <a:extLst>
                <a:ext uri="{FF2B5EF4-FFF2-40B4-BE49-F238E27FC236}">
                  <a16:creationId xmlns:a16="http://schemas.microsoft.com/office/drawing/2014/main" xmlns="" id="{D1DDDDD5-7963-4352-ADD3-1E2BCFE47665}"/>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sp>
        <p:nvSpPr>
          <p:cNvPr id="34" name="椭圆 54">
            <a:extLst>
              <a:ext uri="{FF2B5EF4-FFF2-40B4-BE49-F238E27FC236}">
                <a16:creationId xmlns:a16="http://schemas.microsoft.com/office/drawing/2014/main" xmlns="" id="{B24E1DA3-C2BE-4051-9637-47D45CCB39C1}"/>
              </a:ext>
            </a:extLst>
          </p:cNvPr>
          <p:cNvSpPr/>
          <p:nvPr/>
        </p:nvSpPr>
        <p:spPr>
          <a:xfrm>
            <a:off x="5484677" y="14685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5" name="直接连接符 55">
            <a:extLst>
              <a:ext uri="{FF2B5EF4-FFF2-40B4-BE49-F238E27FC236}">
                <a16:creationId xmlns:a16="http://schemas.microsoft.com/office/drawing/2014/main" xmlns="" id="{29F84436-764C-4D16-999E-D389BA44D6ED}"/>
              </a:ext>
            </a:extLst>
          </p:cNvPr>
          <p:cNvCxnSpPr/>
          <p:nvPr/>
        </p:nvCxnSpPr>
        <p:spPr>
          <a:xfrm flipV="1">
            <a:off x="1702787" y="2000912"/>
            <a:ext cx="1141918" cy="464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56">
            <a:extLst>
              <a:ext uri="{FF2B5EF4-FFF2-40B4-BE49-F238E27FC236}">
                <a16:creationId xmlns:a16="http://schemas.microsoft.com/office/drawing/2014/main" xmlns="" id="{365FE679-7E1B-4BE9-BCA7-F1AF5D58E0B7}"/>
              </a:ext>
            </a:extLst>
          </p:cNvPr>
          <p:cNvCxnSpPr/>
          <p:nvPr/>
        </p:nvCxnSpPr>
        <p:spPr>
          <a:xfrm>
            <a:off x="4549772" y="2235583"/>
            <a:ext cx="866826" cy="54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7" name="五角星 2">
            <a:extLst>
              <a:ext uri="{FF2B5EF4-FFF2-40B4-BE49-F238E27FC236}">
                <a16:creationId xmlns:a16="http://schemas.microsoft.com/office/drawing/2014/main" xmlns="" id="{F94B98AC-C4C6-4221-8FA2-EA84BA601F2F}"/>
              </a:ext>
            </a:extLst>
          </p:cNvPr>
          <p:cNvSpPr/>
          <p:nvPr/>
        </p:nvSpPr>
        <p:spPr>
          <a:xfrm rot="1013228">
            <a:off x="389819" y="105601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2">
            <a:extLst>
              <a:ext uri="{FF2B5EF4-FFF2-40B4-BE49-F238E27FC236}">
                <a16:creationId xmlns:a16="http://schemas.microsoft.com/office/drawing/2014/main" xmlns="" id="{FB6FA5CD-E031-4055-BAEA-060740A15AF9}"/>
              </a:ext>
            </a:extLst>
          </p:cNvPr>
          <p:cNvSpPr/>
          <p:nvPr/>
        </p:nvSpPr>
        <p:spPr>
          <a:xfrm rot="20712691">
            <a:off x="3124961" y="1459508"/>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2">
            <a:extLst>
              <a:ext uri="{FF2B5EF4-FFF2-40B4-BE49-F238E27FC236}">
                <a16:creationId xmlns:a16="http://schemas.microsoft.com/office/drawing/2014/main" xmlns="" id="{D9934575-ED54-4277-8186-CB19AC4236F5}"/>
              </a:ext>
            </a:extLst>
          </p:cNvPr>
          <p:cNvSpPr/>
          <p:nvPr/>
        </p:nvSpPr>
        <p:spPr>
          <a:xfrm rot="21134272">
            <a:off x="5734421" y="165835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五角星 2">
            <a:extLst>
              <a:ext uri="{FF2B5EF4-FFF2-40B4-BE49-F238E27FC236}">
                <a16:creationId xmlns:a16="http://schemas.microsoft.com/office/drawing/2014/main" xmlns="" id="{F788A0A0-8F48-4825-81B7-6140F1939D01}"/>
              </a:ext>
            </a:extLst>
          </p:cNvPr>
          <p:cNvSpPr/>
          <p:nvPr/>
        </p:nvSpPr>
        <p:spPr>
          <a:xfrm rot="1517109">
            <a:off x="7767570" y="1814274"/>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76">
            <a:extLst>
              <a:ext uri="{FF2B5EF4-FFF2-40B4-BE49-F238E27FC236}">
                <a16:creationId xmlns:a16="http://schemas.microsoft.com/office/drawing/2014/main" xmlns="" id="{86CC7BFC-3463-4C88-A281-7D5838CB38DB}"/>
              </a:ext>
            </a:extLst>
          </p:cNvPr>
          <p:cNvSpPr/>
          <p:nvPr/>
        </p:nvSpPr>
        <p:spPr>
          <a:xfrm>
            <a:off x="138781" y="861065"/>
            <a:ext cx="165515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78">
            <a:extLst>
              <a:ext uri="{FF2B5EF4-FFF2-40B4-BE49-F238E27FC236}">
                <a16:creationId xmlns:a16="http://schemas.microsoft.com/office/drawing/2014/main" xmlns="" id="{F144E3FC-7807-47BE-9734-8049B4B39A1D}"/>
              </a:ext>
            </a:extLst>
          </p:cNvPr>
          <p:cNvSpPr/>
          <p:nvPr/>
        </p:nvSpPr>
        <p:spPr>
          <a:xfrm>
            <a:off x="2884466" y="1222624"/>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79">
            <a:extLst>
              <a:ext uri="{FF2B5EF4-FFF2-40B4-BE49-F238E27FC236}">
                <a16:creationId xmlns:a16="http://schemas.microsoft.com/office/drawing/2014/main" xmlns="" id="{2820F500-8B99-4E4C-B85F-8AD557F53856}"/>
              </a:ext>
            </a:extLst>
          </p:cNvPr>
          <p:cNvSpPr/>
          <p:nvPr/>
        </p:nvSpPr>
        <p:spPr>
          <a:xfrm>
            <a:off x="7573715" y="16254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 name="直接连接符 80">
            <a:extLst>
              <a:ext uri="{FF2B5EF4-FFF2-40B4-BE49-F238E27FC236}">
                <a16:creationId xmlns:a16="http://schemas.microsoft.com/office/drawing/2014/main" xmlns="" id="{FE80052C-2D3A-4638-AE46-87AB6BAD0D7C}"/>
              </a:ext>
            </a:extLst>
          </p:cNvPr>
          <p:cNvCxnSpPr>
            <a:endCxn id="16" idx="3"/>
          </p:cNvCxnSpPr>
          <p:nvPr/>
        </p:nvCxnSpPr>
        <p:spPr>
          <a:xfrm flipV="1">
            <a:off x="7083204" y="2233025"/>
            <a:ext cx="458272" cy="150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90896" y="3048000"/>
            <a:ext cx="8763000"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w="0"/>
                <a:solidFill>
                  <a:schemeClr val="bg1"/>
                </a:solidFill>
                <a:effectLst>
                  <a:reflection blurRad="12700" stA="50000" endPos="50000" dist="5000" dir="5400000" sy="-100000" rotWithShape="0"/>
                </a:effectLst>
                <a:latin typeface="Times New Roman" pitchFamily="18" charset="0"/>
                <a:cs typeface="Times New Roman" pitchFamily="18" charset="0"/>
              </a:rPr>
              <a:t>CHÀO CÁC EM</a:t>
            </a:r>
            <a:endParaRPr lang="en-US"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pic>
        <p:nvPicPr>
          <p:cNvPr id="50" name="图片 4" descr="图片包含 猫&#10;&#10;描述已自动生成"/>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2165" y="2436945"/>
            <a:ext cx="6426383" cy="4527077"/>
          </a:xfrm>
          <a:prstGeom prst="rect">
            <a:avLst/>
          </a:prstGeom>
        </p:spPr>
      </p:pic>
    </p:spTree>
    <p:extLst>
      <p:ext uri="{BB962C8B-B14F-4D97-AF65-F5344CB8AC3E}">
        <p14:creationId xmlns:p14="http://schemas.microsoft.com/office/powerpoint/2010/main" val="41501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304800"/>
            <a:ext cx="9524999" cy="7162800"/>
          </a:xfrm>
          <a:prstGeom prst="rect">
            <a:avLst/>
          </a:prstGeom>
        </p:spPr>
      </p:pic>
      <p:sp>
        <p:nvSpPr>
          <p:cNvPr id="3" name="Content Placeholder 2"/>
          <p:cNvSpPr>
            <a:spLocks noGrp="1"/>
          </p:cNvSpPr>
          <p:nvPr>
            <p:ph idx="1"/>
          </p:nvPr>
        </p:nvSpPr>
        <p:spPr>
          <a:xfrm>
            <a:off x="914400" y="2057400"/>
            <a:ext cx="8229600" cy="4525963"/>
          </a:xfrm>
          <a:no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marL="0" indent="0">
              <a:buNone/>
            </a:pPr>
            <a:r>
              <a:rPr lang="en-US" b="1" i="1" dirty="0" err="1">
                <a:latin typeface="Times New Roman" pitchFamily="18" charset="0"/>
                <a:cs typeface="Times New Roman" pitchFamily="18" charset="0"/>
              </a:rPr>
              <a:t>Khởi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a:t>
            </a:r>
          </a:p>
          <a:p>
            <a:pPr marL="0" indent="0">
              <a:buNone/>
            </a:pPr>
            <a:r>
              <a:rPr lang="en-US" dirty="0">
                <a:solidFill>
                  <a:schemeClr val="bg2">
                    <a:lumMod val="10000"/>
                  </a:schemeClr>
                </a:solidFill>
                <a:latin typeface="Times New Roman" pitchFamily="18" charset="0"/>
                <a:cs typeface="Times New Roman" pitchFamily="18" charset="0"/>
              </a:rPr>
              <a:t>       </a:t>
            </a:r>
          </a:p>
          <a:p>
            <a:pPr marL="0" indent="0">
              <a:buNone/>
            </a:pP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cấu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tạo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bài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văn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miêu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tả</a:t>
            </a:r>
            <a:r>
              <a:rPr lang="en-US" dirty="0">
                <a:solidFill>
                  <a:schemeClr val="bg2">
                    <a:lumMod val="10000"/>
                  </a:schemeClr>
                </a:solidFill>
                <a:latin typeface="Times New Roman" pitchFamily="18" charset="0"/>
                <a:cs typeface="Times New Roman" pitchFamily="18" charset="0"/>
              </a:rPr>
              <a:t> con </a:t>
            </a:r>
            <a:r>
              <a:rPr lang="en-US" dirty="0" err="1">
                <a:solidFill>
                  <a:schemeClr val="bg2">
                    <a:lumMod val="10000"/>
                  </a:schemeClr>
                </a:solidFill>
                <a:latin typeface="Times New Roman" pitchFamily="18" charset="0"/>
                <a:cs typeface="Times New Roman" pitchFamily="18" charset="0"/>
              </a:rPr>
              <a:t>vật</a:t>
            </a:r>
            <a:r>
              <a:rPr lang="en-US" dirty="0">
                <a:solidFill>
                  <a:schemeClr val="bg2">
                    <a:lumMod val="10000"/>
                  </a:schemeClr>
                </a:solidFill>
                <a:latin typeface="Times New Roman" pitchFamily="18" charset="0"/>
                <a:cs typeface="Times New Roman" pitchFamily="18" charset="0"/>
              </a:rPr>
              <a:t> ?</a:t>
            </a:r>
          </a:p>
        </p:txBody>
      </p:sp>
      <p:sp>
        <p:nvSpPr>
          <p:cNvPr id="4" name="Rounded Rectangle 3"/>
          <p:cNvSpPr/>
          <p:nvPr/>
        </p:nvSpPr>
        <p:spPr>
          <a:xfrm>
            <a:off x="1371600" y="3352800"/>
            <a:ext cx="3810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756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sp>
        <p:nvSpPr>
          <p:cNvPr id="16389" name="FlexibleLine"/>
          <p:cNvSpPr>
            <a:spLocks/>
          </p:cNvSpPr>
          <p:nvPr/>
        </p:nvSpPr>
        <p:spPr bwMode="auto">
          <a:xfrm flipV="1">
            <a:off x="3036888" y="3687763"/>
            <a:ext cx="333375" cy="46037"/>
          </a:xfrm>
          <a:custGeom>
            <a:avLst/>
            <a:gdLst>
              <a:gd name="T0" fmla="*/ 0 w 2020000"/>
              <a:gd name="T1" fmla="*/ 0 h 45719"/>
              <a:gd name="T2" fmla="*/ 31 w 2020000"/>
              <a:gd name="T3" fmla="*/ 0 h 45719"/>
              <a:gd name="T4" fmla="*/ 0 60000 65536"/>
              <a:gd name="T5" fmla="*/ 0 60000 65536"/>
              <a:gd name="T6" fmla="*/ 0 w 2020000"/>
              <a:gd name="T7" fmla="*/ 0 h 45719"/>
              <a:gd name="T8" fmla="*/ 2020000 w 2020000"/>
              <a:gd name="T9" fmla="*/ 0 h 45719"/>
            </a:gdLst>
            <a:ahLst/>
            <a:cxnLst>
              <a:cxn ang="T4">
                <a:pos x="T0" y="T1"/>
              </a:cxn>
              <a:cxn ang="T5">
                <a:pos x="T2" y="T3"/>
              </a:cxn>
            </a:cxnLst>
            <a:rect l="T6" t="T7" r="T8" b="T9"/>
            <a:pathLst>
              <a:path w="2020000" h="45719" fill="none">
                <a:moveTo>
                  <a:pt x="0" y="0"/>
                </a:moveTo>
                <a:cubicBezTo>
                  <a:pt x="1111000" y="0"/>
                  <a:pt x="909000" y="0"/>
                  <a:pt x="2020000" y="0"/>
                </a:cubicBezTo>
              </a:path>
            </a:pathLst>
          </a:custGeom>
          <a:noFill/>
          <a:ln w="12700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0" name="FlexibleLine"/>
          <p:cNvSpPr>
            <a:spLocks/>
          </p:cNvSpPr>
          <p:nvPr/>
        </p:nvSpPr>
        <p:spPr bwMode="auto">
          <a:xfrm>
            <a:off x="1487488" y="3721100"/>
            <a:ext cx="1146175" cy="2603500"/>
          </a:xfrm>
          <a:custGeom>
            <a:avLst/>
            <a:gdLst>
              <a:gd name="T0" fmla="*/ 0 w 2020000"/>
              <a:gd name="T1" fmla="*/ 0 h 1380000"/>
              <a:gd name="T2" fmla="*/ 121683 w 2020000"/>
              <a:gd name="T3" fmla="*/ -221524259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1" name="FlexibleLine"/>
          <p:cNvSpPr>
            <a:spLocks/>
          </p:cNvSpPr>
          <p:nvPr/>
        </p:nvSpPr>
        <p:spPr bwMode="auto">
          <a:xfrm>
            <a:off x="1633538" y="3687763"/>
            <a:ext cx="1177925" cy="2632075"/>
          </a:xfrm>
          <a:custGeom>
            <a:avLst/>
            <a:gdLst>
              <a:gd name="T0" fmla="*/ 0 w 2020000"/>
              <a:gd name="T1" fmla="*/ 0 h 1380000"/>
              <a:gd name="T2" fmla="*/ 26997 w 2020000"/>
              <a:gd name="T3" fmla="*/ 241713606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2" name="FlexibleLine"/>
          <p:cNvSpPr>
            <a:spLocks/>
          </p:cNvSpPr>
          <p:nvPr/>
        </p:nvSpPr>
        <p:spPr bwMode="auto">
          <a:xfrm>
            <a:off x="4173538" y="6291263"/>
            <a:ext cx="479425" cy="452437"/>
          </a:xfrm>
          <a:custGeom>
            <a:avLst/>
            <a:gdLst>
              <a:gd name="T0" fmla="*/ 0 w 200000"/>
              <a:gd name="T1" fmla="*/ 0 h 240000"/>
              <a:gd name="T2" fmla="*/ 87344990 w 200000"/>
              <a:gd name="T3" fmla="*/ 0 h 240000"/>
              <a:gd name="T4" fmla="*/ 87344990 w 200000"/>
              <a:gd name="T5" fmla="*/ 28740508 h 240000"/>
              <a:gd name="T6" fmla="*/ 152853685 w 200000"/>
              <a:gd name="T7" fmla="*/ 38320607 h 240000"/>
              <a:gd name="T8" fmla="*/ 218362638 w 200000"/>
              <a:gd name="T9" fmla="*/ 38320607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3" name="FlexibleLine"/>
          <p:cNvSpPr>
            <a:spLocks/>
          </p:cNvSpPr>
          <p:nvPr/>
        </p:nvSpPr>
        <p:spPr bwMode="auto">
          <a:xfrm>
            <a:off x="5267325" y="3598863"/>
            <a:ext cx="423863" cy="668337"/>
          </a:xfrm>
          <a:custGeom>
            <a:avLst/>
            <a:gdLst>
              <a:gd name="T0" fmla="*/ 0 w 200000"/>
              <a:gd name="T1" fmla="*/ 0 h 300000"/>
              <a:gd name="T2" fmla="*/ 32495175 w 200000"/>
              <a:gd name="T3" fmla="*/ 0 h 300000"/>
              <a:gd name="T4" fmla="*/ 32495175 w 200000"/>
              <a:gd name="T5" fmla="*/ -145671225 h 300000"/>
              <a:gd name="T6" fmla="*/ 56866585 w 200000"/>
              <a:gd name="T7" fmla="*/ -182088841 h 300000"/>
              <a:gd name="T8" fmla="*/ 81237973 w 200000"/>
              <a:gd name="T9" fmla="*/ -182088841 h 300000"/>
              <a:gd name="T10" fmla="*/ 0 60000 65536"/>
              <a:gd name="T11" fmla="*/ 0 60000 65536"/>
              <a:gd name="T12" fmla="*/ 0 60000 65536"/>
              <a:gd name="T13" fmla="*/ 0 60000 65536"/>
              <a:gd name="T14" fmla="*/ 0 60000 65536"/>
              <a:gd name="T15" fmla="*/ 0 w 200000"/>
              <a:gd name="T16" fmla="*/ 0 h 300000"/>
              <a:gd name="T17" fmla="*/ 200000 w 200000"/>
              <a:gd name="T18" fmla="*/ 300000 h 300000"/>
            </a:gdLst>
            <a:ahLst/>
            <a:cxnLst>
              <a:cxn ang="T10">
                <a:pos x="T0" y="T1"/>
              </a:cxn>
              <a:cxn ang="T11">
                <a:pos x="T2" y="T3"/>
              </a:cxn>
              <a:cxn ang="T12">
                <a:pos x="T4" y="T5"/>
              </a:cxn>
              <a:cxn ang="T13">
                <a:pos x="T6" y="T7"/>
              </a:cxn>
              <a:cxn ang="T14">
                <a:pos x="T8" y="T9"/>
              </a:cxn>
            </a:cxnLst>
            <a:rect l="T15" t="T16" r="T17" b="T18"/>
            <a:pathLst>
              <a:path w="200000" h="300000" fill="none">
                <a:moveTo>
                  <a:pt x="0" y="0"/>
                </a:moveTo>
                <a:lnTo>
                  <a:pt x="80000" y="0"/>
                </a:lnTo>
                <a:lnTo>
                  <a:pt x="80000" y="-240000"/>
                </a:lnTo>
                <a:cubicBezTo>
                  <a:pt x="80000" y="-276000"/>
                  <a:pt x="104000" y="-300000"/>
                  <a:pt x="140000" y="-300000"/>
                </a:cubicBezTo>
                <a:lnTo>
                  <a:pt x="200000" y="-30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4" name="FlexibleLine"/>
          <p:cNvSpPr>
            <a:spLocks/>
          </p:cNvSpPr>
          <p:nvPr/>
        </p:nvSpPr>
        <p:spPr bwMode="auto">
          <a:xfrm>
            <a:off x="5262563" y="3757613"/>
            <a:ext cx="469900" cy="1577975"/>
          </a:xfrm>
          <a:custGeom>
            <a:avLst/>
            <a:gdLst>
              <a:gd name="T0" fmla="*/ 0 w 200000"/>
              <a:gd name="T1" fmla="*/ 0 h 780000"/>
              <a:gd name="T2" fmla="*/ 74283380 w 200000"/>
              <a:gd name="T3" fmla="*/ 0 h 780000"/>
              <a:gd name="T4" fmla="*/ 74283380 w 200000"/>
              <a:gd name="T5" fmla="*/ 202064287 h 780000"/>
              <a:gd name="T6" fmla="*/ 129996127 w 200000"/>
              <a:gd name="T7" fmla="*/ 218902957 h 780000"/>
              <a:gd name="T8" fmla="*/ 185708425 w 200000"/>
              <a:gd name="T9" fmla="*/ 218902957 h 780000"/>
              <a:gd name="T10" fmla="*/ 0 60000 65536"/>
              <a:gd name="T11" fmla="*/ 0 60000 65536"/>
              <a:gd name="T12" fmla="*/ 0 60000 65536"/>
              <a:gd name="T13" fmla="*/ 0 60000 65536"/>
              <a:gd name="T14" fmla="*/ 0 60000 65536"/>
              <a:gd name="T15" fmla="*/ 0 w 200000"/>
              <a:gd name="T16" fmla="*/ 0 h 780000"/>
              <a:gd name="T17" fmla="*/ 200000 w 200000"/>
              <a:gd name="T18" fmla="*/ 780000 h 780000"/>
            </a:gdLst>
            <a:ahLst/>
            <a:cxnLst>
              <a:cxn ang="T10">
                <a:pos x="T0" y="T1"/>
              </a:cxn>
              <a:cxn ang="T11">
                <a:pos x="T2" y="T3"/>
              </a:cxn>
              <a:cxn ang="T12">
                <a:pos x="T4" y="T5"/>
              </a:cxn>
              <a:cxn ang="T13">
                <a:pos x="T6" y="T7"/>
              </a:cxn>
              <a:cxn ang="T14">
                <a:pos x="T8" y="T9"/>
              </a:cxn>
            </a:cxnLst>
            <a:rect l="T15" t="T16" r="T17" b="T18"/>
            <a:pathLst>
              <a:path w="200000" h="780000" fill="none">
                <a:moveTo>
                  <a:pt x="0" y="0"/>
                </a:moveTo>
                <a:lnTo>
                  <a:pt x="80000" y="0"/>
                </a:lnTo>
                <a:lnTo>
                  <a:pt x="80000" y="720000"/>
                </a:lnTo>
                <a:cubicBezTo>
                  <a:pt x="80000" y="756000"/>
                  <a:pt x="104000" y="780000"/>
                  <a:pt x="140000" y="780000"/>
                </a:cubicBezTo>
                <a:lnTo>
                  <a:pt x="200000" y="78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5" name="FlexibleLine"/>
          <p:cNvSpPr>
            <a:spLocks/>
          </p:cNvSpPr>
          <p:nvPr/>
        </p:nvSpPr>
        <p:spPr bwMode="auto">
          <a:xfrm>
            <a:off x="4173538" y="1082675"/>
            <a:ext cx="479425" cy="452438"/>
          </a:xfrm>
          <a:custGeom>
            <a:avLst/>
            <a:gdLst>
              <a:gd name="T0" fmla="*/ 0 w 200000"/>
              <a:gd name="T1" fmla="*/ 0 h 240000"/>
              <a:gd name="T2" fmla="*/ 87344990 w 200000"/>
              <a:gd name="T3" fmla="*/ 0 h 240000"/>
              <a:gd name="T4" fmla="*/ 87344990 w 200000"/>
              <a:gd name="T5" fmla="*/ 28740956 h 240000"/>
              <a:gd name="T6" fmla="*/ 152853685 w 200000"/>
              <a:gd name="T7" fmla="*/ 38321203 h 240000"/>
              <a:gd name="T8" fmla="*/ 218362638 w 200000"/>
              <a:gd name="T9" fmla="*/ 38321203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6396" name="Main Idea"/>
          <p:cNvGrpSpPr>
            <a:grpSpLocks/>
          </p:cNvGrpSpPr>
          <p:nvPr/>
        </p:nvGrpSpPr>
        <p:grpSpPr bwMode="auto">
          <a:xfrm>
            <a:off x="0" y="2390187"/>
            <a:ext cx="3504593" cy="2753211"/>
            <a:chOff x="1431496" y="3885548"/>
            <a:chExt cx="3484164" cy="1529777"/>
          </a:xfrm>
        </p:grpSpPr>
        <p:sp>
          <p:nvSpPr>
            <p:cNvPr id="12383" name="Rectangle balloon"/>
            <p:cNvSpPr>
              <a:spLocks/>
            </p:cNvSpPr>
            <p:nvPr/>
          </p:nvSpPr>
          <p:spPr bwMode="auto">
            <a:xfrm>
              <a:off x="1431496" y="3984214"/>
              <a:ext cx="3259196" cy="1402280"/>
            </a:xfrm>
            <a:custGeom>
              <a:avLst/>
              <a:gdLst>
                <a:gd name="T0" fmla="*/ 125807 w 3240000"/>
                <a:gd name="T1" fmla="*/ 0 h 1140000"/>
                <a:gd name="T2" fmla="*/ 3270984 w 3240000"/>
                <a:gd name="T3" fmla="*/ 0 h 1140000"/>
                <a:gd name="T4" fmla="*/ 3396790 w 3240000"/>
                <a:gd name="T5" fmla="*/ 628952 h 1140000"/>
                <a:gd name="T6" fmla="*/ 3396790 w 3240000"/>
                <a:gd name="T7" fmla="*/ 5346131 h 1140000"/>
                <a:gd name="T8" fmla="*/ 3270984 w 3240000"/>
                <a:gd name="T9" fmla="*/ 5975084 h 1140000"/>
                <a:gd name="T10" fmla="*/ 125807 w 3240000"/>
                <a:gd name="T11" fmla="*/ 5975084 h 1140000"/>
                <a:gd name="T12" fmla="*/ 0 w 3240000"/>
                <a:gd name="T13" fmla="*/ 5346131 h 1140000"/>
                <a:gd name="T14" fmla="*/ 0 w 3240000"/>
                <a:gd name="T15" fmla="*/ 628952 h 1140000"/>
                <a:gd name="T16" fmla="*/ 125807 w 3240000"/>
                <a:gd name="T17" fmla="*/ 0 h 11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0000"/>
                <a:gd name="T28" fmla="*/ 0 h 1140000"/>
                <a:gd name="T29" fmla="*/ 3240000 w 3240000"/>
                <a:gd name="T30" fmla="*/ 1140000 h 11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0000" h="1140000">
                  <a:moveTo>
                    <a:pt x="120000" y="0"/>
                  </a:moveTo>
                  <a:lnTo>
                    <a:pt x="3120000" y="0"/>
                  </a:lnTo>
                  <a:cubicBezTo>
                    <a:pt x="3186276" y="0"/>
                    <a:pt x="3240000" y="53724"/>
                    <a:pt x="3240000" y="120000"/>
                  </a:cubicBezTo>
                  <a:lnTo>
                    <a:pt x="3240000" y="1020000"/>
                  </a:lnTo>
                  <a:cubicBezTo>
                    <a:pt x="3240000" y="1086276"/>
                    <a:pt x="3186276" y="1140000"/>
                    <a:pt x="3120000" y="1140000"/>
                  </a:cubicBezTo>
                  <a:lnTo>
                    <a:pt x="120000" y="1140000"/>
                  </a:lnTo>
                  <a:cubicBezTo>
                    <a:pt x="53724" y="1140000"/>
                    <a:pt x="0" y="1086276"/>
                    <a:pt x="0" y="1020000"/>
                  </a:cubicBezTo>
                  <a:lnTo>
                    <a:pt x="0" y="120000"/>
                  </a:lnTo>
                  <a:cubicBezTo>
                    <a:pt x="0" y="53724"/>
                    <a:pt x="53724" y="0"/>
                    <a:pt x="120000" y="0"/>
                  </a:cubicBezTo>
                  <a:close/>
                </a:path>
              </a:pathLst>
            </a:custGeom>
            <a:solidFill>
              <a:srgbClr val="DD7195"/>
            </a:solidFill>
            <a:ln w="10000" cap="flat">
              <a:solidFill>
                <a:srgbClr val="DD7195"/>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nvGrpSpPr>
            <p:cNvPr id="12384" name="Dog"/>
            <p:cNvGrpSpPr>
              <a:grpSpLocks/>
            </p:cNvGrpSpPr>
            <p:nvPr/>
          </p:nvGrpSpPr>
          <p:grpSpPr bwMode="auto">
            <a:xfrm>
              <a:off x="1511497" y="4120046"/>
              <a:ext cx="550843" cy="1054299"/>
              <a:chOff x="1511497" y="4120046"/>
              <a:chExt cx="550843" cy="1054299"/>
            </a:xfrm>
          </p:grpSpPr>
          <p:sp>
            <p:nvSpPr>
              <p:cNvPr id="12386" name="Freeform 116"/>
              <p:cNvSpPr>
                <a:spLocks/>
              </p:cNvSpPr>
              <p:nvPr/>
            </p:nvSpPr>
            <p:spPr bwMode="auto">
              <a:xfrm>
                <a:off x="1561808" y="4514433"/>
                <a:ext cx="70250" cy="25795"/>
              </a:xfrm>
              <a:custGeom>
                <a:avLst/>
                <a:gdLst>
                  <a:gd name="T0" fmla="*/ 70250 w 70250"/>
                  <a:gd name="T1" fmla="*/ 15989 h 25795"/>
                  <a:gd name="T2" fmla="*/ 620 w 70250"/>
                  <a:gd name="T3" fmla="*/ 2524 h 25795"/>
                  <a:gd name="T4" fmla="*/ 59748 w 70250"/>
                  <a:gd name="T5" fmla="*/ 25941 h 25795"/>
                  <a:gd name="T6" fmla="*/ 70250 w 70250"/>
                  <a:gd name="T7" fmla="*/ 15989 h 25795"/>
                  <a:gd name="T8" fmla="*/ 0 60000 65536"/>
                  <a:gd name="T9" fmla="*/ 0 60000 65536"/>
                  <a:gd name="T10" fmla="*/ 0 60000 65536"/>
                  <a:gd name="T11" fmla="*/ 0 60000 65536"/>
                  <a:gd name="T12" fmla="*/ 0 w 70250"/>
                  <a:gd name="T13" fmla="*/ 0 h 25795"/>
                  <a:gd name="T14" fmla="*/ 70250 w 70250"/>
                  <a:gd name="T15" fmla="*/ 25795 h 25795"/>
                </a:gdLst>
                <a:ahLst/>
                <a:cxnLst>
                  <a:cxn ang="T8">
                    <a:pos x="T0" y="T1"/>
                  </a:cxn>
                  <a:cxn ang="T9">
                    <a:pos x="T2" y="T3"/>
                  </a:cxn>
                  <a:cxn ang="T10">
                    <a:pos x="T4" y="T5"/>
                  </a:cxn>
                  <a:cxn ang="T11">
                    <a:pos x="T6" y="T7"/>
                  </a:cxn>
                </a:cxnLst>
                <a:rect l="T12" t="T13" r="T14" b="T15"/>
                <a:pathLst>
                  <a:path w="70250" h="25795">
                    <a:moveTo>
                      <a:pt x="70250" y="15989"/>
                    </a:moveTo>
                    <a:cubicBezTo>
                      <a:pt x="62089" y="13587"/>
                      <a:pt x="4718" y="-6842"/>
                      <a:pt x="620" y="2524"/>
                    </a:cubicBezTo>
                    <a:cubicBezTo>
                      <a:pt x="-4797" y="14907"/>
                      <a:pt x="25794" y="15404"/>
                      <a:pt x="59748" y="25941"/>
                    </a:cubicBezTo>
                    <a:cubicBezTo>
                      <a:pt x="62675" y="25941"/>
                      <a:pt x="70250" y="15989"/>
                      <a:pt x="70250" y="15989"/>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7" name="Freeform 117"/>
              <p:cNvSpPr>
                <a:spLocks/>
              </p:cNvSpPr>
              <p:nvPr/>
            </p:nvSpPr>
            <p:spPr bwMode="auto">
              <a:xfrm>
                <a:off x="2023739" y="4755452"/>
                <a:ext cx="36589" cy="102814"/>
              </a:xfrm>
              <a:custGeom>
                <a:avLst/>
                <a:gdLst>
                  <a:gd name="T0" fmla="*/ 4391 w 36589"/>
                  <a:gd name="T1" fmla="*/ 0 h 102814"/>
                  <a:gd name="T2" fmla="*/ 0 w 36589"/>
                  <a:gd name="T3" fmla="*/ 77568 h 102814"/>
                  <a:gd name="T4" fmla="*/ 24880 w 36589"/>
                  <a:gd name="T5" fmla="*/ 102220 h 102814"/>
                  <a:gd name="T6" fmla="*/ 36589 w 36589"/>
                  <a:gd name="T7" fmla="*/ 71485 h 102814"/>
                  <a:gd name="T8" fmla="*/ 16099 w 36589"/>
                  <a:gd name="T9" fmla="*/ 11480 h 102814"/>
                  <a:gd name="T10" fmla="*/ 4391 w 36589"/>
                  <a:gd name="T11" fmla="*/ 0 h 102814"/>
                  <a:gd name="T12" fmla="*/ 0 60000 65536"/>
                  <a:gd name="T13" fmla="*/ 0 60000 65536"/>
                  <a:gd name="T14" fmla="*/ 0 60000 65536"/>
                  <a:gd name="T15" fmla="*/ 0 60000 65536"/>
                  <a:gd name="T16" fmla="*/ 0 60000 65536"/>
                  <a:gd name="T17" fmla="*/ 0 60000 65536"/>
                  <a:gd name="T18" fmla="*/ 0 w 36589"/>
                  <a:gd name="T19" fmla="*/ 0 h 102814"/>
                  <a:gd name="T20" fmla="*/ 36589 w 36589"/>
                  <a:gd name="T21" fmla="*/ 102814 h 102814"/>
                </a:gdLst>
                <a:ahLst/>
                <a:cxnLst>
                  <a:cxn ang="T12">
                    <a:pos x="T0" y="T1"/>
                  </a:cxn>
                  <a:cxn ang="T13">
                    <a:pos x="T2" y="T3"/>
                  </a:cxn>
                  <a:cxn ang="T14">
                    <a:pos x="T4" y="T5"/>
                  </a:cxn>
                  <a:cxn ang="T15">
                    <a:pos x="T6" y="T7"/>
                  </a:cxn>
                  <a:cxn ang="T16">
                    <a:pos x="T8" y="T9"/>
                  </a:cxn>
                  <a:cxn ang="T17">
                    <a:pos x="T10" y="T11"/>
                  </a:cxn>
                </a:cxnLst>
                <a:rect l="T18" t="T19" r="T20" b="T21"/>
                <a:pathLst>
                  <a:path w="36589" h="102814">
                    <a:moveTo>
                      <a:pt x="4391" y="0"/>
                    </a:moveTo>
                    <a:cubicBezTo>
                      <a:pt x="8781" y="10243"/>
                      <a:pt x="0" y="71714"/>
                      <a:pt x="0" y="77568"/>
                    </a:cubicBezTo>
                    <a:cubicBezTo>
                      <a:pt x="0" y="83422"/>
                      <a:pt x="17475" y="105923"/>
                      <a:pt x="24880" y="102220"/>
                    </a:cubicBezTo>
                    <a:cubicBezTo>
                      <a:pt x="36589" y="96366"/>
                      <a:pt x="36589" y="77340"/>
                      <a:pt x="36589" y="71485"/>
                    </a:cubicBezTo>
                    <a:cubicBezTo>
                      <a:pt x="36589" y="65631"/>
                      <a:pt x="16099" y="11480"/>
                      <a:pt x="16099" y="11480"/>
                    </a:cubicBezTo>
                    <a:lnTo>
                      <a:pt x="4391"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8" name="Freeform 118"/>
              <p:cNvSpPr>
                <a:spLocks/>
              </p:cNvSpPr>
              <p:nvPr/>
            </p:nvSpPr>
            <p:spPr bwMode="auto">
              <a:xfrm>
                <a:off x="1697254" y="4753763"/>
                <a:ext cx="52834" cy="116096"/>
              </a:xfrm>
              <a:custGeom>
                <a:avLst/>
                <a:gdLst>
                  <a:gd name="T0" fmla="*/ 11814 w 52834"/>
                  <a:gd name="T1" fmla="*/ 0 h 116096"/>
                  <a:gd name="T2" fmla="*/ 3033 w 52834"/>
                  <a:gd name="T3" fmla="*/ 67322 h 116096"/>
                  <a:gd name="T4" fmla="*/ 20596 w 52834"/>
                  <a:gd name="T5" fmla="*/ 115620 h 116096"/>
                  <a:gd name="T6" fmla="*/ 52834 w 52834"/>
                  <a:gd name="T7" fmla="*/ 83421 h 116096"/>
                  <a:gd name="T8" fmla="*/ 46940 w 52834"/>
                  <a:gd name="T9" fmla="*/ 16098 h 116096"/>
                  <a:gd name="T10" fmla="*/ 11814 w 52834"/>
                  <a:gd name="T11" fmla="*/ 0 h 116096"/>
                  <a:gd name="T12" fmla="*/ 0 60000 65536"/>
                  <a:gd name="T13" fmla="*/ 0 60000 65536"/>
                  <a:gd name="T14" fmla="*/ 0 60000 65536"/>
                  <a:gd name="T15" fmla="*/ 0 60000 65536"/>
                  <a:gd name="T16" fmla="*/ 0 60000 65536"/>
                  <a:gd name="T17" fmla="*/ 0 60000 65536"/>
                  <a:gd name="T18" fmla="*/ 0 w 52834"/>
                  <a:gd name="T19" fmla="*/ 0 h 116096"/>
                  <a:gd name="T20" fmla="*/ 52834 w 52834"/>
                  <a:gd name="T21" fmla="*/ 116096 h 116096"/>
                </a:gdLst>
                <a:ahLst/>
                <a:cxnLst>
                  <a:cxn ang="T12">
                    <a:pos x="T0" y="T1"/>
                  </a:cxn>
                  <a:cxn ang="T13">
                    <a:pos x="T2" y="T3"/>
                  </a:cxn>
                  <a:cxn ang="T14">
                    <a:pos x="T4" y="T5"/>
                  </a:cxn>
                  <a:cxn ang="T15">
                    <a:pos x="T6" y="T7"/>
                  </a:cxn>
                  <a:cxn ang="T16">
                    <a:pos x="T8" y="T9"/>
                  </a:cxn>
                  <a:cxn ang="T17">
                    <a:pos x="T10" y="T11"/>
                  </a:cxn>
                </a:cxnLst>
                <a:rect l="T18" t="T19" r="T20" b="T21"/>
                <a:pathLst>
                  <a:path w="52834" h="116096">
                    <a:moveTo>
                      <a:pt x="11814" y="0"/>
                    </a:moveTo>
                    <a:cubicBezTo>
                      <a:pt x="16205" y="10242"/>
                      <a:pt x="9831" y="52438"/>
                      <a:pt x="3033" y="67322"/>
                    </a:cubicBezTo>
                    <a:cubicBezTo>
                      <a:pt x="-7795" y="91030"/>
                      <a:pt x="15215" y="113313"/>
                      <a:pt x="20596" y="115620"/>
                    </a:cubicBezTo>
                    <a:cubicBezTo>
                      <a:pt x="30841" y="120009"/>
                      <a:pt x="46940" y="102447"/>
                      <a:pt x="52834" y="83421"/>
                    </a:cubicBezTo>
                    <a:cubicBezTo>
                      <a:pt x="54516" y="77826"/>
                      <a:pt x="46940" y="16098"/>
                      <a:pt x="46940" y="16098"/>
                    </a:cubicBezTo>
                    <a:lnTo>
                      <a:pt x="11814"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9" name="Freeform 119"/>
              <p:cNvSpPr>
                <a:spLocks/>
              </p:cNvSpPr>
              <p:nvPr/>
            </p:nvSpPr>
            <p:spPr bwMode="auto">
              <a:xfrm>
                <a:off x="1693594" y="4435477"/>
                <a:ext cx="368270" cy="737948"/>
              </a:xfrm>
              <a:custGeom>
                <a:avLst/>
                <a:gdLst>
                  <a:gd name="T0" fmla="*/ 58508 w 368270"/>
                  <a:gd name="T1" fmla="*/ 63917 h 737948"/>
                  <a:gd name="T2" fmla="*/ 0 w 368270"/>
                  <a:gd name="T3" fmla="*/ 286377 h 737948"/>
                  <a:gd name="T4" fmla="*/ 67875 w 368270"/>
                  <a:gd name="T5" fmla="*/ 415168 h 737948"/>
                  <a:gd name="T6" fmla="*/ 133443 w 368270"/>
                  <a:gd name="T7" fmla="*/ 597817 h 737948"/>
                  <a:gd name="T8" fmla="*/ 121735 w 368270"/>
                  <a:gd name="T9" fmla="*/ 679776 h 737948"/>
                  <a:gd name="T10" fmla="*/ 151079 w 368270"/>
                  <a:gd name="T11" fmla="*/ 737948 h 737948"/>
                  <a:gd name="T12" fmla="*/ 191109 w 368270"/>
                  <a:gd name="T13" fmla="*/ 699536 h 737948"/>
                  <a:gd name="T14" fmla="*/ 187302 w 368270"/>
                  <a:gd name="T15" fmla="*/ 614210 h 737948"/>
                  <a:gd name="T16" fmla="*/ 152177 w 368270"/>
                  <a:gd name="T17" fmla="*/ 429217 h 737948"/>
                  <a:gd name="T18" fmla="*/ 278629 w 368270"/>
                  <a:gd name="T19" fmla="*/ 433901 h 737948"/>
                  <a:gd name="T20" fmla="*/ 259896 w 368270"/>
                  <a:gd name="T21" fmla="*/ 529911 h 737948"/>
                  <a:gd name="T22" fmla="*/ 259896 w 368270"/>
                  <a:gd name="T23" fmla="*/ 604405 h 737948"/>
                  <a:gd name="T24" fmla="*/ 311340 w 368270"/>
                  <a:gd name="T25" fmla="*/ 611941 h 737948"/>
                  <a:gd name="T26" fmla="*/ 299704 w 368270"/>
                  <a:gd name="T27" fmla="*/ 541618 h 737948"/>
                  <a:gd name="T28" fmla="*/ 341855 w 368270"/>
                  <a:gd name="T29" fmla="*/ 405799 h 737948"/>
                  <a:gd name="T30" fmla="*/ 367614 w 368270"/>
                  <a:gd name="T31" fmla="*/ 302769 h 737948"/>
                  <a:gd name="T32" fmla="*/ 241162 w 368270"/>
                  <a:gd name="T33" fmla="*/ 0 h 737948"/>
                  <a:gd name="T34" fmla="*/ 58508 w 368270"/>
                  <a:gd name="T35" fmla="*/ 63917 h 7379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270"/>
                  <a:gd name="T55" fmla="*/ 0 h 737948"/>
                  <a:gd name="T56" fmla="*/ 368270 w 368270"/>
                  <a:gd name="T57" fmla="*/ 737948 h 7379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270" h="737948">
                    <a:moveTo>
                      <a:pt x="58508" y="63917"/>
                    </a:moveTo>
                    <a:cubicBezTo>
                      <a:pt x="58508" y="63917"/>
                      <a:pt x="-2376" y="260616"/>
                      <a:pt x="0" y="286377"/>
                    </a:cubicBezTo>
                    <a:cubicBezTo>
                      <a:pt x="6991" y="312134"/>
                      <a:pt x="60850" y="408143"/>
                      <a:pt x="67875" y="415168"/>
                    </a:cubicBezTo>
                    <a:cubicBezTo>
                      <a:pt x="74900" y="422193"/>
                      <a:pt x="121735" y="576743"/>
                      <a:pt x="133443" y="597817"/>
                    </a:cubicBezTo>
                    <a:cubicBezTo>
                      <a:pt x="145152" y="618893"/>
                      <a:pt x="125683" y="666293"/>
                      <a:pt x="121735" y="679776"/>
                    </a:cubicBezTo>
                    <a:cubicBezTo>
                      <a:pt x="115735" y="700266"/>
                      <a:pt x="134900" y="732124"/>
                      <a:pt x="151079" y="737948"/>
                    </a:cubicBezTo>
                    <a:cubicBezTo>
                      <a:pt x="172081" y="744169"/>
                      <a:pt x="186665" y="712863"/>
                      <a:pt x="191109" y="699536"/>
                    </a:cubicBezTo>
                    <a:cubicBezTo>
                      <a:pt x="196231" y="684168"/>
                      <a:pt x="194327" y="644650"/>
                      <a:pt x="187302" y="614210"/>
                    </a:cubicBezTo>
                    <a:cubicBezTo>
                      <a:pt x="180277" y="583768"/>
                      <a:pt x="143981" y="421021"/>
                      <a:pt x="152177" y="429217"/>
                    </a:cubicBezTo>
                    <a:cubicBezTo>
                      <a:pt x="160373" y="437413"/>
                      <a:pt x="265750" y="446780"/>
                      <a:pt x="278629" y="433901"/>
                    </a:cubicBezTo>
                    <a:cubicBezTo>
                      <a:pt x="291508" y="421021"/>
                      <a:pt x="261066" y="517030"/>
                      <a:pt x="259896" y="529911"/>
                    </a:cubicBezTo>
                    <a:cubicBezTo>
                      <a:pt x="258725" y="542788"/>
                      <a:pt x="250727" y="587901"/>
                      <a:pt x="259896" y="604405"/>
                    </a:cubicBezTo>
                    <a:cubicBezTo>
                      <a:pt x="270872" y="624163"/>
                      <a:pt x="306656" y="628332"/>
                      <a:pt x="311340" y="611941"/>
                    </a:cubicBezTo>
                    <a:cubicBezTo>
                      <a:pt x="308925" y="585379"/>
                      <a:pt x="299704" y="562693"/>
                      <a:pt x="299704" y="541618"/>
                    </a:cubicBezTo>
                    <a:cubicBezTo>
                      <a:pt x="299704" y="520543"/>
                      <a:pt x="331317" y="432730"/>
                      <a:pt x="341855" y="405799"/>
                    </a:cubicBezTo>
                    <a:cubicBezTo>
                      <a:pt x="352393" y="378871"/>
                      <a:pt x="372295" y="328525"/>
                      <a:pt x="367614" y="302769"/>
                    </a:cubicBezTo>
                    <a:cubicBezTo>
                      <a:pt x="362931" y="277009"/>
                      <a:pt x="241162" y="0"/>
                      <a:pt x="241162" y="0"/>
                    </a:cubicBezTo>
                    <a:lnTo>
                      <a:pt x="58508" y="63917"/>
                    </a:ln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0" name="Freeform 120"/>
              <p:cNvSpPr>
                <a:spLocks/>
              </p:cNvSpPr>
              <p:nvPr/>
            </p:nvSpPr>
            <p:spPr bwMode="auto">
              <a:xfrm>
                <a:off x="1742738" y="4442028"/>
                <a:ext cx="197579" cy="194835"/>
              </a:xfrm>
              <a:custGeom>
                <a:avLst/>
                <a:gdLst>
                  <a:gd name="T0" fmla="*/ 0 w 197579"/>
                  <a:gd name="T1" fmla="*/ 70250 h 194835"/>
                  <a:gd name="T2" fmla="*/ 106841 w 197579"/>
                  <a:gd name="T3" fmla="*/ 188798 h 194835"/>
                  <a:gd name="T4" fmla="*/ 194653 w 197579"/>
                  <a:gd name="T5" fmla="*/ 121474 h 194835"/>
                  <a:gd name="T6" fmla="*/ 197579 w 197579"/>
                  <a:gd name="T7" fmla="*/ 0 h 194835"/>
                  <a:gd name="T8" fmla="*/ 0 w 197579"/>
                  <a:gd name="T9" fmla="*/ 70250 h 194835"/>
                  <a:gd name="T10" fmla="*/ 0 60000 65536"/>
                  <a:gd name="T11" fmla="*/ 0 60000 65536"/>
                  <a:gd name="T12" fmla="*/ 0 60000 65536"/>
                  <a:gd name="T13" fmla="*/ 0 60000 65536"/>
                  <a:gd name="T14" fmla="*/ 0 60000 65536"/>
                  <a:gd name="T15" fmla="*/ 0 w 197579"/>
                  <a:gd name="T16" fmla="*/ 0 h 194835"/>
                  <a:gd name="T17" fmla="*/ 197579 w 197579"/>
                  <a:gd name="T18" fmla="*/ 194835 h 194835"/>
                </a:gdLst>
                <a:ahLst/>
                <a:cxnLst>
                  <a:cxn ang="T10">
                    <a:pos x="T0" y="T1"/>
                  </a:cxn>
                  <a:cxn ang="T11">
                    <a:pos x="T2" y="T3"/>
                  </a:cxn>
                  <a:cxn ang="T12">
                    <a:pos x="T4" y="T5"/>
                  </a:cxn>
                  <a:cxn ang="T13">
                    <a:pos x="T6" y="T7"/>
                  </a:cxn>
                  <a:cxn ang="T14">
                    <a:pos x="T8" y="T9"/>
                  </a:cxn>
                </a:cxnLst>
                <a:rect l="T15" t="T16" r="T17" b="T18"/>
                <a:pathLst>
                  <a:path w="197579" h="194835">
                    <a:moveTo>
                      <a:pt x="0" y="70250"/>
                    </a:moveTo>
                    <a:cubicBezTo>
                      <a:pt x="0" y="74349"/>
                      <a:pt x="60008" y="168307"/>
                      <a:pt x="106841" y="188798"/>
                    </a:cubicBezTo>
                    <a:cubicBezTo>
                      <a:pt x="153674" y="209286"/>
                      <a:pt x="197579" y="175625"/>
                      <a:pt x="194653" y="121474"/>
                    </a:cubicBezTo>
                    <a:cubicBezTo>
                      <a:pt x="193195" y="94507"/>
                      <a:pt x="197579" y="0"/>
                      <a:pt x="197579" y="0"/>
                    </a:cubicBezTo>
                    <a:lnTo>
                      <a:pt x="0" y="70250"/>
                    </a:lnTo>
                    <a:close/>
                  </a:path>
                </a:pathLst>
              </a:custGeom>
              <a:solidFill>
                <a:srgbClr val="D6D4CA">
                  <a:alpha val="5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1" name="Freeform 121"/>
              <p:cNvSpPr>
                <a:spLocks/>
              </p:cNvSpPr>
              <p:nvPr/>
            </p:nvSpPr>
            <p:spPr bwMode="auto">
              <a:xfrm>
                <a:off x="1512285" y="4120768"/>
                <a:ext cx="543828" cy="447418"/>
              </a:xfrm>
              <a:custGeom>
                <a:avLst/>
                <a:gdLst>
                  <a:gd name="T0" fmla="*/ 171913 w 543828"/>
                  <a:gd name="T1" fmla="*/ 100260 h 447418"/>
                  <a:gd name="T2" fmla="*/ 335828 w 543828"/>
                  <a:gd name="T3" fmla="*/ 59769 h 447418"/>
                  <a:gd name="T4" fmla="*/ 415835 w 543828"/>
                  <a:gd name="T5" fmla="*/ 0 h 447418"/>
                  <a:gd name="T6" fmla="*/ 502671 w 543828"/>
                  <a:gd name="T7" fmla="*/ 32938 h 447418"/>
                  <a:gd name="T8" fmla="*/ 543035 w 543828"/>
                  <a:gd name="T9" fmla="*/ 111971 h 447418"/>
                  <a:gd name="T10" fmla="*/ 493890 w 543828"/>
                  <a:gd name="T11" fmla="*/ 75382 h 447418"/>
                  <a:gd name="T12" fmla="*/ 427542 w 543828"/>
                  <a:gd name="T13" fmla="*/ 153438 h 447418"/>
                  <a:gd name="T14" fmla="*/ 449008 w 543828"/>
                  <a:gd name="T15" fmla="*/ 252958 h 447418"/>
                  <a:gd name="T16" fmla="*/ 420715 w 543828"/>
                  <a:gd name="T17" fmla="*/ 360284 h 447418"/>
                  <a:gd name="T18" fmla="*/ 368028 w 543828"/>
                  <a:gd name="T19" fmla="*/ 439316 h 447418"/>
                  <a:gd name="T20" fmla="*/ 295826 w 543828"/>
                  <a:gd name="T21" fmla="*/ 438339 h 447418"/>
                  <a:gd name="T22" fmla="*/ 241187 w 543828"/>
                  <a:gd name="T23" fmla="*/ 399312 h 447418"/>
                  <a:gd name="T24" fmla="*/ 154350 w 543828"/>
                  <a:gd name="T25" fmla="*/ 318330 h 447418"/>
                  <a:gd name="T26" fmla="*/ 119224 w 543828"/>
                  <a:gd name="T27" fmla="*/ 208075 h 447418"/>
                  <a:gd name="T28" fmla="*/ 35316 w 543828"/>
                  <a:gd name="T29" fmla="*/ 192466 h 447418"/>
                  <a:gd name="T30" fmla="*/ 0 w 543828"/>
                  <a:gd name="T31" fmla="*/ 260765 h 447418"/>
                  <a:gd name="T32" fmla="*/ 15802 w 543828"/>
                  <a:gd name="T33" fmla="*/ 174901 h 447418"/>
                  <a:gd name="T34" fmla="*/ 88491 w 543828"/>
                  <a:gd name="T35" fmla="*/ 81235 h 447418"/>
                  <a:gd name="T36" fmla="*/ 171913 w 543828"/>
                  <a:gd name="T37" fmla="*/ 100260 h 4474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828"/>
                  <a:gd name="T58" fmla="*/ 0 h 447418"/>
                  <a:gd name="T59" fmla="*/ 543828 w 543828"/>
                  <a:gd name="T60" fmla="*/ 447418 h 4474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828" h="447418">
                    <a:moveTo>
                      <a:pt x="171913" y="100260"/>
                    </a:moveTo>
                    <a:cubicBezTo>
                      <a:pt x="189474" y="82699"/>
                      <a:pt x="324120" y="59769"/>
                      <a:pt x="335828" y="59769"/>
                    </a:cubicBezTo>
                    <a:cubicBezTo>
                      <a:pt x="347536" y="59769"/>
                      <a:pt x="395344" y="10260"/>
                      <a:pt x="415835" y="0"/>
                    </a:cubicBezTo>
                    <a:cubicBezTo>
                      <a:pt x="436323" y="-1448"/>
                      <a:pt x="496817" y="18303"/>
                      <a:pt x="502671" y="32938"/>
                    </a:cubicBezTo>
                    <a:cubicBezTo>
                      <a:pt x="508526" y="47574"/>
                      <a:pt x="547917" y="111971"/>
                      <a:pt x="543035" y="111971"/>
                    </a:cubicBezTo>
                    <a:cubicBezTo>
                      <a:pt x="536213" y="111971"/>
                      <a:pt x="493890" y="75382"/>
                      <a:pt x="493890" y="75382"/>
                    </a:cubicBezTo>
                    <a:lnTo>
                      <a:pt x="427542" y="153438"/>
                    </a:lnTo>
                    <a:cubicBezTo>
                      <a:pt x="427542" y="153438"/>
                      <a:pt x="449008" y="235397"/>
                      <a:pt x="449008" y="252958"/>
                    </a:cubicBezTo>
                    <a:cubicBezTo>
                      <a:pt x="449008" y="270522"/>
                      <a:pt x="420715" y="317175"/>
                      <a:pt x="420715" y="360284"/>
                    </a:cubicBezTo>
                    <a:cubicBezTo>
                      <a:pt x="420715" y="391506"/>
                      <a:pt x="406079" y="423704"/>
                      <a:pt x="368028" y="439316"/>
                    </a:cubicBezTo>
                    <a:cubicBezTo>
                      <a:pt x="340530" y="450598"/>
                      <a:pt x="319243" y="450048"/>
                      <a:pt x="295826" y="438339"/>
                    </a:cubicBezTo>
                    <a:cubicBezTo>
                      <a:pt x="281014" y="430935"/>
                      <a:pt x="266556" y="414923"/>
                      <a:pt x="241187" y="399312"/>
                    </a:cubicBezTo>
                    <a:cubicBezTo>
                      <a:pt x="225866" y="389883"/>
                      <a:pt x="179718" y="359309"/>
                      <a:pt x="154350" y="318330"/>
                    </a:cubicBezTo>
                    <a:cubicBezTo>
                      <a:pt x="146053" y="304928"/>
                      <a:pt x="113371" y="202222"/>
                      <a:pt x="119224" y="208075"/>
                    </a:cubicBezTo>
                    <a:cubicBezTo>
                      <a:pt x="119224" y="208075"/>
                      <a:pt x="35316" y="202712"/>
                      <a:pt x="35316" y="192466"/>
                    </a:cubicBezTo>
                    <a:cubicBezTo>
                      <a:pt x="35316" y="182220"/>
                      <a:pt x="4951" y="266619"/>
                      <a:pt x="0" y="260765"/>
                    </a:cubicBezTo>
                    <a:cubicBezTo>
                      <a:pt x="-547" y="254909"/>
                      <a:pt x="7020" y="183684"/>
                      <a:pt x="15802" y="174901"/>
                    </a:cubicBezTo>
                    <a:cubicBezTo>
                      <a:pt x="24583" y="166123"/>
                      <a:pt x="64586" y="89041"/>
                      <a:pt x="88491" y="81235"/>
                    </a:cubicBezTo>
                    <a:cubicBezTo>
                      <a:pt x="115054" y="72561"/>
                      <a:pt x="177766" y="100260"/>
                      <a:pt x="171913" y="100260"/>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2" name="Freeform 122"/>
              <p:cNvSpPr>
                <a:spLocks/>
              </p:cNvSpPr>
              <p:nvPr/>
            </p:nvSpPr>
            <p:spPr bwMode="auto">
              <a:xfrm>
                <a:off x="1553450" y="4227006"/>
                <a:ext cx="119035" cy="96228"/>
              </a:xfrm>
              <a:custGeom>
                <a:avLst/>
                <a:gdLst>
                  <a:gd name="T0" fmla="*/ 119035 w 119035"/>
                  <a:gd name="T1" fmla="*/ 15977 h 96228"/>
                  <a:gd name="T2" fmla="*/ 87813 w 119035"/>
                  <a:gd name="T3" fmla="*/ 91106 h 96228"/>
                  <a:gd name="T4" fmla="*/ 0 w 119035"/>
                  <a:gd name="T5" fmla="*/ 76470 h 96228"/>
                  <a:gd name="T6" fmla="*/ 119035 w 119035"/>
                  <a:gd name="T7" fmla="*/ 15977 h 96228"/>
                  <a:gd name="T8" fmla="*/ 0 60000 65536"/>
                  <a:gd name="T9" fmla="*/ 0 60000 65536"/>
                  <a:gd name="T10" fmla="*/ 0 60000 65536"/>
                  <a:gd name="T11" fmla="*/ 0 60000 65536"/>
                  <a:gd name="T12" fmla="*/ 0 w 119035"/>
                  <a:gd name="T13" fmla="*/ 0 h 96228"/>
                  <a:gd name="T14" fmla="*/ 119035 w 119035"/>
                  <a:gd name="T15" fmla="*/ 96228 h 96228"/>
                </a:gdLst>
                <a:ahLst/>
                <a:cxnLst>
                  <a:cxn ang="T8">
                    <a:pos x="T0" y="T1"/>
                  </a:cxn>
                  <a:cxn ang="T9">
                    <a:pos x="T2" y="T3"/>
                  </a:cxn>
                  <a:cxn ang="T10">
                    <a:pos x="T4" y="T5"/>
                  </a:cxn>
                  <a:cxn ang="T11">
                    <a:pos x="T6" y="T7"/>
                  </a:cxn>
                </a:cxnLst>
                <a:rect l="T12" t="T13" r="T14" b="T15"/>
                <a:pathLst>
                  <a:path w="119035" h="96228">
                    <a:moveTo>
                      <a:pt x="119035" y="15977"/>
                    </a:moveTo>
                    <a:cubicBezTo>
                      <a:pt x="117084" y="35491"/>
                      <a:pt x="94643" y="68664"/>
                      <a:pt x="87813" y="91106"/>
                    </a:cubicBezTo>
                    <a:cubicBezTo>
                      <a:pt x="70250" y="93057"/>
                      <a:pt x="13660" y="107692"/>
                      <a:pt x="0" y="76470"/>
                    </a:cubicBezTo>
                    <a:cubicBezTo>
                      <a:pt x="33174" y="-42565"/>
                      <a:pt x="122939" y="12074"/>
                      <a:pt x="119035" y="15977"/>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3" name="Freeform 123"/>
              <p:cNvSpPr>
                <a:spLocks/>
              </p:cNvSpPr>
              <p:nvPr/>
            </p:nvSpPr>
            <p:spPr bwMode="auto">
              <a:xfrm flipH="1">
                <a:off x="1872508" y="4147976"/>
                <a:ext cx="128792" cy="109157"/>
              </a:xfrm>
              <a:custGeom>
                <a:avLst/>
                <a:gdLst>
                  <a:gd name="T0" fmla="*/ 127817 w 128792"/>
                  <a:gd name="T1" fmla="*/ 42321 h 109157"/>
                  <a:gd name="T2" fmla="*/ 73178 w 128792"/>
                  <a:gd name="T3" fmla="*/ 108668 h 109157"/>
                  <a:gd name="T4" fmla="*/ -975 w 128792"/>
                  <a:gd name="T5" fmla="*/ 36467 h 109157"/>
                  <a:gd name="T6" fmla="*/ 127817 w 128792"/>
                  <a:gd name="T7" fmla="*/ 42321 h 109157"/>
                  <a:gd name="T8" fmla="*/ 0 60000 65536"/>
                  <a:gd name="T9" fmla="*/ 0 60000 65536"/>
                  <a:gd name="T10" fmla="*/ 0 60000 65536"/>
                  <a:gd name="T11" fmla="*/ 0 60000 65536"/>
                  <a:gd name="T12" fmla="*/ 0 w 128792"/>
                  <a:gd name="T13" fmla="*/ 0 h 109157"/>
                  <a:gd name="T14" fmla="*/ 128792 w 128792"/>
                  <a:gd name="T15" fmla="*/ 109157 h 109157"/>
                </a:gdLst>
                <a:ahLst/>
                <a:cxnLst>
                  <a:cxn ang="T8">
                    <a:pos x="T0" y="T1"/>
                  </a:cxn>
                  <a:cxn ang="T9">
                    <a:pos x="T2" y="T3"/>
                  </a:cxn>
                  <a:cxn ang="T10">
                    <a:pos x="T4" y="T5"/>
                  </a:cxn>
                  <a:cxn ang="T11">
                    <a:pos x="T6" y="T7"/>
                  </a:cxn>
                </a:cxnLst>
                <a:rect l="T12" t="T13" r="T14" b="T15"/>
                <a:pathLst>
                  <a:path w="128792" h="109157">
                    <a:moveTo>
                      <a:pt x="127817" y="42321"/>
                    </a:moveTo>
                    <a:cubicBezTo>
                      <a:pt x="125865" y="61835"/>
                      <a:pt x="88788" y="87203"/>
                      <a:pt x="73178" y="108668"/>
                    </a:cubicBezTo>
                    <a:cubicBezTo>
                      <a:pt x="53664" y="89154"/>
                      <a:pt x="22441" y="57932"/>
                      <a:pt x="-975" y="36467"/>
                    </a:cubicBezTo>
                    <a:cubicBezTo>
                      <a:pt x="40005" y="-35735"/>
                      <a:pt x="118059" y="16953"/>
                      <a:pt x="127817" y="42321"/>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4" name="Freeform 124"/>
              <p:cNvSpPr>
                <a:spLocks/>
              </p:cNvSpPr>
              <p:nvPr/>
            </p:nvSpPr>
            <p:spPr bwMode="auto">
              <a:xfrm>
                <a:off x="1806157" y="4190294"/>
                <a:ext cx="154525" cy="226362"/>
              </a:xfrm>
              <a:custGeom>
                <a:avLst/>
                <a:gdLst>
                  <a:gd name="T0" fmla="*/ 49760 w 154525"/>
                  <a:gd name="T1" fmla="*/ 0 h 226362"/>
                  <a:gd name="T2" fmla="*/ 133669 w 154525"/>
                  <a:gd name="T3" fmla="*/ 78058 h 226362"/>
                  <a:gd name="T4" fmla="*/ 155014 w 154525"/>
                  <a:gd name="T5" fmla="*/ 175628 h 226362"/>
                  <a:gd name="T6" fmla="*/ 129764 w 154525"/>
                  <a:gd name="T7" fmla="*/ 226362 h 226362"/>
                  <a:gd name="T8" fmla="*/ 26341 w 154525"/>
                  <a:gd name="T9" fmla="*/ 169774 h 226362"/>
                  <a:gd name="T10" fmla="*/ 4878 w 154525"/>
                  <a:gd name="T11" fmla="*/ 48787 h 226362"/>
                  <a:gd name="T12" fmla="*/ 49760 w 154525"/>
                  <a:gd name="T13" fmla="*/ 0 h 226362"/>
                  <a:gd name="T14" fmla="*/ 0 60000 65536"/>
                  <a:gd name="T15" fmla="*/ 0 60000 65536"/>
                  <a:gd name="T16" fmla="*/ 0 60000 65536"/>
                  <a:gd name="T17" fmla="*/ 0 60000 65536"/>
                  <a:gd name="T18" fmla="*/ 0 60000 65536"/>
                  <a:gd name="T19" fmla="*/ 0 60000 65536"/>
                  <a:gd name="T20" fmla="*/ 0 60000 65536"/>
                  <a:gd name="T21" fmla="*/ 0 w 154525"/>
                  <a:gd name="T22" fmla="*/ 0 h 226362"/>
                  <a:gd name="T23" fmla="*/ 154525 w 154525"/>
                  <a:gd name="T24" fmla="*/ 226362 h 226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525" h="226362">
                    <a:moveTo>
                      <a:pt x="49760" y="0"/>
                    </a:moveTo>
                    <a:cubicBezTo>
                      <a:pt x="65371" y="7808"/>
                      <a:pt x="133669" y="62447"/>
                      <a:pt x="133669" y="78058"/>
                    </a:cubicBezTo>
                    <a:cubicBezTo>
                      <a:pt x="133669" y="93669"/>
                      <a:pt x="151231" y="138551"/>
                      <a:pt x="155014" y="175628"/>
                    </a:cubicBezTo>
                    <a:cubicBezTo>
                      <a:pt x="155954" y="183389"/>
                      <a:pt x="147327" y="226362"/>
                      <a:pt x="129764" y="226362"/>
                    </a:cubicBezTo>
                    <a:cubicBezTo>
                      <a:pt x="112203" y="226362"/>
                      <a:pt x="75126" y="224412"/>
                      <a:pt x="26341" y="169774"/>
                    </a:cubicBezTo>
                    <a:cubicBezTo>
                      <a:pt x="18070" y="160510"/>
                      <a:pt x="-10733" y="93669"/>
                      <a:pt x="4878" y="48787"/>
                    </a:cubicBezTo>
                    <a:cubicBezTo>
                      <a:pt x="15833" y="17292"/>
                      <a:pt x="55613" y="0"/>
                      <a:pt x="49760" y="0"/>
                    </a:cubicBezTo>
                    <a:close/>
                  </a:path>
                </a:pathLst>
              </a:custGeom>
              <a:solidFill>
                <a:srgbClr val="3B3B38">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nvGrpSpPr>
              <p:cNvPr id="12395" name="Group 125"/>
              <p:cNvGrpSpPr>
                <a:grpSpLocks/>
              </p:cNvGrpSpPr>
              <p:nvPr/>
            </p:nvGrpSpPr>
            <p:grpSpPr bwMode="auto">
              <a:xfrm>
                <a:off x="1695904" y="4365190"/>
                <a:ext cx="49761" cy="46833"/>
                <a:chOff x="1695904" y="4365190"/>
                <a:chExt cx="49761" cy="46833"/>
              </a:xfrm>
            </p:grpSpPr>
            <p:sp>
              <p:nvSpPr>
                <p:cNvPr id="12420" name="Freeform 150"/>
                <p:cNvSpPr>
                  <a:spLocks/>
                </p:cNvSpPr>
                <p:nvPr/>
              </p:nvSpPr>
              <p:spPr bwMode="auto">
                <a:xfrm>
                  <a:off x="1696165" y="4365709"/>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21" name="Freeform 151"/>
                <p:cNvSpPr>
                  <a:spLocks/>
                </p:cNvSpPr>
                <p:nvPr/>
              </p:nvSpPr>
              <p:spPr bwMode="auto">
                <a:xfrm>
                  <a:off x="1699514" y="4369221"/>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22" name="Freeform 152"/>
                <p:cNvSpPr>
                  <a:spLocks/>
                </p:cNvSpPr>
                <p:nvPr/>
              </p:nvSpPr>
              <p:spPr bwMode="auto">
                <a:xfrm>
                  <a:off x="1724445" y="4374724"/>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grpSp>
            <p:nvGrpSpPr>
              <p:cNvPr id="12396" name="Group 126"/>
              <p:cNvGrpSpPr>
                <a:grpSpLocks/>
              </p:cNvGrpSpPr>
              <p:nvPr/>
            </p:nvGrpSpPr>
            <p:grpSpPr bwMode="auto">
              <a:xfrm>
                <a:off x="1847873" y="4312503"/>
                <a:ext cx="49761" cy="46833"/>
                <a:chOff x="1847873" y="4312503"/>
                <a:chExt cx="49761" cy="46833"/>
              </a:xfrm>
            </p:grpSpPr>
            <p:sp>
              <p:nvSpPr>
                <p:cNvPr id="12417" name="Freeform 147"/>
                <p:cNvSpPr>
                  <a:spLocks/>
                </p:cNvSpPr>
                <p:nvPr/>
              </p:nvSpPr>
              <p:spPr bwMode="auto">
                <a:xfrm>
                  <a:off x="1848135" y="4313022"/>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8" name="Freeform 148"/>
                <p:cNvSpPr>
                  <a:spLocks/>
                </p:cNvSpPr>
                <p:nvPr/>
              </p:nvSpPr>
              <p:spPr bwMode="auto">
                <a:xfrm>
                  <a:off x="1851483" y="4316533"/>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9" name="Freeform 149"/>
                <p:cNvSpPr>
                  <a:spLocks/>
                </p:cNvSpPr>
                <p:nvPr/>
              </p:nvSpPr>
              <p:spPr bwMode="auto">
                <a:xfrm>
                  <a:off x="1876415" y="4322037"/>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sp>
            <p:nvSpPr>
              <p:cNvPr id="12397" name="Freeform 127"/>
              <p:cNvSpPr>
                <a:spLocks/>
              </p:cNvSpPr>
              <p:nvPr/>
            </p:nvSpPr>
            <p:spPr bwMode="auto">
              <a:xfrm>
                <a:off x="1823357" y="4472758"/>
                <a:ext cx="79738" cy="67872"/>
              </a:xfrm>
              <a:custGeom>
                <a:avLst/>
                <a:gdLst>
                  <a:gd name="T0" fmla="*/ 8911 w 79738"/>
                  <a:gd name="T1" fmla="*/ 18296 h 67872"/>
                  <a:gd name="T2" fmla="*/ 3543 w 79738"/>
                  <a:gd name="T3" fmla="*/ 43176 h 67872"/>
                  <a:gd name="T4" fmla="*/ 26227 w 79738"/>
                  <a:gd name="T5" fmla="*/ 57812 h 67872"/>
                  <a:gd name="T6" fmla="*/ 12216 w 79738"/>
                  <a:gd name="T7" fmla="*/ 67534 h 67872"/>
                  <a:gd name="T8" fmla="*/ 78184 w 79738"/>
                  <a:gd name="T9" fmla="*/ 41713 h 67872"/>
                  <a:gd name="T10" fmla="*/ 67207 w 79738"/>
                  <a:gd name="T11" fmla="*/ 8052 h 67872"/>
                  <a:gd name="T12" fmla="*/ 44521 w 79738"/>
                  <a:gd name="T13" fmla="*/ 0 h 67872"/>
                  <a:gd name="T14" fmla="*/ 8911 w 79738"/>
                  <a:gd name="T15" fmla="*/ 18296 h 67872"/>
                  <a:gd name="T16" fmla="*/ 0 60000 65536"/>
                  <a:gd name="T17" fmla="*/ 0 60000 65536"/>
                  <a:gd name="T18" fmla="*/ 0 60000 65536"/>
                  <a:gd name="T19" fmla="*/ 0 60000 65536"/>
                  <a:gd name="T20" fmla="*/ 0 60000 65536"/>
                  <a:gd name="T21" fmla="*/ 0 60000 65536"/>
                  <a:gd name="T22" fmla="*/ 0 60000 65536"/>
                  <a:gd name="T23" fmla="*/ 0 60000 65536"/>
                  <a:gd name="T24" fmla="*/ 0 w 79738"/>
                  <a:gd name="T25" fmla="*/ 0 h 67872"/>
                  <a:gd name="T26" fmla="*/ 79738 w 79738"/>
                  <a:gd name="T27" fmla="*/ 67872 h 67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38" h="67872">
                    <a:moveTo>
                      <a:pt x="8911" y="18296"/>
                    </a:moveTo>
                    <a:cubicBezTo>
                      <a:pt x="8911" y="18296"/>
                      <a:pt x="-6702" y="32932"/>
                      <a:pt x="3543" y="43176"/>
                    </a:cubicBezTo>
                    <a:cubicBezTo>
                      <a:pt x="13788" y="53421"/>
                      <a:pt x="26227" y="47567"/>
                      <a:pt x="26227" y="57812"/>
                    </a:cubicBezTo>
                    <a:cubicBezTo>
                      <a:pt x="26227" y="62935"/>
                      <a:pt x="17583" y="62167"/>
                      <a:pt x="12216" y="67534"/>
                    </a:cubicBezTo>
                    <a:cubicBezTo>
                      <a:pt x="42324" y="69207"/>
                      <a:pt x="75256" y="57081"/>
                      <a:pt x="78184" y="41713"/>
                    </a:cubicBezTo>
                    <a:cubicBezTo>
                      <a:pt x="78915" y="23419"/>
                      <a:pt x="84769" y="19760"/>
                      <a:pt x="67207" y="8052"/>
                    </a:cubicBezTo>
                    <a:cubicBezTo>
                      <a:pt x="58074" y="1963"/>
                      <a:pt x="44521" y="0"/>
                      <a:pt x="44521" y="0"/>
                    </a:cubicBezTo>
                    <a:lnTo>
                      <a:pt x="8911" y="18296"/>
                    </a:lnTo>
                    <a:close/>
                  </a:path>
                </a:pathLst>
              </a:custGeom>
              <a:solidFill>
                <a:srgbClr val="777670">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8" name="Freeform 128"/>
              <p:cNvSpPr>
                <a:spLocks/>
              </p:cNvSpPr>
              <p:nvPr/>
            </p:nvSpPr>
            <p:spPr bwMode="auto">
              <a:xfrm>
                <a:off x="1812072" y="4439104"/>
                <a:ext cx="61896" cy="51895"/>
              </a:xfrm>
              <a:custGeom>
                <a:avLst/>
                <a:gdLst>
                  <a:gd name="T0" fmla="*/ 1890 w 61896"/>
                  <a:gd name="T1" fmla="*/ 20245 h 51895"/>
                  <a:gd name="T2" fmla="*/ 39941 w 61896"/>
                  <a:gd name="T3" fmla="*/ 0 h 51895"/>
                  <a:gd name="T4" fmla="*/ 60431 w 61896"/>
                  <a:gd name="T5" fmla="*/ 28051 h 51895"/>
                  <a:gd name="T6" fmla="*/ 16525 w 61896"/>
                  <a:gd name="T7" fmla="*/ 51468 h 51895"/>
                  <a:gd name="T8" fmla="*/ 1890 w 61896"/>
                  <a:gd name="T9" fmla="*/ 20245 h 51895"/>
                  <a:gd name="T10" fmla="*/ 0 60000 65536"/>
                  <a:gd name="T11" fmla="*/ 0 60000 65536"/>
                  <a:gd name="T12" fmla="*/ 0 60000 65536"/>
                  <a:gd name="T13" fmla="*/ 0 60000 65536"/>
                  <a:gd name="T14" fmla="*/ 0 60000 65536"/>
                  <a:gd name="T15" fmla="*/ 0 w 61896"/>
                  <a:gd name="T16" fmla="*/ 0 h 51895"/>
                  <a:gd name="T17" fmla="*/ 61896 w 61896"/>
                  <a:gd name="T18" fmla="*/ 51895 h 51895"/>
                </a:gdLst>
                <a:ahLst/>
                <a:cxnLst>
                  <a:cxn ang="T10">
                    <a:pos x="T0" y="T1"/>
                  </a:cxn>
                  <a:cxn ang="T11">
                    <a:pos x="T2" y="T3"/>
                  </a:cxn>
                  <a:cxn ang="T12">
                    <a:pos x="T4" y="T5"/>
                  </a:cxn>
                  <a:cxn ang="T13">
                    <a:pos x="T6" y="T7"/>
                  </a:cxn>
                  <a:cxn ang="T14">
                    <a:pos x="T8" y="T9"/>
                  </a:cxn>
                </a:cxnLst>
                <a:rect l="T15" t="T16" r="T17" b="T18"/>
                <a:pathLst>
                  <a:path w="61896" h="51895">
                    <a:moveTo>
                      <a:pt x="1890" y="20245"/>
                    </a:moveTo>
                    <a:cubicBezTo>
                      <a:pt x="4817" y="9513"/>
                      <a:pt x="32676" y="-1557"/>
                      <a:pt x="39941" y="0"/>
                    </a:cubicBezTo>
                    <a:cubicBezTo>
                      <a:pt x="53601" y="2927"/>
                      <a:pt x="66285" y="15367"/>
                      <a:pt x="60431" y="28051"/>
                    </a:cubicBezTo>
                    <a:cubicBezTo>
                      <a:pt x="54577" y="40735"/>
                      <a:pt x="36975" y="52745"/>
                      <a:pt x="16525" y="51468"/>
                    </a:cubicBezTo>
                    <a:cubicBezTo>
                      <a:pt x="914" y="50492"/>
                      <a:pt x="-2831" y="37551"/>
                      <a:pt x="1890" y="20245"/>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9" name="Freeform 129"/>
              <p:cNvSpPr>
                <a:spLocks/>
              </p:cNvSpPr>
              <p:nvPr/>
            </p:nvSpPr>
            <p:spPr bwMode="auto">
              <a:xfrm>
                <a:off x="1818842" y="4474635"/>
                <a:ext cx="21953" cy="9422"/>
              </a:xfrm>
              <a:custGeom>
                <a:avLst/>
                <a:gdLst>
                  <a:gd name="T0" fmla="*/ 0 w 21953"/>
                  <a:gd name="T1" fmla="*/ 1784 h 9422"/>
                  <a:gd name="T2" fmla="*/ 21953 w 21953"/>
                  <a:gd name="T3" fmla="*/ 320 h 9422"/>
                  <a:gd name="T4" fmla="*/ 0 w 21953"/>
                  <a:gd name="T5" fmla="*/ 1784 h 9422"/>
                  <a:gd name="T6" fmla="*/ 0 60000 65536"/>
                  <a:gd name="T7" fmla="*/ 0 60000 65536"/>
                  <a:gd name="T8" fmla="*/ 0 60000 65536"/>
                  <a:gd name="T9" fmla="*/ 0 w 21953"/>
                  <a:gd name="T10" fmla="*/ 0 h 9422"/>
                  <a:gd name="T11" fmla="*/ 21953 w 21953"/>
                  <a:gd name="T12" fmla="*/ 9422 h 9422"/>
                </a:gdLst>
                <a:ahLst/>
                <a:cxnLst>
                  <a:cxn ang="T6">
                    <a:pos x="T0" y="T1"/>
                  </a:cxn>
                  <a:cxn ang="T7">
                    <a:pos x="T2" y="T3"/>
                  </a:cxn>
                  <a:cxn ang="T8">
                    <a:pos x="T4" y="T5"/>
                  </a:cxn>
                </a:cxnLst>
                <a:rect l="T9" t="T10" r="T11" b="T12"/>
                <a:pathLst>
                  <a:path w="21953" h="9422">
                    <a:moveTo>
                      <a:pt x="0" y="1784"/>
                    </a:moveTo>
                    <a:cubicBezTo>
                      <a:pt x="9513" y="3247"/>
                      <a:pt x="13904" y="4711"/>
                      <a:pt x="21953" y="320"/>
                    </a:cubicBezTo>
                    <a:cubicBezTo>
                      <a:pt x="19758" y="9101"/>
                      <a:pt x="8781" y="14955"/>
                      <a:pt x="0" y="1784"/>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0" name="Freeform 130"/>
              <p:cNvSpPr>
                <a:spLocks/>
              </p:cNvSpPr>
              <p:nvPr/>
            </p:nvSpPr>
            <p:spPr bwMode="auto">
              <a:xfrm flipH="1">
                <a:off x="1853823" y="4458244"/>
                <a:ext cx="14965" cy="14416"/>
              </a:xfrm>
              <a:custGeom>
                <a:avLst/>
                <a:gdLst>
                  <a:gd name="T0" fmla="*/ 188 w 14965"/>
                  <a:gd name="T1" fmla="*/ 173 h 14416"/>
                  <a:gd name="T2" fmla="*/ 14821 w 14965"/>
                  <a:gd name="T3" fmla="*/ 13052 h 14416"/>
                  <a:gd name="T4" fmla="*/ 188 w 14965"/>
                  <a:gd name="T5" fmla="*/ 173 h 14416"/>
                  <a:gd name="T6" fmla="*/ 0 60000 65536"/>
                  <a:gd name="T7" fmla="*/ 0 60000 65536"/>
                  <a:gd name="T8" fmla="*/ 0 60000 65536"/>
                  <a:gd name="T9" fmla="*/ 0 w 14965"/>
                  <a:gd name="T10" fmla="*/ 0 h 14416"/>
                  <a:gd name="T11" fmla="*/ 14965 w 14965"/>
                  <a:gd name="T12" fmla="*/ 14416 h 14416"/>
                </a:gdLst>
                <a:ahLst/>
                <a:cxnLst>
                  <a:cxn ang="T6">
                    <a:pos x="T0" y="T1"/>
                  </a:cxn>
                  <a:cxn ang="T7">
                    <a:pos x="T2" y="T3"/>
                  </a:cxn>
                  <a:cxn ang="T8">
                    <a:pos x="T4" y="T5"/>
                  </a:cxn>
                </a:cxnLst>
                <a:rect l="T9" t="T10" r="T11" b="T12"/>
                <a:pathLst>
                  <a:path w="14965" h="14416">
                    <a:moveTo>
                      <a:pt x="188" y="173"/>
                    </a:moveTo>
                    <a:cubicBezTo>
                      <a:pt x="3701" y="4857"/>
                      <a:pt x="7799" y="8369"/>
                      <a:pt x="14821" y="13052"/>
                    </a:cubicBezTo>
                    <a:cubicBezTo>
                      <a:pt x="4286" y="17736"/>
                      <a:pt x="-1568" y="10711"/>
                      <a:pt x="188" y="173"/>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1" name="Freeform 131"/>
              <p:cNvSpPr>
                <a:spLocks/>
              </p:cNvSpPr>
              <p:nvPr/>
            </p:nvSpPr>
            <p:spPr bwMode="auto">
              <a:xfrm>
                <a:off x="1821878" y="4504020"/>
                <a:ext cx="95079" cy="41398"/>
              </a:xfrm>
              <a:custGeom>
                <a:avLst/>
                <a:gdLst>
                  <a:gd name="T0" fmla="*/ 12283 w 95079"/>
                  <a:gd name="T1" fmla="*/ 39353 h 41398"/>
                  <a:gd name="T2" fmla="*/ 53416 w 95079"/>
                  <a:gd name="T3" fmla="*/ 26655 h 41398"/>
                  <a:gd name="T4" fmla="*/ 92307 w 95079"/>
                  <a:gd name="T5" fmla="*/ 2818 h 41398"/>
                  <a:gd name="T6" fmla="*/ 89168 w 95079"/>
                  <a:gd name="T7" fmla="*/ 205 h 41398"/>
                  <a:gd name="T8" fmla="*/ 48712 w 95079"/>
                  <a:gd name="T9" fmla="*/ 22365 h 41398"/>
                  <a:gd name="T10" fmla="*/ -106 w 95079"/>
                  <a:gd name="T11" fmla="*/ 41289 h 41398"/>
                  <a:gd name="T12" fmla="*/ 12283 w 95079"/>
                  <a:gd name="T13" fmla="*/ 39353 h 41398"/>
                  <a:gd name="T14" fmla="*/ 0 60000 65536"/>
                  <a:gd name="T15" fmla="*/ 0 60000 65536"/>
                  <a:gd name="T16" fmla="*/ 0 60000 65536"/>
                  <a:gd name="T17" fmla="*/ 0 60000 65536"/>
                  <a:gd name="T18" fmla="*/ 0 60000 65536"/>
                  <a:gd name="T19" fmla="*/ 0 60000 65536"/>
                  <a:gd name="T20" fmla="*/ 0 60000 65536"/>
                  <a:gd name="T21" fmla="*/ 0 w 95079"/>
                  <a:gd name="T22" fmla="*/ 0 h 41398"/>
                  <a:gd name="T23" fmla="*/ 95079 w 95079"/>
                  <a:gd name="T24" fmla="*/ 41398 h 41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079" h="41398">
                    <a:moveTo>
                      <a:pt x="12283" y="39353"/>
                    </a:moveTo>
                    <a:cubicBezTo>
                      <a:pt x="21792" y="37158"/>
                      <a:pt x="46726" y="30590"/>
                      <a:pt x="53416" y="26655"/>
                    </a:cubicBezTo>
                    <a:cubicBezTo>
                      <a:pt x="60527" y="22472"/>
                      <a:pt x="86247" y="7418"/>
                      <a:pt x="92307" y="2818"/>
                    </a:cubicBezTo>
                    <a:cubicBezTo>
                      <a:pt x="96902" y="-670"/>
                      <a:pt x="95651" y="1145"/>
                      <a:pt x="89168" y="205"/>
                    </a:cubicBezTo>
                    <a:cubicBezTo>
                      <a:pt x="83943" y="2818"/>
                      <a:pt x="49655" y="14527"/>
                      <a:pt x="48712" y="22365"/>
                    </a:cubicBezTo>
                    <a:cubicBezTo>
                      <a:pt x="41291" y="23308"/>
                      <a:pt x="6584" y="35853"/>
                      <a:pt x="-106" y="41289"/>
                    </a:cubicBezTo>
                    <a:cubicBezTo>
                      <a:pt x="4494" y="39616"/>
                      <a:pt x="7003" y="40453"/>
                      <a:pt x="12283" y="39353"/>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2" name="Freeform 132"/>
              <p:cNvSpPr>
                <a:spLocks/>
              </p:cNvSpPr>
              <p:nvPr/>
            </p:nvSpPr>
            <p:spPr bwMode="auto">
              <a:xfrm>
                <a:off x="1677610" y="4548133"/>
                <a:ext cx="60006" cy="215233"/>
              </a:xfrm>
              <a:custGeom>
                <a:avLst/>
                <a:gdLst>
                  <a:gd name="T0" fmla="*/ 59274 w 60006"/>
                  <a:gd name="T1" fmla="*/ 731 h 215233"/>
                  <a:gd name="T2" fmla="*/ 19758 w 60006"/>
                  <a:gd name="T3" fmla="*/ 154403 h 215233"/>
                  <a:gd name="T4" fmla="*/ 35857 w 60006"/>
                  <a:gd name="T5" fmla="*/ 215870 h 215233"/>
                  <a:gd name="T6" fmla="*/ 732 w 60006"/>
                  <a:gd name="T7" fmla="*/ 152940 h 215233"/>
                  <a:gd name="T8" fmla="*/ 27076 w 60006"/>
                  <a:gd name="T9" fmla="*/ 94398 h 215233"/>
                  <a:gd name="T10" fmla="*/ 35857 w 60006"/>
                  <a:gd name="T11" fmla="*/ 40247 h 215233"/>
                  <a:gd name="T12" fmla="*/ 59274 w 60006"/>
                  <a:gd name="T13" fmla="*/ 731 h 215233"/>
                  <a:gd name="T14" fmla="*/ 0 60000 65536"/>
                  <a:gd name="T15" fmla="*/ 0 60000 65536"/>
                  <a:gd name="T16" fmla="*/ 0 60000 65536"/>
                  <a:gd name="T17" fmla="*/ 0 60000 65536"/>
                  <a:gd name="T18" fmla="*/ 0 60000 65536"/>
                  <a:gd name="T19" fmla="*/ 0 60000 65536"/>
                  <a:gd name="T20" fmla="*/ 0 60000 65536"/>
                  <a:gd name="T21" fmla="*/ 0 w 60006"/>
                  <a:gd name="T22" fmla="*/ 0 h 215233"/>
                  <a:gd name="T23" fmla="*/ 60006 w 60006"/>
                  <a:gd name="T24" fmla="*/ 215233 h 215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06" h="215233">
                    <a:moveTo>
                      <a:pt x="59274" y="731"/>
                    </a:moveTo>
                    <a:cubicBezTo>
                      <a:pt x="59274" y="17561"/>
                      <a:pt x="18125" y="140519"/>
                      <a:pt x="19758" y="154403"/>
                    </a:cubicBezTo>
                    <a:cubicBezTo>
                      <a:pt x="22685" y="179283"/>
                      <a:pt x="38784" y="217973"/>
                      <a:pt x="35857" y="215870"/>
                    </a:cubicBezTo>
                    <a:cubicBezTo>
                      <a:pt x="32930" y="215233"/>
                      <a:pt x="3659" y="192454"/>
                      <a:pt x="732" y="152940"/>
                    </a:cubicBezTo>
                    <a:cubicBezTo>
                      <a:pt x="-1135" y="127744"/>
                      <a:pt x="23417" y="98057"/>
                      <a:pt x="27076" y="94398"/>
                    </a:cubicBezTo>
                    <a:cubicBezTo>
                      <a:pt x="30735" y="90739"/>
                      <a:pt x="30735" y="57077"/>
                      <a:pt x="35857" y="40247"/>
                    </a:cubicBezTo>
                    <a:cubicBezTo>
                      <a:pt x="40979" y="23416"/>
                      <a:pt x="59274" y="-1465"/>
                      <a:pt x="59274" y="731"/>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3" name="Freeform 133"/>
              <p:cNvSpPr>
                <a:spLocks/>
              </p:cNvSpPr>
              <p:nvPr/>
            </p:nvSpPr>
            <p:spPr bwMode="auto">
              <a:xfrm>
                <a:off x="1613826" y="4526973"/>
                <a:ext cx="105498" cy="73177"/>
              </a:xfrm>
              <a:custGeom>
                <a:avLst/>
                <a:gdLst>
                  <a:gd name="T0" fmla="*/ 105498 w 105498"/>
                  <a:gd name="T1" fmla="*/ 55554 h 73177"/>
                  <a:gd name="T2" fmla="*/ 5976 w 105498"/>
                  <a:gd name="T3" fmla="*/ 0 h 73177"/>
                  <a:gd name="T4" fmla="*/ 5001 w 105498"/>
                  <a:gd name="T5" fmla="*/ 12624 h 73177"/>
                  <a:gd name="T6" fmla="*/ 102571 w 105498"/>
                  <a:gd name="T7" fmla="*/ 73177 h 73177"/>
                  <a:gd name="T8" fmla="*/ 105498 w 105498"/>
                  <a:gd name="T9" fmla="*/ 55554 h 73177"/>
                  <a:gd name="T10" fmla="*/ 0 60000 65536"/>
                  <a:gd name="T11" fmla="*/ 0 60000 65536"/>
                  <a:gd name="T12" fmla="*/ 0 60000 65536"/>
                  <a:gd name="T13" fmla="*/ 0 60000 65536"/>
                  <a:gd name="T14" fmla="*/ 0 60000 65536"/>
                  <a:gd name="T15" fmla="*/ 0 w 105498"/>
                  <a:gd name="T16" fmla="*/ 0 h 73177"/>
                  <a:gd name="T17" fmla="*/ 105498 w 105498"/>
                  <a:gd name="T18" fmla="*/ 73177 h 73177"/>
                </a:gdLst>
                <a:ahLst/>
                <a:cxnLst>
                  <a:cxn ang="T10">
                    <a:pos x="T0" y="T1"/>
                  </a:cxn>
                  <a:cxn ang="T11">
                    <a:pos x="T2" y="T3"/>
                  </a:cxn>
                  <a:cxn ang="T12">
                    <a:pos x="T4" y="T5"/>
                  </a:cxn>
                  <a:cxn ang="T13">
                    <a:pos x="T6" y="T7"/>
                  </a:cxn>
                  <a:cxn ang="T14">
                    <a:pos x="T8" y="T9"/>
                  </a:cxn>
                </a:cxnLst>
                <a:rect l="T15" t="T16" r="T17" b="T18"/>
                <a:pathLst>
                  <a:path w="105498" h="73177">
                    <a:moveTo>
                      <a:pt x="105498" y="55554"/>
                    </a:moveTo>
                    <a:cubicBezTo>
                      <a:pt x="105498" y="55554"/>
                      <a:pt x="57689" y="9696"/>
                      <a:pt x="5976" y="0"/>
                    </a:cubicBezTo>
                    <a:cubicBezTo>
                      <a:pt x="-2805" y="915"/>
                      <a:pt x="-853" y="11648"/>
                      <a:pt x="5001" y="12624"/>
                    </a:cubicBezTo>
                    <a:cubicBezTo>
                      <a:pt x="25491" y="18478"/>
                      <a:pt x="102571" y="73177"/>
                      <a:pt x="102571" y="73177"/>
                    </a:cubicBezTo>
                    <a:lnTo>
                      <a:pt x="105498" y="55554"/>
                    </a:ln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4" name="Freeform 134"/>
              <p:cNvSpPr>
                <a:spLocks/>
              </p:cNvSpPr>
              <p:nvPr/>
            </p:nvSpPr>
            <p:spPr bwMode="auto">
              <a:xfrm>
                <a:off x="1819252" y="5122575"/>
                <a:ext cx="15843" cy="25758"/>
              </a:xfrm>
              <a:custGeom>
                <a:avLst/>
                <a:gdLst>
                  <a:gd name="T0" fmla="*/ 15696 w 15843"/>
                  <a:gd name="T1" fmla="*/ 0 h 25758"/>
                  <a:gd name="T2" fmla="*/ 1353 w 15843"/>
                  <a:gd name="T3" fmla="*/ 25466 h 25758"/>
                  <a:gd name="T4" fmla="*/ 15696 w 15843"/>
                  <a:gd name="T5" fmla="*/ 0 h 25758"/>
                  <a:gd name="T6" fmla="*/ 0 60000 65536"/>
                  <a:gd name="T7" fmla="*/ 0 60000 65536"/>
                  <a:gd name="T8" fmla="*/ 0 60000 65536"/>
                  <a:gd name="T9" fmla="*/ 0 w 15843"/>
                  <a:gd name="T10" fmla="*/ 0 h 25758"/>
                  <a:gd name="T11" fmla="*/ 15843 w 15843"/>
                  <a:gd name="T12" fmla="*/ 25758 h 25758"/>
                </a:gdLst>
                <a:ahLst/>
                <a:cxnLst>
                  <a:cxn ang="T6">
                    <a:pos x="T0" y="T1"/>
                  </a:cxn>
                  <a:cxn ang="T7">
                    <a:pos x="T2" y="T3"/>
                  </a:cxn>
                  <a:cxn ang="T8">
                    <a:pos x="T4" y="T5"/>
                  </a:cxn>
                </a:cxnLst>
                <a:rect l="T9" t="T10" r="T11" b="T12"/>
                <a:pathLst>
                  <a:path w="15843" h="25758">
                    <a:moveTo>
                      <a:pt x="15696" y="0"/>
                    </a:moveTo>
                    <a:cubicBezTo>
                      <a:pt x="8378" y="293"/>
                      <a:pt x="-3916" y="12586"/>
                      <a:pt x="1353" y="25466"/>
                    </a:cubicBezTo>
                    <a:cubicBezTo>
                      <a:pt x="3695" y="14343"/>
                      <a:pt x="9549" y="4976"/>
                      <a:pt x="1569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5" name="Freeform 135"/>
              <p:cNvSpPr>
                <a:spLocks/>
              </p:cNvSpPr>
              <p:nvPr/>
            </p:nvSpPr>
            <p:spPr bwMode="auto">
              <a:xfrm flipH="1">
                <a:off x="1868295" y="5128131"/>
                <a:ext cx="9220" cy="26344"/>
              </a:xfrm>
              <a:custGeom>
                <a:avLst/>
                <a:gdLst>
                  <a:gd name="T0" fmla="*/ 9498 w 9220"/>
                  <a:gd name="T1" fmla="*/ 0 h 26344"/>
                  <a:gd name="T2" fmla="*/ 1759 w 9220"/>
                  <a:gd name="T3" fmla="*/ 26637 h 26344"/>
                  <a:gd name="T4" fmla="*/ 9498 w 9220"/>
                  <a:gd name="T5" fmla="*/ 0 h 26344"/>
                  <a:gd name="T6" fmla="*/ 0 60000 65536"/>
                  <a:gd name="T7" fmla="*/ 0 60000 65536"/>
                  <a:gd name="T8" fmla="*/ 0 60000 65536"/>
                  <a:gd name="T9" fmla="*/ 0 w 9220"/>
                  <a:gd name="T10" fmla="*/ 0 h 26344"/>
                  <a:gd name="T11" fmla="*/ 9220 w 9220"/>
                  <a:gd name="T12" fmla="*/ 26344 h 26344"/>
                </a:gdLst>
                <a:ahLst/>
                <a:cxnLst>
                  <a:cxn ang="T6">
                    <a:pos x="T0" y="T1"/>
                  </a:cxn>
                  <a:cxn ang="T7">
                    <a:pos x="T2" y="T3"/>
                  </a:cxn>
                  <a:cxn ang="T8">
                    <a:pos x="T4" y="T5"/>
                  </a:cxn>
                </a:cxnLst>
                <a:rect l="T9" t="T10" r="T11" b="T12"/>
                <a:pathLst>
                  <a:path w="9220" h="26344">
                    <a:moveTo>
                      <a:pt x="9498" y="0"/>
                    </a:moveTo>
                    <a:cubicBezTo>
                      <a:pt x="2473" y="1756"/>
                      <a:pt x="-2795" y="15806"/>
                      <a:pt x="1759" y="26637"/>
                    </a:cubicBezTo>
                    <a:cubicBezTo>
                      <a:pt x="4101" y="15513"/>
                      <a:pt x="3352" y="4976"/>
                      <a:pt x="949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6" name="Freeform 136"/>
              <p:cNvSpPr>
                <a:spLocks/>
              </p:cNvSpPr>
              <p:nvPr/>
            </p:nvSpPr>
            <p:spPr bwMode="auto">
              <a:xfrm>
                <a:off x="1846552" y="5132823"/>
                <a:ext cx="5269" cy="40394"/>
              </a:xfrm>
              <a:custGeom>
                <a:avLst/>
                <a:gdLst>
                  <a:gd name="T0" fmla="*/ 4484 w 5269"/>
                  <a:gd name="T1" fmla="*/ 0 h 40394"/>
                  <a:gd name="T2" fmla="*/ 1428 w 5269"/>
                  <a:gd name="T3" fmla="*/ 40686 h 40394"/>
                  <a:gd name="T4" fmla="*/ 4484 w 5269"/>
                  <a:gd name="T5" fmla="*/ 0 h 40394"/>
                  <a:gd name="T6" fmla="*/ 0 60000 65536"/>
                  <a:gd name="T7" fmla="*/ 0 60000 65536"/>
                  <a:gd name="T8" fmla="*/ 0 60000 65536"/>
                  <a:gd name="T9" fmla="*/ 0 w 5269"/>
                  <a:gd name="T10" fmla="*/ 0 h 40394"/>
                  <a:gd name="T11" fmla="*/ 5269 w 5269"/>
                  <a:gd name="T12" fmla="*/ 40394 h 40394"/>
                </a:gdLst>
                <a:ahLst/>
                <a:cxnLst>
                  <a:cxn ang="T6">
                    <a:pos x="T0" y="T1"/>
                  </a:cxn>
                  <a:cxn ang="T7">
                    <a:pos x="T2" y="T3"/>
                  </a:cxn>
                  <a:cxn ang="T8">
                    <a:pos x="T4" y="T5"/>
                  </a:cxn>
                </a:cxnLst>
                <a:rect l="T9" t="T10" r="T11" b="T12"/>
                <a:pathLst>
                  <a:path w="5269" h="40394">
                    <a:moveTo>
                      <a:pt x="4484" y="0"/>
                    </a:moveTo>
                    <a:cubicBezTo>
                      <a:pt x="-785" y="8781"/>
                      <a:pt x="-785" y="34540"/>
                      <a:pt x="1428" y="40686"/>
                    </a:cubicBezTo>
                    <a:cubicBezTo>
                      <a:pt x="6826" y="33954"/>
                      <a:pt x="5070" y="6440"/>
                      <a:pt x="4484"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7" name="Freeform 137"/>
              <p:cNvSpPr>
                <a:spLocks/>
              </p:cNvSpPr>
              <p:nvPr/>
            </p:nvSpPr>
            <p:spPr bwMode="auto">
              <a:xfrm>
                <a:off x="1963629" y="5029785"/>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8" name="Freeform 138"/>
              <p:cNvSpPr>
                <a:spLocks/>
              </p:cNvSpPr>
              <p:nvPr/>
            </p:nvSpPr>
            <p:spPr bwMode="auto">
              <a:xfrm flipH="1">
                <a:off x="1997890" y="5031542"/>
                <a:ext cx="8745" cy="14050"/>
              </a:xfrm>
              <a:custGeom>
                <a:avLst/>
                <a:gdLst>
                  <a:gd name="T0" fmla="*/ 8652 w 8745"/>
                  <a:gd name="T1" fmla="*/ 0 h 14050"/>
                  <a:gd name="T2" fmla="*/ 1398 w 8745"/>
                  <a:gd name="T3" fmla="*/ 14343 h 14050"/>
                  <a:gd name="T4" fmla="*/ 8652 w 8745"/>
                  <a:gd name="T5" fmla="*/ 0 h 14050"/>
                  <a:gd name="T6" fmla="*/ 0 60000 65536"/>
                  <a:gd name="T7" fmla="*/ 0 60000 65536"/>
                  <a:gd name="T8" fmla="*/ 0 60000 65536"/>
                  <a:gd name="T9" fmla="*/ 0 w 8745"/>
                  <a:gd name="T10" fmla="*/ 0 h 14050"/>
                  <a:gd name="T11" fmla="*/ 8745 w 8745"/>
                  <a:gd name="T12" fmla="*/ 14050 h 14050"/>
                </a:gdLst>
                <a:ahLst/>
                <a:cxnLst>
                  <a:cxn ang="T6">
                    <a:pos x="T0" y="T1"/>
                  </a:cxn>
                  <a:cxn ang="T7">
                    <a:pos x="T2" y="T3"/>
                  </a:cxn>
                  <a:cxn ang="T8">
                    <a:pos x="T4" y="T5"/>
                  </a:cxn>
                </a:cxnLst>
                <a:rect l="T9" t="T10" r="T11" b="T12"/>
                <a:pathLst>
                  <a:path w="8745" h="14050">
                    <a:moveTo>
                      <a:pt x="8652" y="0"/>
                    </a:moveTo>
                    <a:cubicBezTo>
                      <a:pt x="1619" y="1171"/>
                      <a:pt x="-1986" y="9952"/>
                      <a:pt x="1398" y="14343"/>
                    </a:cubicBezTo>
                    <a:cubicBezTo>
                      <a:pt x="3283" y="10538"/>
                      <a:pt x="2708" y="5772"/>
                      <a:pt x="86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9" name="Freeform 139"/>
              <p:cNvSpPr>
                <a:spLocks/>
              </p:cNvSpPr>
              <p:nvPr/>
            </p:nvSpPr>
            <p:spPr bwMode="auto">
              <a:xfrm>
                <a:off x="1987942" y="5033883"/>
                <a:ext cx="6366" cy="24002"/>
              </a:xfrm>
              <a:custGeom>
                <a:avLst/>
                <a:gdLst>
                  <a:gd name="T0" fmla="*/ -195 w 6366"/>
                  <a:gd name="T1" fmla="*/ 293 h 24002"/>
                  <a:gd name="T2" fmla="*/ 5952 w 6366"/>
                  <a:gd name="T3" fmla="*/ 24002 h 24002"/>
                  <a:gd name="T4" fmla="*/ -195 w 6366"/>
                  <a:gd name="T5" fmla="*/ 293 h 24002"/>
                  <a:gd name="T6" fmla="*/ 0 60000 65536"/>
                  <a:gd name="T7" fmla="*/ 0 60000 65536"/>
                  <a:gd name="T8" fmla="*/ 0 60000 65536"/>
                  <a:gd name="T9" fmla="*/ 0 w 6366"/>
                  <a:gd name="T10" fmla="*/ 0 h 24002"/>
                  <a:gd name="T11" fmla="*/ 6366 w 6366"/>
                  <a:gd name="T12" fmla="*/ 24002 h 24002"/>
                </a:gdLst>
                <a:ahLst/>
                <a:cxnLst>
                  <a:cxn ang="T6">
                    <a:pos x="T0" y="T1"/>
                  </a:cxn>
                  <a:cxn ang="T7">
                    <a:pos x="T2" y="T3"/>
                  </a:cxn>
                  <a:cxn ang="T8">
                    <a:pos x="T4" y="T5"/>
                  </a:cxn>
                </a:cxnLst>
                <a:rect l="T9" t="T10" r="T11" b="T12"/>
                <a:pathLst>
                  <a:path w="6366" h="24002">
                    <a:moveTo>
                      <a:pt x="-195" y="293"/>
                    </a:moveTo>
                    <a:cubicBezTo>
                      <a:pt x="2440" y="8781"/>
                      <a:pt x="3611" y="18148"/>
                      <a:pt x="5952" y="24002"/>
                    </a:cubicBezTo>
                    <a:cubicBezTo>
                      <a:pt x="7708" y="14635"/>
                      <a:pt x="4488" y="6147"/>
                      <a:pt x="-195" y="293"/>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0" name="Freeform 140"/>
              <p:cNvSpPr>
                <a:spLocks/>
              </p:cNvSpPr>
              <p:nvPr/>
            </p:nvSpPr>
            <p:spPr bwMode="auto">
              <a:xfrm>
                <a:off x="1703021" y="4834256"/>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1" name="Freeform 141"/>
              <p:cNvSpPr>
                <a:spLocks/>
              </p:cNvSpPr>
              <p:nvPr/>
            </p:nvSpPr>
            <p:spPr bwMode="auto">
              <a:xfrm>
                <a:off x="1717949" y="4846549"/>
                <a:ext cx="9037" cy="24588"/>
              </a:xfrm>
              <a:custGeom>
                <a:avLst/>
                <a:gdLst>
                  <a:gd name="T0" fmla="*/ 8980 w 9037"/>
                  <a:gd name="T1" fmla="*/ 0 h 24588"/>
                  <a:gd name="T2" fmla="*/ 1140 w 9037"/>
                  <a:gd name="T3" fmla="*/ 24880 h 24588"/>
                  <a:gd name="T4" fmla="*/ 8980 w 9037"/>
                  <a:gd name="T5" fmla="*/ 0 h 24588"/>
                  <a:gd name="T6" fmla="*/ 0 60000 65536"/>
                  <a:gd name="T7" fmla="*/ 0 60000 65536"/>
                  <a:gd name="T8" fmla="*/ 0 60000 65536"/>
                  <a:gd name="T9" fmla="*/ 0 w 9037"/>
                  <a:gd name="T10" fmla="*/ 0 h 24588"/>
                  <a:gd name="T11" fmla="*/ 9037 w 9037"/>
                  <a:gd name="T12" fmla="*/ 24588 h 24588"/>
                </a:gdLst>
                <a:ahLst/>
                <a:cxnLst>
                  <a:cxn ang="T6">
                    <a:pos x="T0" y="T1"/>
                  </a:cxn>
                  <a:cxn ang="T7">
                    <a:pos x="T2" y="T3"/>
                  </a:cxn>
                  <a:cxn ang="T8">
                    <a:pos x="T4" y="T5"/>
                  </a:cxn>
                </a:cxnLst>
                <a:rect l="T9" t="T10" r="T11" b="T12"/>
                <a:pathLst>
                  <a:path w="9037" h="24588">
                    <a:moveTo>
                      <a:pt x="8980" y="0"/>
                    </a:moveTo>
                    <a:cubicBezTo>
                      <a:pt x="1369" y="8196"/>
                      <a:pt x="-2243" y="20490"/>
                      <a:pt x="1140" y="24880"/>
                    </a:cubicBezTo>
                    <a:cubicBezTo>
                      <a:pt x="3026" y="21075"/>
                      <a:pt x="6638" y="11123"/>
                      <a:pt x="8980"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2" name="Freeform 142"/>
              <p:cNvSpPr>
                <a:spLocks/>
              </p:cNvSpPr>
              <p:nvPr/>
            </p:nvSpPr>
            <p:spPr bwMode="auto">
              <a:xfrm flipH="1">
                <a:off x="1732695" y="4844208"/>
                <a:ext cx="6037" cy="15806"/>
              </a:xfrm>
              <a:custGeom>
                <a:avLst/>
                <a:gdLst>
                  <a:gd name="T0" fmla="*/ 5946 w 6037"/>
                  <a:gd name="T1" fmla="*/ 0 h 15806"/>
                  <a:gd name="T2" fmla="*/ 2205 w 6037"/>
                  <a:gd name="T3" fmla="*/ 16099 h 15806"/>
                  <a:gd name="T4" fmla="*/ 5946 w 6037"/>
                  <a:gd name="T5" fmla="*/ 0 h 15806"/>
                  <a:gd name="T6" fmla="*/ 0 60000 65536"/>
                  <a:gd name="T7" fmla="*/ 0 60000 65536"/>
                  <a:gd name="T8" fmla="*/ 0 60000 65536"/>
                  <a:gd name="T9" fmla="*/ 0 w 6037"/>
                  <a:gd name="T10" fmla="*/ 0 h 15806"/>
                  <a:gd name="T11" fmla="*/ 6037 w 6037"/>
                  <a:gd name="T12" fmla="*/ 15806 h 15806"/>
                </a:gdLst>
                <a:ahLst/>
                <a:cxnLst>
                  <a:cxn ang="T6">
                    <a:pos x="T0" y="T1"/>
                  </a:cxn>
                  <a:cxn ang="T7">
                    <a:pos x="T2" y="T3"/>
                  </a:cxn>
                  <a:cxn ang="T8">
                    <a:pos x="T4" y="T5"/>
                  </a:cxn>
                </a:cxnLst>
                <a:rect l="T9" t="T10" r="T11" b="T12"/>
                <a:pathLst>
                  <a:path w="6037" h="15806">
                    <a:moveTo>
                      <a:pt x="5946" y="0"/>
                    </a:moveTo>
                    <a:cubicBezTo>
                      <a:pt x="-1087" y="1171"/>
                      <a:pt x="-1179" y="11708"/>
                      <a:pt x="2205" y="16099"/>
                    </a:cubicBezTo>
                    <a:cubicBezTo>
                      <a:pt x="4090" y="12294"/>
                      <a:pt x="0" y="5772"/>
                      <a:pt x="594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3" name="Freeform 143"/>
              <p:cNvSpPr>
                <a:spLocks/>
              </p:cNvSpPr>
              <p:nvPr/>
            </p:nvSpPr>
            <p:spPr bwMode="auto">
              <a:xfrm flipH="1">
                <a:off x="2053491" y="4828401"/>
                <a:ext cx="7245" cy="13465"/>
              </a:xfrm>
              <a:custGeom>
                <a:avLst/>
                <a:gdLst>
                  <a:gd name="T0" fmla="*/ 7152 w 7245"/>
                  <a:gd name="T1" fmla="*/ 0 h 13465"/>
                  <a:gd name="T2" fmla="*/ 1655 w 7245"/>
                  <a:gd name="T3" fmla="*/ 13757 h 13465"/>
                  <a:gd name="T4" fmla="*/ 7152 w 7245"/>
                  <a:gd name="T5" fmla="*/ 0 h 13465"/>
                  <a:gd name="T6" fmla="*/ 0 60000 65536"/>
                  <a:gd name="T7" fmla="*/ 0 60000 65536"/>
                  <a:gd name="T8" fmla="*/ 0 60000 65536"/>
                  <a:gd name="T9" fmla="*/ 0 w 7245"/>
                  <a:gd name="T10" fmla="*/ 0 h 13465"/>
                  <a:gd name="T11" fmla="*/ 7245 w 7245"/>
                  <a:gd name="T12" fmla="*/ 13465 h 13465"/>
                </a:gdLst>
                <a:ahLst/>
                <a:cxnLst>
                  <a:cxn ang="T6">
                    <a:pos x="T0" y="T1"/>
                  </a:cxn>
                  <a:cxn ang="T7">
                    <a:pos x="T2" y="T3"/>
                  </a:cxn>
                  <a:cxn ang="T8">
                    <a:pos x="T4" y="T5"/>
                  </a:cxn>
                </a:cxnLst>
                <a:rect l="T9" t="T10" r="T11" b="T12"/>
                <a:pathLst>
                  <a:path w="7245" h="13465">
                    <a:moveTo>
                      <a:pt x="7152" y="0"/>
                    </a:moveTo>
                    <a:cubicBezTo>
                      <a:pt x="119" y="1171"/>
                      <a:pt x="-1729" y="9367"/>
                      <a:pt x="1655" y="13757"/>
                    </a:cubicBezTo>
                    <a:cubicBezTo>
                      <a:pt x="3540" y="9952"/>
                      <a:pt x="1208" y="5772"/>
                      <a:pt x="71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4" name="Freeform 144"/>
              <p:cNvSpPr>
                <a:spLocks/>
              </p:cNvSpPr>
              <p:nvPr/>
            </p:nvSpPr>
            <p:spPr bwMode="auto">
              <a:xfrm>
                <a:off x="2045054" y="4836012"/>
                <a:ext cx="3659" cy="23417"/>
              </a:xfrm>
              <a:custGeom>
                <a:avLst/>
                <a:gdLst>
                  <a:gd name="T0" fmla="*/ 928 w 3659"/>
                  <a:gd name="T1" fmla="*/ 0 h 23417"/>
                  <a:gd name="T2" fmla="*/ 1870 w 3659"/>
                  <a:gd name="T3" fmla="*/ 23709 h 23417"/>
                  <a:gd name="T4" fmla="*/ 928 w 3659"/>
                  <a:gd name="T5" fmla="*/ 0 h 23417"/>
                  <a:gd name="T6" fmla="*/ 0 60000 65536"/>
                  <a:gd name="T7" fmla="*/ 0 60000 65536"/>
                  <a:gd name="T8" fmla="*/ 0 60000 65536"/>
                  <a:gd name="T9" fmla="*/ 0 w 3659"/>
                  <a:gd name="T10" fmla="*/ 0 h 23417"/>
                  <a:gd name="T11" fmla="*/ 3659 w 3659"/>
                  <a:gd name="T12" fmla="*/ 23417 h 23417"/>
                </a:gdLst>
                <a:ahLst/>
                <a:cxnLst>
                  <a:cxn ang="T6">
                    <a:pos x="T0" y="T1"/>
                  </a:cxn>
                  <a:cxn ang="T7">
                    <a:pos x="T2" y="T3"/>
                  </a:cxn>
                  <a:cxn ang="T8">
                    <a:pos x="T4" y="T5"/>
                  </a:cxn>
                </a:cxnLst>
                <a:rect l="T9" t="T10" r="T11" b="T12"/>
                <a:pathLst>
                  <a:path w="3659" h="23417">
                    <a:moveTo>
                      <a:pt x="928" y="0"/>
                    </a:moveTo>
                    <a:cubicBezTo>
                      <a:pt x="-1414" y="11708"/>
                      <a:pt x="928" y="19319"/>
                      <a:pt x="1870" y="23709"/>
                    </a:cubicBezTo>
                    <a:cubicBezTo>
                      <a:pt x="5611" y="18148"/>
                      <a:pt x="2684" y="9366"/>
                      <a:pt x="92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5" name="Freeform 145"/>
              <p:cNvSpPr>
                <a:spLocks/>
              </p:cNvSpPr>
              <p:nvPr/>
            </p:nvSpPr>
            <p:spPr bwMode="auto">
              <a:xfrm>
                <a:off x="1746247" y="4460685"/>
                <a:ext cx="213531" cy="201456"/>
              </a:xfrm>
              <a:custGeom>
                <a:avLst/>
                <a:gdLst>
                  <a:gd name="T0" fmla="*/ 0 w 213531"/>
                  <a:gd name="T1" fmla="*/ 63297 h 201456"/>
                  <a:gd name="T2" fmla="*/ 24587 w 213531"/>
                  <a:gd name="T3" fmla="*/ 124180 h 201456"/>
                  <a:gd name="T4" fmla="*/ 132304 w 213531"/>
                  <a:gd name="T5" fmla="*/ 179210 h 201456"/>
                  <a:gd name="T6" fmla="*/ 194358 w 213531"/>
                  <a:gd name="T7" fmla="*/ 113644 h 201456"/>
                  <a:gd name="T8" fmla="*/ 203725 w 213531"/>
                  <a:gd name="T9" fmla="*/ 0 h 201456"/>
                  <a:gd name="T10" fmla="*/ 209580 w 213531"/>
                  <a:gd name="T11" fmla="*/ 17635 h 201456"/>
                  <a:gd name="T12" fmla="*/ 210750 w 213531"/>
                  <a:gd name="T13" fmla="*/ 121839 h 201456"/>
                  <a:gd name="T14" fmla="*/ 148696 w 213531"/>
                  <a:gd name="T15" fmla="*/ 197942 h 201456"/>
                  <a:gd name="T16" fmla="*/ 11708 w 213531"/>
                  <a:gd name="T17" fmla="*/ 134718 h 201456"/>
                  <a:gd name="T18" fmla="*/ 0 w 213531"/>
                  <a:gd name="T19" fmla="*/ 63297 h 20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531"/>
                  <a:gd name="T31" fmla="*/ 0 h 201456"/>
                  <a:gd name="T32" fmla="*/ 213531 w 213531"/>
                  <a:gd name="T33" fmla="*/ 201456 h 20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531" h="201456">
                    <a:moveTo>
                      <a:pt x="0" y="63297"/>
                    </a:moveTo>
                    <a:cubicBezTo>
                      <a:pt x="0" y="67981"/>
                      <a:pt x="12879" y="105448"/>
                      <a:pt x="24587" y="124180"/>
                    </a:cubicBezTo>
                    <a:cubicBezTo>
                      <a:pt x="36295" y="142914"/>
                      <a:pt x="93666" y="190919"/>
                      <a:pt x="132304" y="179210"/>
                    </a:cubicBezTo>
                    <a:cubicBezTo>
                      <a:pt x="170941" y="167502"/>
                      <a:pt x="189722" y="129540"/>
                      <a:pt x="194358" y="113644"/>
                    </a:cubicBezTo>
                    <a:cubicBezTo>
                      <a:pt x="202554" y="85543"/>
                      <a:pt x="203725" y="0"/>
                      <a:pt x="203725" y="0"/>
                    </a:cubicBezTo>
                    <a:cubicBezTo>
                      <a:pt x="203725" y="0"/>
                      <a:pt x="209580" y="12952"/>
                      <a:pt x="209580" y="17635"/>
                    </a:cubicBezTo>
                    <a:cubicBezTo>
                      <a:pt x="209580" y="22319"/>
                      <a:pt x="217776" y="83202"/>
                      <a:pt x="210750" y="121839"/>
                    </a:cubicBezTo>
                    <a:cubicBezTo>
                      <a:pt x="206749" y="143847"/>
                      <a:pt x="185577" y="187990"/>
                      <a:pt x="148696" y="197942"/>
                    </a:cubicBezTo>
                    <a:cubicBezTo>
                      <a:pt x="111814" y="207895"/>
                      <a:pt x="51516" y="200284"/>
                      <a:pt x="11708" y="134718"/>
                    </a:cubicBezTo>
                    <a:cubicBezTo>
                      <a:pt x="-819" y="114086"/>
                      <a:pt x="0" y="63297"/>
                      <a:pt x="0" y="63297"/>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6" name="Freeform 146"/>
              <p:cNvSpPr>
                <a:spLocks/>
              </p:cNvSpPr>
              <p:nvPr/>
            </p:nvSpPr>
            <p:spPr bwMode="auto">
              <a:xfrm>
                <a:off x="1814157" y="4621164"/>
                <a:ext cx="67104" cy="53858"/>
              </a:xfrm>
              <a:custGeom>
                <a:avLst/>
                <a:gdLst>
                  <a:gd name="T0" fmla="*/ 7025 w 67104"/>
                  <a:gd name="T1" fmla="*/ 0 h 53858"/>
                  <a:gd name="T2" fmla="*/ 1171 w 67104"/>
                  <a:gd name="T3" fmla="*/ 37467 h 53858"/>
                  <a:gd name="T4" fmla="*/ 31613 w 67104"/>
                  <a:gd name="T5" fmla="*/ 53858 h 53858"/>
                  <a:gd name="T6" fmla="*/ 56201 w 67104"/>
                  <a:gd name="T7" fmla="*/ 49175 h 53858"/>
                  <a:gd name="T8" fmla="*/ 66738 w 67104"/>
                  <a:gd name="T9" fmla="*/ 28100 h 53858"/>
                  <a:gd name="T10" fmla="*/ 38638 w 67104"/>
                  <a:gd name="T11" fmla="*/ 4683 h 53858"/>
                  <a:gd name="T12" fmla="*/ 7025 w 67104"/>
                  <a:gd name="T13" fmla="*/ 0 h 53858"/>
                  <a:gd name="T14" fmla="*/ 0 60000 65536"/>
                  <a:gd name="T15" fmla="*/ 0 60000 65536"/>
                  <a:gd name="T16" fmla="*/ 0 60000 65536"/>
                  <a:gd name="T17" fmla="*/ 0 60000 65536"/>
                  <a:gd name="T18" fmla="*/ 0 60000 65536"/>
                  <a:gd name="T19" fmla="*/ 0 60000 65536"/>
                  <a:gd name="T20" fmla="*/ 0 60000 65536"/>
                  <a:gd name="T21" fmla="*/ 0 w 67104"/>
                  <a:gd name="T22" fmla="*/ 0 h 53858"/>
                  <a:gd name="T23" fmla="*/ 67104 w 67104"/>
                  <a:gd name="T24" fmla="*/ 53858 h 538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04" h="53858">
                    <a:moveTo>
                      <a:pt x="7025" y="0"/>
                    </a:moveTo>
                    <a:cubicBezTo>
                      <a:pt x="7025" y="0"/>
                      <a:pt x="-3512" y="32783"/>
                      <a:pt x="1171" y="37467"/>
                    </a:cubicBezTo>
                    <a:cubicBezTo>
                      <a:pt x="5854" y="42150"/>
                      <a:pt x="26930" y="53858"/>
                      <a:pt x="31613" y="53858"/>
                    </a:cubicBezTo>
                    <a:cubicBezTo>
                      <a:pt x="36296" y="53858"/>
                      <a:pt x="56201" y="49175"/>
                      <a:pt x="56201" y="49175"/>
                    </a:cubicBezTo>
                    <a:cubicBezTo>
                      <a:pt x="56201" y="49175"/>
                      <a:pt x="69665" y="34540"/>
                      <a:pt x="66738" y="28100"/>
                    </a:cubicBezTo>
                    <a:cubicBezTo>
                      <a:pt x="63811" y="21660"/>
                      <a:pt x="50346" y="11708"/>
                      <a:pt x="38638" y="4683"/>
                    </a:cubicBezTo>
                    <a:cubicBezTo>
                      <a:pt x="32614" y="1069"/>
                      <a:pt x="9367" y="2342"/>
                      <a:pt x="7025" y="0"/>
                    </a:cubicBezTo>
                    <a:close/>
                  </a:path>
                </a:pathLst>
              </a:custGeom>
              <a:noFill/>
              <a:ln w="40000" cap="flat">
                <a:solidFill>
                  <a:srgbClr val="FFFFFF"/>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sp>
          <p:nvSpPr>
            <p:cNvPr id="12385" name="Text 426"/>
            <p:cNvSpPr txBox="1">
              <a:spLocks noChangeArrowheads="1"/>
            </p:cNvSpPr>
            <p:nvPr/>
          </p:nvSpPr>
          <p:spPr bwMode="auto">
            <a:xfrm>
              <a:off x="2298059" y="3885548"/>
              <a:ext cx="2617601" cy="1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b="1" i="0" u="none" strike="noStrike" kern="1200" cap="none" spc="0" normalizeH="0" baseline="0" noProof="0" dirty="0">
                  <a:ln>
                    <a:noFill/>
                  </a:ln>
                  <a:solidFill>
                    <a:srgbClr val="FFFFFF"/>
                  </a:solidFill>
                  <a:effectLst/>
                  <a:uLnTx/>
                  <a:uFillTx/>
                  <a:latin typeface="+mj-lt"/>
                  <a:ea typeface="+mn-ea"/>
                  <a:cs typeface="+mn-cs"/>
                </a:rPr>
                <a:t>CẤU TẠO BÀI VĂN MIÊU TẢ CON VẬT</a:t>
              </a:r>
            </a:p>
          </p:txBody>
        </p:sp>
      </p:grpSp>
      <p:grpSp>
        <p:nvGrpSpPr>
          <p:cNvPr id="16397" name="Main Topic"/>
          <p:cNvGrpSpPr>
            <a:grpSpLocks/>
          </p:cNvGrpSpPr>
          <p:nvPr/>
        </p:nvGrpSpPr>
        <p:grpSpPr bwMode="auto">
          <a:xfrm>
            <a:off x="3302000" y="3408363"/>
            <a:ext cx="2095500" cy="641350"/>
            <a:chOff x="4994824" y="4477198"/>
            <a:chExt cx="1961831" cy="340000"/>
          </a:xfrm>
        </p:grpSpPr>
        <p:sp>
          <p:nvSpPr>
            <p:cNvPr id="12381" name="Rectangle balloon"/>
            <p:cNvSpPr>
              <a:spLocks/>
            </p:cNvSpPr>
            <p:nvPr/>
          </p:nvSpPr>
          <p:spPr bwMode="auto">
            <a:xfrm>
              <a:off x="5071497" y="4477198"/>
              <a:ext cx="1783306" cy="340000"/>
            </a:xfrm>
            <a:custGeom>
              <a:avLst/>
              <a:gdLst>
                <a:gd name="T0" fmla="*/ 6259739 w 1000000"/>
                <a:gd name="T1" fmla="*/ 0 h 340000"/>
                <a:gd name="T2" fmla="*/ 96024068 w 1000000"/>
                <a:gd name="T3" fmla="*/ 0 h 340000"/>
                <a:gd name="T4" fmla="*/ 102283818 w 1000000"/>
                <a:gd name="T5" fmla="*/ 61200 h 340000"/>
                <a:gd name="T6" fmla="*/ 102283818 w 1000000"/>
                <a:gd name="T7" fmla="*/ 278800 h 340000"/>
                <a:gd name="T8" fmla="*/ 96024068 w 1000000"/>
                <a:gd name="T9" fmla="*/ 340000 h 340000"/>
                <a:gd name="T10" fmla="*/ 6259739 w 1000000"/>
                <a:gd name="T11" fmla="*/ 340000 h 340000"/>
                <a:gd name="T12" fmla="*/ 0 w 1000000"/>
                <a:gd name="T13" fmla="*/ 278800 h 340000"/>
                <a:gd name="T14" fmla="*/ 0 w 1000000"/>
                <a:gd name="T15" fmla="*/ 61200 h 340000"/>
                <a:gd name="T16" fmla="*/ 6259739 w 100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00"/>
                <a:gd name="T28" fmla="*/ 0 h 340000"/>
                <a:gd name="T29" fmla="*/ 1000000 w 100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00" h="340000">
                  <a:moveTo>
                    <a:pt x="61200" y="0"/>
                  </a:moveTo>
                  <a:lnTo>
                    <a:pt x="938800" y="0"/>
                  </a:lnTo>
                  <a:cubicBezTo>
                    <a:pt x="972601" y="0"/>
                    <a:pt x="1000000" y="27399"/>
                    <a:pt x="1000000" y="61200"/>
                  </a:cubicBezTo>
                  <a:lnTo>
                    <a:pt x="1000000" y="278800"/>
                  </a:lnTo>
                  <a:cubicBezTo>
                    <a:pt x="1000000" y="312601"/>
                    <a:pt x="972601" y="340000"/>
                    <a:pt x="938800" y="340000"/>
                  </a:cubicBezTo>
                  <a:lnTo>
                    <a:pt x="61200" y="340000"/>
                  </a:lnTo>
                  <a:cubicBezTo>
                    <a:pt x="27399" y="340000"/>
                    <a:pt x="0" y="312601"/>
                    <a:pt x="0" y="278800"/>
                  </a:cubicBezTo>
                  <a:lnTo>
                    <a:pt x="0" y="61200"/>
                  </a:lnTo>
                  <a:cubicBezTo>
                    <a:pt x="0" y="27399"/>
                    <a:pt x="27399" y="0"/>
                    <a:pt x="61200" y="0"/>
                  </a:cubicBezTo>
                  <a:close/>
                </a:path>
              </a:pathLst>
            </a:custGeom>
            <a:solidFill>
              <a:srgbClr val="FFFF00"/>
            </a:solidFill>
            <a:ln w="1000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2" name="Text 427"/>
            <p:cNvSpPr txBox="1">
              <a:spLocks noChangeArrowheads="1"/>
            </p:cNvSpPr>
            <p:nvPr/>
          </p:nvSpPr>
          <p:spPr bwMode="auto">
            <a:xfrm>
              <a:off x="4994824" y="4522186"/>
              <a:ext cx="1961831"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Thân</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bài</a:t>
              </a:r>
              <a:endPar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grpSp>
        <p:nvGrpSpPr>
          <p:cNvPr id="16398" name="Main Topic"/>
          <p:cNvGrpSpPr>
            <a:grpSpLocks/>
          </p:cNvGrpSpPr>
          <p:nvPr/>
        </p:nvGrpSpPr>
        <p:grpSpPr bwMode="auto">
          <a:xfrm>
            <a:off x="2484438" y="762000"/>
            <a:ext cx="1752600" cy="641350"/>
            <a:chOff x="4056447" y="3097198"/>
            <a:chExt cx="2007932" cy="340000"/>
          </a:xfrm>
        </p:grpSpPr>
        <p:sp>
          <p:nvSpPr>
            <p:cNvPr id="12379" name="Rectangle balloon"/>
            <p:cNvSpPr>
              <a:spLocks/>
            </p:cNvSpPr>
            <p:nvPr/>
          </p:nvSpPr>
          <p:spPr bwMode="auto">
            <a:xfrm>
              <a:off x="4197117" y="3097198"/>
              <a:ext cx="1794380" cy="340000"/>
            </a:xfrm>
            <a:custGeom>
              <a:avLst/>
              <a:gdLst>
                <a:gd name="T0" fmla="*/ 12816328 w 920000"/>
                <a:gd name="T1" fmla="*/ 0 h 340000"/>
                <a:gd name="T2" fmla="*/ 179847684 w 920000"/>
                <a:gd name="T3" fmla="*/ 0 h 340000"/>
                <a:gd name="T4" fmla="*/ 192663969 w 920000"/>
                <a:gd name="T5" fmla="*/ 61200 h 340000"/>
                <a:gd name="T6" fmla="*/ 192663969 w 920000"/>
                <a:gd name="T7" fmla="*/ 278800 h 340000"/>
                <a:gd name="T8" fmla="*/ 179847684 w 920000"/>
                <a:gd name="T9" fmla="*/ 340000 h 340000"/>
                <a:gd name="T10" fmla="*/ 12816328 w 920000"/>
                <a:gd name="T11" fmla="*/ 340000 h 340000"/>
                <a:gd name="T12" fmla="*/ 0 w 920000"/>
                <a:gd name="T13" fmla="*/ 278800 h 340000"/>
                <a:gd name="T14" fmla="*/ 0 w 920000"/>
                <a:gd name="T15" fmla="*/ 61200 h 340000"/>
                <a:gd name="T16" fmla="*/ 12816328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FF0066"/>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0" name="Text 429"/>
            <p:cNvSpPr txBox="1">
              <a:spLocks noChangeArrowheads="1"/>
            </p:cNvSpPr>
            <p:nvPr/>
          </p:nvSpPr>
          <p:spPr bwMode="auto">
            <a:xfrm>
              <a:off x="4056447" y="3147198"/>
              <a:ext cx="2007932"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Mơ</a:t>
              </a:r>
              <a:r>
                <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bài</a:t>
              </a:r>
              <a:endPar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16399" name="Main Topic"/>
          <p:cNvGrpSpPr>
            <a:grpSpLocks/>
          </p:cNvGrpSpPr>
          <p:nvPr/>
        </p:nvGrpSpPr>
        <p:grpSpPr bwMode="auto">
          <a:xfrm>
            <a:off x="2784475" y="5970588"/>
            <a:ext cx="1389063" cy="641350"/>
            <a:chOff x="4400350" y="5857198"/>
            <a:chExt cx="1591148" cy="340000"/>
          </a:xfrm>
        </p:grpSpPr>
        <p:sp>
          <p:nvSpPr>
            <p:cNvPr id="12377" name="Rectangle balloon"/>
            <p:cNvSpPr>
              <a:spLocks/>
            </p:cNvSpPr>
            <p:nvPr/>
          </p:nvSpPr>
          <p:spPr bwMode="auto">
            <a:xfrm>
              <a:off x="4400350" y="5857198"/>
              <a:ext cx="1591147" cy="340000"/>
            </a:xfrm>
            <a:custGeom>
              <a:avLst/>
              <a:gdLst>
                <a:gd name="T0" fmla="*/ 4899257 w 920000"/>
                <a:gd name="T1" fmla="*/ 0 h 340000"/>
                <a:gd name="T2" fmla="*/ 68749856 w 920000"/>
                <a:gd name="T3" fmla="*/ 0 h 340000"/>
                <a:gd name="T4" fmla="*/ 73649141 w 920000"/>
                <a:gd name="T5" fmla="*/ 61200 h 340000"/>
                <a:gd name="T6" fmla="*/ 73649141 w 920000"/>
                <a:gd name="T7" fmla="*/ 278800 h 340000"/>
                <a:gd name="T8" fmla="*/ 68749856 w 920000"/>
                <a:gd name="T9" fmla="*/ 340000 h 340000"/>
                <a:gd name="T10" fmla="*/ 4899257 w 920000"/>
                <a:gd name="T11" fmla="*/ 340000 h 340000"/>
                <a:gd name="T12" fmla="*/ 0 w 920000"/>
                <a:gd name="T13" fmla="*/ 278800 h 340000"/>
                <a:gd name="T14" fmla="*/ 0 w 920000"/>
                <a:gd name="T15" fmla="*/ 61200 h 340000"/>
                <a:gd name="T16" fmla="*/ 4899257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00CC99"/>
            </a:solidFill>
            <a:ln w="1000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78" name="Text 431"/>
            <p:cNvSpPr txBox="1">
              <a:spLocks noChangeArrowheads="1"/>
            </p:cNvSpPr>
            <p:nvPr/>
          </p:nvSpPr>
          <p:spPr bwMode="auto">
            <a:xfrm>
              <a:off x="4400351" y="5907198"/>
              <a:ext cx="1591147"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Kết</a:t>
              </a:r>
              <a:r>
                <a:rPr kumimoji="0" lang="en-US" altLang="vi-VN"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altLang="vi-VN"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bài</a:t>
              </a:r>
              <a:endParaRPr kumimoji="0" lang="en-US" altLang="vi-VN"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endParaRPr>
            </a:p>
          </p:txBody>
        </p:sp>
      </p:grpSp>
      <p:grpSp>
        <p:nvGrpSpPr>
          <p:cNvPr id="16401" name="Sub Topic"/>
          <p:cNvGrpSpPr>
            <a:grpSpLocks/>
          </p:cNvGrpSpPr>
          <p:nvPr/>
        </p:nvGrpSpPr>
        <p:grpSpPr bwMode="auto">
          <a:xfrm>
            <a:off x="5305425" y="2022475"/>
            <a:ext cx="3814763" cy="1028700"/>
            <a:chOff x="7070287" y="3765049"/>
            <a:chExt cx="4208777" cy="544899"/>
          </a:xfrm>
        </p:grpSpPr>
        <p:sp>
          <p:nvSpPr>
            <p:cNvPr id="12375" name="Rectangle balloon"/>
            <p:cNvSpPr>
              <a:spLocks/>
            </p:cNvSpPr>
            <p:nvPr/>
          </p:nvSpPr>
          <p:spPr bwMode="auto">
            <a:xfrm>
              <a:off x="7339437" y="3765049"/>
              <a:ext cx="3752027" cy="480000"/>
            </a:xfrm>
            <a:custGeom>
              <a:avLst/>
              <a:gdLst>
                <a:gd name="T0" fmla="*/ 0 w 2540000"/>
                <a:gd name="T1" fmla="*/ 480000 h 480000"/>
                <a:gd name="T2" fmla="*/ 57582642 w 2540000"/>
                <a:gd name="T3" fmla="*/ 480000 h 480000"/>
                <a:gd name="T4" fmla="*/ 0 60000 65536"/>
                <a:gd name="T5" fmla="*/ 0 60000 65536"/>
                <a:gd name="T6" fmla="*/ 0 w 2540000"/>
                <a:gd name="T7" fmla="*/ 0 h 480000"/>
                <a:gd name="T8" fmla="*/ 2540000 w 2540000"/>
                <a:gd name="T9" fmla="*/ 480000 h 480000"/>
              </a:gdLst>
              <a:ahLst/>
              <a:cxnLst>
                <a:cxn ang="T4">
                  <a:pos x="T0" y="T1"/>
                </a:cxn>
                <a:cxn ang="T5">
                  <a:pos x="T2" y="T3"/>
                </a:cxn>
              </a:cxnLst>
              <a:rect l="T6" t="T7" r="T8" b="T9"/>
              <a:pathLst>
                <a:path w="2540000" h="480000" fill="none">
                  <a:moveTo>
                    <a:pt x="0" y="480000"/>
                  </a:moveTo>
                  <a:lnTo>
                    <a:pt x="2540000" y="48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76" name="Text 435"/>
            <p:cNvSpPr txBox="1">
              <a:spLocks noChangeArrowheads="1"/>
            </p:cNvSpPr>
            <p:nvPr/>
          </p:nvSpPr>
          <p:spPr bwMode="auto">
            <a:xfrm>
              <a:off x="7070287" y="3799948"/>
              <a:ext cx="4208777" cy="5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 </a:t>
              </a:r>
              <a:r>
                <a:rPr kumimoji="0" lang="en-US" altLang="vi-VN"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hình</a:t>
              </a: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dáng</a:t>
              </a: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grpSp>
        <p:nvGrpSpPr>
          <p:cNvPr id="16402" name="Sub Topic"/>
          <p:cNvGrpSpPr>
            <a:grpSpLocks/>
          </p:cNvGrpSpPr>
          <p:nvPr/>
        </p:nvGrpSpPr>
        <p:grpSpPr bwMode="auto">
          <a:xfrm>
            <a:off x="5482665" y="3228977"/>
            <a:ext cx="3660775" cy="2107889"/>
            <a:chOff x="7037656" y="4376289"/>
            <a:chExt cx="4346092" cy="1116006"/>
          </a:xfrm>
        </p:grpSpPr>
        <p:sp>
          <p:nvSpPr>
            <p:cNvPr id="12373" name="Rectangle balloon"/>
            <p:cNvSpPr>
              <a:spLocks/>
            </p:cNvSpPr>
            <p:nvPr/>
          </p:nvSpPr>
          <p:spPr bwMode="auto">
            <a:xfrm>
              <a:off x="7109500" y="4592295"/>
              <a:ext cx="4169564" cy="900000"/>
            </a:xfrm>
            <a:custGeom>
              <a:avLst/>
              <a:gdLst>
                <a:gd name="T0" fmla="*/ 0 w 5260000"/>
                <a:gd name="T1" fmla="*/ 900000 h 900000"/>
                <a:gd name="T2" fmla="*/ 820021 w 5260000"/>
                <a:gd name="T3" fmla="*/ 900000 h 900000"/>
                <a:gd name="T4" fmla="*/ 0 60000 65536"/>
                <a:gd name="T5" fmla="*/ 0 60000 65536"/>
                <a:gd name="T6" fmla="*/ 0 w 5260000"/>
                <a:gd name="T7" fmla="*/ 0 h 900000"/>
                <a:gd name="T8" fmla="*/ 5260000 w 5260000"/>
                <a:gd name="T9" fmla="*/ 900000 h 900000"/>
              </a:gdLst>
              <a:ahLst/>
              <a:cxnLst>
                <a:cxn ang="T4">
                  <a:pos x="T0" y="T1"/>
                </a:cxn>
                <a:cxn ang="T5">
                  <a:pos x="T2" y="T3"/>
                </a:cxn>
              </a:cxnLst>
              <a:rect l="T6" t="T7" r="T8" b="T9"/>
              <a:pathLst>
                <a:path w="5260000" h="900000" fill="none">
                  <a:moveTo>
                    <a:pt x="0" y="900000"/>
                  </a:moveTo>
                  <a:lnTo>
                    <a:pt x="5260000" y="90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03" name="Text 437"/>
            <p:cNvSpPr txBox="1"/>
            <p:nvPr/>
          </p:nvSpPr>
          <p:spPr>
            <a:xfrm>
              <a:off x="7037656" y="4376289"/>
              <a:ext cx="4346092" cy="939668"/>
            </a:xfrm>
            <a:prstGeom prst="rect">
              <a:avLst/>
            </a:prstGeom>
            <a:noFill/>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thói</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quen</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sinh</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va</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động</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chính</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của</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grpSp>
        <p:nvGrpSpPr>
          <p:cNvPr id="16403" name="Sub Topic"/>
          <p:cNvGrpSpPr>
            <a:grpSpLocks/>
          </p:cNvGrpSpPr>
          <p:nvPr/>
        </p:nvGrpSpPr>
        <p:grpSpPr bwMode="auto">
          <a:xfrm>
            <a:off x="4606925" y="630238"/>
            <a:ext cx="4513263" cy="904875"/>
            <a:chOff x="6488543" y="3027198"/>
            <a:chExt cx="4790522" cy="480000"/>
          </a:xfrm>
        </p:grpSpPr>
        <p:sp>
          <p:nvSpPr>
            <p:cNvPr id="12371" name="Rectangle balloon"/>
            <p:cNvSpPr>
              <a:spLocks/>
            </p:cNvSpPr>
            <p:nvPr/>
          </p:nvSpPr>
          <p:spPr bwMode="auto">
            <a:xfrm>
              <a:off x="6488543" y="3027198"/>
              <a:ext cx="4560000" cy="480000"/>
            </a:xfrm>
            <a:custGeom>
              <a:avLst/>
              <a:gdLst>
                <a:gd name="T0" fmla="*/ 0 w 4560000"/>
                <a:gd name="T1" fmla="*/ 480000 h 480000"/>
                <a:gd name="T2" fmla="*/ 4560000 w 4560000"/>
                <a:gd name="T3" fmla="*/ 480000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FF0066"/>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01" name="Text 439"/>
            <p:cNvSpPr txBox="1"/>
            <p:nvPr/>
          </p:nvSpPr>
          <p:spPr>
            <a:xfrm>
              <a:off x="6540779" y="3054987"/>
              <a:ext cx="4738286" cy="34863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Giới</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thiệu</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định</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tả </a:t>
              </a:r>
            </a:p>
          </p:txBody>
        </p:sp>
      </p:grpSp>
      <p:grpSp>
        <p:nvGrpSpPr>
          <p:cNvPr id="12305" name="Choise"/>
          <p:cNvGrpSpPr>
            <a:grpSpLocks/>
          </p:cNvGrpSpPr>
          <p:nvPr/>
        </p:nvGrpSpPr>
        <p:grpSpPr bwMode="auto">
          <a:xfrm>
            <a:off x="-3119438" y="-3995738"/>
            <a:ext cx="273050" cy="1095375"/>
            <a:chOff x="-2362490" y="575910"/>
            <a:chExt cx="312816" cy="580224"/>
          </a:xfrm>
        </p:grpSpPr>
        <p:sp>
          <p:nvSpPr>
            <p:cNvPr id="12344" name="Freeform 80"/>
            <p:cNvSpPr>
              <a:spLocks/>
            </p:cNvSpPr>
            <p:nvPr/>
          </p:nvSpPr>
          <p:spPr bwMode="auto">
            <a:xfrm>
              <a:off x="-2223555" y="575910"/>
              <a:ext cx="8216" cy="580224"/>
            </a:xfrm>
            <a:custGeom>
              <a:avLst/>
              <a:gdLst>
                <a:gd name="T0" fmla="*/ 8223 w 8215"/>
                <a:gd name="T1" fmla="*/ 0 h 580224"/>
                <a:gd name="T2" fmla="*/ 865 w 8215"/>
                <a:gd name="T3" fmla="*/ 578999 h 580224"/>
                <a:gd name="T4" fmla="*/ 8223 w 8215"/>
                <a:gd name="T5" fmla="*/ 0 h 580224"/>
                <a:gd name="T6" fmla="*/ 0 60000 65536"/>
                <a:gd name="T7" fmla="*/ 0 60000 65536"/>
                <a:gd name="T8" fmla="*/ 0 60000 65536"/>
                <a:gd name="T9" fmla="*/ 0 w 8215"/>
                <a:gd name="T10" fmla="*/ 0 h 580224"/>
                <a:gd name="T11" fmla="*/ 8215 w 8215"/>
                <a:gd name="T12" fmla="*/ 580224 h 580224"/>
              </a:gdLst>
              <a:ahLst/>
              <a:cxnLst>
                <a:cxn ang="T6">
                  <a:pos x="T0" y="T1"/>
                </a:cxn>
                <a:cxn ang="T7">
                  <a:pos x="T2" y="T3"/>
                </a:cxn>
                <a:cxn ang="T8">
                  <a:pos x="T4" y="T5"/>
                </a:cxn>
              </a:cxnLst>
              <a:rect l="T9" t="T10" r="T11" b="T12"/>
              <a:pathLst>
                <a:path w="8215" h="580224">
                  <a:moveTo>
                    <a:pt x="8215" y="0"/>
                  </a:moveTo>
                  <a:lnTo>
                    <a:pt x="865" y="578999"/>
                  </a:lnTo>
                  <a:lnTo>
                    <a:pt x="8215"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45" name="Group 81"/>
            <p:cNvGrpSpPr>
              <a:grpSpLocks/>
            </p:cNvGrpSpPr>
            <p:nvPr/>
          </p:nvGrpSpPr>
          <p:grpSpPr bwMode="auto">
            <a:xfrm>
              <a:off x="-2319749" y="758562"/>
              <a:ext cx="270075" cy="137277"/>
              <a:chOff x="-2319749" y="758562"/>
              <a:chExt cx="270075" cy="137277"/>
            </a:xfrm>
          </p:grpSpPr>
          <p:grpSp>
            <p:nvGrpSpPr>
              <p:cNvPr id="12359" name="Group 91"/>
              <p:cNvGrpSpPr>
                <a:grpSpLocks/>
              </p:cNvGrpSpPr>
              <p:nvPr/>
            </p:nvGrpSpPr>
            <p:grpSpPr bwMode="auto">
              <a:xfrm flipH="1">
                <a:off x="-2319749" y="758562"/>
                <a:ext cx="270075" cy="137277"/>
                <a:chOff x="-2387498" y="758562"/>
                <a:chExt cx="270075" cy="137277"/>
              </a:xfrm>
            </p:grpSpPr>
            <p:sp>
              <p:nvSpPr>
                <p:cNvPr id="12366" name="Freeform 94"/>
                <p:cNvSpPr>
                  <a:spLocks/>
                </p:cNvSpPr>
                <p:nvPr/>
              </p:nvSpPr>
              <p:spPr bwMode="auto">
                <a:xfrm>
                  <a:off x="-2160969" y="758562"/>
                  <a:ext cx="3963" cy="137277"/>
                </a:xfrm>
                <a:custGeom>
                  <a:avLst/>
                  <a:gdLst>
                    <a:gd name="T0" fmla="*/ 3963 w 3963"/>
                    <a:gd name="T1" fmla="*/ 0 h 137277"/>
                    <a:gd name="T2" fmla="*/ 0 w 3963"/>
                    <a:gd name="T3" fmla="*/ 35310 h 137277"/>
                    <a:gd name="T4" fmla="*/ 0 w 3963"/>
                    <a:gd name="T5" fmla="*/ 137277 h 137277"/>
                    <a:gd name="T6" fmla="*/ 3963 w 3963"/>
                    <a:gd name="T7" fmla="*/ 0 h 137277"/>
                    <a:gd name="T8" fmla="*/ 0 60000 65536"/>
                    <a:gd name="T9" fmla="*/ 0 60000 65536"/>
                    <a:gd name="T10" fmla="*/ 0 60000 65536"/>
                    <a:gd name="T11" fmla="*/ 0 60000 65536"/>
                    <a:gd name="T12" fmla="*/ 0 w 3963"/>
                    <a:gd name="T13" fmla="*/ 0 h 137277"/>
                    <a:gd name="T14" fmla="*/ 3963 w 3963"/>
                    <a:gd name="T15" fmla="*/ 137277 h 137277"/>
                  </a:gdLst>
                  <a:ahLst/>
                  <a:cxnLst>
                    <a:cxn ang="T8">
                      <a:pos x="T0" y="T1"/>
                    </a:cxn>
                    <a:cxn ang="T9">
                      <a:pos x="T2" y="T3"/>
                    </a:cxn>
                    <a:cxn ang="T10">
                      <a:pos x="T4" y="T5"/>
                    </a:cxn>
                    <a:cxn ang="T11">
                      <a:pos x="T6" y="T7"/>
                    </a:cxn>
                  </a:cxnLst>
                  <a:rect l="T12" t="T13" r="T14" b="T15"/>
                  <a:pathLst>
                    <a:path w="3963" h="137277">
                      <a:moveTo>
                        <a:pt x="3963" y="0"/>
                      </a:moveTo>
                      <a:lnTo>
                        <a:pt x="0" y="35310"/>
                      </a:lnTo>
                      <a:lnTo>
                        <a:pt x="0" y="137277"/>
                      </a:lnTo>
                      <a:lnTo>
                        <a:pt x="3963"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67" name="Group 95"/>
                <p:cNvGrpSpPr>
                  <a:grpSpLocks/>
                </p:cNvGrpSpPr>
                <p:nvPr/>
              </p:nvGrpSpPr>
              <p:grpSpPr bwMode="auto">
                <a:xfrm>
                  <a:off x="-2387498" y="769348"/>
                  <a:ext cx="270075" cy="119037"/>
                  <a:chOff x="-2387498" y="769348"/>
                  <a:chExt cx="270075" cy="119037"/>
                </a:xfrm>
              </p:grpSpPr>
              <p:sp>
                <p:nvSpPr>
                  <p:cNvPr id="12368" name="Freeform 96"/>
                  <p:cNvSpPr>
                    <a:spLocks/>
                  </p:cNvSpPr>
                  <p:nvPr/>
                </p:nvSpPr>
                <p:spPr bwMode="auto">
                  <a:xfrm>
                    <a:off x="-2387498" y="778378"/>
                    <a:ext cx="4899" cy="98724"/>
                  </a:xfrm>
                  <a:custGeom>
                    <a:avLst/>
                    <a:gdLst>
                      <a:gd name="T0" fmla="*/ 4107 w 4899"/>
                      <a:gd name="T1" fmla="*/ 0 h 98724"/>
                      <a:gd name="T2" fmla="*/ 0 w 4899"/>
                      <a:gd name="T3" fmla="*/ 97859 h 98724"/>
                      <a:gd name="T4" fmla="*/ 4107 w 4899"/>
                      <a:gd name="T5" fmla="*/ 0 h 98724"/>
                      <a:gd name="T6" fmla="*/ 0 60000 65536"/>
                      <a:gd name="T7" fmla="*/ 0 60000 65536"/>
                      <a:gd name="T8" fmla="*/ 0 60000 65536"/>
                      <a:gd name="T9" fmla="*/ 0 w 4899"/>
                      <a:gd name="T10" fmla="*/ 0 h 98724"/>
                      <a:gd name="T11" fmla="*/ 4899 w 4899"/>
                      <a:gd name="T12" fmla="*/ 98724 h 98724"/>
                    </a:gdLst>
                    <a:ahLst/>
                    <a:cxnLst>
                      <a:cxn ang="T6">
                        <a:pos x="T0" y="T1"/>
                      </a:cxn>
                      <a:cxn ang="T7">
                        <a:pos x="T2" y="T3"/>
                      </a:cxn>
                      <a:cxn ang="T8">
                        <a:pos x="T4" y="T5"/>
                      </a:cxn>
                    </a:cxnLst>
                    <a:rect l="T9" t="T10" r="T11" b="T12"/>
                    <a:pathLst>
                      <a:path w="4899" h="98724">
                        <a:moveTo>
                          <a:pt x="4107" y="0"/>
                        </a:moveTo>
                        <a:lnTo>
                          <a:pt x="0" y="97859"/>
                        </a:lnTo>
                        <a:lnTo>
                          <a:pt x="4107"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69" name="Freeform 97"/>
                  <p:cNvSpPr>
                    <a:spLocks/>
                  </p:cNvSpPr>
                  <p:nvPr/>
                </p:nvSpPr>
                <p:spPr bwMode="auto">
                  <a:xfrm>
                    <a:off x="-2156871" y="769348"/>
                    <a:ext cx="39448" cy="19321"/>
                  </a:xfrm>
                  <a:custGeom>
                    <a:avLst/>
                    <a:gdLst>
                      <a:gd name="T0" fmla="*/ -63 w 39448"/>
                      <a:gd name="T1" fmla="*/ 19263 h 19321"/>
                      <a:gd name="T2" fmla="*/ 39448 w 39448"/>
                      <a:gd name="T3" fmla="*/ 14119 h 19321"/>
                      <a:gd name="T4" fmla="*/ 17805 w 39448"/>
                      <a:gd name="T5" fmla="*/ -50 h 19321"/>
                      <a:gd name="T6" fmla="*/ 225 w 39448"/>
                      <a:gd name="T7" fmla="*/ 2256 h 19321"/>
                      <a:gd name="T8" fmla="*/ -63 w 39448"/>
                      <a:gd name="T9" fmla="*/ 19263 h 19321"/>
                      <a:gd name="T10" fmla="*/ 0 60000 65536"/>
                      <a:gd name="T11" fmla="*/ 0 60000 65536"/>
                      <a:gd name="T12" fmla="*/ 0 60000 65536"/>
                      <a:gd name="T13" fmla="*/ 0 60000 65536"/>
                      <a:gd name="T14" fmla="*/ 0 60000 65536"/>
                      <a:gd name="T15" fmla="*/ 0 w 39448"/>
                      <a:gd name="T16" fmla="*/ 0 h 19321"/>
                      <a:gd name="T17" fmla="*/ 39448 w 39448"/>
                      <a:gd name="T18" fmla="*/ 19321 h 19321"/>
                    </a:gdLst>
                    <a:ahLst/>
                    <a:cxnLst>
                      <a:cxn ang="T10">
                        <a:pos x="T0" y="T1"/>
                      </a:cxn>
                      <a:cxn ang="T11">
                        <a:pos x="T2" y="T3"/>
                      </a:cxn>
                      <a:cxn ang="T12">
                        <a:pos x="T4" y="T5"/>
                      </a:cxn>
                      <a:cxn ang="T13">
                        <a:pos x="T6" y="T7"/>
                      </a:cxn>
                      <a:cxn ang="T14">
                        <a:pos x="T8" y="T9"/>
                      </a:cxn>
                    </a:cxnLst>
                    <a:rect l="T15" t="T16" r="T17" b="T18"/>
                    <a:pathLst>
                      <a:path w="39448" h="19321">
                        <a:moveTo>
                          <a:pt x="-63" y="19263"/>
                        </a:moveTo>
                        <a:cubicBezTo>
                          <a:pt x="-63" y="19263"/>
                          <a:pt x="37403" y="14119"/>
                          <a:pt x="39448" y="14119"/>
                        </a:cubicBezTo>
                        <a:lnTo>
                          <a:pt x="17805"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0" name="Freeform 98"/>
                  <p:cNvSpPr>
                    <a:spLocks/>
                  </p:cNvSpPr>
                  <p:nvPr/>
                </p:nvSpPr>
                <p:spPr bwMode="auto">
                  <a:xfrm>
                    <a:off x="-2156871" y="870212"/>
                    <a:ext cx="25330" cy="18173"/>
                  </a:xfrm>
                  <a:custGeom>
                    <a:avLst/>
                    <a:gdLst>
                      <a:gd name="T0" fmla="*/ 225 w 25330"/>
                      <a:gd name="T1" fmla="*/ -27 h 18173"/>
                      <a:gd name="T2" fmla="*/ 25299 w 25330"/>
                      <a:gd name="T3" fmla="*/ 9526 h 18173"/>
                      <a:gd name="T4" fmla="*/ 12042 w 25330"/>
                      <a:gd name="T5" fmla="*/ 18132 h 18173"/>
                      <a:gd name="T6" fmla="*/ -63 w 25330"/>
                      <a:gd name="T7" fmla="*/ 14674 h 18173"/>
                      <a:gd name="T8" fmla="*/ 225 w 25330"/>
                      <a:gd name="T9" fmla="*/ -27 h 18173"/>
                      <a:gd name="T10" fmla="*/ 0 60000 65536"/>
                      <a:gd name="T11" fmla="*/ 0 60000 65536"/>
                      <a:gd name="T12" fmla="*/ 0 60000 65536"/>
                      <a:gd name="T13" fmla="*/ 0 60000 65536"/>
                      <a:gd name="T14" fmla="*/ 0 60000 65536"/>
                      <a:gd name="T15" fmla="*/ 0 w 25330"/>
                      <a:gd name="T16" fmla="*/ 0 h 18173"/>
                      <a:gd name="T17" fmla="*/ 25330 w 25330"/>
                      <a:gd name="T18" fmla="*/ 18173 h 18173"/>
                    </a:gdLst>
                    <a:ahLst/>
                    <a:cxnLst>
                      <a:cxn ang="T10">
                        <a:pos x="T0" y="T1"/>
                      </a:cxn>
                      <a:cxn ang="T11">
                        <a:pos x="T2" y="T3"/>
                      </a:cxn>
                      <a:cxn ang="T12">
                        <a:pos x="T4" y="T5"/>
                      </a:cxn>
                      <a:cxn ang="T13">
                        <a:pos x="T6" y="T7"/>
                      </a:cxn>
                      <a:cxn ang="T14">
                        <a:pos x="T8" y="T9"/>
                      </a:cxn>
                    </a:cxnLst>
                    <a:rect l="T15" t="T16" r="T17" b="T18"/>
                    <a:pathLst>
                      <a:path w="25330" h="18173">
                        <a:moveTo>
                          <a:pt x="225" y="-27"/>
                        </a:moveTo>
                        <a:cubicBezTo>
                          <a:pt x="225" y="-27"/>
                          <a:pt x="23569" y="9526"/>
                          <a:pt x="25299" y="9526"/>
                        </a:cubicBezTo>
                        <a:lnTo>
                          <a:pt x="12042" y="18132"/>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93" name="Freeform 92"/>
              <p:cNvSpPr/>
              <p:nvPr/>
            </p:nvSpPr>
            <p:spPr>
              <a:xfrm>
                <a:off x="-2201251" y="798536"/>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94" name="Freeform 93"/>
              <p:cNvSpPr/>
              <p:nvPr/>
            </p:nvSpPr>
            <p:spPr>
              <a:xfrm>
                <a:off x="-2201240" y="845340"/>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nvGrpSpPr>
            <p:cNvPr id="12346" name="Group 82"/>
            <p:cNvGrpSpPr>
              <a:grpSpLocks/>
            </p:cNvGrpSpPr>
            <p:nvPr/>
          </p:nvGrpSpPr>
          <p:grpSpPr bwMode="auto">
            <a:xfrm>
              <a:off x="-2362490" y="620204"/>
              <a:ext cx="270177" cy="137278"/>
              <a:chOff x="-2362490" y="620204"/>
              <a:chExt cx="270177" cy="137278"/>
            </a:xfrm>
          </p:grpSpPr>
          <p:grpSp>
            <p:nvGrpSpPr>
              <p:cNvPr id="12347" name="Group 83"/>
              <p:cNvGrpSpPr>
                <a:grpSpLocks/>
              </p:cNvGrpSpPr>
              <p:nvPr/>
            </p:nvGrpSpPr>
            <p:grpSpPr bwMode="auto">
              <a:xfrm>
                <a:off x="-2362490" y="620204"/>
                <a:ext cx="270177" cy="137278"/>
                <a:chOff x="-2362490" y="620204"/>
                <a:chExt cx="270177" cy="137278"/>
              </a:xfrm>
            </p:grpSpPr>
            <p:sp>
              <p:nvSpPr>
                <p:cNvPr id="12354" name="Freeform 86"/>
                <p:cNvSpPr>
                  <a:spLocks/>
                </p:cNvSpPr>
                <p:nvPr/>
              </p:nvSpPr>
              <p:spPr bwMode="auto">
                <a:xfrm>
                  <a:off x="-2135875" y="620204"/>
                  <a:ext cx="3964" cy="137278"/>
                </a:xfrm>
                <a:custGeom>
                  <a:avLst/>
                  <a:gdLst>
                    <a:gd name="T0" fmla="*/ 3964 w 3964"/>
                    <a:gd name="T1" fmla="*/ 0 h 137278"/>
                    <a:gd name="T2" fmla="*/ 0 w 3964"/>
                    <a:gd name="T3" fmla="*/ 35310 h 137278"/>
                    <a:gd name="T4" fmla="*/ 0 w 3964"/>
                    <a:gd name="T5" fmla="*/ 137278 h 137278"/>
                    <a:gd name="T6" fmla="*/ 3964 w 3964"/>
                    <a:gd name="T7" fmla="*/ 0 h 137278"/>
                    <a:gd name="T8" fmla="*/ 0 60000 65536"/>
                    <a:gd name="T9" fmla="*/ 0 60000 65536"/>
                    <a:gd name="T10" fmla="*/ 0 60000 65536"/>
                    <a:gd name="T11" fmla="*/ 0 60000 65536"/>
                    <a:gd name="T12" fmla="*/ 0 w 3964"/>
                    <a:gd name="T13" fmla="*/ 0 h 137278"/>
                    <a:gd name="T14" fmla="*/ 3964 w 3964"/>
                    <a:gd name="T15" fmla="*/ 137278 h 137278"/>
                  </a:gdLst>
                  <a:ahLst/>
                  <a:cxnLst>
                    <a:cxn ang="T8">
                      <a:pos x="T0" y="T1"/>
                    </a:cxn>
                    <a:cxn ang="T9">
                      <a:pos x="T2" y="T3"/>
                    </a:cxn>
                    <a:cxn ang="T10">
                      <a:pos x="T4" y="T5"/>
                    </a:cxn>
                    <a:cxn ang="T11">
                      <a:pos x="T6" y="T7"/>
                    </a:cxn>
                  </a:cxnLst>
                  <a:rect l="T12" t="T13" r="T14" b="T15"/>
                  <a:pathLst>
                    <a:path w="3964" h="137278">
                      <a:moveTo>
                        <a:pt x="3964" y="0"/>
                      </a:moveTo>
                      <a:lnTo>
                        <a:pt x="0" y="35310"/>
                      </a:lnTo>
                      <a:lnTo>
                        <a:pt x="0" y="137278"/>
                      </a:lnTo>
                      <a:lnTo>
                        <a:pt x="3964"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55" name="Group 87"/>
                <p:cNvGrpSpPr>
                  <a:grpSpLocks/>
                </p:cNvGrpSpPr>
                <p:nvPr/>
              </p:nvGrpSpPr>
              <p:grpSpPr bwMode="auto">
                <a:xfrm>
                  <a:off x="-2362490" y="630990"/>
                  <a:ext cx="270177" cy="119037"/>
                  <a:chOff x="-2362490" y="630990"/>
                  <a:chExt cx="270177" cy="119037"/>
                </a:xfrm>
              </p:grpSpPr>
              <p:sp>
                <p:nvSpPr>
                  <p:cNvPr id="12356" name="Freeform 88"/>
                  <p:cNvSpPr>
                    <a:spLocks/>
                  </p:cNvSpPr>
                  <p:nvPr/>
                </p:nvSpPr>
                <p:spPr bwMode="auto">
                  <a:xfrm>
                    <a:off x="-2362490" y="640020"/>
                    <a:ext cx="4901" cy="98725"/>
                  </a:xfrm>
                  <a:custGeom>
                    <a:avLst/>
                    <a:gdLst>
                      <a:gd name="T0" fmla="*/ 4108 w 4901"/>
                      <a:gd name="T1" fmla="*/ 0 h 98725"/>
                      <a:gd name="T2" fmla="*/ 0 w 4901"/>
                      <a:gd name="T3" fmla="*/ 97860 h 98725"/>
                      <a:gd name="T4" fmla="*/ 4108 w 4901"/>
                      <a:gd name="T5" fmla="*/ 0 h 98725"/>
                      <a:gd name="T6" fmla="*/ 0 60000 65536"/>
                      <a:gd name="T7" fmla="*/ 0 60000 65536"/>
                      <a:gd name="T8" fmla="*/ 0 60000 65536"/>
                      <a:gd name="T9" fmla="*/ 0 w 4901"/>
                      <a:gd name="T10" fmla="*/ 0 h 98725"/>
                      <a:gd name="T11" fmla="*/ 4901 w 4901"/>
                      <a:gd name="T12" fmla="*/ 98725 h 98725"/>
                    </a:gdLst>
                    <a:ahLst/>
                    <a:cxnLst>
                      <a:cxn ang="T6">
                        <a:pos x="T0" y="T1"/>
                      </a:cxn>
                      <a:cxn ang="T7">
                        <a:pos x="T2" y="T3"/>
                      </a:cxn>
                      <a:cxn ang="T8">
                        <a:pos x="T4" y="T5"/>
                      </a:cxn>
                    </a:cxnLst>
                    <a:rect l="T9" t="T10" r="T11" b="T12"/>
                    <a:pathLst>
                      <a:path w="4901" h="98725">
                        <a:moveTo>
                          <a:pt x="4108" y="0"/>
                        </a:moveTo>
                        <a:lnTo>
                          <a:pt x="0" y="97860"/>
                        </a:lnTo>
                        <a:lnTo>
                          <a:pt x="4108"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7" name="Freeform 89"/>
                  <p:cNvSpPr>
                    <a:spLocks/>
                  </p:cNvSpPr>
                  <p:nvPr/>
                </p:nvSpPr>
                <p:spPr bwMode="auto">
                  <a:xfrm>
                    <a:off x="-2131776" y="630990"/>
                    <a:ext cx="39463" cy="19321"/>
                  </a:xfrm>
                  <a:custGeom>
                    <a:avLst/>
                    <a:gdLst>
                      <a:gd name="T0" fmla="*/ -63 w 39463"/>
                      <a:gd name="T1" fmla="*/ 19263 h 19321"/>
                      <a:gd name="T2" fmla="*/ 39463 w 39463"/>
                      <a:gd name="T3" fmla="*/ 14120 h 19321"/>
                      <a:gd name="T4" fmla="*/ 17812 w 39463"/>
                      <a:gd name="T5" fmla="*/ -50 h 19321"/>
                      <a:gd name="T6" fmla="*/ 225 w 39463"/>
                      <a:gd name="T7" fmla="*/ 2256 h 19321"/>
                      <a:gd name="T8" fmla="*/ -63 w 39463"/>
                      <a:gd name="T9" fmla="*/ 19263 h 19321"/>
                      <a:gd name="T10" fmla="*/ 0 60000 65536"/>
                      <a:gd name="T11" fmla="*/ 0 60000 65536"/>
                      <a:gd name="T12" fmla="*/ 0 60000 65536"/>
                      <a:gd name="T13" fmla="*/ 0 60000 65536"/>
                      <a:gd name="T14" fmla="*/ 0 60000 65536"/>
                      <a:gd name="T15" fmla="*/ 0 w 39463"/>
                      <a:gd name="T16" fmla="*/ 0 h 19321"/>
                      <a:gd name="T17" fmla="*/ 39463 w 39463"/>
                      <a:gd name="T18" fmla="*/ 19321 h 19321"/>
                    </a:gdLst>
                    <a:ahLst/>
                    <a:cxnLst>
                      <a:cxn ang="T10">
                        <a:pos x="T0" y="T1"/>
                      </a:cxn>
                      <a:cxn ang="T11">
                        <a:pos x="T2" y="T3"/>
                      </a:cxn>
                      <a:cxn ang="T12">
                        <a:pos x="T4" y="T5"/>
                      </a:cxn>
                      <a:cxn ang="T13">
                        <a:pos x="T6" y="T7"/>
                      </a:cxn>
                      <a:cxn ang="T14">
                        <a:pos x="T8" y="T9"/>
                      </a:cxn>
                    </a:cxnLst>
                    <a:rect l="T15" t="T16" r="T17" b="T18"/>
                    <a:pathLst>
                      <a:path w="39463" h="19321">
                        <a:moveTo>
                          <a:pt x="-63" y="19263"/>
                        </a:moveTo>
                        <a:cubicBezTo>
                          <a:pt x="-63" y="19263"/>
                          <a:pt x="37417" y="14120"/>
                          <a:pt x="39463" y="14120"/>
                        </a:cubicBezTo>
                        <a:lnTo>
                          <a:pt x="17812"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8" name="Freeform 90"/>
                  <p:cNvSpPr>
                    <a:spLocks/>
                  </p:cNvSpPr>
                  <p:nvPr/>
                </p:nvSpPr>
                <p:spPr bwMode="auto">
                  <a:xfrm>
                    <a:off x="-2131776" y="731854"/>
                    <a:ext cx="25340" cy="18173"/>
                  </a:xfrm>
                  <a:custGeom>
                    <a:avLst/>
                    <a:gdLst>
                      <a:gd name="T0" fmla="*/ 225 w 25340"/>
                      <a:gd name="T1" fmla="*/ -27 h 18173"/>
                      <a:gd name="T2" fmla="*/ 25308 w 25340"/>
                      <a:gd name="T3" fmla="*/ 9526 h 18173"/>
                      <a:gd name="T4" fmla="*/ 12046 w 25340"/>
                      <a:gd name="T5" fmla="*/ 18133 h 18173"/>
                      <a:gd name="T6" fmla="*/ -63 w 25340"/>
                      <a:gd name="T7" fmla="*/ 14674 h 18173"/>
                      <a:gd name="T8" fmla="*/ 225 w 25340"/>
                      <a:gd name="T9" fmla="*/ -27 h 18173"/>
                      <a:gd name="T10" fmla="*/ 0 60000 65536"/>
                      <a:gd name="T11" fmla="*/ 0 60000 65536"/>
                      <a:gd name="T12" fmla="*/ 0 60000 65536"/>
                      <a:gd name="T13" fmla="*/ 0 60000 65536"/>
                      <a:gd name="T14" fmla="*/ 0 60000 65536"/>
                      <a:gd name="T15" fmla="*/ 0 w 25340"/>
                      <a:gd name="T16" fmla="*/ 0 h 18173"/>
                      <a:gd name="T17" fmla="*/ 25340 w 25340"/>
                      <a:gd name="T18" fmla="*/ 18173 h 18173"/>
                    </a:gdLst>
                    <a:ahLst/>
                    <a:cxnLst>
                      <a:cxn ang="T10">
                        <a:pos x="T0" y="T1"/>
                      </a:cxn>
                      <a:cxn ang="T11">
                        <a:pos x="T2" y="T3"/>
                      </a:cxn>
                      <a:cxn ang="T12">
                        <a:pos x="T4" y="T5"/>
                      </a:cxn>
                      <a:cxn ang="T13">
                        <a:pos x="T6" y="T7"/>
                      </a:cxn>
                      <a:cxn ang="T14">
                        <a:pos x="T8" y="T9"/>
                      </a:cxn>
                    </a:cxnLst>
                    <a:rect l="T15" t="T16" r="T17" b="T18"/>
                    <a:pathLst>
                      <a:path w="25340" h="18173">
                        <a:moveTo>
                          <a:pt x="225" y="-27"/>
                        </a:moveTo>
                        <a:cubicBezTo>
                          <a:pt x="225" y="-27"/>
                          <a:pt x="23578" y="9526"/>
                          <a:pt x="25308" y="9526"/>
                        </a:cubicBezTo>
                        <a:lnTo>
                          <a:pt x="12046" y="18133"/>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85" name="Freeform 84"/>
              <p:cNvSpPr/>
              <p:nvPr/>
            </p:nvSpPr>
            <p:spPr>
              <a:xfrm>
                <a:off x="-2196606" y="660272"/>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86" name="Freeform 85"/>
              <p:cNvSpPr/>
              <p:nvPr/>
            </p:nvSpPr>
            <p:spPr>
              <a:xfrm>
                <a:off x="-2196597" y="707077"/>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grpSp>
        <p:nvGrpSpPr>
          <p:cNvPr id="16407" name="Cat"/>
          <p:cNvGrpSpPr>
            <a:grpSpLocks/>
          </p:cNvGrpSpPr>
          <p:nvPr/>
        </p:nvGrpSpPr>
        <p:grpSpPr bwMode="auto">
          <a:xfrm>
            <a:off x="788988" y="4251325"/>
            <a:ext cx="1266825" cy="981075"/>
            <a:chOff x="2240780" y="4823442"/>
            <a:chExt cx="1450923" cy="519654"/>
          </a:xfrm>
        </p:grpSpPr>
        <p:sp>
          <p:nvSpPr>
            <p:cNvPr id="12313" name="Freeform 51"/>
            <p:cNvSpPr>
              <a:spLocks/>
            </p:cNvSpPr>
            <p:nvPr/>
          </p:nvSpPr>
          <p:spPr bwMode="auto">
            <a:xfrm>
              <a:off x="2295859" y="4906220"/>
              <a:ext cx="433139" cy="362249"/>
            </a:xfrm>
            <a:custGeom>
              <a:avLst/>
              <a:gdLst>
                <a:gd name="T0" fmla="*/ 122857 w 433137"/>
                <a:gd name="T1" fmla="*/ 0 h 362249"/>
                <a:gd name="T2" fmla="*/ 182113 w 433137"/>
                <a:gd name="T3" fmla="*/ 41195 h 362249"/>
                <a:gd name="T4" fmla="*/ 194972 w 433137"/>
                <a:gd name="T5" fmla="*/ 34724 h 362249"/>
                <a:gd name="T6" fmla="*/ 192402 w 433137"/>
                <a:gd name="T7" fmla="*/ 42266 h 362249"/>
                <a:gd name="T8" fmla="*/ 209184 w 433137"/>
                <a:gd name="T9" fmla="*/ 38696 h 362249"/>
                <a:gd name="T10" fmla="*/ 200611 w 433137"/>
                <a:gd name="T11" fmla="*/ 46550 h 362249"/>
                <a:gd name="T12" fmla="*/ 226331 w 433137"/>
                <a:gd name="T13" fmla="*/ 45657 h 362249"/>
                <a:gd name="T14" fmla="*/ 215049 w 433137"/>
                <a:gd name="T15" fmla="*/ 49674 h 362249"/>
                <a:gd name="T16" fmla="*/ 328305 w 433137"/>
                <a:gd name="T17" fmla="*/ 75110 h 362249"/>
                <a:gd name="T18" fmla="*/ 337779 w 433137"/>
                <a:gd name="T19" fmla="*/ 68417 h 362249"/>
                <a:gd name="T20" fmla="*/ 337118 w 433137"/>
                <a:gd name="T21" fmla="*/ 79429 h 362249"/>
                <a:gd name="T22" fmla="*/ 357632 w 433137"/>
                <a:gd name="T23" fmla="*/ 80466 h 362249"/>
                <a:gd name="T24" fmla="*/ 363497 w 433137"/>
                <a:gd name="T25" fmla="*/ 92514 h 362249"/>
                <a:gd name="T26" fmla="*/ 386057 w 433137"/>
                <a:gd name="T27" fmla="*/ 100993 h 362249"/>
                <a:gd name="T28" fmla="*/ 377935 w 433137"/>
                <a:gd name="T29" fmla="*/ 107687 h 362249"/>
                <a:gd name="T30" fmla="*/ 399141 w 433137"/>
                <a:gd name="T31" fmla="*/ 114381 h 362249"/>
                <a:gd name="T32" fmla="*/ 392135 w 433137"/>
                <a:gd name="T33" fmla="*/ 124618 h 362249"/>
                <a:gd name="T34" fmla="*/ 406812 w 433137"/>
                <a:gd name="T35" fmla="*/ 150082 h 362249"/>
                <a:gd name="T36" fmla="*/ 421974 w 433137"/>
                <a:gd name="T37" fmla="*/ 203140 h 362249"/>
                <a:gd name="T38" fmla="*/ 433153 w 433137"/>
                <a:gd name="T39" fmla="*/ 214342 h 362249"/>
                <a:gd name="T40" fmla="*/ 423956 w 433137"/>
                <a:gd name="T41" fmla="*/ 213896 h 362249"/>
                <a:gd name="T42" fmla="*/ 432335 w 433137"/>
                <a:gd name="T43" fmla="*/ 230765 h 362249"/>
                <a:gd name="T44" fmla="*/ 425760 w 433137"/>
                <a:gd name="T45" fmla="*/ 229515 h 362249"/>
                <a:gd name="T46" fmla="*/ 418843 w 433137"/>
                <a:gd name="T47" fmla="*/ 307163 h 362249"/>
                <a:gd name="T48" fmla="*/ 370716 w 433137"/>
                <a:gd name="T49" fmla="*/ 358333 h 362249"/>
                <a:gd name="T50" fmla="*/ 170984 w 433137"/>
                <a:gd name="T51" fmla="*/ 362249 h 362249"/>
                <a:gd name="T52" fmla="*/ 173392 w 433137"/>
                <a:gd name="T53" fmla="*/ 341674 h 362249"/>
                <a:gd name="T54" fmla="*/ 222719 w 433137"/>
                <a:gd name="T55" fmla="*/ 334533 h 362249"/>
                <a:gd name="T56" fmla="*/ 130077 w 433137"/>
                <a:gd name="T57" fmla="*/ 257182 h 362249"/>
                <a:gd name="T58" fmla="*/ 102396 w 433137"/>
                <a:gd name="T59" fmla="*/ 354763 h 362249"/>
                <a:gd name="T60" fmla="*/ 59083 w 433137"/>
                <a:gd name="T61" fmla="*/ 358332 h 362249"/>
                <a:gd name="T62" fmla="*/ 53067 w 433137"/>
                <a:gd name="T63" fmla="*/ 340484 h 362249"/>
                <a:gd name="T64" fmla="*/ 73522 w 433137"/>
                <a:gd name="T65" fmla="*/ 334533 h 362249"/>
                <a:gd name="T66" fmla="*/ 84580 w 433137"/>
                <a:gd name="T67" fmla="*/ 211647 h 362249"/>
                <a:gd name="T68" fmla="*/ 15767 w 433137"/>
                <a:gd name="T69" fmla="*/ 131040 h 362249"/>
                <a:gd name="T70" fmla="*/ 0 w 433137"/>
                <a:gd name="T71" fmla="*/ 87248 h 362249"/>
                <a:gd name="T72" fmla="*/ 122857 w 433137"/>
                <a:gd name="T73" fmla="*/ 0 h 362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137"/>
                <a:gd name="T112" fmla="*/ 0 h 362249"/>
                <a:gd name="T113" fmla="*/ 433137 w 433137"/>
                <a:gd name="T114" fmla="*/ 362249 h 362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137" h="362249">
                  <a:moveTo>
                    <a:pt x="122849" y="0"/>
                  </a:moveTo>
                  <a:cubicBezTo>
                    <a:pt x="128866" y="6089"/>
                    <a:pt x="159094" y="35840"/>
                    <a:pt x="182105" y="41195"/>
                  </a:cubicBezTo>
                  <a:cubicBezTo>
                    <a:pt x="186014" y="38965"/>
                    <a:pt x="189324" y="35840"/>
                    <a:pt x="194964" y="34724"/>
                  </a:cubicBezTo>
                  <a:cubicBezTo>
                    <a:pt x="192031" y="37625"/>
                    <a:pt x="192032" y="39856"/>
                    <a:pt x="192394" y="42266"/>
                  </a:cubicBezTo>
                  <a:cubicBezTo>
                    <a:pt x="199702" y="37179"/>
                    <a:pt x="206244" y="39410"/>
                    <a:pt x="209176" y="38696"/>
                  </a:cubicBezTo>
                  <a:cubicBezTo>
                    <a:pt x="203987" y="41195"/>
                    <a:pt x="199970" y="41819"/>
                    <a:pt x="200603" y="46550"/>
                  </a:cubicBezTo>
                  <a:cubicBezTo>
                    <a:pt x="208994" y="41373"/>
                    <a:pt x="218199" y="41641"/>
                    <a:pt x="226323" y="45657"/>
                  </a:cubicBezTo>
                  <a:cubicBezTo>
                    <a:pt x="217748" y="45657"/>
                    <a:pt x="214860" y="47174"/>
                    <a:pt x="215041" y="49674"/>
                  </a:cubicBezTo>
                  <a:cubicBezTo>
                    <a:pt x="252139" y="57401"/>
                    <a:pt x="320180" y="72437"/>
                    <a:pt x="328289" y="75110"/>
                  </a:cubicBezTo>
                  <a:cubicBezTo>
                    <a:pt x="333552" y="72433"/>
                    <a:pt x="334605" y="68863"/>
                    <a:pt x="337763" y="68417"/>
                  </a:cubicBezTo>
                  <a:cubicBezTo>
                    <a:pt x="335508" y="71540"/>
                    <a:pt x="335508" y="78234"/>
                    <a:pt x="337102" y="79429"/>
                  </a:cubicBezTo>
                  <a:cubicBezTo>
                    <a:pt x="345434" y="75110"/>
                    <a:pt x="350667" y="79126"/>
                    <a:pt x="357616" y="80466"/>
                  </a:cubicBezTo>
                  <a:cubicBezTo>
                    <a:pt x="344983" y="81358"/>
                    <a:pt x="353543" y="88781"/>
                    <a:pt x="363481" y="92514"/>
                  </a:cubicBezTo>
                  <a:cubicBezTo>
                    <a:pt x="375212" y="95192"/>
                    <a:pt x="377468" y="95192"/>
                    <a:pt x="386041" y="100993"/>
                  </a:cubicBezTo>
                  <a:cubicBezTo>
                    <a:pt x="377919" y="98316"/>
                    <a:pt x="374765" y="100645"/>
                    <a:pt x="377919" y="107687"/>
                  </a:cubicBezTo>
                  <a:cubicBezTo>
                    <a:pt x="386492" y="108133"/>
                    <a:pt x="393439" y="110989"/>
                    <a:pt x="399125" y="114381"/>
                  </a:cubicBezTo>
                  <a:cubicBezTo>
                    <a:pt x="389650" y="114381"/>
                    <a:pt x="386492" y="117505"/>
                    <a:pt x="392119" y="124618"/>
                  </a:cubicBezTo>
                  <a:cubicBezTo>
                    <a:pt x="398392" y="132679"/>
                    <a:pt x="403506" y="141252"/>
                    <a:pt x="406796" y="150082"/>
                  </a:cubicBezTo>
                  <a:cubicBezTo>
                    <a:pt x="413888" y="169122"/>
                    <a:pt x="418800" y="186755"/>
                    <a:pt x="421958" y="203140"/>
                  </a:cubicBezTo>
                  <a:cubicBezTo>
                    <a:pt x="425744" y="206310"/>
                    <a:pt x="430708" y="212111"/>
                    <a:pt x="433137" y="214342"/>
                  </a:cubicBezTo>
                  <a:cubicBezTo>
                    <a:pt x="430406" y="213718"/>
                    <a:pt x="429987" y="213143"/>
                    <a:pt x="423940" y="213896"/>
                  </a:cubicBezTo>
                  <a:cubicBezTo>
                    <a:pt x="425294" y="218359"/>
                    <a:pt x="428452" y="225052"/>
                    <a:pt x="432319" y="230765"/>
                  </a:cubicBezTo>
                  <a:cubicBezTo>
                    <a:pt x="429805" y="232639"/>
                    <a:pt x="425804" y="221356"/>
                    <a:pt x="425744" y="229515"/>
                  </a:cubicBezTo>
                  <a:cubicBezTo>
                    <a:pt x="426661" y="255155"/>
                    <a:pt x="424202" y="287673"/>
                    <a:pt x="418827" y="307163"/>
                  </a:cubicBezTo>
                  <a:cubicBezTo>
                    <a:pt x="410689" y="336681"/>
                    <a:pt x="385004" y="353618"/>
                    <a:pt x="370700" y="358333"/>
                  </a:cubicBezTo>
                  <a:cubicBezTo>
                    <a:pt x="349044" y="365476"/>
                    <a:pt x="241963" y="360714"/>
                    <a:pt x="170976" y="362249"/>
                  </a:cubicBezTo>
                  <a:cubicBezTo>
                    <a:pt x="150384" y="362249"/>
                    <a:pt x="163757" y="347624"/>
                    <a:pt x="173384" y="341674"/>
                  </a:cubicBezTo>
                  <a:cubicBezTo>
                    <a:pt x="179542" y="337866"/>
                    <a:pt x="229392" y="334533"/>
                    <a:pt x="222711" y="334533"/>
                  </a:cubicBezTo>
                  <a:cubicBezTo>
                    <a:pt x="198649" y="334533"/>
                    <a:pt x="160042" y="287060"/>
                    <a:pt x="130069" y="257182"/>
                  </a:cubicBezTo>
                  <a:cubicBezTo>
                    <a:pt x="125273" y="252401"/>
                    <a:pt x="106628" y="349185"/>
                    <a:pt x="102396" y="354763"/>
                  </a:cubicBezTo>
                  <a:cubicBezTo>
                    <a:pt x="98787" y="359672"/>
                    <a:pt x="72010" y="359672"/>
                    <a:pt x="59083" y="358332"/>
                  </a:cubicBezTo>
                  <a:cubicBezTo>
                    <a:pt x="52619" y="356251"/>
                    <a:pt x="48255" y="348813"/>
                    <a:pt x="53067" y="340484"/>
                  </a:cubicBezTo>
                  <a:cubicBezTo>
                    <a:pt x="53881" y="339076"/>
                    <a:pt x="74455" y="335475"/>
                    <a:pt x="73522" y="334533"/>
                  </a:cubicBezTo>
                  <a:cubicBezTo>
                    <a:pt x="79537" y="321444"/>
                    <a:pt x="88273" y="215414"/>
                    <a:pt x="84580" y="211647"/>
                  </a:cubicBezTo>
                  <a:cubicBezTo>
                    <a:pt x="51891" y="178302"/>
                    <a:pt x="21995" y="145927"/>
                    <a:pt x="15767" y="131040"/>
                  </a:cubicBezTo>
                  <a:cubicBezTo>
                    <a:pt x="9510" y="116085"/>
                    <a:pt x="3497" y="94627"/>
                    <a:pt x="0" y="87248"/>
                  </a:cubicBezTo>
                  <a:cubicBezTo>
                    <a:pt x="-2280" y="79871"/>
                    <a:pt x="122849" y="0"/>
                    <a:pt x="122849" y="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4" name="Freeform 52"/>
            <p:cNvSpPr>
              <a:spLocks/>
            </p:cNvSpPr>
            <p:nvPr/>
          </p:nvSpPr>
          <p:spPr bwMode="auto">
            <a:xfrm>
              <a:off x="2240780" y="4823442"/>
              <a:ext cx="193197" cy="181091"/>
            </a:xfrm>
            <a:custGeom>
              <a:avLst/>
              <a:gdLst>
                <a:gd name="T0" fmla="*/ 61462 w 193197"/>
                <a:gd name="T1" fmla="*/ 35795 h 181091"/>
                <a:gd name="T2" fmla="*/ 136539 w 193197"/>
                <a:gd name="T3" fmla="*/ 34368 h 181091"/>
                <a:gd name="T4" fmla="*/ 191403 w 193197"/>
                <a:gd name="T5" fmla="*/ 1523 h 181091"/>
                <a:gd name="T6" fmla="*/ 176965 w 193197"/>
                <a:gd name="T7" fmla="*/ 62927 h 181091"/>
                <a:gd name="T8" fmla="*/ 184183 w 193197"/>
                <a:gd name="T9" fmla="*/ 111480 h 181091"/>
                <a:gd name="T10" fmla="*/ 153863 w 193197"/>
                <a:gd name="T11" fmla="*/ 167173 h 181091"/>
                <a:gd name="T12" fmla="*/ 55686 w 193197"/>
                <a:gd name="T13" fmla="*/ 170028 h 181091"/>
                <a:gd name="T14" fmla="*/ 9572 w 193197"/>
                <a:gd name="T15" fmla="*/ 107282 h 181091"/>
                <a:gd name="T16" fmla="*/ 12372 w 193197"/>
                <a:gd name="T17" fmla="*/ 55787 h 181091"/>
                <a:gd name="T18" fmla="*/ 822 w 193197"/>
                <a:gd name="T19" fmla="*/ 447 h 181091"/>
                <a:gd name="T20" fmla="*/ 61462 w 193197"/>
                <a:gd name="T21" fmla="*/ 35795 h 1810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197"/>
                <a:gd name="T34" fmla="*/ 0 h 181091"/>
                <a:gd name="T35" fmla="*/ 193197 w 193197"/>
                <a:gd name="T36" fmla="*/ 181091 h 1810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197" h="181091">
                  <a:moveTo>
                    <a:pt x="61462" y="35795"/>
                  </a:moveTo>
                  <a:cubicBezTo>
                    <a:pt x="75900" y="30083"/>
                    <a:pt x="127876" y="28655"/>
                    <a:pt x="136539" y="34368"/>
                  </a:cubicBezTo>
                  <a:cubicBezTo>
                    <a:pt x="149533" y="24371"/>
                    <a:pt x="188576" y="447"/>
                    <a:pt x="191403" y="1523"/>
                  </a:cubicBezTo>
                  <a:cubicBezTo>
                    <a:pt x="198636" y="5806"/>
                    <a:pt x="176965" y="58643"/>
                    <a:pt x="176965" y="62927"/>
                  </a:cubicBezTo>
                  <a:cubicBezTo>
                    <a:pt x="176965" y="67211"/>
                    <a:pt x="187069" y="98628"/>
                    <a:pt x="184183" y="111480"/>
                  </a:cubicBezTo>
                  <a:cubicBezTo>
                    <a:pt x="181296" y="124332"/>
                    <a:pt x="170499" y="155290"/>
                    <a:pt x="153863" y="167173"/>
                  </a:cubicBezTo>
                  <a:cubicBezTo>
                    <a:pt x="127875" y="185735"/>
                    <a:pt x="77343" y="184308"/>
                    <a:pt x="55686" y="170028"/>
                  </a:cubicBezTo>
                  <a:cubicBezTo>
                    <a:pt x="34298" y="155925"/>
                    <a:pt x="11596" y="126269"/>
                    <a:pt x="9572" y="107282"/>
                  </a:cubicBezTo>
                  <a:cubicBezTo>
                    <a:pt x="8041" y="92916"/>
                    <a:pt x="12372" y="55787"/>
                    <a:pt x="12372" y="55787"/>
                  </a:cubicBezTo>
                  <a:cubicBezTo>
                    <a:pt x="12372" y="55787"/>
                    <a:pt x="-4953" y="4379"/>
                    <a:pt x="822" y="447"/>
                  </a:cubicBezTo>
                  <a:cubicBezTo>
                    <a:pt x="6597" y="-4190"/>
                    <a:pt x="57130" y="24371"/>
                    <a:pt x="61462" y="35795"/>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5" name="Freeform 53"/>
            <p:cNvSpPr>
              <a:spLocks/>
            </p:cNvSpPr>
            <p:nvPr/>
          </p:nvSpPr>
          <p:spPr bwMode="auto">
            <a:xfrm>
              <a:off x="3599005" y="4956746"/>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6" name="Freeform 54"/>
            <p:cNvSpPr>
              <a:spLocks/>
            </p:cNvSpPr>
            <p:nvPr/>
          </p:nvSpPr>
          <p:spPr bwMode="auto">
            <a:xfrm>
              <a:off x="3600369" y="4958880"/>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7" name="Freeform 55"/>
            <p:cNvSpPr>
              <a:spLocks/>
            </p:cNvSpPr>
            <p:nvPr/>
          </p:nvSpPr>
          <p:spPr bwMode="auto">
            <a:xfrm flipH="1">
              <a:off x="3658596" y="4955000"/>
              <a:ext cx="33107" cy="22155"/>
            </a:xfrm>
            <a:custGeom>
              <a:avLst/>
              <a:gdLst>
                <a:gd name="T0" fmla="*/ 0 w 33107"/>
                <a:gd name="T1" fmla="*/ 3800 h 22155"/>
                <a:gd name="T2" fmla="*/ 33107 w 33107"/>
                <a:gd name="T3" fmla="*/ 17788 h 22155"/>
                <a:gd name="T4" fmla="*/ 0 w 33107"/>
                <a:gd name="T5" fmla="*/ 3800 h 22155"/>
                <a:gd name="T6" fmla="*/ 0 60000 65536"/>
                <a:gd name="T7" fmla="*/ 0 60000 65536"/>
                <a:gd name="T8" fmla="*/ 0 60000 65536"/>
                <a:gd name="T9" fmla="*/ 0 w 33107"/>
                <a:gd name="T10" fmla="*/ 0 h 22155"/>
                <a:gd name="T11" fmla="*/ 33107 w 33107"/>
                <a:gd name="T12" fmla="*/ 22155 h 22155"/>
              </a:gdLst>
              <a:ahLst/>
              <a:cxnLst>
                <a:cxn ang="T6">
                  <a:pos x="T0" y="T1"/>
                </a:cxn>
                <a:cxn ang="T7">
                  <a:pos x="T2" y="T3"/>
                </a:cxn>
                <a:cxn ang="T8">
                  <a:pos x="T4" y="T5"/>
                </a:cxn>
              </a:cxnLst>
              <a:rect l="T9" t="T10" r="T11" b="T12"/>
              <a:pathLst>
                <a:path w="33107" h="22155">
                  <a:moveTo>
                    <a:pt x="0" y="3800"/>
                  </a:moveTo>
                  <a:cubicBezTo>
                    <a:pt x="13137" y="-6898"/>
                    <a:pt x="32639" y="6507"/>
                    <a:pt x="33107" y="17788"/>
                  </a:cubicBezTo>
                  <a:cubicBezTo>
                    <a:pt x="27852" y="24634"/>
                    <a:pt x="5255" y="25651"/>
                    <a:pt x="0" y="3800"/>
                  </a:cubicBezTo>
                  <a:close/>
                </a:path>
              </a:pathLst>
            </a:custGeom>
            <a:solidFill>
              <a:srgbClr val="E3CE65"/>
            </a:solidFill>
            <a:ln w="10000" cap="flat">
              <a:solidFill>
                <a:srgbClr val="CC99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8" name="Freeform 56"/>
            <p:cNvSpPr>
              <a:spLocks/>
            </p:cNvSpPr>
            <p:nvPr/>
          </p:nvSpPr>
          <p:spPr bwMode="auto">
            <a:xfrm flipH="1">
              <a:off x="3669632" y="4956747"/>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9" name="Freeform 57"/>
            <p:cNvSpPr>
              <a:spLocks/>
            </p:cNvSpPr>
            <p:nvPr/>
          </p:nvSpPr>
          <p:spPr bwMode="auto">
            <a:xfrm flipH="1">
              <a:off x="3673311" y="4958884"/>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0" name="Freeform 58"/>
            <p:cNvSpPr>
              <a:spLocks/>
            </p:cNvSpPr>
            <p:nvPr/>
          </p:nvSpPr>
          <p:spPr bwMode="auto">
            <a:xfrm>
              <a:off x="3627202" y="4989276"/>
              <a:ext cx="23258" cy="19278"/>
            </a:xfrm>
            <a:custGeom>
              <a:avLst/>
              <a:gdLst>
                <a:gd name="T0" fmla="*/ 4425 w 23258"/>
                <a:gd name="T1" fmla="*/ 1539 h 19278"/>
                <a:gd name="T2" fmla="*/ 93 w 23258"/>
                <a:gd name="T3" fmla="*/ 12249 h 19278"/>
                <a:gd name="T4" fmla="*/ 12726 w 23258"/>
                <a:gd name="T5" fmla="*/ 19390 h 19278"/>
                <a:gd name="T6" fmla="*/ 22833 w 23258"/>
                <a:gd name="T7" fmla="*/ 13320 h 19278"/>
                <a:gd name="T8" fmla="*/ 18862 w 23258"/>
                <a:gd name="T9" fmla="*/ 2253 h 19278"/>
                <a:gd name="T10" fmla="*/ 4425 w 23258"/>
                <a:gd name="T11" fmla="*/ 1539 h 19278"/>
                <a:gd name="T12" fmla="*/ 0 60000 65536"/>
                <a:gd name="T13" fmla="*/ 0 60000 65536"/>
                <a:gd name="T14" fmla="*/ 0 60000 65536"/>
                <a:gd name="T15" fmla="*/ 0 60000 65536"/>
                <a:gd name="T16" fmla="*/ 0 60000 65536"/>
                <a:gd name="T17" fmla="*/ 0 60000 65536"/>
                <a:gd name="T18" fmla="*/ 0 w 23258"/>
                <a:gd name="T19" fmla="*/ 0 h 19278"/>
                <a:gd name="T20" fmla="*/ 23258 w 23258"/>
                <a:gd name="T21" fmla="*/ 19278 h 19278"/>
              </a:gdLst>
              <a:ahLst/>
              <a:cxnLst>
                <a:cxn ang="T12">
                  <a:pos x="T0" y="T1"/>
                </a:cxn>
                <a:cxn ang="T13">
                  <a:pos x="T2" y="T3"/>
                </a:cxn>
                <a:cxn ang="T14">
                  <a:pos x="T4" y="T5"/>
                </a:cxn>
                <a:cxn ang="T15">
                  <a:pos x="T6" y="T7"/>
                </a:cxn>
                <a:cxn ang="T16">
                  <a:pos x="T8" y="T9"/>
                </a:cxn>
                <a:cxn ang="T17">
                  <a:pos x="T10" y="T11"/>
                </a:cxn>
              </a:cxnLst>
              <a:rect l="T18" t="T19" r="T20" b="T21"/>
              <a:pathLst>
                <a:path w="23258" h="19278">
                  <a:moveTo>
                    <a:pt x="4425" y="1539"/>
                  </a:moveTo>
                  <a:cubicBezTo>
                    <a:pt x="2981" y="4752"/>
                    <a:pt x="-990" y="9750"/>
                    <a:pt x="93" y="12249"/>
                  </a:cubicBezTo>
                  <a:cubicBezTo>
                    <a:pt x="1176" y="14748"/>
                    <a:pt x="9478" y="19747"/>
                    <a:pt x="12726" y="19390"/>
                  </a:cubicBezTo>
                  <a:cubicBezTo>
                    <a:pt x="16332" y="18994"/>
                    <a:pt x="21389" y="14749"/>
                    <a:pt x="22833" y="13320"/>
                  </a:cubicBezTo>
                  <a:cubicBezTo>
                    <a:pt x="24277" y="11893"/>
                    <a:pt x="21576" y="4937"/>
                    <a:pt x="18862" y="2253"/>
                  </a:cubicBezTo>
                  <a:cubicBezTo>
                    <a:pt x="15614" y="-960"/>
                    <a:pt x="8756" y="-246"/>
                    <a:pt x="4425" y="1539"/>
                  </a:cubicBezTo>
                  <a:close/>
                </a:path>
              </a:pathLst>
            </a:custGeom>
            <a:gradFill rotWithShape="0">
              <a:gsLst>
                <a:gs pos="0">
                  <a:srgbClr val="FFDD99"/>
                </a:gs>
                <a:gs pos="100000">
                  <a:srgbClr val="F47E7E"/>
                </a:gs>
              </a:gsLst>
              <a:lin ang="54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1" name="Freeform 59"/>
            <p:cNvSpPr>
              <a:spLocks/>
            </p:cNvSpPr>
            <p:nvPr/>
          </p:nvSpPr>
          <p:spPr bwMode="auto">
            <a:xfrm>
              <a:off x="3638709" y="5008665"/>
              <a:ext cx="2594" cy="12852"/>
            </a:xfrm>
            <a:custGeom>
              <a:avLst/>
              <a:gdLst>
                <a:gd name="T0" fmla="*/ 1221 w 2594"/>
                <a:gd name="T1" fmla="*/ 0 h 12852"/>
                <a:gd name="T2" fmla="*/ 1582 w 2594"/>
                <a:gd name="T3" fmla="*/ 12852 h 12852"/>
                <a:gd name="T4" fmla="*/ 1221 w 2594"/>
                <a:gd name="T5" fmla="*/ 0 h 12852"/>
                <a:gd name="T6" fmla="*/ 0 60000 65536"/>
                <a:gd name="T7" fmla="*/ 0 60000 65536"/>
                <a:gd name="T8" fmla="*/ 0 60000 65536"/>
                <a:gd name="T9" fmla="*/ 0 w 2594"/>
                <a:gd name="T10" fmla="*/ 0 h 12852"/>
                <a:gd name="T11" fmla="*/ 2594 w 2594"/>
                <a:gd name="T12" fmla="*/ 12852 h 12852"/>
              </a:gdLst>
              <a:ahLst/>
              <a:cxnLst>
                <a:cxn ang="T6">
                  <a:pos x="T0" y="T1"/>
                </a:cxn>
                <a:cxn ang="T7">
                  <a:pos x="T2" y="T3"/>
                </a:cxn>
                <a:cxn ang="T8">
                  <a:pos x="T4" y="T5"/>
                </a:cxn>
              </a:cxnLst>
              <a:rect l="T9" t="T10" r="T11" b="T12"/>
              <a:pathLst>
                <a:path w="2594" h="12852">
                  <a:moveTo>
                    <a:pt x="1221" y="0"/>
                  </a:moveTo>
                  <a:cubicBezTo>
                    <a:pt x="-1305" y="3570"/>
                    <a:pt x="860" y="9996"/>
                    <a:pt x="1582" y="12852"/>
                  </a:cubicBezTo>
                  <a:cubicBezTo>
                    <a:pt x="2665" y="8211"/>
                    <a:pt x="3387" y="3213"/>
                    <a:pt x="1221" y="0"/>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2" name="Freeform 60"/>
            <p:cNvSpPr>
              <a:spLocks/>
            </p:cNvSpPr>
            <p:nvPr/>
          </p:nvSpPr>
          <p:spPr bwMode="auto">
            <a:xfrm>
              <a:off x="3640032" y="5019733"/>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3" name="Freeform 61"/>
            <p:cNvSpPr>
              <a:spLocks/>
            </p:cNvSpPr>
            <p:nvPr/>
          </p:nvSpPr>
          <p:spPr bwMode="auto">
            <a:xfrm flipH="1">
              <a:off x="3623705" y="5019788"/>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4" name="Freeform 62"/>
            <p:cNvSpPr>
              <a:spLocks/>
            </p:cNvSpPr>
            <p:nvPr/>
          </p:nvSpPr>
          <p:spPr bwMode="auto">
            <a:xfrm>
              <a:off x="2396974" y="5166975"/>
              <a:ext cx="325679" cy="176121"/>
            </a:xfrm>
            <a:custGeom>
              <a:avLst/>
              <a:gdLst>
                <a:gd name="T0" fmla="*/ 323727 w 325679"/>
                <a:gd name="T1" fmla="*/ 0 h 176121"/>
                <a:gd name="T2" fmla="*/ 286429 w 325679"/>
                <a:gd name="T3" fmla="*/ 126141 h 176121"/>
                <a:gd name="T4" fmla="*/ 119191 w 325679"/>
                <a:gd name="T5" fmla="*/ 176121 h 176121"/>
                <a:gd name="T6" fmla="*/ 1281 w 325679"/>
                <a:gd name="T7" fmla="*/ 152321 h 176121"/>
                <a:gd name="T8" fmla="*/ 10906 w 325679"/>
                <a:gd name="T9" fmla="*/ 138041 h 176121"/>
                <a:gd name="T10" fmla="*/ 156488 w 325679"/>
                <a:gd name="T11" fmla="*/ 154701 h 176121"/>
                <a:gd name="T12" fmla="*/ 270788 w 325679"/>
                <a:gd name="T13" fmla="*/ 108291 h 176121"/>
                <a:gd name="T14" fmla="*/ 282819 w 325679"/>
                <a:gd name="T15" fmla="*/ 61880 h 176121"/>
                <a:gd name="T16" fmla="*/ 323727 w 325679"/>
                <a:gd name="T17" fmla="*/ 0 h 176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679"/>
                <a:gd name="T28" fmla="*/ 0 h 176121"/>
                <a:gd name="T29" fmla="*/ 325679 w 325679"/>
                <a:gd name="T30" fmla="*/ 176121 h 176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679" h="176121">
                  <a:moveTo>
                    <a:pt x="323727" y="0"/>
                  </a:moveTo>
                  <a:cubicBezTo>
                    <a:pt x="329747" y="11900"/>
                    <a:pt x="318914" y="94011"/>
                    <a:pt x="286429" y="126141"/>
                  </a:cubicBezTo>
                  <a:cubicBezTo>
                    <a:pt x="259298" y="152976"/>
                    <a:pt x="182957" y="176121"/>
                    <a:pt x="119191" y="176121"/>
                  </a:cubicBezTo>
                  <a:cubicBezTo>
                    <a:pt x="93470" y="176121"/>
                    <a:pt x="7297" y="160651"/>
                    <a:pt x="1281" y="152321"/>
                  </a:cubicBezTo>
                  <a:cubicBezTo>
                    <a:pt x="-3663" y="145474"/>
                    <a:pt x="3810" y="135324"/>
                    <a:pt x="10906" y="138041"/>
                  </a:cubicBezTo>
                  <a:cubicBezTo>
                    <a:pt x="48205" y="152321"/>
                    <a:pt x="109565" y="163031"/>
                    <a:pt x="156488" y="154701"/>
                  </a:cubicBezTo>
                  <a:cubicBezTo>
                    <a:pt x="186680" y="149341"/>
                    <a:pt x="246725" y="134471"/>
                    <a:pt x="270788" y="108291"/>
                  </a:cubicBezTo>
                  <a:cubicBezTo>
                    <a:pt x="291422" y="85842"/>
                    <a:pt x="282819" y="61880"/>
                    <a:pt x="282819" y="61880"/>
                  </a:cubicBezTo>
                  <a:lnTo>
                    <a:pt x="323727" y="0"/>
                  </a:ln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10" name="Rectangle balloon"/>
          <p:cNvSpPr>
            <a:spLocks/>
          </p:cNvSpPr>
          <p:nvPr/>
        </p:nvSpPr>
        <p:spPr bwMode="auto">
          <a:xfrm>
            <a:off x="4456113" y="5838825"/>
            <a:ext cx="4575175" cy="795338"/>
          </a:xfrm>
          <a:custGeom>
            <a:avLst/>
            <a:gdLst>
              <a:gd name="T0" fmla="*/ 0 w 5240000"/>
              <a:gd name="T1" fmla="*/ 9926995 h 480000"/>
              <a:gd name="T2" fmla="*/ 2321391 w 5240000"/>
              <a:gd name="T3" fmla="*/ 9926995 h 480000"/>
              <a:gd name="T4" fmla="*/ 0 60000 65536"/>
              <a:gd name="T5" fmla="*/ 0 60000 65536"/>
              <a:gd name="T6" fmla="*/ 0 w 5240000"/>
              <a:gd name="T7" fmla="*/ 0 h 480000"/>
              <a:gd name="T8" fmla="*/ 5240000 w 5240000"/>
              <a:gd name="T9" fmla="*/ 480000 h 480000"/>
            </a:gdLst>
            <a:ahLst/>
            <a:cxnLst>
              <a:cxn ang="T4">
                <a:pos x="T0" y="T1"/>
              </a:cxn>
              <a:cxn ang="T5">
                <a:pos x="T2" y="T3"/>
              </a:cxn>
            </a:cxnLst>
            <a:rect l="T6" t="T7" r="T8" b="T9"/>
            <a:pathLst>
              <a:path w="5240000" h="480000" fill="none">
                <a:moveTo>
                  <a:pt x="0" y="480000"/>
                </a:moveTo>
                <a:lnTo>
                  <a:pt x="5240000" y="480000"/>
                </a:lnTo>
              </a:path>
            </a:pathLst>
          </a:custGeom>
          <a:solidFill>
            <a:srgbClr val="3498DB"/>
          </a:solidFill>
          <a:ln>
            <a:noFill/>
          </a:ln>
          <a:extLst>
            <a:ext uri="{91240B29-F687-4F45-9708-019B960494DF}">
              <a14:hiddenLine xmlns:a14="http://schemas.microsoft.com/office/drawing/2010/main" w="5715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Text 433"/>
          <p:cNvSpPr txBox="1"/>
          <p:nvPr/>
        </p:nvSpPr>
        <p:spPr bwMode="auto">
          <a:xfrm>
            <a:off x="4419884" y="5810111"/>
            <a:ext cx="4686300" cy="67786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Nêu</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cảm</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lang="en-US" sz="3200" b="1" dirty="0" err="1" smtClean="0">
                <a:solidFill>
                  <a:srgbClr val="660066"/>
                </a:solidFill>
                <a:latin typeface="Times New Roman" panose="02020603050405020304" pitchFamily="18" charset="0"/>
                <a:cs typeface="Times New Roman" panose="02020603050405020304" pitchFamily="18" charset="0"/>
              </a:rPr>
              <a:t>nghĩ</a:t>
            </a:r>
            <a:r>
              <a:rPr lang="en-US" sz="3200" b="1" dirty="0" smtClean="0">
                <a:solidFill>
                  <a:srgbClr val="660066"/>
                </a:solidFill>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smtClean="0">
                <a:ln>
                  <a:noFill/>
                </a:ln>
                <a:solidFill>
                  <a:srgbClr val="660066"/>
                </a:solidFill>
                <a:effectLst/>
                <a:uLnTx/>
                <a:uFillTx/>
                <a:latin typeface="Times New Roman" panose="02020603050405020304" pitchFamily="18" charset="0"/>
                <a:cs typeface="Times New Roman" panose="02020603050405020304" pitchFamily="18" charset="0"/>
              </a:rPr>
              <a:t>đối</a:t>
            </a:r>
            <a:r>
              <a:rPr kumimoji="0" sz="3200" b="1" i="0" u="none" strike="noStrike" kern="1200" cap="none" spc="0" normalizeH="0" baseline="0" noProof="0" dirty="0" smtClean="0">
                <a:ln>
                  <a:noFill/>
                </a:ln>
                <a:solidFill>
                  <a:srgbClr val="660066"/>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với</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con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vật</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p>
        </p:txBody>
      </p:sp>
      <p:sp>
        <p:nvSpPr>
          <p:cNvPr id="10264" name="Rectangle balloon"/>
          <p:cNvSpPr>
            <a:spLocks/>
          </p:cNvSpPr>
          <p:nvPr/>
        </p:nvSpPr>
        <p:spPr bwMode="auto">
          <a:xfrm>
            <a:off x="4557713" y="5838825"/>
            <a:ext cx="4473575" cy="904875"/>
          </a:xfrm>
          <a:custGeom>
            <a:avLst/>
            <a:gdLst>
              <a:gd name="T0" fmla="*/ 0 w 4560000"/>
              <a:gd name="T1" fmla="*/ 21543954 h 480000"/>
              <a:gd name="T2" fmla="*/ 4064732 w 4560000"/>
              <a:gd name="T3" fmla="*/ 21543954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350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heel(1)">
                                      <p:cBhvr>
                                        <p:cTn id="7" dur="500"/>
                                        <p:tgtEl>
                                          <p:spTgt spid="16396"/>
                                        </p:tgtEl>
                                      </p:cBhvr>
                                    </p:animEffect>
                                  </p:childTnLst>
                                </p:cTn>
                              </p:par>
                              <p:par>
                                <p:cTn id="8" presetID="6" presetClass="entr" presetSubtype="16" fill="hold" nodeType="withEffect">
                                  <p:stCondLst>
                                    <p:cond delay="0"/>
                                  </p:stCondLst>
                                  <p:childTnLst>
                                    <p:set>
                                      <p:cBhvr>
                                        <p:cTn id="9" dur="1" fill="hold">
                                          <p:stCondLst>
                                            <p:cond delay="0"/>
                                          </p:stCondLst>
                                        </p:cTn>
                                        <p:tgtEl>
                                          <p:spTgt spid="16407"/>
                                        </p:tgtEl>
                                        <p:attrNameLst>
                                          <p:attrName>style.visibility</p:attrName>
                                        </p:attrNameLst>
                                      </p:cBhvr>
                                      <p:to>
                                        <p:strVal val="visible"/>
                                      </p:to>
                                    </p:set>
                                    <p:animEffect transition="in" filter="circle(in)">
                                      <p:cBhvr>
                                        <p:cTn id="10" dur="500"/>
                                        <p:tgtEl>
                                          <p:spTgt spid="164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circle(in)">
                                      <p:cBhvr>
                                        <p:cTn id="15" dur="500"/>
                                        <p:tgtEl>
                                          <p:spTgt spid="16390"/>
                                        </p:tgtEl>
                                      </p:cBhvr>
                                    </p:animEffect>
                                  </p:childTnLst>
                                </p:cTn>
                              </p:par>
                              <p:par>
                                <p:cTn id="16" presetID="6" presetClass="entr" presetSubtype="16" fill="hold"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circle(in)">
                                      <p:cBhvr>
                                        <p:cTn id="18" dur="500"/>
                                        <p:tgtEl>
                                          <p:spTgt spid="163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6395"/>
                                        </p:tgtEl>
                                        <p:attrNameLst>
                                          <p:attrName>style.visibility</p:attrName>
                                        </p:attrNameLst>
                                      </p:cBhvr>
                                      <p:to>
                                        <p:strVal val="visible"/>
                                      </p:to>
                                    </p:set>
                                    <p:animEffect transition="in" filter="circle(in)">
                                      <p:cBhvr>
                                        <p:cTn id="23" dur="500"/>
                                        <p:tgtEl>
                                          <p:spTgt spid="16395"/>
                                        </p:tgtEl>
                                      </p:cBhvr>
                                    </p:animEffect>
                                  </p:childTnLst>
                                </p:cTn>
                              </p:par>
                              <p:par>
                                <p:cTn id="24" presetID="6" presetClass="entr" presetSubtype="16" fill="hold" nodeType="withEffect">
                                  <p:stCondLst>
                                    <p:cond delay="0"/>
                                  </p:stCondLst>
                                  <p:childTnLst>
                                    <p:set>
                                      <p:cBhvr>
                                        <p:cTn id="25" dur="1" fill="hold">
                                          <p:stCondLst>
                                            <p:cond delay="0"/>
                                          </p:stCondLst>
                                        </p:cTn>
                                        <p:tgtEl>
                                          <p:spTgt spid="16403"/>
                                        </p:tgtEl>
                                        <p:attrNameLst>
                                          <p:attrName>style.visibility</p:attrName>
                                        </p:attrNameLst>
                                      </p:cBhvr>
                                      <p:to>
                                        <p:strVal val="visible"/>
                                      </p:to>
                                    </p:set>
                                    <p:animEffect transition="in" filter="circle(in)">
                                      <p:cBhvr>
                                        <p:cTn id="26" dur="500"/>
                                        <p:tgtEl>
                                          <p:spTgt spid="16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circle(in)">
                                      <p:cBhvr>
                                        <p:cTn id="31" dur="500"/>
                                        <p:tgtEl>
                                          <p:spTgt spid="16389"/>
                                        </p:tgtEl>
                                      </p:cBhvr>
                                    </p:animEffect>
                                  </p:childTnLst>
                                </p:cTn>
                              </p:par>
                              <p:par>
                                <p:cTn id="32" presetID="6" presetClass="entr" presetSubtype="16"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circle(in)">
                                      <p:cBhvr>
                                        <p:cTn id="34" dur="500"/>
                                        <p:tgtEl>
                                          <p:spTgt spid="163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6401"/>
                                        </p:tgtEl>
                                        <p:attrNameLst>
                                          <p:attrName>style.visibility</p:attrName>
                                        </p:attrNameLst>
                                      </p:cBhvr>
                                      <p:to>
                                        <p:strVal val="visible"/>
                                      </p:to>
                                    </p:set>
                                    <p:animEffect transition="in" filter="circle(in)">
                                      <p:cBhvr>
                                        <p:cTn id="39" dur="500"/>
                                        <p:tgtEl>
                                          <p:spTgt spid="16401"/>
                                        </p:tgtEl>
                                      </p:cBhvr>
                                    </p:animEffect>
                                  </p:childTnLst>
                                </p:cTn>
                              </p:par>
                              <p:par>
                                <p:cTn id="40" presetID="6" presetClass="entr" presetSubtype="16" fill="hold" nodeType="with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circle(i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circle(in)">
                                      <p:cBhvr>
                                        <p:cTn id="47" dur="500"/>
                                        <p:tgtEl>
                                          <p:spTgt spid="16394"/>
                                        </p:tgtEl>
                                      </p:cBhvr>
                                    </p:animEffect>
                                  </p:childTnLst>
                                </p:cTn>
                              </p:par>
                              <p:par>
                                <p:cTn id="48" presetID="6" presetClass="entr" presetSubtype="16" fill="hold" nodeType="withEffect">
                                  <p:stCondLst>
                                    <p:cond delay="0"/>
                                  </p:stCondLst>
                                  <p:childTnLst>
                                    <p:set>
                                      <p:cBhvr>
                                        <p:cTn id="49" dur="1" fill="hold">
                                          <p:stCondLst>
                                            <p:cond delay="0"/>
                                          </p:stCondLst>
                                        </p:cTn>
                                        <p:tgtEl>
                                          <p:spTgt spid="16402"/>
                                        </p:tgtEl>
                                        <p:attrNameLst>
                                          <p:attrName>style.visibility</p:attrName>
                                        </p:attrNameLst>
                                      </p:cBhvr>
                                      <p:to>
                                        <p:strVal val="visible"/>
                                      </p:to>
                                    </p:set>
                                    <p:animEffect transition="in" filter="circle(in)">
                                      <p:cBhvr>
                                        <p:cTn id="50" dur="500"/>
                                        <p:tgtEl>
                                          <p:spTgt spid="164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circle(in)">
                                      <p:cBhvr>
                                        <p:cTn id="55" dur="500"/>
                                        <p:tgtEl>
                                          <p:spTgt spid="16391"/>
                                        </p:tgtEl>
                                      </p:cBhvr>
                                    </p:animEffect>
                                  </p:childTnLst>
                                </p:cTn>
                              </p:par>
                              <p:par>
                                <p:cTn id="56" presetID="6" presetClass="entr" presetSubtype="16" fill="hold" nodeType="with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circle(in)">
                                      <p:cBhvr>
                                        <p:cTn id="58" dur="500"/>
                                        <p:tgtEl>
                                          <p:spTgt spid="163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circle(in)">
                                      <p:cBhvr>
                                        <p:cTn id="63" dur="500"/>
                                        <p:tgtEl>
                                          <p:spTgt spid="16392"/>
                                        </p:tgtEl>
                                      </p:cBhvr>
                                    </p:animEffect>
                                  </p:childTnLst>
                                </p:cTn>
                              </p:par>
                              <p:par>
                                <p:cTn id="64" presetID="6" presetClass="entr" presetSubtype="16" fill="hold" nodeType="withEffect">
                                  <p:stCondLst>
                                    <p:cond delay="0"/>
                                  </p:stCondLst>
                                  <p:childTnLst>
                                    <p:set>
                                      <p:cBhvr>
                                        <p:cTn id="65" dur="1" fill="hold">
                                          <p:stCondLst>
                                            <p:cond delay="0"/>
                                          </p:stCondLst>
                                        </p:cTn>
                                        <p:tgtEl>
                                          <p:spTgt spid="10264"/>
                                        </p:tgtEl>
                                        <p:attrNameLst>
                                          <p:attrName>style.visibility</p:attrName>
                                        </p:attrNameLst>
                                      </p:cBhvr>
                                      <p:to>
                                        <p:strVal val="visible"/>
                                      </p:to>
                                    </p:set>
                                    <p:animEffect transition="in" filter="circle(in)">
                                      <p:cBhvr>
                                        <p:cTn id="66" dur="500"/>
                                        <p:tgtEl>
                                          <p:spTgt spid="1026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circle(in)">
                                      <p:cBhvr>
                                        <p:cTn id="6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189389" y="-152711"/>
            <a:ext cx="9522777" cy="7163421"/>
          </a:xfrm>
          <a:prstGeom prst="rect">
            <a:avLst/>
          </a:prstGeom>
        </p:spPr>
      </p:pic>
      <p:pic>
        <p:nvPicPr>
          <p:cNvPr id="2" name="Content Placeholder 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0381" y="2356391"/>
            <a:ext cx="4306888" cy="3380352"/>
          </a:xfrm>
        </p:spPr>
      </p:pic>
      <p:sp>
        <p:nvSpPr>
          <p:cNvPr id="9" name="Title 1">
            <a:extLst>
              <a:ext uri="{FF2B5EF4-FFF2-40B4-BE49-F238E27FC236}">
                <a16:creationId xmlns:a16="http://schemas.microsoft.com/office/drawing/2014/main" xmlns="" id="{D7B9E603-57D6-A64E-B0AA-2156FA7F70C1}"/>
              </a:ext>
            </a:extLst>
          </p:cNvPr>
          <p:cNvSpPr>
            <a:spLocks noGrp="1"/>
          </p:cNvSpPr>
          <p:nvPr>
            <p:ph type="title" idx="4294967295"/>
          </p:nvPr>
        </p:nvSpPr>
        <p:spPr>
          <a:xfrm>
            <a:off x="763684" y="408690"/>
            <a:ext cx="8229600" cy="1371600"/>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err="1">
                <a:solidFill>
                  <a:srgbClr val="C00000"/>
                </a:solidFill>
                <a:latin typeface="Times New Roman" pitchFamily="18" charset="0"/>
                <a:cs typeface="Times New Roman" pitchFamily="18" charset="0"/>
              </a:rPr>
              <a:t>Thứ</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sáu</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ngày</a:t>
            </a:r>
            <a:r>
              <a:rPr lang="en-US" sz="2800" dirty="0">
                <a:solidFill>
                  <a:srgbClr val="C00000"/>
                </a:solidFill>
                <a:latin typeface="Times New Roman" pitchFamily="18" charset="0"/>
                <a:cs typeface="Times New Roman" pitchFamily="18" charset="0"/>
              </a:rPr>
              <a:t> 1</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tháng</a:t>
            </a:r>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4 </a:t>
            </a:r>
            <a:r>
              <a:rPr lang="en-US" sz="2800" dirty="0">
                <a:solidFill>
                  <a:srgbClr val="C00000"/>
                </a:solidFill>
                <a:latin typeface="Times New Roman" pitchFamily="18" charset="0"/>
                <a:cs typeface="Times New Roman" pitchFamily="18" charset="0"/>
              </a:rPr>
              <a:t>năm 2022</a:t>
            </a:r>
            <a:br>
              <a:rPr lang="en-US" sz="2800" dirty="0">
                <a:solidFill>
                  <a:srgbClr val="C00000"/>
                </a:solidFill>
                <a:latin typeface="Times New Roman" pitchFamily="18" charset="0"/>
                <a:cs typeface="Times New Roman" pitchFamily="18" charset="0"/>
              </a:rPr>
            </a:br>
            <a:r>
              <a:rPr lang="en-US" sz="2800" b="1" u="sng" dirty="0">
                <a:solidFill>
                  <a:srgbClr val="002060"/>
                </a:solidFill>
                <a:latin typeface="Times New Roman" pitchFamily="18" charset="0"/>
                <a:cs typeface="Times New Roman" pitchFamily="18" charset="0"/>
              </a:rPr>
              <a:t>Tập làm văn </a:t>
            </a: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Luyện tập quan sát con vật</a:t>
            </a:r>
          </a:p>
        </p:txBody>
      </p:sp>
      <p:sp>
        <p:nvSpPr>
          <p:cNvPr id="10" name="Rectangle 9"/>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365" y="2383943"/>
            <a:ext cx="4328919" cy="3352800"/>
          </a:xfrm>
          <a:prstGeom prst="rect">
            <a:avLst/>
          </a:prstGeom>
        </p:spPr>
      </p:pic>
    </p:spTree>
    <p:extLst>
      <p:ext uri="{BB962C8B-B14F-4D97-AF65-F5344CB8AC3E}">
        <p14:creationId xmlns:p14="http://schemas.microsoft.com/office/powerpoint/2010/main" val="8680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9">
            <a:extLst>
              <a:ext uri="{FF2B5EF4-FFF2-40B4-BE49-F238E27FC236}">
                <a16:creationId xmlns:a16="http://schemas.microsoft.com/office/drawing/2014/main" xmlns="" id="{4FA2B1FD-418F-437A-9218-AE21A29545E3}"/>
              </a:ext>
            </a:extLst>
          </p:cNvPr>
          <p:cNvGrpSpPr/>
          <p:nvPr/>
        </p:nvGrpSpPr>
        <p:grpSpPr>
          <a:xfrm>
            <a:off x="1" y="0"/>
            <a:ext cx="9372600" cy="6848038"/>
            <a:chOff x="-14514" y="-36198"/>
            <a:chExt cx="12249265" cy="6981372"/>
          </a:xfrm>
        </p:grpSpPr>
        <p:pic>
          <p:nvPicPr>
            <p:cNvPr id="3" name="图片 48">
              <a:extLst>
                <a:ext uri="{FF2B5EF4-FFF2-40B4-BE49-F238E27FC236}">
                  <a16:creationId xmlns:a16="http://schemas.microsoft.com/office/drawing/2014/main" xmlns=""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4" name="矩形 49">
              <a:extLst>
                <a:ext uri="{FF2B5EF4-FFF2-40B4-BE49-F238E27FC236}">
                  <a16:creationId xmlns:a16="http://schemas.microsoft.com/office/drawing/2014/main" xmlns=""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50">
              <a:extLst>
                <a:ext uri="{FF2B5EF4-FFF2-40B4-BE49-F238E27FC236}">
                  <a16:creationId xmlns:a16="http://schemas.microsoft.com/office/drawing/2014/main" xmlns=""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6" name="图片 51">
              <a:extLst>
                <a:ext uri="{FF2B5EF4-FFF2-40B4-BE49-F238E27FC236}">
                  <a16:creationId xmlns:a16="http://schemas.microsoft.com/office/drawing/2014/main" xmlns=""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7" name="图片 52">
              <a:extLst>
                <a:ext uri="{FF2B5EF4-FFF2-40B4-BE49-F238E27FC236}">
                  <a16:creationId xmlns:a16="http://schemas.microsoft.com/office/drawing/2014/main" xmlns=""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8" name="图片 53">
              <a:extLst>
                <a:ext uri="{FF2B5EF4-FFF2-40B4-BE49-F238E27FC236}">
                  <a16:creationId xmlns:a16="http://schemas.microsoft.com/office/drawing/2014/main" xmlns=""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9" name="图片 54">
              <a:extLst>
                <a:ext uri="{FF2B5EF4-FFF2-40B4-BE49-F238E27FC236}">
                  <a16:creationId xmlns:a16="http://schemas.microsoft.com/office/drawing/2014/main" xmlns=""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0" name="图片 55">
              <a:extLst>
                <a:ext uri="{FF2B5EF4-FFF2-40B4-BE49-F238E27FC236}">
                  <a16:creationId xmlns:a16="http://schemas.microsoft.com/office/drawing/2014/main" xmlns=""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1" name="图片 56">
              <a:extLst>
                <a:ext uri="{FF2B5EF4-FFF2-40B4-BE49-F238E27FC236}">
                  <a16:creationId xmlns:a16="http://schemas.microsoft.com/office/drawing/2014/main" xmlns=""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2" name="图片 57">
              <a:extLst>
                <a:ext uri="{FF2B5EF4-FFF2-40B4-BE49-F238E27FC236}">
                  <a16:creationId xmlns:a16="http://schemas.microsoft.com/office/drawing/2014/main" xmlns=""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3" name="图片 58">
              <a:extLst>
                <a:ext uri="{FF2B5EF4-FFF2-40B4-BE49-F238E27FC236}">
                  <a16:creationId xmlns:a16="http://schemas.microsoft.com/office/drawing/2014/main" xmlns=""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4" name="图片 59">
              <a:extLst>
                <a:ext uri="{FF2B5EF4-FFF2-40B4-BE49-F238E27FC236}">
                  <a16:creationId xmlns:a16="http://schemas.microsoft.com/office/drawing/2014/main" xmlns=""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5" name="图片 60">
              <a:extLst>
                <a:ext uri="{FF2B5EF4-FFF2-40B4-BE49-F238E27FC236}">
                  <a16:creationId xmlns:a16="http://schemas.microsoft.com/office/drawing/2014/main" xmlns=""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6" name="图片 61">
              <a:extLst>
                <a:ext uri="{FF2B5EF4-FFF2-40B4-BE49-F238E27FC236}">
                  <a16:creationId xmlns:a16="http://schemas.microsoft.com/office/drawing/2014/main" xmlns=""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7" name="图片 62">
              <a:extLst>
                <a:ext uri="{FF2B5EF4-FFF2-40B4-BE49-F238E27FC236}">
                  <a16:creationId xmlns:a16="http://schemas.microsoft.com/office/drawing/2014/main" xmlns=""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18" name="图片 63">
              <a:extLst>
                <a:ext uri="{FF2B5EF4-FFF2-40B4-BE49-F238E27FC236}">
                  <a16:creationId xmlns:a16="http://schemas.microsoft.com/office/drawing/2014/main" xmlns=""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19" name="图片 64">
              <a:extLst>
                <a:ext uri="{FF2B5EF4-FFF2-40B4-BE49-F238E27FC236}">
                  <a16:creationId xmlns:a16="http://schemas.microsoft.com/office/drawing/2014/main" xmlns=""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0" name="组合 85">
              <a:extLst>
                <a:ext uri="{FF2B5EF4-FFF2-40B4-BE49-F238E27FC236}">
                  <a16:creationId xmlns:a16="http://schemas.microsoft.com/office/drawing/2014/main" xmlns="" id="{F49C7088-6717-4FD5-A643-4B4B3D1EF2FB}"/>
                </a:ext>
              </a:extLst>
            </p:cNvPr>
            <p:cNvGrpSpPr/>
            <p:nvPr/>
          </p:nvGrpSpPr>
          <p:grpSpPr>
            <a:xfrm>
              <a:off x="14118" y="4606503"/>
              <a:ext cx="12191999" cy="2326243"/>
              <a:chOff x="1" y="4546271"/>
              <a:chExt cx="12191999" cy="2326243"/>
            </a:xfrm>
          </p:grpSpPr>
          <p:sp>
            <p:nvSpPr>
              <p:cNvPr id="29" name="任意多边形 38">
                <a:extLst>
                  <a:ext uri="{FF2B5EF4-FFF2-40B4-BE49-F238E27FC236}">
                    <a16:creationId xmlns:a16="http://schemas.microsoft.com/office/drawing/2014/main" xmlns=""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80">
                <a:extLst>
                  <a:ext uri="{FF2B5EF4-FFF2-40B4-BE49-F238E27FC236}">
                    <a16:creationId xmlns:a16="http://schemas.microsoft.com/office/drawing/2014/main" xmlns=""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95">
              <a:extLst>
                <a:ext uri="{FF2B5EF4-FFF2-40B4-BE49-F238E27FC236}">
                  <a16:creationId xmlns:a16="http://schemas.microsoft.com/office/drawing/2014/main" xmlns=""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2" name="图片 96">
              <a:extLst>
                <a:ext uri="{FF2B5EF4-FFF2-40B4-BE49-F238E27FC236}">
                  <a16:creationId xmlns:a16="http://schemas.microsoft.com/office/drawing/2014/main" xmlns=""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3" name="图片 97">
              <a:extLst>
                <a:ext uri="{FF2B5EF4-FFF2-40B4-BE49-F238E27FC236}">
                  <a16:creationId xmlns:a16="http://schemas.microsoft.com/office/drawing/2014/main" xmlns=""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4" name="图片 98">
              <a:extLst>
                <a:ext uri="{FF2B5EF4-FFF2-40B4-BE49-F238E27FC236}">
                  <a16:creationId xmlns:a16="http://schemas.microsoft.com/office/drawing/2014/main" xmlns=""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5" name="图片 102">
              <a:extLst>
                <a:ext uri="{FF2B5EF4-FFF2-40B4-BE49-F238E27FC236}">
                  <a16:creationId xmlns:a16="http://schemas.microsoft.com/office/drawing/2014/main" xmlns=""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6" name="图片 103">
              <a:extLst>
                <a:ext uri="{FF2B5EF4-FFF2-40B4-BE49-F238E27FC236}">
                  <a16:creationId xmlns:a16="http://schemas.microsoft.com/office/drawing/2014/main" xmlns=""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7" name="图片 107">
              <a:extLst>
                <a:ext uri="{FF2B5EF4-FFF2-40B4-BE49-F238E27FC236}">
                  <a16:creationId xmlns:a16="http://schemas.microsoft.com/office/drawing/2014/main" xmlns=""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28" name="图片 108">
              <a:extLst>
                <a:ext uri="{FF2B5EF4-FFF2-40B4-BE49-F238E27FC236}">
                  <a16:creationId xmlns:a16="http://schemas.microsoft.com/office/drawing/2014/main" xmlns=""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1" name="图片 6"/>
          <p:cNvPicPr>
            <a:picLocks noChangeAspect="1"/>
          </p:cNvPicPr>
          <p:nvPr/>
        </p:nvPicPr>
        <p:blipFill rotWithShape="1">
          <a:blip r:embed="rId12">
            <a:extLst>
              <a:ext uri="{28A0092B-C50C-407E-A947-70E740481C1C}">
                <a14:useLocalDpi xmlns:a14="http://schemas.microsoft.com/office/drawing/2010/main" val="0"/>
              </a:ext>
            </a:extLst>
          </a:blip>
          <a:srcRect l="16992" t="-937" r="50159" b="17087"/>
          <a:stretch>
            <a:fillRect/>
          </a:stretch>
        </p:blipFill>
        <p:spPr>
          <a:xfrm>
            <a:off x="2945078" y="1354253"/>
            <a:ext cx="6358733" cy="5072282"/>
          </a:xfrm>
          <a:prstGeom prst="rect">
            <a:avLst/>
          </a:prstGeom>
        </p:spPr>
      </p:pic>
      <p:pic>
        <p:nvPicPr>
          <p:cNvPr id="32"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627" y="1133736"/>
            <a:ext cx="5277264" cy="5687874"/>
          </a:xfrm>
          <a:prstGeom prst="rect">
            <a:avLst/>
          </a:prstGeom>
        </p:spPr>
      </p:pic>
      <p:pic>
        <p:nvPicPr>
          <p:cNvPr id="33" name="图片 5"/>
          <p:cNvPicPr>
            <a:picLocks noChangeAspect="1"/>
          </p:cNvPicPr>
          <p:nvPr/>
        </p:nvPicPr>
        <p:blipFill rotWithShape="1">
          <a:blip r:embed="rId12">
            <a:extLst>
              <a:ext uri="{28A0092B-C50C-407E-A947-70E740481C1C}">
                <a14:useLocalDpi xmlns:a14="http://schemas.microsoft.com/office/drawing/2010/main" val="0"/>
              </a:ext>
            </a:extLst>
          </a:blip>
          <a:srcRect l="55253" b="27899"/>
          <a:stretch>
            <a:fillRect/>
          </a:stretch>
        </p:blipFill>
        <p:spPr>
          <a:xfrm>
            <a:off x="4108428" y="363515"/>
            <a:ext cx="5441895" cy="2740190"/>
          </a:xfrm>
          <a:prstGeom prst="rect">
            <a:avLst/>
          </a:prstGeom>
        </p:spPr>
      </p:pic>
      <p:sp>
        <p:nvSpPr>
          <p:cNvPr id="34" name="TextBox 11"/>
          <p:cNvSpPr txBox="1"/>
          <p:nvPr/>
        </p:nvSpPr>
        <p:spPr>
          <a:xfrm>
            <a:off x="2956451" y="2635162"/>
            <a:ext cx="6080760" cy="27933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78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LUYỆN </a:t>
            </a:r>
          </a:p>
          <a:p>
            <a:pPr algn="ctr"/>
            <a:r>
              <a:rPr lang="en-US" sz="878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a:t>
            </a:r>
          </a:p>
        </p:txBody>
      </p:sp>
    </p:spTree>
    <p:extLst>
      <p:ext uri="{BB962C8B-B14F-4D97-AF65-F5344CB8AC3E}">
        <p14:creationId xmlns:p14="http://schemas.microsoft.com/office/powerpoint/2010/main" val="17074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circle(in)">
                                      <p:cBhvr>
                                        <p:cTn id="7" dur="2000"/>
                                        <p:tgtEl>
                                          <p:spTgt spid="3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circle(in)">
                                      <p:cBhvr>
                                        <p:cTn id="10" dur="20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pic>
        <p:nvPicPr>
          <p:cNvPr id="6" name="Picture 5" descr="http://www.dost-dongnai.gov.vn/Portals/4/tinxa/200904/20090416/Aptrungvit.jpg"/>
          <p:cNvPicPr/>
          <p:nvPr/>
        </p:nvPicPr>
        <p:blipFill>
          <a:blip r:embed="rId4"/>
          <a:srcRect/>
          <a:stretch>
            <a:fillRect/>
          </a:stretch>
        </p:blipFill>
        <p:spPr bwMode="auto">
          <a:xfrm>
            <a:off x="6912411" y="4968257"/>
            <a:ext cx="1961278" cy="1769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347" name="Text Box 11"/>
          <p:cNvSpPr txBox="1">
            <a:spLocks noChangeArrowheads="1"/>
          </p:cNvSpPr>
          <p:nvPr/>
        </p:nvSpPr>
        <p:spPr bwMode="auto">
          <a:xfrm>
            <a:off x="152400" y="0"/>
            <a:ext cx="9144000" cy="95410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l"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1</a:t>
            </a:r>
            <a:r>
              <a:rPr lang="en-US" altLang="vi-VN" sz="2800" b="1" dirty="0">
                <a:solidFill>
                  <a:srgbClr val="008000"/>
                </a:solidFill>
                <a:latin typeface="Times New Roman" panose="02020603050405020304" pitchFamily="18" charset="0"/>
                <a:cs typeface="Times New Roman" panose="02020603050405020304" pitchFamily="18" charset="0"/>
              </a:rPr>
              <a:t>.</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văn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err="1" smtClean="0">
                <a:ln>
                  <a:noFill/>
                </a:ln>
                <a:solidFill>
                  <a:srgbClr val="008000"/>
                </a:solidFill>
                <a:effectLst/>
                <a:uLnTx/>
                <a:uFillTx/>
                <a:latin typeface="Times New Roman" panose="02020603050405020304" pitchFamily="18" charset="0"/>
                <a:ea typeface="+mn-ea"/>
                <a:cs typeface="Times New Roman" panose="02020603050405020304" pitchFamily="18" charset="0"/>
              </a:rPr>
              <a:t>Đàn</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ngan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mới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nở</a:t>
            </a:r>
            <a:endParaRPr kumimoji="0" lang="en-US" alt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4348" name="Text Box 12"/>
          <p:cNvSpPr txBox="1">
            <a:spLocks noChangeArrowheads="1"/>
          </p:cNvSpPr>
          <p:nvPr/>
        </p:nvSpPr>
        <p:spPr bwMode="auto">
          <a:xfrm>
            <a:off x="12700" y="1074738"/>
            <a:ext cx="9144000" cy="40925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Những con ngan nhỏ mới nở được ba hôm chỉ to hơn cái trứng một tí.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Chúng có bộ lông vàng óng. Một màu vàng đáng yêu như màu vàng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p>
        </p:txBody>
      </p:sp>
      <p:pic>
        <p:nvPicPr>
          <p:cNvPr id="6454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311" y="4921251"/>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41"/>
                                        </p:tgtEl>
                                        <p:attrNameLst>
                                          <p:attrName>style.visibility</p:attrName>
                                        </p:attrNameLst>
                                      </p:cBhvr>
                                      <p:to>
                                        <p:strVal val="visible"/>
                                      </p:to>
                                    </p:set>
                                    <p:anim calcmode="lin" valueType="num">
                                      <p:cBhvr additive="base">
                                        <p:cTn id="14" dur="500" fill="hold"/>
                                        <p:tgtEl>
                                          <p:spTgt spid="64541"/>
                                        </p:tgtEl>
                                        <p:attrNameLst>
                                          <p:attrName>ppt_x</p:attrName>
                                        </p:attrNameLst>
                                      </p:cBhvr>
                                      <p:tavLst>
                                        <p:tav tm="0">
                                          <p:val>
                                            <p:strVal val="#ppt_x"/>
                                          </p:val>
                                        </p:tav>
                                        <p:tav tm="100000">
                                          <p:val>
                                            <p:strVal val="#ppt_x"/>
                                          </p:val>
                                        </p:tav>
                                      </p:tavLst>
                                    </p:anim>
                                    <p:anim calcmode="lin" valueType="num">
                                      <p:cBhvr additive="base">
                                        <p:cTn id="15" dur="500" fill="hold"/>
                                        <p:tgtEl>
                                          <p:spTgt spid="6454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48"/>
                                        </p:tgtEl>
                                        <p:attrNameLst>
                                          <p:attrName>style.visibility</p:attrName>
                                        </p:attrNameLst>
                                      </p:cBhvr>
                                      <p:to>
                                        <p:strVal val="visible"/>
                                      </p:to>
                                    </p:set>
                                    <p:anim calcmode="discrete" valueType="clr">
                                      <p:cBhvr override="childStyle">
                                        <p:cTn id="26"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48"/>
                                        </p:tgtEl>
                                        <p:attrNameLst>
                                          <p:attrName>fillcolor</p:attrName>
                                        </p:attrNameLst>
                                      </p:cBhvr>
                                      <p:tavLst>
                                        <p:tav tm="0">
                                          <p:val>
                                            <p:clrVal>
                                              <a:schemeClr val="accent2"/>
                                            </p:clrVal>
                                          </p:val>
                                        </p:tav>
                                        <p:tav tm="50000">
                                          <p:val>
                                            <p:clrVal>
                                              <a:schemeClr val="hlink"/>
                                            </p:clrVal>
                                          </p:val>
                                        </p:tav>
                                      </p:tavLst>
                                    </p:anim>
                                    <p:set>
                                      <p:cBhvr>
                                        <p:cTn id="28"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sp>
        <p:nvSpPr>
          <p:cNvPr id="14339" name="Text Box 3"/>
          <p:cNvSpPr txBox="1">
            <a:spLocks noChangeArrowheads="1"/>
          </p:cNvSpPr>
          <p:nvPr/>
        </p:nvSpPr>
        <p:spPr bwMode="auto">
          <a:xfrm>
            <a:off x="76200" y="5334000"/>
            <a:ext cx="9144000" cy="774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Cuốn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sợi</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cụ</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khung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tròn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tay</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quay)</a:t>
            </a:r>
          </a:p>
        </p:txBody>
      </p:sp>
      <p:pic>
        <p:nvPicPr>
          <p:cNvPr id="2" name="Picture 1"/>
          <p:cNvPicPr>
            <a:picLocks noChangeAspect="1"/>
          </p:cNvPicPr>
          <p:nvPr/>
        </p:nvPicPr>
        <p:blipFill>
          <a:blip r:embed="rId4"/>
          <a:stretch>
            <a:fillRect/>
          </a:stretch>
        </p:blipFill>
        <p:spPr>
          <a:xfrm>
            <a:off x="1600200" y="762000"/>
            <a:ext cx="6019800" cy="4114800"/>
          </a:xfrm>
          <a:prstGeom prst="rect">
            <a:avLst/>
          </a:prstGeom>
        </p:spPr>
      </p:pic>
    </p:spTree>
    <p:extLst>
      <p:ext uri="{BB962C8B-B14F-4D97-AF65-F5344CB8AC3E}">
        <p14:creationId xmlns:p14="http://schemas.microsoft.com/office/powerpoint/2010/main" val="423600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rot="10800000">
            <a:off x="-189389" y="-152711"/>
            <a:ext cx="9522777" cy="7163421"/>
          </a:xfrm>
          <a:prstGeom prst="rect">
            <a:avLst/>
          </a:prstGeom>
        </p:spPr>
      </p:pic>
      <p:sp>
        <p:nvSpPr>
          <p:cNvPr id="2" name="Title 1"/>
          <p:cNvSpPr>
            <a:spLocks noGrp="1"/>
          </p:cNvSpPr>
          <p:nvPr>
            <p:ph type="title" idx="4294967295"/>
          </p:nvPr>
        </p:nvSpPr>
        <p:spPr>
          <a:xfrm>
            <a:off x="463207" y="283136"/>
            <a:ext cx="8217586" cy="1121755"/>
          </a:xfrm>
        </p:spPr>
        <p:txBody>
          <a:bodyPr>
            <a:normAutofit/>
          </a:bodyPr>
          <a:lstStyle/>
          <a:p>
            <a:pPr algn="l" eaLnBrk="1" fontAlgn="auto" hangingPunct="1">
              <a:spcAft>
                <a:spcPts val="0"/>
              </a:spcAft>
              <a:defRPr/>
            </a:pPr>
            <a:r>
              <a:rPr lang="en-US" sz="3600" kern="1200" cap="all" dirty="0">
                <a:effectLst>
                  <a:reflection blurRad="12700" stA="48000" endA="300" endPos="55000" dir="5400000" sy="-90000" algn="bl" rotWithShape="0"/>
                </a:effectLst>
              </a:rPr>
              <a:t> </a:t>
            </a:r>
          </a:p>
        </p:txBody>
      </p:sp>
      <p:sp>
        <p:nvSpPr>
          <p:cNvPr id="15378" name="Text Box 18"/>
          <p:cNvSpPr txBox="1">
            <a:spLocks noChangeArrowheads="1"/>
          </p:cNvSpPr>
          <p:nvPr/>
        </p:nvSpPr>
        <p:spPr bwMode="auto">
          <a:xfrm>
            <a:off x="0" y="773707"/>
            <a:ext cx="9144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vi-VN" sz="2400" b="1" dirty="0" smtClean="0">
                <a:solidFill>
                  <a:srgbClr val="0000FF"/>
                </a:solidFill>
                <a:latin typeface="Times New Roman" panose="02020603050405020304" pitchFamily="18" charset="0"/>
                <a:cs typeface="Times New Roman" panose="02020603050405020304" pitchFamily="18" charset="0"/>
              </a:rPr>
              <a:t>2.</a:t>
            </a:r>
            <a:r>
              <a:rPr kumimoji="0" lang="en-US" alt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bộ</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phận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hay.</a:t>
            </a:r>
            <a:endParaRPr kumimoji="0" lang="en-US" altLang="vi-VN" sz="23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417" name="Group 57"/>
          <p:cNvGraphicFramePr>
            <a:graphicFrameLocks noGrp="1"/>
          </p:cNvGraphicFramePr>
          <p:nvPr>
            <p:extLst>
              <p:ext uri="{D42A27DB-BD31-4B8C-83A1-F6EECF244321}">
                <p14:modId xmlns:p14="http://schemas.microsoft.com/office/powerpoint/2010/main" val="1339715808"/>
              </p:ext>
            </p:extLst>
          </p:nvPr>
        </p:nvGraphicFramePr>
        <p:xfrm>
          <a:off x="0" y="1725612"/>
          <a:ext cx="9144000" cy="4281488"/>
        </p:xfrm>
        <a:graphic>
          <a:graphicData uri="http://schemas.openxmlformats.org/drawingml/2006/table">
            <a:tbl>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56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tả</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dáng</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2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200" b="1" i="0" u="none" strike="noStrike" cap="none" normalizeH="0" baseline="0" dirty="0">
                        <a:ln>
                          <a:noFill/>
                        </a:ln>
                        <a:solidFill>
                          <a:srgbClr val="0033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49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Đôi</a:t>
                      </a:r>
                      <a:r>
                        <a:rPr kumimoji="0" lang="en-US" sz="2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mắt</a:t>
                      </a:r>
                      <a:endParaRPr kumimoji="0" lang="en-US" sz="2200" b="1" i="0" u="none" strike="noStrike" cap="none" normalizeH="0" baseline="0" dirty="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7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FF0066"/>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mỏ</a:t>
                      </a:r>
                      <a:endParaRPr kumimoji="0" lang="en-US" sz="2200" b="1" i="0" u="none" strike="noStrike" cap="none" normalizeH="0" baseline="0" dirty="0">
                        <a:ln>
                          <a:noFill/>
                        </a:ln>
                        <a:solidFill>
                          <a:srgbClr val="FF0066"/>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đầu</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Hai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chân</a:t>
                      </a:r>
                      <a:endParaRPr kumimoji="0" lang="en-US" sz="2200" b="1" i="0" u="none" strike="noStrike" cap="none" normalizeH="0" baseline="0" dirty="0">
                        <a:ln>
                          <a:noFill/>
                        </a:ln>
                        <a:solidFill>
                          <a:srgbClr val="9966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4" name="Rectangle 3"/>
          <p:cNvSpPr>
            <a:spLocks noChangeArrowheads="1"/>
          </p:cNvSpPr>
          <p:nvPr/>
        </p:nvSpPr>
        <p:spPr bwMode="auto">
          <a:xfrm>
            <a:off x="1752600" y="2340375"/>
            <a:ext cx="6389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to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hơn</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cái</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trứng</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a:t>
            </a:r>
            <a:endPar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a:spLocks noChangeArrowheads="1"/>
          </p:cNvSpPr>
          <p:nvPr/>
        </p:nvSpPr>
        <p:spPr bwMode="auto">
          <a:xfrm>
            <a:off x="1611030" y="2864060"/>
            <a:ext cx="769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óng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tơ</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nõn</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guồng</a:t>
            </a:r>
            <a:endPar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a:spLocks noChangeArrowheads="1"/>
          </p:cNvSpPr>
          <p:nvPr/>
        </p:nvSpPr>
        <p:spPr bwMode="auto">
          <a:xfrm>
            <a:off x="1777621" y="3408479"/>
            <a:ext cx="739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hột</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cườm</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đen</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nhánh</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hạt</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huyền</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lúc</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cũng</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long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lanh</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đưa</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đưa</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nước</a:t>
            </a:r>
            <a:endPar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Rectangle 7"/>
          <p:cNvSpPr>
            <a:spLocks noChangeArrowheads="1"/>
          </p:cNvSpPr>
          <p:nvPr/>
        </p:nvSpPr>
        <p:spPr bwMode="auto">
          <a:xfrm>
            <a:off x="1752600" y="4238741"/>
            <a:ext cx="723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nhung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hươu</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vừa</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bằng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ngón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tay</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đứa</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đẻ</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có</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lẽ</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cũng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mềm</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thế</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mọc</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ngăn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ngắn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đằng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trước</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8"/>
          <p:cNvSpPr>
            <a:spLocks noChangeArrowheads="1"/>
          </p:cNvSpPr>
          <p:nvPr/>
        </p:nvSpPr>
        <p:spPr bwMode="auto">
          <a:xfrm>
            <a:off x="1768522" y="506900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xinh</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xinh</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nuột</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10" name="Rectangle 9"/>
          <p:cNvSpPr>
            <a:spLocks noChangeArrowheads="1"/>
          </p:cNvSpPr>
          <p:nvPr/>
        </p:nvSpPr>
        <p:spPr bwMode="auto">
          <a:xfrm>
            <a:off x="1784444" y="5522934"/>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lủn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chủn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chân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tí</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đỏ</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hồng</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5495429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8"/>
                                        </p:tgtEl>
                                        <p:attrNameLst>
                                          <p:attrName>style.visibility</p:attrName>
                                        </p:attrNameLst>
                                      </p:cBhvr>
                                      <p:to>
                                        <p:strVal val="visible"/>
                                      </p:to>
                                    </p:set>
                                    <p:anim calcmode="discrete" valueType="clr">
                                      <p:cBhvr override="childStyle">
                                        <p:cTn id="7"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8"/>
                                        </p:tgtEl>
                                        <p:attrNameLst>
                                          <p:attrName>fillcolor</p:attrName>
                                        </p:attrNameLst>
                                      </p:cBhvr>
                                      <p:tavLst>
                                        <p:tav tm="0">
                                          <p:val>
                                            <p:clrVal>
                                              <a:schemeClr val="accent2"/>
                                            </p:clrVal>
                                          </p:val>
                                        </p:tav>
                                        <p:tav tm="50000">
                                          <p:val>
                                            <p:clrVal>
                                              <a:schemeClr val="hlink"/>
                                            </p:clrVal>
                                          </p:val>
                                        </p:tav>
                                      </p:tavLst>
                                    </p:anim>
                                    <p:set>
                                      <p:cBhvr>
                                        <p:cTn id="9" dur="80"/>
                                        <p:tgtEl>
                                          <p:spTgt spid="153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417"/>
                                        </p:tgtEl>
                                        <p:attrNameLst>
                                          <p:attrName>style.visibility</p:attrName>
                                        </p:attrNameLst>
                                      </p:cBhvr>
                                      <p:to>
                                        <p:strVal val="visible"/>
                                      </p:to>
                                    </p:set>
                                    <p:anim calcmode="lin" valueType="num">
                                      <p:cBhvr>
                                        <p:cTn id="14" dur="1000" fill="hold"/>
                                        <p:tgtEl>
                                          <p:spTgt spid="15417"/>
                                        </p:tgtEl>
                                        <p:attrNameLst>
                                          <p:attrName>ppt_x</p:attrName>
                                        </p:attrNameLst>
                                      </p:cBhvr>
                                      <p:tavLst>
                                        <p:tav tm="0">
                                          <p:val>
                                            <p:strVal val="#ppt_x-.2"/>
                                          </p:val>
                                        </p:tav>
                                        <p:tav tm="100000">
                                          <p:val>
                                            <p:strVal val="#ppt_x"/>
                                          </p:val>
                                        </p:tav>
                                      </p:tavLst>
                                    </p:anim>
                                    <p:anim calcmode="lin" valueType="num">
                                      <p:cBhvr>
                                        <p:cTn id="15" dur="1000" fill="hold"/>
                                        <p:tgtEl>
                                          <p:spTgt spid="154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gtEl>
                                        <p:attrNameLst>
                                          <p:attrName>style.visibility</p:attrName>
                                        </p:attrNameLst>
                                      </p:cBhvr>
                                      <p:to>
                                        <p:strVal val="visible"/>
                                      </p:to>
                                    </p:set>
                                    <p:anim calcmode="discrete" valueType="clr">
                                      <p:cBhvr override="childStyle">
                                        <p:cTn id="4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gtEl>
                                        <p:attrNameLst>
                                          <p:attrName>fillcolor</p:attrName>
                                        </p:attrNameLst>
                                      </p:cBhvr>
                                      <p:tavLst>
                                        <p:tav tm="0">
                                          <p:val>
                                            <p:clrVal>
                                              <a:schemeClr val="accent2"/>
                                            </p:clrVal>
                                          </p:val>
                                        </p:tav>
                                        <p:tav tm="50000">
                                          <p:val>
                                            <p:clrVal>
                                              <a:schemeClr val="hlink"/>
                                            </p:clrVal>
                                          </p:val>
                                        </p:tav>
                                      </p:tavLst>
                                    </p:anim>
                                    <p:set>
                                      <p:cBhvr>
                                        <p:cTn id="44" dur="80"/>
                                        <p:tgtEl>
                                          <p:spTgt spid="3"/>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
                                        </p:tgtEl>
                                        <p:attrNameLst>
                                          <p:attrName>style.visibility</p:attrName>
                                        </p:attrNameLst>
                                      </p:cBhvr>
                                      <p:to>
                                        <p:strVal val="visible"/>
                                      </p:to>
                                    </p:set>
                                    <p:anim calcmode="discrete" valueType="clr">
                                      <p:cBhvr override="childStyle">
                                        <p:cTn id="4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gtEl>
                                        <p:attrNameLst>
                                          <p:attrName>fillcolor</p:attrName>
                                        </p:attrNameLst>
                                      </p:cBhvr>
                                      <p:tavLst>
                                        <p:tav tm="0">
                                          <p:val>
                                            <p:clrVal>
                                              <a:schemeClr val="accent2"/>
                                            </p:clrVal>
                                          </p:val>
                                        </p:tav>
                                        <p:tav tm="50000">
                                          <p:val>
                                            <p:clrVal>
                                              <a:schemeClr val="hlink"/>
                                            </p:clrVal>
                                          </p:val>
                                        </p:tav>
                                      </p:tavLst>
                                    </p:anim>
                                    <p:set>
                                      <p:cBhvr>
                                        <p:cTn id="51" dur="80"/>
                                        <p:tgtEl>
                                          <p:spTgt spid="9"/>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anim calcmode="discrete" valueType="clr">
                                      <p:cBhvr override="childStyle">
                                        <p:cTn id="5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gtEl>
                                        <p:attrNameLst>
                                          <p:attrName>fillcolor</p:attrName>
                                        </p:attrNameLst>
                                      </p:cBhvr>
                                      <p:tavLst>
                                        <p:tav tm="0">
                                          <p:val>
                                            <p:clrVal>
                                              <a:schemeClr val="accent2"/>
                                            </p:clrVal>
                                          </p:val>
                                        </p:tav>
                                        <p:tav tm="50000">
                                          <p:val>
                                            <p:clrVal>
                                              <a:schemeClr val="hlink"/>
                                            </p:clrVal>
                                          </p:val>
                                        </p:tav>
                                      </p:tavLst>
                                    </p:anim>
                                    <p:set>
                                      <p:cBhvr>
                                        <p:cTn id="5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P spid="4" grpId="0"/>
      <p:bldP spid="6" grpId="0"/>
      <p:bldP spid="7" grpId="0"/>
      <p:bldP spid="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610600" cy="3428999"/>
          </a:xfrm>
        </p:spPr>
        <p:txBody>
          <a:bodyPr/>
          <a:lstStyle/>
          <a:p>
            <a:r>
              <a:rPr lang="en-US" b="1" i="1" dirty="0" err="1">
                <a:solidFill>
                  <a:srgbClr val="FF0000"/>
                </a:solidFill>
                <a:latin typeface="Times New Roman" pitchFamily="18" charset="0"/>
                <a:cs typeface="Times New Roman" pitchFamily="18" charset="0"/>
              </a:rPr>
              <a:t>Chú</a:t>
            </a:r>
            <a:r>
              <a:rPr lang="en-US" b="1" i="1" dirty="0">
                <a:solidFill>
                  <a:srgbClr val="FF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chúng</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đó</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Lựa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chọn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cảm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ghép</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hợp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pháp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ngoại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a:t>
            </a:r>
          </a:p>
        </p:txBody>
      </p:sp>
      <p:grpSp>
        <p:nvGrpSpPr>
          <p:cNvPr id="4" name="组合 109">
            <a:extLst>
              <a:ext uri="{FF2B5EF4-FFF2-40B4-BE49-F238E27FC236}">
                <a16:creationId xmlns:a16="http://schemas.microsoft.com/office/drawing/2014/main" xmlns="" id="{4FA2B1FD-418F-437A-9218-AE21A29545E3}"/>
              </a:ext>
            </a:extLst>
          </p:cNvPr>
          <p:cNvGrpSpPr/>
          <p:nvPr/>
        </p:nvGrpSpPr>
        <p:grpSpPr>
          <a:xfrm>
            <a:off x="-29196" y="0"/>
            <a:ext cx="9246360" cy="7010400"/>
            <a:chOff x="-14514" y="-36198"/>
            <a:chExt cx="12249265" cy="6981372"/>
          </a:xfrm>
        </p:grpSpPr>
        <p:pic>
          <p:nvPicPr>
            <p:cNvPr id="5" name="图片 48">
              <a:extLst>
                <a:ext uri="{FF2B5EF4-FFF2-40B4-BE49-F238E27FC236}">
                  <a16:creationId xmlns:a16="http://schemas.microsoft.com/office/drawing/2014/main" xmlns=""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6" name="矩形 49">
              <a:extLst>
                <a:ext uri="{FF2B5EF4-FFF2-40B4-BE49-F238E27FC236}">
                  <a16:creationId xmlns:a16="http://schemas.microsoft.com/office/drawing/2014/main" xmlns=""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a16="http://schemas.microsoft.com/office/drawing/2014/main" xmlns=""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a16="http://schemas.microsoft.com/office/drawing/2014/main" xmlns=""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a16="http://schemas.microsoft.com/office/drawing/2014/main" xmlns=""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a16="http://schemas.microsoft.com/office/drawing/2014/main" xmlns=""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a16="http://schemas.microsoft.com/office/drawing/2014/main" xmlns=""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a16="http://schemas.microsoft.com/office/drawing/2014/main" xmlns=""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a16="http://schemas.microsoft.com/office/drawing/2014/main" xmlns=""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a16="http://schemas.microsoft.com/office/drawing/2014/main" xmlns=""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a16="http://schemas.microsoft.com/office/drawing/2014/main" xmlns=""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a16="http://schemas.microsoft.com/office/drawing/2014/main" xmlns=""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a16="http://schemas.microsoft.com/office/drawing/2014/main" xmlns=""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a16="http://schemas.microsoft.com/office/drawing/2014/main" xmlns=""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a16="http://schemas.microsoft.com/office/drawing/2014/main" xmlns=""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a16="http://schemas.microsoft.com/office/drawing/2014/main" xmlns=""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a16="http://schemas.microsoft.com/office/drawing/2014/main" xmlns=""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a16="http://schemas.microsoft.com/office/drawing/2014/main" xmlns=""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a16="http://schemas.microsoft.com/office/drawing/2014/main" xmlns=""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a16="http://schemas.microsoft.com/office/drawing/2014/main" xmlns=""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a16="http://schemas.microsoft.com/office/drawing/2014/main" xmlns=""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a16="http://schemas.microsoft.com/office/drawing/2014/main" xmlns=""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a16="http://schemas.microsoft.com/office/drawing/2014/main" xmlns=""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a16="http://schemas.microsoft.com/office/drawing/2014/main" xmlns=""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a16="http://schemas.microsoft.com/office/drawing/2014/main" xmlns=""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a16="http://schemas.microsoft.com/office/drawing/2014/main" xmlns=""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a16="http://schemas.microsoft.com/office/drawing/2014/main" xmlns=""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a16="http://schemas.microsoft.com/office/drawing/2014/main" xmlns=""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sp>
        <p:nvSpPr>
          <p:cNvPr id="33" name="椭圆 54">
            <a:extLst>
              <a:ext uri="{FF2B5EF4-FFF2-40B4-BE49-F238E27FC236}">
                <a16:creationId xmlns:a16="http://schemas.microsoft.com/office/drawing/2014/main" xmlns="" id="{B24E1DA3-C2BE-4051-9637-47D45CCB39C1}"/>
              </a:ext>
            </a:extLst>
          </p:cNvPr>
          <p:cNvSpPr/>
          <p:nvPr/>
        </p:nvSpPr>
        <p:spPr>
          <a:xfrm>
            <a:off x="5484677" y="14685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4" name="直接连接符 55">
            <a:extLst>
              <a:ext uri="{FF2B5EF4-FFF2-40B4-BE49-F238E27FC236}">
                <a16:creationId xmlns:a16="http://schemas.microsoft.com/office/drawing/2014/main" xmlns="" id="{29F84436-764C-4D16-999E-D389BA44D6ED}"/>
              </a:ext>
            </a:extLst>
          </p:cNvPr>
          <p:cNvCxnSpPr/>
          <p:nvPr/>
        </p:nvCxnSpPr>
        <p:spPr>
          <a:xfrm flipV="1">
            <a:off x="1702787" y="2000912"/>
            <a:ext cx="1141918" cy="464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56">
            <a:extLst>
              <a:ext uri="{FF2B5EF4-FFF2-40B4-BE49-F238E27FC236}">
                <a16:creationId xmlns:a16="http://schemas.microsoft.com/office/drawing/2014/main" xmlns="" id="{365FE679-7E1B-4BE9-BCA7-F1AF5D58E0B7}"/>
              </a:ext>
            </a:extLst>
          </p:cNvPr>
          <p:cNvCxnSpPr/>
          <p:nvPr/>
        </p:nvCxnSpPr>
        <p:spPr>
          <a:xfrm>
            <a:off x="4549772" y="2235583"/>
            <a:ext cx="866826" cy="54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6" name="五角星 2">
            <a:extLst>
              <a:ext uri="{FF2B5EF4-FFF2-40B4-BE49-F238E27FC236}">
                <a16:creationId xmlns:a16="http://schemas.microsoft.com/office/drawing/2014/main" xmlns="" id="{F94B98AC-C4C6-4221-8FA2-EA84BA601F2F}"/>
              </a:ext>
            </a:extLst>
          </p:cNvPr>
          <p:cNvSpPr/>
          <p:nvPr/>
        </p:nvSpPr>
        <p:spPr>
          <a:xfrm rot="1013228">
            <a:off x="389819" y="105601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五角星 2">
            <a:extLst>
              <a:ext uri="{FF2B5EF4-FFF2-40B4-BE49-F238E27FC236}">
                <a16:creationId xmlns:a16="http://schemas.microsoft.com/office/drawing/2014/main" xmlns="" id="{FB6FA5CD-E031-4055-BAEA-060740A15AF9}"/>
              </a:ext>
            </a:extLst>
          </p:cNvPr>
          <p:cNvSpPr/>
          <p:nvPr/>
        </p:nvSpPr>
        <p:spPr>
          <a:xfrm rot="20712691">
            <a:off x="3124961" y="1459508"/>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2">
            <a:extLst>
              <a:ext uri="{FF2B5EF4-FFF2-40B4-BE49-F238E27FC236}">
                <a16:creationId xmlns:a16="http://schemas.microsoft.com/office/drawing/2014/main" xmlns="" id="{D9934575-ED54-4277-8186-CB19AC4236F5}"/>
              </a:ext>
            </a:extLst>
          </p:cNvPr>
          <p:cNvSpPr/>
          <p:nvPr/>
        </p:nvSpPr>
        <p:spPr>
          <a:xfrm rot="21134272">
            <a:off x="5734421" y="165835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2">
            <a:extLst>
              <a:ext uri="{FF2B5EF4-FFF2-40B4-BE49-F238E27FC236}">
                <a16:creationId xmlns:a16="http://schemas.microsoft.com/office/drawing/2014/main" xmlns="" id="{F788A0A0-8F48-4825-81B7-6140F1939D01}"/>
              </a:ext>
            </a:extLst>
          </p:cNvPr>
          <p:cNvSpPr/>
          <p:nvPr/>
        </p:nvSpPr>
        <p:spPr>
          <a:xfrm rot="1517109">
            <a:off x="7767570" y="1814274"/>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76">
            <a:extLst>
              <a:ext uri="{FF2B5EF4-FFF2-40B4-BE49-F238E27FC236}">
                <a16:creationId xmlns:a16="http://schemas.microsoft.com/office/drawing/2014/main" xmlns="" id="{86CC7BFC-3463-4C88-A281-7D5838CB38DB}"/>
              </a:ext>
            </a:extLst>
          </p:cNvPr>
          <p:cNvSpPr/>
          <p:nvPr/>
        </p:nvSpPr>
        <p:spPr>
          <a:xfrm>
            <a:off x="138781" y="861065"/>
            <a:ext cx="165515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78">
            <a:extLst>
              <a:ext uri="{FF2B5EF4-FFF2-40B4-BE49-F238E27FC236}">
                <a16:creationId xmlns:a16="http://schemas.microsoft.com/office/drawing/2014/main" xmlns="" id="{F144E3FC-7807-47BE-9734-8049B4B39A1D}"/>
              </a:ext>
            </a:extLst>
          </p:cNvPr>
          <p:cNvSpPr/>
          <p:nvPr/>
        </p:nvSpPr>
        <p:spPr>
          <a:xfrm>
            <a:off x="2884466" y="1222624"/>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79">
            <a:extLst>
              <a:ext uri="{FF2B5EF4-FFF2-40B4-BE49-F238E27FC236}">
                <a16:creationId xmlns:a16="http://schemas.microsoft.com/office/drawing/2014/main" xmlns="" id="{2820F500-8B99-4E4C-B85F-8AD557F53856}"/>
              </a:ext>
            </a:extLst>
          </p:cNvPr>
          <p:cNvSpPr/>
          <p:nvPr/>
        </p:nvSpPr>
        <p:spPr>
          <a:xfrm>
            <a:off x="7573715" y="16254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连接符 80">
            <a:extLst>
              <a:ext uri="{FF2B5EF4-FFF2-40B4-BE49-F238E27FC236}">
                <a16:creationId xmlns:a16="http://schemas.microsoft.com/office/drawing/2014/main" xmlns="" id="{FE80052C-2D3A-4638-AE46-87AB6BAD0D7C}"/>
              </a:ext>
            </a:extLst>
          </p:cNvPr>
          <p:cNvCxnSpPr>
            <a:endCxn id="15" idx="3"/>
          </p:cNvCxnSpPr>
          <p:nvPr/>
        </p:nvCxnSpPr>
        <p:spPr>
          <a:xfrm flipV="1">
            <a:off x="7083204" y="2233025"/>
            <a:ext cx="458272" cy="150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8" name="Content Placeholder 2"/>
          <p:cNvSpPr>
            <a:spLocks noGrp="1"/>
          </p:cNvSpPr>
          <p:nvPr>
            <p:ph sz="half" idx="1"/>
          </p:nvPr>
        </p:nvSpPr>
        <p:spPr>
          <a:xfrm>
            <a:off x="429646" y="2570483"/>
            <a:ext cx="8610600" cy="3428999"/>
          </a:xfrm>
        </p:spPr>
        <p:txBody>
          <a:bodyPr/>
          <a:lstStyle/>
          <a:p>
            <a:r>
              <a:rPr lang="en-US" b="1" i="1" dirty="0" err="1">
                <a:solidFill>
                  <a:srgbClr val="C00000"/>
                </a:solidFill>
                <a:latin typeface="Times New Roman" pitchFamily="18" charset="0"/>
                <a:cs typeface="Times New Roman" pitchFamily="18" charset="0"/>
              </a:rPr>
              <a:t>Chú</a:t>
            </a:r>
            <a:r>
              <a:rPr lang="en-US" b="1" i="1" dirty="0">
                <a:solidFill>
                  <a:srgbClr val="C0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phận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chúng</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tỉ</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mỉ</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nổi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vật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đó</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Lựa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chọn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ngữ</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cảm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láy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ghép</a:t>
            </a: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ảnh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phù</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hợp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biện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thuật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làm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nổi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ngoại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vật</a:t>
            </a:r>
            <a:r>
              <a:rPr lang="en-US" b="1" i="1" dirty="0">
                <a:latin typeface="Times New Roman" pitchFamily="18" charset="0"/>
                <a:cs typeface="Times New Roman" pitchFamily="18" charset="0"/>
              </a:rPr>
              <a:t>.</a:t>
            </a:r>
          </a:p>
        </p:txBody>
      </p:sp>
    </p:spTree>
    <p:extLst>
      <p:ext uri="{BB962C8B-B14F-4D97-AF65-F5344CB8AC3E}">
        <p14:creationId xmlns:p14="http://schemas.microsoft.com/office/powerpoint/2010/main" val="2595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 fill="hold"/>
                                        <p:tgtEl>
                                          <p:spTgt spid="4"/>
                                        </p:tgtEl>
                                        <p:attrNameLst>
                                          <p:attrName>ppt_w</p:attrName>
                                        </p:attrNameLst>
                                      </p:cBhvr>
                                      <p:tavLst>
                                        <p:tav tm="0">
                                          <p:val>
                                            <p:fltVal val="0"/>
                                          </p:val>
                                        </p:tav>
                                        <p:tav tm="100000">
                                          <p:val>
                                            <p:strVal val="#ppt_w"/>
                                          </p:val>
                                        </p:tav>
                                      </p:tavLst>
                                    </p:anim>
                                    <p:anim calcmode="lin" valueType="num">
                                      <p:cBhvr>
                                        <p:cTn id="23" dur="10" fill="hold"/>
                                        <p:tgtEl>
                                          <p:spTgt spid="4"/>
                                        </p:tgtEl>
                                        <p:attrNameLst>
                                          <p:attrName>ppt_h</p:attrName>
                                        </p:attrNameLst>
                                      </p:cBhvr>
                                      <p:tavLst>
                                        <p:tav tm="0">
                                          <p:val>
                                            <p:fltVal val="0"/>
                                          </p:val>
                                        </p:tav>
                                        <p:tav tm="100000">
                                          <p:val>
                                            <p:strVal val="#ppt_h"/>
                                          </p:val>
                                        </p:tav>
                                      </p:tavLst>
                                    </p:anim>
                                    <p:anim calcmode="lin" valueType="num">
                                      <p:cBhvr>
                                        <p:cTn id="24" dur="10" fill="hold"/>
                                        <p:tgtEl>
                                          <p:spTgt spid="4"/>
                                        </p:tgtEl>
                                        <p:attrNameLst>
                                          <p:attrName>style.rotation</p:attrName>
                                        </p:attrNameLst>
                                      </p:cBhvr>
                                      <p:tavLst>
                                        <p:tav tm="0">
                                          <p:val>
                                            <p:fltVal val="360"/>
                                          </p:val>
                                        </p:tav>
                                        <p:tav tm="100000">
                                          <p:val>
                                            <p:fltVal val="0"/>
                                          </p:val>
                                        </p:tav>
                                      </p:tavLst>
                                    </p:anim>
                                    <p:animEffect transition="in" filter="fade">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8">
                                            <p:txEl>
                                              <p:pRg st="1" end="1"/>
                                            </p:txEl>
                                          </p:spTgt>
                                        </p:tgtEl>
                                        <p:attrNameLst>
                                          <p:attrName>style.visibility</p:attrName>
                                        </p:attrNameLst>
                                      </p:cBhvr>
                                      <p:to>
                                        <p:strVal val="visible"/>
                                      </p:to>
                                    </p:set>
                                    <p:animEffect transition="in" filter="barn(inVertical)">
                                      <p:cBhvr>
                                        <p:cTn id="30" dur="500"/>
                                        <p:tgtEl>
                                          <p:spTgt spid="4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
                                            <p:txEl>
                                              <p:pRg st="2" end="2"/>
                                            </p:txEl>
                                          </p:spTgt>
                                        </p:tgtEl>
                                        <p:attrNameLst>
                                          <p:attrName>style.visibility</p:attrName>
                                        </p:attrNameLst>
                                      </p:cBhvr>
                                      <p:to>
                                        <p:strVal val="visible"/>
                                      </p:to>
                                    </p:set>
                                    <p:animEffect transition="in" filter="barn(inVertical)">
                                      <p:cBhvr>
                                        <p:cTn id="35" dur="500"/>
                                        <p:tgtEl>
                                          <p:spTgt spid="4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8">
                                            <p:txEl>
                                              <p:pRg st="3" end="3"/>
                                            </p:txEl>
                                          </p:spTgt>
                                        </p:tgtEl>
                                        <p:attrNameLst>
                                          <p:attrName>style.visibility</p:attrName>
                                        </p:attrNameLst>
                                      </p:cBhvr>
                                      <p:to>
                                        <p:strVal val="visible"/>
                                      </p:to>
                                    </p:set>
                                    <p:animEffect transition="in" filter="barn(inVertical)">
                                      <p:cBhvr>
                                        <p:cTn id="40"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424</TotalTime>
  <Words>965</Words>
  <Application>Microsoft Office PowerPoint</Application>
  <PresentationFormat>On-screen Show (4:3)</PresentationFormat>
  <Paragraphs>115</Paragraphs>
  <Slides>15</Slides>
  <Notes>2</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15</vt:i4>
      </vt:variant>
    </vt:vector>
  </HeadingPairs>
  <TitlesOfParts>
    <vt:vector size="28" baseType="lpstr">
      <vt:lpstr>宋体</vt:lpstr>
      <vt:lpstr>Arial</vt:lpstr>
      <vt:lpstr>Calibri</vt:lpstr>
      <vt:lpstr>Times New Roman</vt:lpstr>
      <vt:lpstr>Office Theme</vt:lpstr>
      <vt:lpstr>1_Office Theme</vt:lpstr>
      <vt:lpstr>Default Design</vt:lpstr>
      <vt:lpstr>1_Default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Thứ sáu ngày 1 tháng 4 năm 2022 Tập làm văn  Luyện tập quan sát con vật</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với bài giảng !</dc:title>
  <dc:creator>HP</dc:creator>
  <cp:lastModifiedBy>Admin</cp:lastModifiedBy>
  <cp:revision>75</cp:revision>
  <dcterms:created xsi:type="dcterms:W3CDTF">2021-08-12T08:41:54Z</dcterms:created>
  <dcterms:modified xsi:type="dcterms:W3CDTF">2022-04-02T01:49:44Z</dcterms:modified>
</cp:coreProperties>
</file>