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259" r:id="rId4"/>
    <p:sldId id="260" r:id="rId5"/>
    <p:sldId id="261" r:id="rId6"/>
    <p:sldId id="262" r:id="rId7"/>
    <p:sldId id="277"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7C830-D289-4B74-9D12-75AD47A7F64A}" type="datetimeFigureOut">
              <a:rPr lang="en-US" smtClean="0"/>
              <a:t>4/23/2022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0AAC4-21ED-429E-A7F8-8783F8EF9D58}" type="slidenum">
              <a:rPr lang="en-US" smtClean="0"/>
              <a:t>‹#›</a:t>
            </a:fld>
            <a:endParaRPr lang="en-US"/>
          </a:p>
        </p:txBody>
      </p:sp>
    </p:spTree>
    <p:extLst>
      <p:ext uri="{BB962C8B-B14F-4D97-AF65-F5344CB8AC3E}">
        <p14:creationId xmlns:p14="http://schemas.microsoft.com/office/powerpoint/2010/main" val="101102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FA04E-DF31-46CE-B66F-E99DBC181F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304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36833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76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321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954947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75524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45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665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FA04E-DF31-46CE-B66F-E99DBC181F8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6250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772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678C-5054-4CDA-8444-97E8CA5F004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14848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237FB-1B81-4E36-A23B-A6A1DB50BE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69F8E-A516-44E9-BCB9-DF119853ED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61E704-3924-439B-A615-A4B93BAFA034}"/>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5" name="Footer Placeholder 4">
            <a:extLst>
              <a:ext uri="{FF2B5EF4-FFF2-40B4-BE49-F238E27FC236}">
                <a16:creationId xmlns:a16="http://schemas.microsoft.com/office/drawing/2014/main" id="{EBA78F63-D2C5-44ED-AA88-9D6325F3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8F774-7350-416F-B539-CAB13C1D09EA}"/>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330714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792D0-1800-4D36-98E1-1611C53F31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216C73-8758-44C4-A690-9C4FADF9F1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BD71B8-D33F-4E11-AC56-C3E00DF8C274}"/>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5" name="Footer Placeholder 4">
            <a:extLst>
              <a:ext uri="{FF2B5EF4-FFF2-40B4-BE49-F238E27FC236}">
                <a16:creationId xmlns:a16="http://schemas.microsoft.com/office/drawing/2014/main" id="{CA64D147-326F-45C9-B353-9A1010CF14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140E5-A02D-4B9C-AB83-89B8EEE8657E}"/>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407161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6B9EAD-9593-47DD-AFF7-69992539B3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FAD0F1-9697-4201-835D-954B9EAE7A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464E6-FC0C-4E96-9D80-A1D8A11937C6}"/>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5" name="Footer Placeholder 4">
            <a:extLst>
              <a:ext uri="{FF2B5EF4-FFF2-40B4-BE49-F238E27FC236}">
                <a16:creationId xmlns:a16="http://schemas.microsoft.com/office/drawing/2014/main" id="{E5593934-9A4C-4F3A-AEDA-AF33A2182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092CAC-6CC7-4142-84BE-3A1AAFE55449}"/>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2508078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754340-6524-46E4-9D05-07AE4021FF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a:extLst>
              <a:ext uri="{FF2B5EF4-FFF2-40B4-BE49-F238E27FC236}">
                <a16:creationId xmlns:a16="http://schemas.microsoft.com/office/drawing/2014/main" id="{87E630B8-A125-4E31-A5F0-2A2D8DB0860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11"/>
          <a:stretch/>
        </p:blipFill>
        <p:spPr>
          <a:xfrm>
            <a:off x="0" y="3848100"/>
            <a:ext cx="12192000" cy="3009900"/>
          </a:xfrm>
          <a:prstGeom prst="rect">
            <a:avLst/>
          </a:prstGeom>
        </p:spPr>
      </p:pic>
      <p:sp>
        <p:nvSpPr>
          <p:cNvPr id="2" name="标题 1">
            <a:extLst>
              <a:ext uri="{FF2B5EF4-FFF2-40B4-BE49-F238E27FC236}">
                <a16:creationId xmlns:a16="http://schemas.microsoft.com/office/drawing/2014/main" id="{9E7C6653-B0C2-4AFB-9103-D150D4571B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11" name="矩形 10">
            <a:extLst>
              <a:ext uri="{FF2B5EF4-FFF2-40B4-BE49-F238E27FC236}">
                <a16:creationId xmlns:a16="http://schemas.microsoft.com/office/drawing/2014/main" id="{3BDC2CBB-4D3B-4AD8-B837-6F637B700E97}"/>
              </a:ext>
            </a:extLst>
          </p:cNvPr>
          <p:cNvSpPr/>
          <p:nvPr userDrawn="1"/>
        </p:nvSpPr>
        <p:spPr>
          <a:xfrm>
            <a:off x="342900" y="304800"/>
            <a:ext cx="11455400" cy="628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18768052"/>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36BD-2028-498A-81D5-2862E21A84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158626-86E8-4B21-8041-7E85CD219D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A6D30-A08B-4084-8CBE-88D43E434DE3}"/>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5" name="Footer Placeholder 4">
            <a:extLst>
              <a:ext uri="{FF2B5EF4-FFF2-40B4-BE49-F238E27FC236}">
                <a16:creationId xmlns:a16="http://schemas.microsoft.com/office/drawing/2014/main" id="{199D6FBA-2221-4B25-A214-BE60B6FD5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8D34B-C1D2-44BC-AC2F-150DE973D350}"/>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4098149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6CC5E-14A5-4D1B-8453-4CDCC6F361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7FECF58-EBDD-4F82-9FA1-E24F66E243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EF4174-36CB-4FE8-9226-B33AD8C84A5F}"/>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5" name="Footer Placeholder 4">
            <a:extLst>
              <a:ext uri="{FF2B5EF4-FFF2-40B4-BE49-F238E27FC236}">
                <a16:creationId xmlns:a16="http://schemas.microsoft.com/office/drawing/2014/main" id="{B160695A-59D8-40BE-9F61-7724A4D90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B3027-3BD9-4147-818E-523601FD2EF0}"/>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345833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7CCB-4FA4-4B50-8708-41CDC73500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4BBA0-273F-4FE5-979F-3293A372A3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3EA604-B7BC-415C-8B40-F9AB0C501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F73555-0C4B-4149-BB83-112E1CECB3FA}"/>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6" name="Footer Placeholder 5">
            <a:extLst>
              <a:ext uri="{FF2B5EF4-FFF2-40B4-BE49-F238E27FC236}">
                <a16:creationId xmlns:a16="http://schemas.microsoft.com/office/drawing/2014/main" id="{E54FACCE-002B-4D42-BBA2-DFF040299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697A7-E444-402A-883D-FAC2828829D2}"/>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330376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4224A-C3D4-44CB-B092-C6E8FAC0E6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5E9023-CAAE-4422-B7D8-BEF4D194AE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E16CB0-CDF1-4470-9C84-BD1A6E12A1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1FF063-BCD5-4877-B17D-18A4A7F79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4FEC4-BA93-4C95-807C-5C4171109F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BEF95F-E232-42B5-8A3D-8072DB652733}"/>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8" name="Footer Placeholder 7">
            <a:extLst>
              <a:ext uri="{FF2B5EF4-FFF2-40B4-BE49-F238E27FC236}">
                <a16:creationId xmlns:a16="http://schemas.microsoft.com/office/drawing/2014/main" id="{1DCECCD3-8886-45A1-833A-FA2F69246B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6B18BF-7BAD-4188-9C64-86F93EB149C1}"/>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1308953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9164E-CC06-4B67-A9BD-6D04294035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EAE25A-AA8E-494C-B3C6-97B3B9D8CACC}"/>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4" name="Footer Placeholder 3">
            <a:extLst>
              <a:ext uri="{FF2B5EF4-FFF2-40B4-BE49-F238E27FC236}">
                <a16:creationId xmlns:a16="http://schemas.microsoft.com/office/drawing/2014/main" id="{2732E99C-54E2-40DE-B212-FA6B70D5EF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5B3D6F-CE31-4E4A-8996-2AC91A5E18C8}"/>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2970771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E1B2E7-6017-4F9C-B25A-A3AE8E9F3994}"/>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3" name="Footer Placeholder 2">
            <a:extLst>
              <a:ext uri="{FF2B5EF4-FFF2-40B4-BE49-F238E27FC236}">
                <a16:creationId xmlns:a16="http://schemas.microsoft.com/office/drawing/2014/main" id="{88AC0780-A584-4861-B260-4FD6B8813B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0F2EC8-654F-42DB-8F19-A8AF22E94269}"/>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94549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A7177-B721-4D0F-82D7-D7EFBA783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0173C6-F657-494B-A502-FABC282B3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FA91C7-0C24-4322-80A2-931F43A37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F14EF-AF56-404D-A136-FE5DAD11CB07}"/>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6" name="Footer Placeholder 5">
            <a:extLst>
              <a:ext uri="{FF2B5EF4-FFF2-40B4-BE49-F238E27FC236}">
                <a16:creationId xmlns:a16="http://schemas.microsoft.com/office/drawing/2014/main" id="{38615A76-ADB5-4A6D-8B68-E396C325CA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6D21BE-EE43-42B7-A8A3-36E1E82D2463}"/>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3050141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169BB-99D7-4138-8468-D55CDACBB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013A94-3962-4B39-A487-08CA4FF0DE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54B2A8-3588-415C-947D-5FDDB5514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526299-3571-431B-B233-DF261F77245C}"/>
              </a:ext>
            </a:extLst>
          </p:cNvPr>
          <p:cNvSpPr>
            <a:spLocks noGrp="1"/>
          </p:cNvSpPr>
          <p:nvPr>
            <p:ph type="dt" sz="half" idx="10"/>
          </p:nvPr>
        </p:nvSpPr>
        <p:spPr/>
        <p:txBody>
          <a:bodyPr/>
          <a:lstStyle/>
          <a:p>
            <a:fld id="{EC469785-B742-4632-94D0-6D90EE4DE899}" type="datetimeFigureOut">
              <a:rPr lang="en-US" smtClean="0"/>
              <a:t>4/23/2022</a:t>
            </a:fld>
            <a:endParaRPr lang="en-US"/>
          </a:p>
        </p:txBody>
      </p:sp>
      <p:sp>
        <p:nvSpPr>
          <p:cNvPr id="6" name="Footer Placeholder 5">
            <a:extLst>
              <a:ext uri="{FF2B5EF4-FFF2-40B4-BE49-F238E27FC236}">
                <a16:creationId xmlns:a16="http://schemas.microsoft.com/office/drawing/2014/main" id="{75F99F98-566F-44FC-B51B-438F6B92A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35997-3986-4C8B-96F8-56527FA2FE40}"/>
              </a:ext>
            </a:extLst>
          </p:cNvPr>
          <p:cNvSpPr>
            <a:spLocks noGrp="1"/>
          </p:cNvSpPr>
          <p:nvPr>
            <p:ph type="sldNum" sz="quarter" idx="12"/>
          </p:nvPr>
        </p:nvSpPr>
        <p:spPr/>
        <p:txBody>
          <a:bodyPr/>
          <a:lstStyle/>
          <a:p>
            <a:fld id="{28B10C6F-2011-4883-8BC9-B19B0AEFE6A0}" type="slidenum">
              <a:rPr lang="en-US" smtClean="0"/>
              <a:t>‹#›</a:t>
            </a:fld>
            <a:endParaRPr lang="en-US"/>
          </a:p>
        </p:txBody>
      </p:sp>
    </p:spTree>
    <p:extLst>
      <p:ext uri="{BB962C8B-B14F-4D97-AF65-F5344CB8AC3E}">
        <p14:creationId xmlns:p14="http://schemas.microsoft.com/office/powerpoint/2010/main" val="23692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D092B4-D2E0-4F7C-AA81-CD1459B8DA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0BE25E-E755-407A-931A-17BDB712BD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E9B95-BD6F-4515-A2FE-8002F08DC3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69785-B742-4632-94D0-6D90EE4DE899}" type="datetimeFigureOut">
              <a:rPr lang="en-US" smtClean="0"/>
              <a:t>4/23/2022</a:t>
            </a:fld>
            <a:endParaRPr lang="en-US"/>
          </a:p>
        </p:txBody>
      </p:sp>
      <p:sp>
        <p:nvSpPr>
          <p:cNvPr id="5" name="Footer Placeholder 4">
            <a:extLst>
              <a:ext uri="{FF2B5EF4-FFF2-40B4-BE49-F238E27FC236}">
                <a16:creationId xmlns:a16="http://schemas.microsoft.com/office/drawing/2014/main" id="{12CA2B56-8FB8-4737-9FB9-D4EE3CCA38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ABA7E1-0D0A-4351-B3C7-F278B6E096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B10C6F-2011-4883-8BC9-B19B0AEFE6A0}" type="slidenum">
              <a:rPr lang="en-US" smtClean="0"/>
              <a:t>‹#›</a:t>
            </a:fld>
            <a:endParaRPr lang="en-US"/>
          </a:p>
        </p:txBody>
      </p:sp>
    </p:spTree>
    <p:extLst>
      <p:ext uri="{BB962C8B-B14F-4D97-AF65-F5344CB8AC3E}">
        <p14:creationId xmlns:p14="http://schemas.microsoft.com/office/powerpoint/2010/main" val="2185444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notesSlide" Target="../notesSlides/notesSlide7.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slideLayout" Target="../slideLayouts/slideLayout7.xml"/><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9.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0EBCC12-F375-4F1C-A3D9-838F0E803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87"/>
          <a:stretch/>
        </p:blipFill>
        <p:spPr>
          <a:xfrm>
            <a:off x="1560967" y="-65582"/>
            <a:ext cx="10637313" cy="5933052"/>
          </a:xfrm>
          <a:prstGeom prst="rect">
            <a:avLst/>
          </a:prstGeom>
        </p:spPr>
      </p:pic>
      <p:sp>
        <p:nvSpPr>
          <p:cNvPr id="36" name="任意多边形: 形状 35">
            <a:extLst>
              <a:ext uri="{FF2B5EF4-FFF2-40B4-BE49-F238E27FC236}">
                <a16:creationId xmlns:a16="http://schemas.microsoft.com/office/drawing/2014/main" id="{C50C3F74-4B29-489B-AE36-CE0C4B75914B}"/>
              </a:ext>
            </a:extLst>
          </p:cNvPr>
          <p:cNvSpPr/>
          <p:nvPr/>
        </p:nvSpPr>
        <p:spPr>
          <a:xfrm>
            <a:off x="0" y="-669284"/>
            <a:ext cx="12237380" cy="7463545"/>
          </a:xfrm>
          <a:custGeom>
            <a:avLst/>
            <a:gdLst>
              <a:gd name="connsiteX0" fmla="*/ 469346 w 12237948"/>
              <a:gd name="connsiteY0" fmla="*/ 1885 h 7463545"/>
              <a:gd name="connsiteX1" fmla="*/ 1777446 w 12237948"/>
              <a:gd name="connsiteY1" fmla="*/ 896364 h 7463545"/>
              <a:gd name="connsiteX2" fmla="*/ 2983947 w 12237948"/>
              <a:gd name="connsiteY2" fmla="*/ 1049704 h 7463545"/>
              <a:gd name="connsiteX3" fmla="*/ 4190447 w 12237948"/>
              <a:gd name="connsiteY3" fmla="*/ 768581 h 7463545"/>
              <a:gd name="connsiteX4" fmla="*/ 5054048 w 12237948"/>
              <a:gd name="connsiteY4" fmla="*/ 909143 h 7463545"/>
              <a:gd name="connsiteX5" fmla="*/ 6285947 w 12237948"/>
              <a:gd name="connsiteY5" fmla="*/ 1803622 h 7463545"/>
              <a:gd name="connsiteX6" fmla="*/ 8216347 w 12237948"/>
              <a:gd name="connsiteY6" fmla="*/ 1816401 h 7463545"/>
              <a:gd name="connsiteX7" fmla="*/ 10515046 w 12237948"/>
              <a:gd name="connsiteY7" fmla="*/ 1433052 h 7463545"/>
              <a:gd name="connsiteX8" fmla="*/ 12140646 w 12237948"/>
              <a:gd name="connsiteY8" fmla="*/ 1663061 h 7463545"/>
              <a:gd name="connsiteX9" fmla="*/ 12237948 w 12237948"/>
              <a:gd name="connsiteY9" fmla="*/ 1709671 h 7463545"/>
              <a:gd name="connsiteX10" fmla="*/ 12237948 w 12237948"/>
              <a:gd name="connsiteY10" fmla="*/ 7463545 h 7463545"/>
              <a:gd name="connsiteX11" fmla="*/ 0 w 12237948"/>
              <a:gd name="connsiteY11" fmla="*/ 7463545 h 7463545"/>
              <a:gd name="connsiteX12" fmla="*/ 0 w 12237948"/>
              <a:gd name="connsiteY12" fmla="*/ 29451 h 7463545"/>
              <a:gd name="connsiteX13" fmla="*/ 62351 w 12237948"/>
              <a:gd name="connsiteY13" fmla="*/ 23049 h 7463545"/>
              <a:gd name="connsiteX14" fmla="*/ 469346 w 12237948"/>
              <a:gd name="connsiteY14" fmla="*/ 1885 h 74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37948" h="7463545">
                <a:moveTo>
                  <a:pt x="469346" y="1885"/>
                </a:moveTo>
                <a:cubicBezTo>
                  <a:pt x="951947" y="-42839"/>
                  <a:pt x="1358346" y="721727"/>
                  <a:pt x="1777446" y="896364"/>
                </a:cubicBezTo>
                <a:cubicBezTo>
                  <a:pt x="2196547" y="1071001"/>
                  <a:pt x="2581779" y="1071001"/>
                  <a:pt x="2983947" y="1049704"/>
                </a:cubicBezTo>
                <a:cubicBezTo>
                  <a:pt x="3386114" y="1028406"/>
                  <a:pt x="3845430" y="792008"/>
                  <a:pt x="4190447" y="768581"/>
                </a:cubicBezTo>
                <a:cubicBezTo>
                  <a:pt x="4535465" y="745155"/>
                  <a:pt x="4704799" y="736636"/>
                  <a:pt x="5054048" y="909143"/>
                </a:cubicBezTo>
                <a:cubicBezTo>
                  <a:pt x="5403300" y="1081649"/>
                  <a:pt x="5758898" y="1652413"/>
                  <a:pt x="6285947" y="1803622"/>
                </a:cubicBezTo>
                <a:cubicBezTo>
                  <a:pt x="6812997" y="1954832"/>
                  <a:pt x="7511497" y="1878162"/>
                  <a:pt x="8216347" y="1816401"/>
                </a:cubicBezTo>
                <a:cubicBezTo>
                  <a:pt x="8921197" y="1754639"/>
                  <a:pt x="9860996" y="1458609"/>
                  <a:pt x="10515046" y="1433052"/>
                </a:cubicBezTo>
                <a:cubicBezTo>
                  <a:pt x="11169096" y="1407496"/>
                  <a:pt x="11609363" y="1373420"/>
                  <a:pt x="12140646" y="1663061"/>
                </a:cubicBezTo>
                <a:lnTo>
                  <a:pt x="12237948" y="1709671"/>
                </a:lnTo>
                <a:lnTo>
                  <a:pt x="12237948" y="7463545"/>
                </a:lnTo>
                <a:lnTo>
                  <a:pt x="0" y="7463545"/>
                </a:lnTo>
                <a:lnTo>
                  <a:pt x="0" y="29451"/>
                </a:lnTo>
                <a:lnTo>
                  <a:pt x="62351" y="23049"/>
                </a:lnTo>
                <a:cubicBezTo>
                  <a:pt x="208996" y="11601"/>
                  <a:pt x="348697" y="13066"/>
                  <a:pt x="469346" y="1885"/>
                </a:cubicBezTo>
                <a:close/>
              </a:path>
            </a:pathLst>
          </a:cu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ea"/>
              <a:sym typeface="+mn-lt"/>
            </a:endParaRPr>
          </a:p>
        </p:txBody>
      </p:sp>
      <p:pic>
        <p:nvPicPr>
          <p:cNvPr id="11" name="图片 10">
            <a:extLst>
              <a:ext uri="{FF2B5EF4-FFF2-40B4-BE49-F238E27FC236}">
                <a16:creationId xmlns:a16="http://schemas.microsoft.com/office/drawing/2014/main" id="{F4D61DDE-009E-4314-83B2-01BAC8518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114"/>
          <a:stretch/>
        </p:blipFill>
        <p:spPr>
          <a:xfrm>
            <a:off x="36035" y="4061026"/>
            <a:ext cx="12192000" cy="2739047"/>
          </a:xfrm>
          <a:prstGeom prst="rect">
            <a:avLst/>
          </a:prstGeom>
        </p:spPr>
      </p:pic>
      <p:pic>
        <p:nvPicPr>
          <p:cNvPr id="13" name="图片 12">
            <a:extLst>
              <a:ext uri="{FF2B5EF4-FFF2-40B4-BE49-F238E27FC236}">
                <a16:creationId xmlns:a16="http://schemas.microsoft.com/office/drawing/2014/main" id="{97BABD77-61D1-4A74-9C1D-CEBD07C66D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456"/>
          <a:stretch/>
        </p:blipFill>
        <p:spPr>
          <a:xfrm>
            <a:off x="-107026" y="4309971"/>
            <a:ext cx="12299026" cy="2490102"/>
          </a:xfrm>
          <a:prstGeom prst="rect">
            <a:avLst/>
          </a:prstGeom>
        </p:spPr>
      </p:pic>
      <p:pic>
        <p:nvPicPr>
          <p:cNvPr id="15" name="图片 14">
            <a:extLst>
              <a:ext uri="{FF2B5EF4-FFF2-40B4-BE49-F238E27FC236}">
                <a16:creationId xmlns:a16="http://schemas.microsoft.com/office/drawing/2014/main" id="{6E797B70-7D9C-4C63-A81E-8D07B39B9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8671" y="4573102"/>
            <a:ext cx="957802" cy="1963839"/>
          </a:xfrm>
          <a:prstGeom prst="rect">
            <a:avLst/>
          </a:prstGeom>
        </p:spPr>
      </p:pic>
      <p:pic>
        <p:nvPicPr>
          <p:cNvPr id="18" name="图片 17">
            <a:extLst>
              <a:ext uri="{FF2B5EF4-FFF2-40B4-BE49-F238E27FC236}">
                <a16:creationId xmlns:a16="http://schemas.microsoft.com/office/drawing/2014/main" id="{42BC3C9B-8A61-453C-A71E-124D38F2E3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6935" y="5407838"/>
            <a:ext cx="575649" cy="1180288"/>
          </a:xfrm>
          <a:prstGeom prst="rect">
            <a:avLst/>
          </a:prstGeom>
        </p:spPr>
      </p:pic>
      <p:grpSp>
        <p:nvGrpSpPr>
          <p:cNvPr id="4" name="组合 3">
            <a:extLst>
              <a:ext uri="{FF2B5EF4-FFF2-40B4-BE49-F238E27FC236}">
                <a16:creationId xmlns:a16="http://schemas.microsoft.com/office/drawing/2014/main" id="{C260F95D-C23E-4B1C-BE0B-388AB3E04ACC}"/>
              </a:ext>
            </a:extLst>
          </p:cNvPr>
          <p:cNvGrpSpPr/>
          <p:nvPr/>
        </p:nvGrpSpPr>
        <p:grpSpPr>
          <a:xfrm>
            <a:off x="304800" y="1836590"/>
            <a:ext cx="11358282" cy="2894190"/>
            <a:chOff x="1961178" y="1266715"/>
            <a:chExt cx="7933204" cy="3357571"/>
          </a:xfrm>
        </p:grpSpPr>
        <p:sp>
          <p:nvSpPr>
            <p:cNvPr id="2" name="任意多边形: 形状 1">
              <a:extLst>
                <a:ext uri="{FF2B5EF4-FFF2-40B4-BE49-F238E27FC236}">
                  <a16:creationId xmlns:a16="http://schemas.microsoft.com/office/drawing/2014/main" id="{478287E9-8D70-416C-964C-7250DFDBF84E}"/>
                </a:ext>
              </a:extLst>
            </p:cNvPr>
            <p:cNvSpPr/>
            <p:nvPr/>
          </p:nvSpPr>
          <p:spPr>
            <a:xfrm>
              <a:off x="2123844" y="1401589"/>
              <a:ext cx="7520320" cy="3051307"/>
            </a:xfrm>
            <a:custGeom>
              <a:avLst/>
              <a:gdLst>
                <a:gd name="connsiteX0" fmla="*/ 2606790 w 7471847"/>
                <a:gd name="connsiteY0" fmla="*/ 362985 h 3029256"/>
                <a:gd name="connsiteX1" fmla="*/ 1641590 w 7471847"/>
                <a:gd name="connsiteY1" fmla="*/ 235985 h 3029256"/>
                <a:gd name="connsiteX2" fmla="*/ 66790 w 7471847"/>
                <a:gd name="connsiteY2" fmla="*/ 1086885 h 3029256"/>
                <a:gd name="connsiteX3" fmla="*/ 536690 w 7471847"/>
                <a:gd name="connsiteY3" fmla="*/ 2826785 h 3029256"/>
                <a:gd name="connsiteX4" fmla="*/ 2733790 w 7471847"/>
                <a:gd name="connsiteY4" fmla="*/ 2991885 h 3029256"/>
                <a:gd name="connsiteX5" fmla="*/ 4727690 w 7471847"/>
                <a:gd name="connsiteY5" fmla="*/ 2814085 h 3029256"/>
                <a:gd name="connsiteX6" fmla="*/ 6823190 w 7471847"/>
                <a:gd name="connsiteY6" fmla="*/ 2877585 h 3029256"/>
                <a:gd name="connsiteX7" fmla="*/ 7470890 w 7471847"/>
                <a:gd name="connsiteY7" fmla="*/ 1290085 h 3029256"/>
                <a:gd name="connsiteX8" fmla="*/ 6721590 w 7471847"/>
                <a:gd name="connsiteY8" fmla="*/ 20085 h 3029256"/>
                <a:gd name="connsiteX9" fmla="*/ 3457690 w 7471847"/>
                <a:gd name="connsiteY9" fmla="*/ 502685 h 3029256"/>
                <a:gd name="connsiteX10" fmla="*/ 2606790 w 7471847"/>
                <a:gd name="connsiteY10" fmla="*/ 362985 h 3029256"/>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574 h 3028895"/>
                <a:gd name="connsiteX1" fmla="*/ 1386964 w 7455346"/>
                <a:gd name="connsiteY1" fmla="*/ 283249 h 3028895"/>
                <a:gd name="connsiteX2" fmla="*/ 50289 w 7455346"/>
                <a:gd name="connsiteY2" fmla="*/ 1086524 h 3028895"/>
                <a:gd name="connsiteX3" fmla="*/ 520189 w 7455346"/>
                <a:gd name="connsiteY3" fmla="*/ 2826424 h 3028895"/>
                <a:gd name="connsiteX4" fmla="*/ 2717289 w 7455346"/>
                <a:gd name="connsiteY4" fmla="*/ 2991524 h 3028895"/>
                <a:gd name="connsiteX5" fmla="*/ 4711189 w 7455346"/>
                <a:gd name="connsiteY5" fmla="*/ 2813724 h 3028895"/>
                <a:gd name="connsiteX6" fmla="*/ 6806689 w 7455346"/>
                <a:gd name="connsiteY6" fmla="*/ 2877224 h 3028895"/>
                <a:gd name="connsiteX7" fmla="*/ 7454389 w 7455346"/>
                <a:gd name="connsiteY7" fmla="*/ 1289724 h 3028895"/>
                <a:gd name="connsiteX8" fmla="*/ 6705089 w 7455346"/>
                <a:gd name="connsiteY8" fmla="*/ 19724 h 3028895"/>
                <a:gd name="connsiteX9" fmla="*/ 3765039 w 7455346"/>
                <a:gd name="connsiteY9" fmla="*/ 507086 h 3028895"/>
                <a:gd name="connsiteX10" fmla="*/ 2528377 w 7455346"/>
                <a:gd name="connsiteY10" fmla="*/ 343574 h 3028895"/>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66673 w 7446017"/>
                <a:gd name="connsiteY0" fmla="*/ 276583 h 3028579"/>
                <a:gd name="connsiteX1" fmla="*/ 1377635 w 7446017"/>
                <a:gd name="connsiteY1" fmla="*/ 282933 h 3028579"/>
                <a:gd name="connsiteX2" fmla="*/ 40960 w 7446017"/>
                <a:gd name="connsiteY2" fmla="*/ 1086208 h 3028579"/>
                <a:gd name="connsiteX3" fmla="*/ 510860 w 7446017"/>
                <a:gd name="connsiteY3" fmla="*/ 2826108 h 3028579"/>
                <a:gd name="connsiteX4" fmla="*/ 2707960 w 7446017"/>
                <a:gd name="connsiteY4" fmla="*/ 2991208 h 3028579"/>
                <a:gd name="connsiteX5" fmla="*/ 4701860 w 7446017"/>
                <a:gd name="connsiteY5" fmla="*/ 2813408 h 3028579"/>
                <a:gd name="connsiteX6" fmla="*/ 6797360 w 7446017"/>
                <a:gd name="connsiteY6" fmla="*/ 2876908 h 3028579"/>
                <a:gd name="connsiteX7" fmla="*/ 7445060 w 7446017"/>
                <a:gd name="connsiteY7" fmla="*/ 1289408 h 3028579"/>
                <a:gd name="connsiteX8" fmla="*/ 6695760 w 7446017"/>
                <a:gd name="connsiteY8" fmla="*/ 19408 h 3028579"/>
                <a:gd name="connsiteX9" fmla="*/ 3755710 w 7446017"/>
                <a:gd name="connsiteY9" fmla="*/ 506770 h 3028579"/>
                <a:gd name="connsiteX10" fmla="*/ 2566673 w 7446017"/>
                <a:gd name="connsiteY10" fmla="*/ 276583 h 3028579"/>
                <a:gd name="connsiteX0" fmla="*/ 2588647 w 7467991"/>
                <a:gd name="connsiteY0" fmla="*/ 276583 h 3028579"/>
                <a:gd name="connsiteX1" fmla="*/ 1399609 w 7467991"/>
                <a:gd name="connsiteY1" fmla="*/ 282933 h 3028579"/>
                <a:gd name="connsiteX2" fmla="*/ 62934 w 7467991"/>
                <a:gd name="connsiteY2" fmla="*/ 1086208 h 3028579"/>
                <a:gd name="connsiteX3" fmla="*/ 532834 w 7467991"/>
                <a:gd name="connsiteY3" fmla="*/ 2826108 h 3028579"/>
                <a:gd name="connsiteX4" fmla="*/ 2729934 w 7467991"/>
                <a:gd name="connsiteY4" fmla="*/ 2991208 h 3028579"/>
                <a:gd name="connsiteX5" fmla="*/ 4723834 w 7467991"/>
                <a:gd name="connsiteY5" fmla="*/ 2813408 h 3028579"/>
                <a:gd name="connsiteX6" fmla="*/ 6819334 w 7467991"/>
                <a:gd name="connsiteY6" fmla="*/ 2876908 h 3028579"/>
                <a:gd name="connsiteX7" fmla="*/ 7467034 w 7467991"/>
                <a:gd name="connsiteY7" fmla="*/ 1289408 h 3028579"/>
                <a:gd name="connsiteX8" fmla="*/ 6717734 w 7467991"/>
                <a:gd name="connsiteY8" fmla="*/ 19408 h 3028579"/>
                <a:gd name="connsiteX9" fmla="*/ 3777684 w 7467991"/>
                <a:gd name="connsiteY9" fmla="*/ 506770 h 3028579"/>
                <a:gd name="connsiteX10" fmla="*/ 2588647 w 7467991"/>
                <a:gd name="connsiteY10" fmla="*/ 276583 h 3028579"/>
                <a:gd name="connsiteX0" fmla="*/ 2726790 w 7606134"/>
                <a:gd name="connsiteY0" fmla="*/ 276583 h 3028579"/>
                <a:gd name="connsiteX1" fmla="*/ 1537752 w 7606134"/>
                <a:gd name="connsiteY1" fmla="*/ 282933 h 3028579"/>
                <a:gd name="connsiteX2" fmla="*/ 201077 w 7606134"/>
                <a:gd name="connsiteY2" fmla="*/ 1086208 h 3028579"/>
                <a:gd name="connsiteX3" fmla="*/ 670977 w 7606134"/>
                <a:gd name="connsiteY3" fmla="*/ 2826108 h 3028579"/>
                <a:gd name="connsiteX4" fmla="*/ 2868077 w 7606134"/>
                <a:gd name="connsiteY4" fmla="*/ 2991208 h 3028579"/>
                <a:gd name="connsiteX5" fmla="*/ 4861977 w 7606134"/>
                <a:gd name="connsiteY5" fmla="*/ 2813408 h 3028579"/>
                <a:gd name="connsiteX6" fmla="*/ 6957477 w 7606134"/>
                <a:gd name="connsiteY6" fmla="*/ 2876908 h 3028579"/>
                <a:gd name="connsiteX7" fmla="*/ 7605177 w 7606134"/>
                <a:gd name="connsiteY7" fmla="*/ 1289408 h 3028579"/>
                <a:gd name="connsiteX8" fmla="*/ 6855877 w 7606134"/>
                <a:gd name="connsiteY8" fmla="*/ 19408 h 3028579"/>
                <a:gd name="connsiteX9" fmla="*/ 3915827 w 7606134"/>
                <a:gd name="connsiteY9" fmla="*/ 506770 h 3028579"/>
                <a:gd name="connsiteX10" fmla="*/ 2726790 w 7606134"/>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69378 w 7548722"/>
                <a:gd name="connsiteY0" fmla="*/ 276583 h 3040686"/>
                <a:gd name="connsiteX1" fmla="*/ 1327940 w 7548722"/>
                <a:gd name="connsiteY1" fmla="*/ 199113 h 3040686"/>
                <a:gd name="connsiteX2" fmla="*/ 21745 w 7548722"/>
                <a:gd name="connsiteY2" fmla="*/ 1238608 h 3040686"/>
                <a:gd name="connsiteX3" fmla="*/ 682145 w 7548722"/>
                <a:gd name="connsiteY3" fmla="*/ 2864208 h 3040686"/>
                <a:gd name="connsiteX4" fmla="*/ 2810665 w 7548722"/>
                <a:gd name="connsiteY4" fmla="*/ 2991208 h 3040686"/>
                <a:gd name="connsiteX5" fmla="*/ 4804565 w 7548722"/>
                <a:gd name="connsiteY5" fmla="*/ 2813408 h 3040686"/>
                <a:gd name="connsiteX6" fmla="*/ 6900065 w 7548722"/>
                <a:gd name="connsiteY6" fmla="*/ 2876908 h 3040686"/>
                <a:gd name="connsiteX7" fmla="*/ 7547765 w 7548722"/>
                <a:gd name="connsiteY7" fmla="*/ 1289408 h 3040686"/>
                <a:gd name="connsiteX8" fmla="*/ 6798465 w 7548722"/>
                <a:gd name="connsiteY8" fmla="*/ 19408 h 3040686"/>
                <a:gd name="connsiteX9" fmla="*/ 3858415 w 7548722"/>
                <a:gd name="connsiteY9" fmla="*/ 506770 h 3040686"/>
                <a:gd name="connsiteX10" fmla="*/ 2669378 w 7548722"/>
                <a:gd name="connsiteY10" fmla="*/ 276583 h 3040686"/>
                <a:gd name="connsiteX0" fmla="*/ 2674191 w 7553535"/>
                <a:gd name="connsiteY0" fmla="*/ 276583 h 3071547"/>
                <a:gd name="connsiteX1" fmla="*/ 1332753 w 7553535"/>
                <a:gd name="connsiteY1" fmla="*/ 199113 h 3071547"/>
                <a:gd name="connsiteX2" fmla="*/ 26558 w 7553535"/>
                <a:gd name="connsiteY2" fmla="*/ 1238608 h 3071547"/>
                <a:gd name="connsiteX3" fmla="*/ 686958 w 7553535"/>
                <a:gd name="connsiteY3" fmla="*/ 2864208 h 3071547"/>
                <a:gd name="connsiteX4" fmla="*/ 2815478 w 7553535"/>
                <a:gd name="connsiteY4" fmla="*/ 2991208 h 3071547"/>
                <a:gd name="connsiteX5" fmla="*/ 4809378 w 7553535"/>
                <a:gd name="connsiteY5" fmla="*/ 2813408 h 3071547"/>
                <a:gd name="connsiteX6" fmla="*/ 6904878 w 7553535"/>
                <a:gd name="connsiteY6" fmla="*/ 2876908 h 3071547"/>
                <a:gd name="connsiteX7" fmla="*/ 7552578 w 7553535"/>
                <a:gd name="connsiteY7" fmla="*/ 1289408 h 3071547"/>
                <a:gd name="connsiteX8" fmla="*/ 6803278 w 7553535"/>
                <a:gd name="connsiteY8" fmla="*/ 19408 h 3071547"/>
                <a:gd name="connsiteX9" fmla="*/ 3863228 w 7553535"/>
                <a:gd name="connsiteY9" fmla="*/ 506770 h 3071547"/>
                <a:gd name="connsiteX10" fmla="*/ 2674191 w 7553535"/>
                <a:gd name="connsiteY10" fmla="*/ 276583 h 3071547"/>
                <a:gd name="connsiteX0" fmla="*/ 2668778 w 7548122"/>
                <a:gd name="connsiteY0" fmla="*/ 276583 h 3036703"/>
                <a:gd name="connsiteX1" fmla="*/ 1327340 w 7548122"/>
                <a:gd name="connsiteY1" fmla="*/ 199113 h 3036703"/>
                <a:gd name="connsiteX2" fmla="*/ 21145 w 7548122"/>
                <a:gd name="connsiteY2" fmla="*/ 1238608 h 3036703"/>
                <a:gd name="connsiteX3" fmla="*/ 681545 w 7548122"/>
                <a:gd name="connsiteY3" fmla="*/ 2864208 h 3036703"/>
                <a:gd name="connsiteX4" fmla="*/ 2733865 w 7548122"/>
                <a:gd name="connsiteY4" fmla="*/ 2983588 h 3036703"/>
                <a:gd name="connsiteX5" fmla="*/ 4803965 w 7548122"/>
                <a:gd name="connsiteY5" fmla="*/ 2813408 h 3036703"/>
                <a:gd name="connsiteX6" fmla="*/ 6899465 w 7548122"/>
                <a:gd name="connsiteY6" fmla="*/ 2876908 h 3036703"/>
                <a:gd name="connsiteX7" fmla="*/ 7547165 w 7548122"/>
                <a:gd name="connsiteY7" fmla="*/ 1289408 h 3036703"/>
                <a:gd name="connsiteX8" fmla="*/ 6797865 w 7548122"/>
                <a:gd name="connsiteY8" fmla="*/ 19408 h 3036703"/>
                <a:gd name="connsiteX9" fmla="*/ 3857815 w 7548122"/>
                <a:gd name="connsiteY9" fmla="*/ 506770 h 3036703"/>
                <a:gd name="connsiteX10" fmla="*/ 2668778 w 7548122"/>
                <a:gd name="connsiteY10" fmla="*/ 276583 h 3036703"/>
                <a:gd name="connsiteX0" fmla="*/ 2668778 w 7548122"/>
                <a:gd name="connsiteY0" fmla="*/ 276583 h 3064978"/>
                <a:gd name="connsiteX1" fmla="*/ 1327340 w 7548122"/>
                <a:gd name="connsiteY1" fmla="*/ 199113 h 3064978"/>
                <a:gd name="connsiteX2" fmla="*/ 21145 w 7548122"/>
                <a:gd name="connsiteY2" fmla="*/ 1238608 h 3064978"/>
                <a:gd name="connsiteX3" fmla="*/ 681545 w 7548122"/>
                <a:gd name="connsiteY3" fmla="*/ 2864208 h 3064978"/>
                <a:gd name="connsiteX4" fmla="*/ 2733865 w 7548122"/>
                <a:gd name="connsiteY4" fmla="*/ 2983588 h 3064978"/>
                <a:gd name="connsiteX5" fmla="*/ 4803965 w 7548122"/>
                <a:gd name="connsiteY5" fmla="*/ 2813408 h 3064978"/>
                <a:gd name="connsiteX6" fmla="*/ 6899465 w 7548122"/>
                <a:gd name="connsiteY6" fmla="*/ 2876908 h 3064978"/>
                <a:gd name="connsiteX7" fmla="*/ 7547165 w 7548122"/>
                <a:gd name="connsiteY7" fmla="*/ 1289408 h 3064978"/>
                <a:gd name="connsiteX8" fmla="*/ 6797865 w 7548122"/>
                <a:gd name="connsiteY8" fmla="*/ 19408 h 3064978"/>
                <a:gd name="connsiteX9" fmla="*/ 3857815 w 7548122"/>
                <a:gd name="connsiteY9" fmla="*/ 506770 h 3064978"/>
                <a:gd name="connsiteX10" fmla="*/ 2668778 w 7548122"/>
                <a:gd name="connsiteY10" fmla="*/ 276583 h 3064978"/>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64795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668778 w 7559855"/>
                <a:gd name="connsiteY10" fmla="*/ 264795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07086 w 7483875"/>
                <a:gd name="connsiteY0" fmla="*/ 312420 h 3051306"/>
                <a:gd name="connsiteX1" fmla="*/ 1189448 w 7483875"/>
                <a:gd name="connsiteY1" fmla="*/ 187325 h 3051306"/>
                <a:gd name="connsiteX2" fmla="*/ 21365 w 7483875"/>
                <a:gd name="connsiteY2" fmla="*/ 1258570 h 3051306"/>
                <a:gd name="connsiteX3" fmla="*/ 605565 w 7483875"/>
                <a:gd name="connsiteY3" fmla="*/ 2852420 h 3051306"/>
                <a:gd name="connsiteX4" fmla="*/ 2657885 w 7483875"/>
                <a:gd name="connsiteY4" fmla="*/ 2971800 h 3051306"/>
                <a:gd name="connsiteX5" fmla="*/ 4727985 w 7483875"/>
                <a:gd name="connsiteY5" fmla="*/ 2801620 h 3051306"/>
                <a:gd name="connsiteX6" fmla="*/ 6823485 w 7483875"/>
                <a:gd name="connsiteY6" fmla="*/ 2865120 h 3051306"/>
                <a:gd name="connsiteX7" fmla="*/ 7471185 w 7483875"/>
                <a:gd name="connsiteY7" fmla="*/ 1277620 h 3051306"/>
                <a:gd name="connsiteX8" fmla="*/ 6371365 w 7483875"/>
                <a:gd name="connsiteY8" fmla="*/ 0 h 3051306"/>
                <a:gd name="connsiteX9" fmla="*/ 3781835 w 7483875"/>
                <a:gd name="connsiteY9" fmla="*/ 494982 h 3051306"/>
                <a:gd name="connsiteX10" fmla="*/ 2607086 w 7483875"/>
                <a:gd name="connsiteY10" fmla="*/ 312420 h 3051306"/>
                <a:gd name="connsiteX0" fmla="*/ 2643531 w 7520320"/>
                <a:gd name="connsiteY0" fmla="*/ 312420 h 3051306"/>
                <a:gd name="connsiteX1" fmla="*/ 1225893 w 7520320"/>
                <a:gd name="connsiteY1" fmla="*/ 187325 h 3051306"/>
                <a:gd name="connsiteX2" fmla="*/ 57810 w 7520320"/>
                <a:gd name="connsiteY2" fmla="*/ 1258570 h 3051306"/>
                <a:gd name="connsiteX3" fmla="*/ 642010 w 7520320"/>
                <a:gd name="connsiteY3" fmla="*/ 2852420 h 3051306"/>
                <a:gd name="connsiteX4" fmla="*/ 2694330 w 7520320"/>
                <a:gd name="connsiteY4" fmla="*/ 2971800 h 3051306"/>
                <a:gd name="connsiteX5" fmla="*/ 4764430 w 7520320"/>
                <a:gd name="connsiteY5" fmla="*/ 2801620 h 3051306"/>
                <a:gd name="connsiteX6" fmla="*/ 6859930 w 7520320"/>
                <a:gd name="connsiteY6" fmla="*/ 2865120 h 3051306"/>
                <a:gd name="connsiteX7" fmla="*/ 7507630 w 7520320"/>
                <a:gd name="connsiteY7" fmla="*/ 1277620 h 3051306"/>
                <a:gd name="connsiteX8" fmla="*/ 6407810 w 7520320"/>
                <a:gd name="connsiteY8" fmla="*/ 0 h 3051306"/>
                <a:gd name="connsiteX9" fmla="*/ 3818280 w 7520320"/>
                <a:gd name="connsiteY9" fmla="*/ 494982 h 3051306"/>
                <a:gd name="connsiteX10" fmla="*/ 2643531 w 7520320"/>
                <a:gd name="connsiteY10" fmla="*/ 312420 h 305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320" h="3051306">
                  <a:moveTo>
                    <a:pt x="2643531" y="312420"/>
                  </a:moveTo>
                  <a:cubicBezTo>
                    <a:pt x="2311479" y="251619"/>
                    <a:pt x="1656846" y="29633"/>
                    <a:pt x="1225893" y="187325"/>
                  </a:cubicBezTo>
                  <a:cubicBezTo>
                    <a:pt x="794940" y="345017"/>
                    <a:pt x="256724" y="617538"/>
                    <a:pt x="57810" y="1258570"/>
                  </a:cubicBezTo>
                  <a:cubicBezTo>
                    <a:pt x="-141104" y="1899602"/>
                    <a:pt x="202590" y="2566882"/>
                    <a:pt x="642010" y="2852420"/>
                  </a:cubicBezTo>
                  <a:cubicBezTo>
                    <a:pt x="1081430" y="3137958"/>
                    <a:pt x="1885340" y="3056467"/>
                    <a:pt x="2694330" y="2971800"/>
                  </a:cubicBezTo>
                  <a:cubicBezTo>
                    <a:pt x="3503320" y="2887133"/>
                    <a:pt x="4070163" y="2819400"/>
                    <a:pt x="4764430" y="2801620"/>
                  </a:cubicBezTo>
                  <a:cubicBezTo>
                    <a:pt x="5458697" y="2783840"/>
                    <a:pt x="6402730" y="3119120"/>
                    <a:pt x="6859930" y="2865120"/>
                  </a:cubicBezTo>
                  <a:cubicBezTo>
                    <a:pt x="7317130" y="2611120"/>
                    <a:pt x="7582983" y="1755140"/>
                    <a:pt x="7507630" y="1277620"/>
                  </a:cubicBezTo>
                  <a:cubicBezTo>
                    <a:pt x="7432277" y="800100"/>
                    <a:pt x="7328137" y="115993"/>
                    <a:pt x="6407810" y="0"/>
                  </a:cubicBezTo>
                  <a:cubicBezTo>
                    <a:pt x="5236023" y="13547"/>
                    <a:pt x="4445660" y="442912"/>
                    <a:pt x="3818280" y="494982"/>
                  </a:cubicBezTo>
                  <a:cubicBezTo>
                    <a:pt x="3190900" y="547052"/>
                    <a:pt x="2975583" y="373221"/>
                    <a:pt x="2643531" y="312420"/>
                  </a:cubicBezTo>
                  <a:close/>
                </a:path>
              </a:pathLst>
            </a:custGeom>
            <a:solidFill>
              <a:srgbClr val="0C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字魂27号-布丁体"/>
                <a:cs typeface="+mn-ea"/>
                <a:sym typeface="+mn-lt"/>
              </a:endParaRPr>
            </a:p>
          </p:txBody>
        </p:sp>
        <p:sp>
          <p:nvSpPr>
            <p:cNvPr id="25" name="任意多边形: 形状 24">
              <a:extLst>
                <a:ext uri="{FF2B5EF4-FFF2-40B4-BE49-F238E27FC236}">
                  <a16:creationId xmlns:a16="http://schemas.microsoft.com/office/drawing/2014/main" id="{62EA76C6-FBAD-4752-B7ED-6244DD4550D8}"/>
                </a:ext>
              </a:extLst>
            </p:cNvPr>
            <p:cNvSpPr/>
            <p:nvPr/>
          </p:nvSpPr>
          <p:spPr>
            <a:xfrm>
              <a:off x="1961178" y="1266715"/>
              <a:ext cx="7933204" cy="3357571"/>
            </a:xfrm>
            <a:custGeom>
              <a:avLst/>
              <a:gdLst>
                <a:gd name="connsiteX0" fmla="*/ 2606790 w 7471847"/>
                <a:gd name="connsiteY0" fmla="*/ 362985 h 3029256"/>
                <a:gd name="connsiteX1" fmla="*/ 1641590 w 7471847"/>
                <a:gd name="connsiteY1" fmla="*/ 235985 h 3029256"/>
                <a:gd name="connsiteX2" fmla="*/ 66790 w 7471847"/>
                <a:gd name="connsiteY2" fmla="*/ 1086885 h 3029256"/>
                <a:gd name="connsiteX3" fmla="*/ 536690 w 7471847"/>
                <a:gd name="connsiteY3" fmla="*/ 2826785 h 3029256"/>
                <a:gd name="connsiteX4" fmla="*/ 2733790 w 7471847"/>
                <a:gd name="connsiteY4" fmla="*/ 2991885 h 3029256"/>
                <a:gd name="connsiteX5" fmla="*/ 4727690 w 7471847"/>
                <a:gd name="connsiteY5" fmla="*/ 2814085 h 3029256"/>
                <a:gd name="connsiteX6" fmla="*/ 6823190 w 7471847"/>
                <a:gd name="connsiteY6" fmla="*/ 2877585 h 3029256"/>
                <a:gd name="connsiteX7" fmla="*/ 7470890 w 7471847"/>
                <a:gd name="connsiteY7" fmla="*/ 1290085 h 3029256"/>
                <a:gd name="connsiteX8" fmla="*/ 6721590 w 7471847"/>
                <a:gd name="connsiteY8" fmla="*/ 20085 h 3029256"/>
                <a:gd name="connsiteX9" fmla="*/ 3457690 w 7471847"/>
                <a:gd name="connsiteY9" fmla="*/ 502685 h 3029256"/>
                <a:gd name="connsiteX10" fmla="*/ 2606790 w 7471847"/>
                <a:gd name="connsiteY10" fmla="*/ 362985 h 3029256"/>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574 h 3028895"/>
                <a:gd name="connsiteX1" fmla="*/ 1386964 w 7455346"/>
                <a:gd name="connsiteY1" fmla="*/ 283249 h 3028895"/>
                <a:gd name="connsiteX2" fmla="*/ 50289 w 7455346"/>
                <a:gd name="connsiteY2" fmla="*/ 1086524 h 3028895"/>
                <a:gd name="connsiteX3" fmla="*/ 520189 w 7455346"/>
                <a:gd name="connsiteY3" fmla="*/ 2826424 h 3028895"/>
                <a:gd name="connsiteX4" fmla="*/ 2717289 w 7455346"/>
                <a:gd name="connsiteY4" fmla="*/ 2991524 h 3028895"/>
                <a:gd name="connsiteX5" fmla="*/ 4711189 w 7455346"/>
                <a:gd name="connsiteY5" fmla="*/ 2813724 h 3028895"/>
                <a:gd name="connsiteX6" fmla="*/ 6806689 w 7455346"/>
                <a:gd name="connsiteY6" fmla="*/ 2877224 h 3028895"/>
                <a:gd name="connsiteX7" fmla="*/ 7454389 w 7455346"/>
                <a:gd name="connsiteY7" fmla="*/ 1289724 h 3028895"/>
                <a:gd name="connsiteX8" fmla="*/ 6705089 w 7455346"/>
                <a:gd name="connsiteY8" fmla="*/ 19724 h 3028895"/>
                <a:gd name="connsiteX9" fmla="*/ 3765039 w 7455346"/>
                <a:gd name="connsiteY9" fmla="*/ 507086 h 3028895"/>
                <a:gd name="connsiteX10" fmla="*/ 2528377 w 7455346"/>
                <a:gd name="connsiteY10" fmla="*/ 343574 h 3028895"/>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66673 w 7446017"/>
                <a:gd name="connsiteY0" fmla="*/ 276583 h 3028579"/>
                <a:gd name="connsiteX1" fmla="*/ 1377635 w 7446017"/>
                <a:gd name="connsiteY1" fmla="*/ 282933 h 3028579"/>
                <a:gd name="connsiteX2" fmla="*/ 40960 w 7446017"/>
                <a:gd name="connsiteY2" fmla="*/ 1086208 h 3028579"/>
                <a:gd name="connsiteX3" fmla="*/ 510860 w 7446017"/>
                <a:gd name="connsiteY3" fmla="*/ 2826108 h 3028579"/>
                <a:gd name="connsiteX4" fmla="*/ 2707960 w 7446017"/>
                <a:gd name="connsiteY4" fmla="*/ 2991208 h 3028579"/>
                <a:gd name="connsiteX5" fmla="*/ 4701860 w 7446017"/>
                <a:gd name="connsiteY5" fmla="*/ 2813408 h 3028579"/>
                <a:gd name="connsiteX6" fmla="*/ 6797360 w 7446017"/>
                <a:gd name="connsiteY6" fmla="*/ 2876908 h 3028579"/>
                <a:gd name="connsiteX7" fmla="*/ 7445060 w 7446017"/>
                <a:gd name="connsiteY7" fmla="*/ 1289408 h 3028579"/>
                <a:gd name="connsiteX8" fmla="*/ 6695760 w 7446017"/>
                <a:gd name="connsiteY8" fmla="*/ 19408 h 3028579"/>
                <a:gd name="connsiteX9" fmla="*/ 3755710 w 7446017"/>
                <a:gd name="connsiteY9" fmla="*/ 506770 h 3028579"/>
                <a:gd name="connsiteX10" fmla="*/ 2566673 w 7446017"/>
                <a:gd name="connsiteY10" fmla="*/ 276583 h 3028579"/>
                <a:gd name="connsiteX0" fmla="*/ 2588647 w 7467991"/>
                <a:gd name="connsiteY0" fmla="*/ 276583 h 3028579"/>
                <a:gd name="connsiteX1" fmla="*/ 1399609 w 7467991"/>
                <a:gd name="connsiteY1" fmla="*/ 282933 h 3028579"/>
                <a:gd name="connsiteX2" fmla="*/ 62934 w 7467991"/>
                <a:gd name="connsiteY2" fmla="*/ 1086208 h 3028579"/>
                <a:gd name="connsiteX3" fmla="*/ 532834 w 7467991"/>
                <a:gd name="connsiteY3" fmla="*/ 2826108 h 3028579"/>
                <a:gd name="connsiteX4" fmla="*/ 2729934 w 7467991"/>
                <a:gd name="connsiteY4" fmla="*/ 2991208 h 3028579"/>
                <a:gd name="connsiteX5" fmla="*/ 4723834 w 7467991"/>
                <a:gd name="connsiteY5" fmla="*/ 2813408 h 3028579"/>
                <a:gd name="connsiteX6" fmla="*/ 6819334 w 7467991"/>
                <a:gd name="connsiteY6" fmla="*/ 2876908 h 3028579"/>
                <a:gd name="connsiteX7" fmla="*/ 7467034 w 7467991"/>
                <a:gd name="connsiteY7" fmla="*/ 1289408 h 3028579"/>
                <a:gd name="connsiteX8" fmla="*/ 6717734 w 7467991"/>
                <a:gd name="connsiteY8" fmla="*/ 19408 h 3028579"/>
                <a:gd name="connsiteX9" fmla="*/ 3777684 w 7467991"/>
                <a:gd name="connsiteY9" fmla="*/ 506770 h 3028579"/>
                <a:gd name="connsiteX10" fmla="*/ 2588647 w 7467991"/>
                <a:gd name="connsiteY10" fmla="*/ 276583 h 3028579"/>
                <a:gd name="connsiteX0" fmla="*/ 2726790 w 7606134"/>
                <a:gd name="connsiteY0" fmla="*/ 276583 h 3028579"/>
                <a:gd name="connsiteX1" fmla="*/ 1537752 w 7606134"/>
                <a:gd name="connsiteY1" fmla="*/ 282933 h 3028579"/>
                <a:gd name="connsiteX2" fmla="*/ 201077 w 7606134"/>
                <a:gd name="connsiteY2" fmla="*/ 1086208 h 3028579"/>
                <a:gd name="connsiteX3" fmla="*/ 670977 w 7606134"/>
                <a:gd name="connsiteY3" fmla="*/ 2826108 h 3028579"/>
                <a:gd name="connsiteX4" fmla="*/ 2868077 w 7606134"/>
                <a:gd name="connsiteY4" fmla="*/ 2991208 h 3028579"/>
                <a:gd name="connsiteX5" fmla="*/ 4861977 w 7606134"/>
                <a:gd name="connsiteY5" fmla="*/ 2813408 h 3028579"/>
                <a:gd name="connsiteX6" fmla="*/ 6957477 w 7606134"/>
                <a:gd name="connsiteY6" fmla="*/ 2876908 h 3028579"/>
                <a:gd name="connsiteX7" fmla="*/ 7605177 w 7606134"/>
                <a:gd name="connsiteY7" fmla="*/ 1289408 h 3028579"/>
                <a:gd name="connsiteX8" fmla="*/ 6855877 w 7606134"/>
                <a:gd name="connsiteY8" fmla="*/ 19408 h 3028579"/>
                <a:gd name="connsiteX9" fmla="*/ 3915827 w 7606134"/>
                <a:gd name="connsiteY9" fmla="*/ 506770 h 3028579"/>
                <a:gd name="connsiteX10" fmla="*/ 2726790 w 7606134"/>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69378 w 7548722"/>
                <a:gd name="connsiteY0" fmla="*/ 276583 h 3040686"/>
                <a:gd name="connsiteX1" fmla="*/ 1327940 w 7548722"/>
                <a:gd name="connsiteY1" fmla="*/ 199113 h 3040686"/>
                <a:gd name="connsiteX2" fmla="*/ 21745 w 7548722"/>
                <a:gd name="connsiteY2" fmla="*/ 1238608 h 3040686"/>
                <a:gd name="connsiteX3" fmla="*/ 682145 w 7548722"/>
                <a:gd name="connsiteY3" fmla="*/ 2864208 h 3040686"/>
                <a:gd name="connsiteX4" fmla="*/ 2810665 w 7548722"/>
                <a:gd name="connsiteY4" fmla="*/ 2991208 h 3040686"/>
                <a:gd name="connsiteX5" fmla="*/ 4804565 w 7548722"/>
                <a:gd name="connsiteY5" fmla="*/ 2813408 h 3040686"/>
                <a:gd name="connsiteX6" fmla="*/ 6900065 w 7548722"/>
                <a:gd name="connsiteY6" fmla="*/ 2876908 h 3040686"/>
                <a:gd name="connsiteX7" fmla="*/ 7547765 w 7548722"/>
                <a:gd name="connsiteY7" fmla="*/ 1289408 h 3040686"/>
                <a:gd name="connsiteX8" fmla="*/ 6798465 w 7548722"/>
                <a:gd name="connsiteY8" fmla="*/ 19408 h 3040686"/>
                <a:gd name="connsiteX9" fmla="*/ 3858415 w 7548722"/>
                <a:gd name="connsiteY9" fmla="*/ 506770 h 3040686"/>
                <a:gd name="connsiteX10" fmla="*/ 2669378 w 7548722"/>
                <a:gd name="connsiteY10" fmla="*/ 276583 h 3040686"/>
                <a:gd name="connsiteX0" fmla="*/ 2674191 w 7553535"/>
                <a:gd name="connsiteY0" fmla="*/ 276583 h 3071547"/>
                <a:gd name="connsiteX1" fmla="*/ 1332753 w 7553535"/>
                <a:gd name="connsiteY1" fmla="*/ 199113 h 3071547"/>
                <a:gd name="connsiteX2" fmla="*/ 26558 w 7553535"/>
                <a:gd name="connsiteY2" fmla="*/ 1238608 h 3071547"/>
                <a:gd name="connsiteX3" fmla="*/ 686958 w 7553535"/>
                <a:gd name="connsiteY3" fmla="*/ 2864208 h 3071547"/>
                <a:gd name="connsiteX4" fmla="*/ 2815478 w 7553535"/>
                <a:gd name="connsiteY4" fmla="*/ 2991208 h 3071547"/>
                <a:gd name="connsiteX5" fmla="*/ 4809378 w 7553535"/>
                <a:gd name="connsiteY5" fmla="*/ 2813408 h 3071547"/>
                <a:gd name="connsiteX6" fmla="*/ 6904878 w 7553535"/>
                <a:gd name="connsiteY6" fmla="*/ 2876908 h 3071547"/>
                <a:gd name="connsiteX7" fmla="*/ 7552578 w 7553535"/>
                <a:gd name="connsiteY7" fmla="*/ 1289408 h 3071547"/>
                <a:gd name="connsiteX8" fmla="*/ 6803278 w 7553535"/>
                <a:gd name="connsiteY8" fmla="*/ 19408 h 3071547"/>
                <a:gd name="connsiteX9" fmla="*/ 3863228 w 7553535"/>
                <a:gd name="connsiteY9" fmla="*/ 506770 h 3071547"/>
                <a:gd name="connsiteX10" fmla="*/ 2674191 w 7553535"/>
                <a:gd name="connsiteY10" fmla="*/ 276583 h 3071547"/>
                <a:gd name="connsiteX0" fmla="*/ 2668778 w 7548122"/>
                <a:gd name="connsiteY0" fmla="*/ 276583 h 3036703"/>
                <a:gd name="connsiteX1" fmla="*/ 1327340 w 7548122"/>
                <a:gd name="connsiteY1" fmla="*/ 199113 h 3036703"/>
                <a:gd name="connsiteX2" fmla="*/ 21145 w 7548122"/>
                <a:gd name="connsiteY2" fmla="*/ 1238608 h 3036703"/>
                <a:gd name="connsiteX3" fmla="*/ 681545 w 7548122"/>
                <a:gd name="connsiteY3" fmla="*/ 2864208 h 3036703"/>
                <a:gd name="connsiteX4" fmla="*/ 2733865 w 7548122"/>
                <a:gd name="connsiteY4" fmla="*/ 2983588 h 3036703"/>
                <a:gd name="connsiteX5" fmla="*/ 4803965 w 7548122"/>
                <a:gd name="connsiteY5" fmla="*/ 2813408 h 3036703"/>
                <a:gd name="connsiteX6" fmla="*/ 6899465 w 7548122"/>
                <a:gd name="connsiteY6" fmla="*/ 2876908 h 3036703"/>
                <a:gd name="connsiteX7" fmla="*/ 7547165 w 7548122"/>
                <a:gd name="connsiteY7" fmla="*/ 1289408 h 3036703"/>
                <a:gd name="connsiteX8" fmla="*/ 6797865 w 7548122"/>
                <a:gd name="connsiteY8" fmla="*/ 19408 h 3036703"/>
                <a:gd name="connsiteX9" fmla="*/ 3857815 w 7548122"/>
                <a:gd name="connsiteY9" fmla="*/ 506770 h 3036703"/>
                <a:gd name="connsiteX10" fmla="*/ 2668778 w 7548122"/>
                <a:gd name="connsiteY10" fmla="*/ 276583 h 3036703"/>
                <a:gd name="connsiteX0" fmla="*/ 2668778 w 7548122"/>
                <a:gd name="connsiteY0" fmla="*/ 276583 h 3064978"/>
                <a:gd name="connsiteX1" fmla="*/ 1327340 w 7548122"/>
                <a:gd name="connsiteY1" fmla="*/ 199113 h 3064978"/>
                <a:gd name="connsiteX2" fmla="*/ 21145 w 7548122"/>
                <a:gd name="connsiteY2" fmla="*/ 1238608 h 3064978"/>
                <a:gd name="connsiteX3" fmla="*/ 681545 w 7548122"/>
                <a:gd name="connsiteY3" fmla="*/ 2864208 h 3064978"/>
                <a:gd name="connsiteX4" fmla="*/ 2733865 w 7548122"/>
                <a:gd name="connsiteY4" fmla="*/ 2983588 h 3064978"/>
                <a:gd name="connsiteX5" fmla="*/ 4803965 w 7548122"/>
                <a:gd name="connsiteY5" fmla="*/ 2813408 h 3064978"/>
                <a:gd name="connsiteX6" fmla="*/ 6899465 w 7548122"/>
                <a:gd name="connsiteY6" fmla="*/ 2876908 h 3064978"/>
                <a:gd name="connsiteX7" fmla="*/ 7547165 w 7548122"/>
                <a:gd name="connsiteY7" fmla="*/ 1289408 h 3064978"/>
                <a:gd name="connsiteX8" fmla="*/ 6797865 w 7548122"/>
                <a:gd name="connsiteY8" fmla="*/ 19408 h 3064978"/>
                <a:gd name="connsiteX9" fmla="*/ 3857815 w 7548122"/>
                <a:gd name="connsiteY9" fmla="*/ 506770 h 3064978"/>
                <a:gd name="connsiteX10" fmla="*/ 2668778 w 7548122"/>
                <a:gd name="connsiteY10" fmla="*/ 276583 h 3064978"/>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64795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668778 w 7559855"/>
                <a:gd name="connsiteY10" fmla="*/ 264795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07086 w 7483875"/>
                <a:gd name="connsiteY0" fmla="*/ 312420 h 3051306"/>
                <a:gd name="connsiteX1" fmla="*/ 1189448 w 7483875"/>
                <a:gd name="connsiteY1" fmla="*/ 187325 h 3051306"/>
                <a:gd name="connsiteX2" fmla="*/ 21365 w 7483875"/>
                <a:gd name="connsiteY2" fmla="*/ 1258570 h 3051306"/>
                <a:gd name="connsiteX3" fmla="*/ 605565 w 7483875"/>
                <a:gd name="connsiteY3" fmla="*/ 2852420 h 3051306"/>
                <a:gd name="connsiteX4" fmla="*/ 2657885 w 7483875"/>
                <a:gd name="connsiteY4" fmla="*/ 2971800 h 3051306"/>
                <a:gd name="connsiteX5" fmla="*/ 4727985 w 7483875"/>
                <a:gd name="connsiteY5" fmla="*/ 2801620 h 3051306"/>
                <a:gd name="connsiteX6" fmla="*/ 6823485 w 7483875"/>
                <a:gd name="connsiteY6" fmla="*/ 2865120 h 3051306"/>
                <a:gd name="connsiteX7" fmla="*/ 7471185 w 7483875"/>
                <a:gd name="connsiteY7" fmla="*/ 1277620 h 3051306"/>
                <a:gd name="connsiteX8" fmla="*/ 6371365 w 7483875"/>
                <a:gd name="connsiteY8" fmla="*/ 0 h 3051306"/>
                <a:gd name="connsiteX9" fmla="*/ 3781835 w 7483875"/>
                <a:gd name="connsiteY9" fmla="*/ 494982 h 3051306"/>
                <a:gd name="connsiteX10" fmla="*/ 2607086 w 7483875"/>
                <a:gd name="connsiteY10" fmla="*/ 312420 h 3051306"/>
                <a:gd name="connsiteX0" fmla="*/ 2643531 w 7520320"/>
                <a:gd name="connsiteY0" fmla="*/ 312420 h 3051306"/>
                <a:gd name="connsiteX1" fmla="*/ 1225893 w 7520320"/>
                <a:gd name="connsiteY1" fmla="*/ 187325 h 3051306"/>
                <a:gd name="connsiteX2" fmla="*/ 57810 w 7520320"/>
                <a:gd name="connsiteY2" fmla="*/ 1258570 h 3051306"/>
                <a:gd name="connsiteX3" fmla="*/ 642010 w 7520320"/>
                <a:gd name="connsiteY3" fmla="*/ 2852420 h 3051306"/>
                <a:gd name="connsiteX4" fmla="*/ 2694330 w 7520320"/>
                <a:gd name="connsiteY4" fmla="*/ 2971800 h 3051306"/>
                <a:gd name="connsiteX5" fmla="*/ 4764430 w 7520320"/>
                <a:gd name="connsiteY5" fmla="*/ 2801620 h 3051306"/>
                <a:gd name="connsiteX6" fmla="*/ 6859930 w 7520320"/>
                <a:gd name="connsiteY6" fmla="*/ 2865120 h 3051306"/>
                <a:gd name="connsiteX7" fmla="*/ 7507630 w 7520320"/>
                <a:gd name="connsiteY7" fmla="*/ 1277620 h 3051306"/>
                <a:gd name="connsiteX8" fmla="*/ 6407810 w 7520320"/>
                <a:gd name="connsiteY8" fmla="*/ 0 h 3051306"/>
                <a:gd name="connsiteX9" fmla="*/ 3818280 w 7520320"/>
                <a:gd name="connsiteY9" fmla="*/ 494982 h 3051306"/>
                <a:gd name="connsiteX10" fmla="*/ 2643531 w 7520320"/>
                <a:gd name="connsiteY10" fmla="*/ 312420 h 305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320" h="3051306">
                  <a:moveTo>
                    <a:pt x="2643531" y="312420"/>
                  </a:moveTo>
                  <a:cubicBezTo>
                    <a:pt x="2311479" y="251619"/>
                    <a:pt x="1656846" y="29633"/>
                    <a:pt x="1225893" y="187325"/>
                  </a:cubicBezTo>
                  <a:cubicBezTo>
                    <a:pt x="794940" y="345017"/>
                    <a:pt x="256724" y="617538"/>
                    <a:pt x="57810" y="1258570"/>
                  </a:cubicBezTo>
                  <a:cubicBezTo>
                    <a:pt x="-141104" y="1899602"/>
                    <a:pt x="202590" y="2566882"/>
                    <a:pt x="642010" y="2852420"/>
                  </a:cubicBezTo>
                  <a:cubicBezTo>
                    <a:pt x="1081430" y="3137958"/>
                    <a:pt x="1885340" y="3056467"/>
                    <a:pt x="2694330" y="2971800"/>
                  </a:cubicBezTo>
                  <a:cubicBezTo>
                    <a:pt x="3503320" y="2887133"/>
                    <a:pt x="4070163" y="2819400"/>
                    <a:pt x="4764430" y="2801620"/>
                  </a:cubicBezTo>
                  <a:cubicBezTo>
                    <a:pt x="5458697" y="2783840"/>
                    <a:pt x="6402730" y="3119120"/>
                    <a:pt x="6859930" y="2865120"/>
                  </a:cubicBezTo>
                  <a:cubicBezTo>
                    <a:pt x="7317130" y="2611120"/>
                    <a:pt x="7582983" y="1755140"/>
                    <a:pt x="7507630" y="1277620"/>
                  </a:cubicBezTo>
                  <a:cubicBezTo>
                    <a:pt x="7432277" y="800100"/>
                    <a:pt x="7328137" y="115993"/>
                    <a:pt x="6407810" y="0"/>
                  </a:cubicBezTo>
                  <a:cubicBezTo>
                    <a:pt x="5236023" y="13547"/>
                    <a:pt x="4445660" y="442912"/>
                    <a:pt x="3818280" y="494982"/>
                  </a:cubicBezTo>
                  <a:cubicBezTo>
                    <a:pt x="3190900" y="547052"/>
                    <a:pt x="2975583" y="373221"/>
                    <a:pt x="2643531" y="312420"/>
                  </a:cubicBezTo>
                  <a:close/>
                </a:path>
              </a:pathLst>
            </a:custGeom>
            <a:noFill/>
            <a:ln w="38100">
              <a:solidFill>
                <a:srgbClr val="61BDC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ea"/>
                <a:sym typeface="+mn-lt"/>
              </a:endParaRPr>
            </a:p>
          </p:txBody>
        </p:sp>
      </p:grpSp>
      <p:pic>
        <p:nvPicPr>
          <p:cNvPr id="22" name="图片 21">
            <a:extLst>
              <a:ext uri="{FF2B5EF4-FFF2-40B4-BE49-F238E27FC236}">
                <a16:creationId xmlns:a16="http://schemas.microsoft.com/office/drawing/2014/main" id="{18B5F7D2-98B2-4CEF-8ED7-EF4778F9ED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2895" y="990530"/>
            <a:ext cx="1774036" cy="1119537"/>
          </a:xfrm>
          <a:prstGeom prst="rect">
            <a:avLst/>
          </a:prstGeom>
        </p:spPr>
      </p:pic>
      <p:pic>
        <p:nvPicPr>
          <p:cNvPr id="5" name="图片 4">
            <a:extLst>
              <a:ext uri="{FF2B5EF4-FFF2-40B4-BE49-F238E27FC236}">
                <a16:creationId xmlns:a16="http://schemas.microsoft.com/office/drawing/2014/main" id="{FF655A05-4DD1-454D-A6FD-6755AB84E3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889"/>
          <a:stretch/>
        </p:blipFill>
        <p:spPr>
          <a:xfrm>
            <a:off x="-130447" y="4996793"/>
            <a:ext cx="12335061" cy="1820948"/>
          </a:xfrm>
          <a:prstGeom prst="rect">
            <a:avLst/>
          </a:prstGeom>
        </p:spPr>
      </p:pic>
      <p:pic>
        <p:nvPicPr>
          <p:cNvPr id="7" name="图片 6">
            <a:extLst>
              <a:ext uri="{FF2B5EF4-FFF2-40B4-BE49-F238E27FC236}">
                <a16:creationId xmlns:a16="http://schemas.microsoft.com/office/drawing/2014/main" id="{08ABF3EE-2DD9-49F3-A9B2-2DF9F5001C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164036">
            <a:off x="8367061" y="384905"/>
            <a:ext cx="1042916" cy="1016124"/>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4272E5E5-94B7-4868-ACD6-975B8C0F8AB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7397" b="89976" l="8236" r="91036">
                        <a14:foregroundMark x1="8236" y1="17906" x2="8774" y2="26152"/>
                        <a14:foregroundMark x1="30219" y1="34923" x2="35350" y2="31568"/>
                        <a14:foregroundMark x1="17770" y1="9297" x2="25689" y2="8407"/>
                        <a14:foregroundMark x1="25689" y1="8407" x2="27558" y2="8771"/>
                        <a14:foregroundMark x1="17105" y1="8933" x2="19892" y2="7437"/>
                        <a14:foregroundMark x1="91036" y1="53314" x2="91036" y2="60752"/>
                      </a14:backgroundRemoval>
                    </a14:imgEffect>
                  </a14:imgLayer>
                </a14:imgProps>
              </a:ext>
              <a:ext uri="{28A0092B-C50C-407E-A947-70E740481C1C}">
                <a14:useLocalDpi xmlns:a14="http://schemas.microsoft.com/office/drawing/2010/main" val="0"/>
              </a:ext>
            </a:extLst>
          </a:blip>
          <a:stretch>
            <a:fillRect/>
          </a:stretch>
        </p:blipFill>
        <p:spPr>
          <a:xfrm rot="1231518">
            <a:off x="8745730" y="859622"/>
            <a:ext cx="3863471" cy="3027511"/>
          </a:xfrm>
          <a:prstGeom prst="rect">
            <a:avLst/>
          </a:prstGeom>
        </p:spPr>
      </p:pic>
      <p:sp>
        <p:nvSpPr>
          <p:cNvPr id="26" name="Rectangle 25">
            <a:extLst>
              <a:ext uri="{FF2B5EF4-FFF2-40B4-BE49-F238E27FC236}">
                <a16:creationId xmlns:a16="http://schemas.microsoft.com/office/drawing/2014/main" id="{CD0CF896-8CBE-4881-AE4D-684479F780E2}"/>
              </a:ext>
            </a:extLst>
          </p:cNvPr>
          <p:cNvSpPr/>
          <p:nvPr/>
        </p:nvSpPr>
        <p:spPr>
          <a:xfrm>
            <a:off x="399200" y="405938"/>
            <a:ext cx="9100174" cy="189496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Luyện</a:t>
            </a:r>
            <a:r>
              <a:rPr kumimoji="0" lang="en-US" sz="138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tập</a:t>
            </a:r>
            <a:r>
              <a:rPr kumimoji="0" lang="en-US" sz="138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xây</a:t>
            </a:r>
            <a:r>
              <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dựng</a:t>
            </a:r>
            <a:r>
              <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đoạn</a:t>
            </a:r>
            <a:r>
              <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văn</a:t>
            </a:r>
            <a:endPar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endParaRPr>
          </a:p>
        </p:txBody>
      </p:sp>
      <p:sp>
        <p:nvSpPr>
          <p:cNvPr id="35" name="PA-文本框 7">
            <a:extLst>
              <a:ext uri="{FF2B5EF4-FFF2-40B4-BE49-F238E27FC236}">
                <a16:creationId xmlns:a16="http://schemas.microsoft.com/office/drawing/2014/main" id="{1A9589E1-0828-43C9-AA7B-5FBB2C8A763B}"/>
              </a:ext>
            </a:extLst>
          </p:cNvPr>
          <p:cNvSpPr txBox="1">
            <a:spLocks noChangeArrowheads="1"/>
          </p:cNvSpPr>
          <p:nvPr>
            <p:custDataLst>
              <p:tags r:id="rId1"/>
            </p:custDataLst>
          </p:nvPr>
        </p:nvSpPr>
        <p:spPr bwMode="auto">
          <a:xfrm>
            <a:off x="1131490" y="2513750"/>
            <a:ext cx="9704901" cy="14465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50" normalizeH="0" baseline="0" noProof="0" dirty="0">
                <a:ln w="0">
                  <a:solidFill>
                    <a:schemeClr val="tx1"/>
                  </a:solidFill>
                </a:ln>
                <a:solidFill>
                  <a:srgbClr val="FFC000">
                    <a:lumMod val="60000"/>
                    <a:lumOff val="40000"/>
                  </a:srgbClr>
                </a:solidFill>
                <a:effectLst>
                  <a:innerShdw blurRad="63500" dist="50800" dir="13500000">
                    <a:srgbClr val="000000">
                      <a:alpha val="50000"/>
                    </a:srgbClr>
                  </a:innerShdw>
                </a:effectLst>
                <a:uLnTx/>
                <a:uFillTx/>
                <a:latin typeface="SVN-A Love Of Thunder" panose="02040603050506020204" pitchFamily="18" charset="0"/>
                <a:ea typeface="字魂27号-布丁体"/>
                <a:cs typeface="+mn-ea"/>
                <a:sym typeface="+mn-lt"/>
              </a:rPr>
              <a:t>MIÊU TẢ CON VẬT</a:t>
            </a:r>
          </a:p>
        </p:txBody>
      </p:sp>
      <p:pic>
        <p:nvPicPr>
          <p:cNvPr id="10" name="Picture 9">
            <a:extLst>
              <a:ext uri="{FF2B5EF4-FFF2-40B4-BE49-F238E27FC236}">
                <a16:creationId xmlns:a16="http://schemas.microsoft.com/office/drawing/2014/main" id="{909C17C9-50A4-49D8-B547-69D0FB894719}"/>
              </a:ext>
            </a:extLst>
          </p:cNvPr>
          <p:cNvPicPr>
            <a:picLocks noChangeAspect="1"/>
          </p:cNvPicPr>
          <p:nvPr/>
        </p:nvPicPr>
        <p:blipFill>
          <a:blip r:embed="rId14"/>
          <a:stretch>
            <a:fillRect/>
          </a:stretch>
        </p:blipFill>
        <p:spPr>
          <a:xfrm rot="20931070">
            <a:off x="-389024" y="3449120"/>
            <a:ext cx="2090748" cy="2324516"/>
          </a:xfrm>
          <a:prstGeom prst="rect">
            <a:avLst/>
          </a:prstGeom>
        </p:spPr>
      </p:pic>
      <p:pic>
        <p:nvPicPr>
          <p:cNvPr id="12" name="Picture 11">
            <a:extLst>
              <a:ext uri="{FF2B5EF4-FFF2-40B4-BE49-F238E27FC236}">
                <a16:creationId xmlns:a16="http://schemas.microsoft.com/office/drawing/2014/main" id="{2486134D-59CA-4222-9AF7-897E249A5F8E}"/>
              </a:ext>
            </a:extLst>
          </p:cNvPr>
          <p:cNvPicPr>
            <a:picLocks noChangeAspect="1"/>
          </p:cNvPicPr>
          <p:nvPr/>
        </p:nvPicPr>
        <p:blipFill>
          <a:blip r:embed="rId15"/>
          <a:stretch>
            <a:fillRect/>
          </a:stretch>
        </p:blipFill>
        <p:spPr>
          <a:xfrm rot="1156510">
            <a:off x="10438362" y="4724919"/>
            <a:ext cx="1548108" cy="1783068"/>
          </a:xfrm>
          <a:prstGeom prst="rect">
            <a:avLst/>
          </a:prstGeom>
        </p:spPr>
      </p:pic>
      <p:pic>
        <p:nvPicPr>
          <p:cNvPr id="14" name="Picture 13">
            <a:extLst>
              <a:ext uri="{FF2B5EF4-FFF2-40B4-BE49-F238E27FC236}">
                <a16:creationId xmlns:a16="http://schemas.microsoft.com/office/drawing/2014/main" id="{18F8D1A4-E27E-47D7-A984-DDC26B377D5B}"/>
              </a:ext>
            </a:extLst>
          </p:cNvPr>
          <p:cNvPicPr>
            <a:picLocks noChangeAspect="1"/>
          </p:cNvPicPr>
          <p:nvPr/>
        </p:nvPicPr>
        <p:blipFill>
          <a:blip r:embed="rId16"/>
          <a:stretch>
            <a:fillRect/>
          </a:stretch>
        </p:blipFill>
        <p:spPr>
          <a:xfrm rot="1181341">
            <a:off x="4211940" y="4319605"/>
            <a:ext cx="2972371" cy="2835844"/>
          </a:xfrm>
          <a:prstGeom prst="rect">
            <a:avLst/>
          </a:prstGeom>
        </p:spPr>
      </p:pic>
    </p:spTree>
    <p:extLst>
      <p:ext uri="{BB962C8B-B14F-4D97-AF65-F5344CB8AC3E}">
        <p14:creationId xmlns:p14="http://schemas.microsoft.com/office/powerpoint/2010/main" val="393430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0" presetClass="entr" presetSubtype="0" fill="hold" grpId="0" nodeType="withEffect">
                                  <p:stCondLst>
                                    <p:cond delay="200"/>
                                  </p:stCondLst>
                                  <p:iterate type="lt">
                                    <p:tmPct val="10000"/>
                                  </p:iterate>
                                  <p:childTnLst>
                                    <p:set>
                                      <p:cBhvr>
                                        <p:cTn id="11" dur="750" fill="hold">
                                          <p:stCondLst>
                                            <p:cond delay="0"/>
                                          </p:stCondLst>
                                        </p:cTn>
                                        <p:tgtEl>
                                          <p:spTgt spid="35"/>
                                        </p:tgtEl>
                                        <p:attrNameLst>
                                          <p:attrName>style.visibility</p:attrName>
                                        </p:attrNameLst>
                                      </p:cBhvr>
                                      <p:to>
                                        <p:strVal val="visible"/>
                                      </p:to>
                                    </p:set>
                                    <p:anim to="" calcmode="lin" valueType="num">
                                      <p:cBhvr>
                                        <p:cTn id="12" dur="750" fill="hold">
                                          <p:stCondLst>
                                            <p:cond delay="0"/>
                                          </p:stCondLst>
                                        </p:cTn>
                                        <p:tgtEl>
                                          <p:spTgt spid="35"/>
                                        </p:tgtEl>
                                        <p:attrNameLst>
                                          <p:attrName>ppt_h</p:attrName>
                                        </p:attrNameLst>
                                      </p:cBhvr>
                                      <p:tavLst>
                                        <p:tav tm="0" fmla="#ppt_h-#ppt_h*cos(4*pi*$)*(1-$)^2">
                                          <p:val>
                                            <p:strVal val="0"/>
                                          </p:val>
                                        </p:tav>
                                        <p:tav tm="100000">
                                          <p:val>
                                            <p:strVal val="1"/>
                                          </p:val>
                                        </p:tav>
                                      </p:tavLst>
                                    </p:anim>
                                    <p:anim to="" calcmode="lin" valueType="num">
                                      <p:cBhvr>
                                        <p:cTn id="13" dur="750" fill="hold">
                                          <p:stCondLst>
                                            <p:cond delay="0"/>
                                          </p:stCondLst>
                                        </p:cTn>
                                        <p:tgtEl>
                                          <p:spTgt spid="35"/>
                                        </p:tgtEl>
                                        <p:attrNameLst>
                                          <p:attrName>ppt_w</p:attrName>
                                        </p:attrNameLst>
                                      </p:cBhvr>
                                      <p:tavLst>
                                        <p:tav tm="0" fmla="#ppt_w-#ppt_w*cos(4*pi*$)*(1-$)^2">
                                          <p:val>
                                            <p:strVal val="0"/>
                                          </p:val>
                                        </p:tav>
                                        <p:tav tm="100000">
                                          <p:val>
                                            <p:strVal val="1"/>
                                          </p:val>
                                        </p:tav>
                                      </p:tavLst>
                                    </p:anim>
                                  </p:childTnLst>
                                </p:cTn>
                              </p:par>
                              <p:par>
                                <p:cTn id="14" presetID="2" presetClass="entr" presetSubtype="2" fill="hold" nodeType="withEffect">
                                  <p:stCondLst>
                                    <p:cond delay="200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2000" fill="hold"/>
                                        <p:tgtEl>
                                          <p:spTgt spid="22"/>
                                        </p:tgtEl>
                                        <p:attrNameLst>
                                          <p:attrName>ppt_x</p:attrName>
                                        </p:attrNameLst>
                                      </p:cBhvr>
                                      <p:tavLst>
                                        <p:tav tm="0">
                                          <p:val>
                                            <p:strVal val="1+#ppt_w/2"/>
                                          </p:val>
                                        </p:tav>
                                        <p:tav tm="100000">
                                          <p:val>
                                            <p:strVal val="#ppt_x"/>
                                          </p:val>
                                        </p:tav>
                                      </p:tavLst>
                                    </p:anim>
                                    <p:anim calcmode="lin" valueType="num">
                                      <p:cBhvr additive="base">
                                        <p:cTn id="17" dur="2000" fill="hold"/>
                                        <p:tgtEl>
                                          <p:spTgt spid="22"/>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1DECCD-F580-4095-A26A-F17D06C5705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0" y="429986"/>
            <a:ext cx="11505235" cy="5998027"/>
          </a:xfrm>
          <a:prstGeom prst="rect">
            <a:avLst/>
          </a:prstGeom>
        </p:spPr>
      </p:pic>
      <p:sp>
        <p:nvSpPr>
          <p:cNvPr id="6" name="TextBox 5">
            <a:extLst>
              <a:ext uri="{FF2B5EF4-FFF2-40B4-BE49-F238E27FC236}">
                <a16:creationId xmlns:a16="http://schemas.microsoft.com/office/drawing/2014/main" id="{79790EA9-376A-48D9-BB44-456CDC3F5137}"/>
              </a:ext>
            </a:extLst>
          </p:cNvPr>
          <p:cNvSpPr txBox="1"/>
          <p:nvPr/>
        </p:nvSpPr>
        <p:spPr>
          <a:xfrm>
            <a:off x="408972" y="429986"/>
            <a:ext cx="11374056" cy="65402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C00000"/>
                </a:solidFill>
                <a:effectLst/>
                <a:uLnTx/>
                <a:uFillTx/>
                <a:ea typeface="+mn-ea"/>
              </a:rPr>
              <a:t>CON CHUỒN CHUỒN NƯỚC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ea typeface="+mn-ea"/>
              </a:rPr>
              <a:t>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Ôi chao! Chú chuồn chuồn nước mới đẹp làm sao! Màu vàng trên lưng chú lấp lánh. Bốn cái cánh mỏng như giấy bóng. Cái đầu tròn và hai con mắt long lanh như thủy tinh. Thân chú nhỏ và thon vàng như màu vàng của nắng mùa thu. Chú đậu trên một cành lộc vừng ngả dài trên mặt hồ. Bốn cánh khẽ rung rung như đang còn phân vân.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Rồi đột nhiên, chú chuồn chuồn nước tung cánh bay vọt lên. Cái bóng chú nhỏ xíu lướt nhanh trên mặt hồ. Mặt hồ trải rộng mênh mông và lặng sóng. Chú bay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a:t>
            </a:r>
            <a:r>
              <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gược</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xuôi</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tầng</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đàn</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đang</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bay,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trời</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xanh</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trong</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cao</a:t>
            </a:r>
            <a:r>
              <a:rPr kumimoji="0" lang="en-US" sz="280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vút</a:t>
            </a: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NGUYỄN THẾ HỘI </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700" i="0" u="none" strike="noStrike" kern="1200" cap="none" spc="0" normalizeH="0" baseline="0" noProof="0" dirty="0">
              <a:ln>
                <a:noFill/>
              </a:ln>
              <a:solidFill>
                <a:prstClr val="black"/>
              </a:solidFill>
              <a:effectLst/>
              <a:uLnTx/>
              <a:uFillTx/>
              <a:ea typeface="+mn-ea"/>
            </a:endParaRPr>
          </a:p>
        </p:txBody>
      </p:sp>
    </p:spTree>
    <p:extLst>
      <p:ext uri="{BB962C8B-B14F-4D97-AF65-F5344CB8AC3E}">
        <p14:creationId xmlns:p14="http://schemas.microsoft.com/office/powerpoint/2010/main" val="39349937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1DECCD-F580-4095-A26A-F17D06C5705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0" y="429986"/>
            <a:ext cx="11505235" cy="5998027"/>
          </a:xfrm>
          <a:prstGeom prst="rect">
            <a:avLst/>
          </a:prstGeom>
        </p:spPr>
      </p:pic>
      <p:sp>
        <p:nvSpPr>
          <p:cNvPr id="6" name="TextBox 5">
            <a:extLst>
              <a:ext uri="{FF2B5EF4-FFF2-40B4-BE49-F238E27FC236}">
                <a16:creationId xmlns:a16="http://schemas.microsoft.com/office/drawing/2014/main" id="{79790EA9-376A-48D9-BB44-456CDC3F5137}"/>
              </a:ext>
            </a:extLst>
          </p:cNvPr>
          <p:cNvSpPr txBox="1"/>
          <p:nvPr/>
        </p:nvSpPr>
        <p:spPr>
          <a:xfrm>
            <a:off x="408972" y="3298963"/>
            <a:ext cx="1137405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prstClr val="black"/>
                </a:solidFill>
                <a:effectLst/>
                <a:uLnTx/>
                <a:uFillTx/>
                <a:ea typeface="+mn-ea"/>
                <a:cs typeface="+mn-cs"/>
              </a:rPr>
              <a:t>       </a:t>
            </a: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Ôi chao! Chú chuồn chuồn nước mới đẹp làm sao! Màu vàng trên lưng chú lấp lánh. Bốn cái cánh mỏng như giấy bóng. Cái đầu tròn và hai con mắt long lanh như thủy tinh. Thân chú nhỏ và thon vàng như màu vàng của nắng mùa thu. Chú đậu trên một cành lộc vừng ngả dài trên mặt hồ. Bốn cánh khẽ rung rung như đang còn phân vân.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i="0" u="none" strike="noStrike" kern="1200" cap="none" spc="0" normalizeH="0" baseline="0" noProof="0" dirty="0">
              <a:ln>
                <a:noFill/>
              </a:ln>
              <a:solidFill>
                <a:prstClr val="black"/>
              </a:solidFill>
              <a:effectLst/>
              <a:uLnTx/>
              <a:uFillTx/>
              <a:ea typeface="+mn-ea"/>
              <a:cs typeface="+mn-cs"/>
            </a:endParaRPr>
          </a:p>
        </p:txBody>
      </p:sp>
      <p:sp>
        <p:nvSpPr>
          <p:cNvPr id="4" name="Rounded Rectangle 21">
            <a:extLst>
              <a:ext uri="{FF2B5EF4-FFF2-40B4-BE49-F238E27FC236}">
                <a16:creationId xmlns:a16="http://schemas.microsoft.com/office/drawing/2014/main" id="{9C89054E-B458-47AF-8957-B15F6C36D0C6}"/>
              </a:ext>
            </a:extLst>
          </p:cNvPr>
          <p:cNvSpPr/>
          <p:nvPr/>
        </p:nvSpPr>
        <p:spPr>
          <a:xfrm>
            <a:off x="686765" y="429986"/>
            <a:ext cx="1709194" cy="785611"/>
          </a:xfrm>
          <a:prstGeom prst="roundRect">
            <a:avLst/>
          </a:prstGeom>
          <a:solidFill>
            <a:sysClr val="window" lastClr="FFFFFF"/>
          </a:solidFill>
          <a:ln w="12700" cap="flat" cmpd="sng" algn="ctr">
            <a:solidFill>
              <a:srgbClr val="4472C4">
                <a:shade val="50000"/>
              </a:srgbClr>
            </a:solidFill>
            <a:prstDash val="solid"/>
            <a:miter lim="800000"/>
          </a:ln>
          <a:effectLst>
            <a:glow rad="228600">
              <a:srgbClr val="ED7D31">
                <a:satMod val="175000"/>
                <a:alpha val="40000"/>
              </a:srgbClr>
            </a:glow>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Đoạn</a:t>
            </a:r>
            <a:r>
              <a:rPr kumimoji="0" lang="en-US" sz="24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1</a:t>
            </a:r>
          </a:p>
        </p:txBody>
      </p:sp>
      <p:pic>
        <p:nvPicPr>
          <p:cNvPr id="7" name="Picture 6">
            <a:extLst>
              <a:ext uri="{FF2B5EF4-FFF2-40B4-BE49-F238E27FC236}">
                <a16:creationId xmlns:a16="http://schemas.microsoft.com/office/drawing/2014/main" id="{15A8E9C5-0638-46EC-8DEA-4B1A0FE51F05}"/>
              </a:ext>
            </a:extLst>
          </p:cNvPr>
          <p:cNvPicPr>
            <a:picLocks noChangeAspect="1"/>
          </p:cNvPicPr>
          <p:nvPr/>
        </p:nvPicPr>
        <p:blipFill>
          <a:blip r:embed="rId4"/>
          <a:stretch>
            <a:fillRect/>
          </a:stretch>
        </p:blipFill>
        <p:spPr>
          <a:xfrm>
            <a:off x="262176" y="310227"/>
            <a:ext cx="771556" cy="932310"/>
          </a:xfrm>
          <a:prstGeom prst="rect">
            <a:avLst/>
          </a:prstGeom>
          <a:ln>
            <a:noFill/>
          </a:ln>
          <a:effectLst>
            <a:softEdge rad="112500"/>
          </a:effectLst>
        </p:spPr>
      </p:pic>
      <p:sp>
        <p:nvSpPr>
          <p:cNvPr id="8" name="Rounded Rectangle 25">
            <a:extLst>
              <a:ext uri="{FF2B5EF4-FFF2-40B4-BE49-F238E27FC236}">
                <a16:creationId xmlns:a16="http://schemas.microsoft.com/office/drawing/2014/main" id="{0B264D7E-1716-426F-881A-97C14850ECD0}"/>
              </a:ext>
            </a:extLst>
          </p:cNvPr>
          <p:cNvSpPr/>
          <p:nvPr/>
        </p:nvSpPr>
        <p:spPr>
          <a:xfrm>
            <a:off x="670385" y="1362296"/>
            <a:ext cx="10851230" cy="1662090"/>
          </a:xfrm>
          <a:prstGeom prst="roundRect">
            <a:avLst/>
          </a:prstGeom>
          <a:solidFill>
            <a:srgbClr val="ED7D31">
              <a:lumMod val="40000"/>
              <a:lumOff val="60000"/>
            </a:srgbClr>
          </a:solidFill>
          <a:ln w="28575">
            <a:solidFill>
              <a:schemeClr val="tx1"/>
            </a:solidFill>
            <a:prstDash val="dash"/>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Tả</a:t>
            </a:r>
            <a:r>
              <a:rPr kumimoji="0" lang="en-US"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ngoại</a:t>
            </a:r>
            <a:r>
              <a:rPr kumimoji="0" lang="en-US"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1"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hình</a:t>
            </a:r>
            <a:r>
              <a:rPr kumimoji="0" lang="en-US" sz="4000" b="1" i="1"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của</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chú</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chuồn</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chuồn</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khi</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đậu</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chỗ</a:t>
            </a:r>
            <a:endPar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5739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1DECCD-F580-4095-A26A-F17D06C57055}"/>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sharpenSoften amount="25000"/>
                    </a14:imgEffect>
                    <a14:imgEffect>
                      <a14:saturation sat="300000"/>
                    </a14:imgEffect>
                  </a14:imgLayer>
                </a14:imgProps>
              </a:ext>
            </a:extLst>
          </a:blip>
          <a:stretch>
            <a:fillRect/>
          </a:stretch>
        </p:blipFill>
        <p:spPr>
          <a:xfrm>
            <a:off x="0" y="925268"/>
            <a:ext cx="11505235" cy="5998027"/>
          </a:xfrm>
          <a:prstGeom prst="rect">
            <a:avLst/>
          </a:prstGeom>
        </p:spPr>
      </p:pic>
      <p:sp>
        <p:nvSpPr>
          <p:cNvPr id="4" name="Rounded Rectangle 21">
            <a:extLst>
              <a:ext uri="{FF2B5EF4-FFF2-40B4-BE49-F238E27FC236}">
                <a16:creationId xmlns:a16="http://schemas.microsoft.com/office/drawing/2014/main" id="{9C89054E-B458-47AF-8957-B15F6C36D0C6}"/>
              </a:ext>
            </a:extLst>
          </p:cNvPr>
          <p:cNvSpPr/>
          <p:nvPr/>
        </p:nvSpPr>
        <p:spPr>
          <a:xfrm>
            <a:off x="1033732" y="360332"/>
            <a:ext cx="1720769" cy="611736"/>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693A32"/>
                </a:solidFill>
                <a:effectLst/>
                <a:uLnTx/>
                <a:uFillTx/>
                <a:latin typeface="Arial" panose="020B0604020202020204" pitchFamily="34" charset="0"/>
                <a:ea typeface="+mn-ea"/>
                <a:cs typeface="Arial" panose="020B0604020202020204" pitchFamily="34" charset="0"/>
              </a:rPr>
              <a:t>Đoạn</a:t>
            </a:r>
            <a:r>
              <a:rPr kumimoji="0" lang="en-US"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rPr>
              <a:t> 2</a:t>
            </a:r>
          </a:p>
        </p:txBody>
      </p:sp>
      <p:sp>
        <p:nvSpPr>
          <p:cNvPr id="8" name="Rounded Rectangle 25">
            <a:extLst>
              <a:ext uri="{FF2B5EF4-FFF2-40B4-BE49-F238E27FC236}">
                <a16:creationId xmlns:a16="http://schemas.microsoft.com/office/drawing/2014/main" id="{0B264D7E-1716-426F-881A-97C14850ECD0}"/>
              </a:ext>
            </a:extLst>
          </p:cNvPr>
          <p:cNvSpPr/>
          <p:nvPr/>
        </p:nvSpPr>
        <p:spPr>
          <a:xfrm>
            <a:off x="491959" y="1041723"/>
            <a:ext cx="11105874" cy="1869337"/>
          </a:xfrm>
          <a:prstGeom prst="roundRect">
            <a:avLst/>
          </a:prstGeom>
          <a:solidFill>
            <a:srgbClr val="693A32"/>
          </a:soli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Tả</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chú</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chuồn</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chuồn</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nước</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lúc</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tung bay,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kết</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hợp</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tả</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cảnh</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đẹp</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của</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thiên</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nhiên</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theo</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cánh</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bay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của</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chuồn</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chuồn</a:t>
            </a:r>
            <a:r>
              <a:rPr kumimoji="0" lang="en-US" sz="4000" b="1" i="0" u="none" strike="noStrike" kern="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p:txBody>
      </p:sp>
      <p:sp>
        <p:nvSpPr>
          <p:cNvPr id="9" name="TextBox 8">
            <a:extLst>
              <a:ext uri="{FF2B5EF4-FFF2-40B4-BE49-F238E27FC236}">
                <a16:creationId xmlns:a16="http://schemas.microsoft.com/office/drawing/2014/main" id="{17E0EDD8-6796-485E-BA5C-025976A068B0}"/>
              </a:ext>
            </a:extLst>
          </p:cNvPr>
          <p:cNvSpPr txBox="1"/>
          <p:nvPr/>
        </p:nvSpPr>
        <p:spPr>
          <a:xfrm>
            <a:off x="491959" y="3008342"/>
            <a:ext cx="11105874"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vi-VN"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Rồi đột nhiên, chú chuồn chuồn nước tung cánh bay vọt lên. Cái bóng chú nhỏ xíu lướt nhanh trên mặt hồ. Mặt hồ trải rộng mênh mông và lặng sóng. Chú bay cao hơn và xa hơn. Dưới tầm cánh chú bây giờ là lũy tre xanh rì rào trong gió, là bờ ao với những khóm khoai nước rung rinh. Rồi những cảnh tuyệt đẹp của đất nước hiện ra: cánh đồng với những đàn trâu thung thăng gặm cỏ; dòng sông với những đoàn thuyền n</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gược</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xuôi</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Còn</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trên</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tầng</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cao</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đàn</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cò</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đang</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bay,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là</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trời</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xanh</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trong</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cao</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vút</a:t>
            </a:r>
            <a:r>
              <a:rPr kumimoji="0" lang="en-US" sz="28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p:txBody>
      </p:sp>
      <p:pic>
        <p:nvPicPr>
          <p:cNvPr id="7" name="Picture 6">
            <a:extLst>
              <a:ext uri="{FF2B5EF4-FFF2-40B4-BE49-F238E27FC236}">
                <a16:creationId xmlns:a16="http://schemas.microsoft.com/office/drawing/2014/main" id="{15A8E9C5-0638-46EC-8DEA-4B1A0FE51F05}"/>
              </a:ext>
            </a:extLst>
          </p:cNvPr>
          <p:cNvPicPr>
            <a:picLocks noChangeAspect="1"/>
          </p:cNvPicPr>
          <p:nvPr/>
        </p:nvPicPr>
        <p:blipFill>
          <a:blip r:embed="rId4"/>
          <a:stretch>
            <a:fillRect/>
          </a:stretch>
        </p:blipFill>
        <p:spPr>
          <a:xfrm>
            <a:off x="385934" y="182445"/>
            <a:ext cx="771556" cy="932310"/>
          </a:xfrm>
          <a:prstGeom prst="rect">
            <a:avLst/>
          </a:prstGeom>
          <a:ln>
            <a:noFill/>
          </a:ln>
          <a:effectLst>
            <a:softEdge rad="112500"/>
          </a:effectLst>
        </p:spPr>
      </p:pic>
    </p:spTree>
    <p:extLst>
      <p:ext uri="{BB962C8B-B14F-4D97-AF65-F5344CB8AC3E}">
        <p14:creationId xmlns:p14="http://schemas.microsoft.com/office/powerpoint/2010/main" val="2597089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82AC36A2-9289-4EE0-B779-82AE3106568B}"/>
              </a:ext>
            </a:extLst>
          </p:cNvPr>
          <p:cNvGrpSpPr/>
          <p:nvPr/>
        </p:nvGrpSpPr>
        <p:grpSpPr>
          <a:xfrm>
            <a:off x="108348" y="241981"/>
            <a:ext cx="11512634" cy="822239"/>
            <a:chOff x="3052324" y="3691644"/>
            <a:chExt cx="9948569" cy="822239"/>
          </a:xfrm>
        </p:grpSpPr>
        <p:grpSp>
          <p:nvGrpSpPr>
            <p:cNvPr id="3" name="组合 18">
              <a:extLst>
                <a:ext uri="{FF2B5EF4-FFF2-40B4-BE49-F238E27FC236}">
                  <a16:creationId xmlns:a16="http://schemas.microsoft.com/office/drawing/2014/main" id="{D6506CC9-2F4A-4D10-A9EE-D7B0497507E9}"/>
                </a:ext>
              </a:extLst>
            </p:cNvPr>
            <p:cNvGrpSpPr/>
            <p:nvPr/>
          </p:nvGrpSpPr>
          <p:grpSpPr>
            <a:xfrm>
              <a:off x="3052324" y="3691644"/>
              <a:ext cx="9948569" cy="822239"/>
              <a:chOff x="2784669" y="3778507"/>
              <a:chExt cx="9948569" cy="822239"/>
            </a:xfrm>
          </p:grpSpPr>
          <p:sp>
            <p:nvSpPr>
              <p:cNvPr id="5" name="平行四边形 28">
                <a:extLst>
                  <a:ext uri="{FF2B5EF4-FFF2-40B4-BE49-F238E27FC236}">
                    <a16:creationId xmlns:a16="http://schemas.microsoft.com/office/drawing/2014/main" id="{C1FDAC79-663E-4786-8A3B-639CC71971ED}"/>
                  </a:ext>
                </a:extLst>
              </p:cNvPr>
              <p:cNvSpPr/>
              <p:nvPr/>
            </p:nvSpPr>
            <p:spPr>
              <a:xfrm>
                <a:off x="3086099" y="3778507"/>
                <a:ext cx="9647139" cy="806351"/>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sp>
            <p:nvSpPr>
              <p:cNvPr id="6" name="椭圆 32">
                <a:extLst>
                  <a:ext uri="{FF2B5EF4-FFF2-40B4-BE49-F238E27FC236}">
                    <a16:creationId xmlns:a16="http://schemas.microsoft.com/office/drawing/2014/main" id="{898CACA8-31C5-4943-A2BD-6AEC319906F0}"/>
                  </a:ext>
                </a:extLst>
              </p:cNvPr>
              <p:cNvSpPr/>
              <p:nvPr/>
            </p:nvSpPr>
            <p:spPr>
              <a:xfrm>
                <a:off x="2784669" y="3794394"/>
                <a:ext cx="806352" cy="806352"/>
              </a:xfrm>
              <a:prstGeom prst="ellipse">
                <a:avLst/>
              </a:prstGeom>
              <a:solidFill>
                <a:srgbClr val="FFC000">
                  <a:lumMod val="60000"/>
                  <a:lumOff val="40000"/>
                </a:srgbClr>
              </a:solidFill>
              <a:ln w="19050" cap="flat" cmpd="sng" algn="ctr">
                <a:solidFill>
                  <a:sysClr val="window" lastClr="FFFFFF"/>
                </a:solidFill>
                <a:prstDash val="solid"/>
                <a:miter lim="800000"/>
              </a:ln>
              <a:effectLst>
                <a:outerShdw blurRad="63500" dist="25400" sx="102000" sy="102000" algn="ctr" rotWithShape="0">
                  <a:srgbClr val="5B9BD5">
                    <a:lumMod val="50000"/>
                    <a:alpha val="2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693A32"/>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rPr>
                  <a:t>2</a:t>
                </a:r>
                <a:endParaRPr kumimoji="0" lang="zh-CN" altLang="en-US" sz="4000" b="1" i="0" u="none" strike="noStrike" kern="0" cap="none" spc="0" normalizeH="0" baseline="0" noProof="0" dirty="0">
                  <a:ln>
                    <a:noFill/>
                  </a:ln>
                  <a:solidFill>
                    <a:srgbClr val="693A32"/>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grpSp>
        <p:sp>
          <p:nvSpPr>
            <p:cNvPr id="4" name="文本框 51">
              <a:extLst>
                <a:ext uri="{FF2B5EF4-FFF2-40B4-BE49-F238E27FC236}">
                  <a16:creationId xmlns:a16="http://schemas.microsoft.com/office/drawing/2014/main" id="{E3F40A62-B3F2-437F-8530-B9CD42285812}"/>
                </a:ext>
              </a:extLst>
            </p:cNvPr>
            <p:cNvSpPr txBox="1"/>
            <p:nvPr/>
          </p:nvSpPr>
          <p:spPr>
            <a:xfrm>
              <a:off x="4123495" y="3779598"/>
              <a:ext cx="87718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rgbClr val="693A32"/>
                  </a:solidFill>
                  <a:effectLst/>
                  <a:uLnTx/>
                  <a:uFillTx/>
                  <a:latin typeface="Arial" panose="020B0604020202020204" pitchFamily="34" charset="0"/>
                  <a:ea typeface="Times New Roman" panose="02020603050405020304" pitchFamily="18" charset="0"/>
                  <a:cs typeface="Arial" panose="020B0604020202020204" pitchFamily="34" charset="0"/>
                </a:rPr>
                <a:t>Sắp xếp các câu sau thành một đoạn văn</a:t>
              </a:r>
              <a:endParaRPr kumimoji="0" lang="en-US" sz="3600" b="1" i="0" u="none" strike="noStrike" kern="0" cap="none" spc="0" normalizeH="0" baseline="0" noProof="0" dirty="0">
                <a:ln>
                  <a:noFill/>
                </a:ln>
                <a:solidFill>
                  <a:srgbClr val="693A32"/>
                </a:solidFill>
                <a:effectLst/>
                <a:uLnTx/>
                <a:uFillTx/>
                <a:latin typeface="Arial" panose="020B0604020202020204" pitchFamily="34" charset="0"/>
                <a:cs typeface="Arial" panose="020B0604020202020204" pitchFamily="34" charset="0"/>
              </a:endParaRPr>
            </a:p>
          </p:txBody>
        </p:sp>
      </p:grpSp>
      <p:grpSp>
        <p:nvGrpSpPr>
          <p:cNvPr id="7" name="组合 3">
            <a:extLst>
              <a:ext uri="{FF2B5EF4-FFF2-40B4-BE49-F238E27FC236}">
                <a16:creationId xmlns:a16="http://schemas.microsoft.com/office/drawing/2014/main" id="{9700F0A9-09C6-494D-9088-AE7DEE1E1D81}"/>
              </a:ext>
            </a:extLst>
          </p:cNvPr>
          <p:cNvGrpSpPr/>
          <p:nvPr/>
        </p:nvGrpSpPr>
        <p:grpSpPr>
          <a:xfrm>
            <a:off x="-13749" y="1467775"/>
            <a:ext cx="12205749" cy="1840095"/>
            <a:chOff x="3248245" y="3392069"/>
            <a:chExt cx="9948569" cy="2211852"/>
          </a:xfrm>
        </p:grpSpPr>
        <p:sp>
          <p:nvSpPr>
            <p:cNvPr id="10" name="平行四边形 28">
              <a:extLst>
                <a:ext uri="{FF2B5EF4-FFF2-40B4-BE49-F238E27FC236}">
                  <a16:creationId xmlns:a16="http://schemas.microsoft.com/office/drawing/2014/main" id="{28343004-F255-4CF2-BD7B-DDD0DED60D8E}"/>
                </a:ext>
              </a:extLst>
            </p:cNvPr>
            <p:cNvSpPr/>
            <p:nvPr/>
          </p:nvSpPr>
          <p:spPr>
            <a:xfrm>
              <a:off x="3248245" y="3392069"/>
              <a:ext cx="9948569" cy="2211852"/>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sym typeface="字魂160号-檀宋" panose="00000500000000000000" pitchFamily="2" charset="-122"/>
              </a:endParaRPr>
            </a:p>
          </p:txBody>
        </p:sp>
        <p:sp>
          <p:nvSpPr>
            <p:cNvPr id="9" name="文本框 51">
              <a:extLst>
                <a:ext uri="{FF2B5EF4-FFF2-40B4-BE49-F238E27FC236}">
                  <a16:creationId xmlns:a16="http://schemas.microsoft.com/office/drawing/2014/main" id="{01F093D7-9830-4C37-8BDD-CAC667A778E6}"/>
                </a:ext>
              </a:extLst>
            </p:cNvPr>
            <p:cNvSpPr txBox="1"/>
            <p:nvPr/>
          </p:nvSpPr>
          <p:spPr>
            <a:xfrm>
              <a:off x="3655183" y="3392069"/>
              <a:ext cx="9255459" cy="2108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 Đôi mắt nâu trầm ngâm ngơ ngác nhìn xa, cái bụng mịn mượt, cổ yếm quàng chiếc tạp dề công nhân đầy hạt cườm lấp lánh biêng biếc. </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grpSp>
        <p:nvGrpSpPr>
          <p:cNvPr id="12" name="组合 3">
            <a:extLst>
              <a:ext uri="{FF2B5EF4-FFF2-40B4-BE49-F238E27FC236}">
                <a16:creationId xmlns:a16="http://schemas.microsoft.com/office/drawing/2014/main" id="{B4927549-F02E-4184-A684-2567D4454986}"/>
              </a:ext>
            </a:extLst>
          </p:cNvPr>
          <p:cNvGrpSpPr/>
          <p:nvPr/>
        </p:nvGrpSpPr>
        <p:grpSpPr>
          <a:xfrm>
            <a:off x="108348" y="3715754"/>
            <a:ext cx="11628381" cy="646331"/>
            <a:chOff x="3248245" y="3392069"/>
            <a:chExt cx="9948569" cy="2498739"/>
          </a:xfrm>
        </p:grpSpPr>
        <p:sp>
          <p:nvSpPr>
            <p:cNvPr id="13" name="平行四边形 28">
              <a:extLst>
                <a:ext uri="{FF2B5EF4-FFF2-40B4-BE49-F238E27FC236}">
                  <a16:creationId xmlns:a16="http://schemas.microsoft.com/office/drawing/2014/main" id="{DFA5B78B-E1C7-4104-BBF0-D9E021DB89DA}"/>
                </a:ext>
              </a:extLst>
            </p:cNvPr>
            <p:cNvSpPr/>
            <p:nvPr/>
          </p:nvSpPr>
          <p:spPr>
            <a:xfrm>
              <a:off x="3248245" y="3392069"/>
              <a:ext cx="9948569" cy="2211852"/>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sym typeface="字魂160号-檀宋" panose="00000500000000000000" pitchFamily="2" charset="-122"/>
              </a:endParaRPr>
            </a:p>
          </p:txBody>
        </p:sp>
        <p:sp>
          <p:nvSpPr>
            <p:cNvPr id="14" name="文本框 51">
              <a:extLst>
                <a:ext uri="{FF2B5EF4-FFF2-40B4-BE49-F238E27FC236}">
                  <a16:creationId xmlns:a16="http://schemas.microsoft.com/office/drawing/2014/main" id="{69A54F44-3087-4AFC-AA9B-295137A35838}"/>
                </a:ext>
              </a:extLst>
            </p:cNvPr>
            <p:cNvSpPr txBox="1"/>
            <p:nvPr/>
          </p:nvSpPr>
          <p:spPr>
            <a:xfrm>
              <a:off x="3655184" y="3392069"/>
              <a:ext cx="8771889" cy="24987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b) Con chim gáy hiền lành, béo nục. </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grpSp>
        <p:nvGrpSpPr>
          <p:cNvPr id="15" name="组合 3">
            <a:extLst>
              <a:ext uri="{FF2B5EF4-FFF2-40B4-BE49-F238E27FC236}">
                <a16:creationId xmlns:a16="http://schemas.microsoft.com/office/drawing/2014/main" id="{5976D5E1-E0ED-48D8-B191-7682EC19F733}"/>
              </a:ext>
            </a:extLst>
          </p:cNvPr>
          <p:cNvGrpSpPr/>
          <p:nvPr/>
        </p:nvGrpSpPr>
        <p:grpSpPr>
          <a:xfrm>
            <a:off x="52375" y="4815349"/>
            <a:ext cx="11788526" cy="1351772"/>
            <a:chOff x="3248245" y="3392069"/>
            <a:chExt cx="9948569" cy="5225999"/>
          </a:xfrm>
        </p:grpSpPr>
        <p:sp>
          <p:nvSpPr>
            <p:cNvPr id="16" name="平行四边形 28">
              <a:extLst>
                <a:ext uri="{FF2B5EF4-FFF2-40B4-BE49-F238E27FC236}">
                  <a16:creationId xmlns:a16="http://schemas.microsoft.com/office/drawing/2014/main" id="{397EE996-B783-413B-9E5B-B355AFC5B7CD}"/>
                </a:ext>
              </a:extLst>
            </p:cNvPr>
            <p:cNvSpPr/>
            <p:nvPr/>
          </p:nvSpPr>
          <p:spPr>
            <a:xfrm>
              <a:off x="3248245" y="3392069"/>
              <a:ext cx="9948569" cy="5225999"/>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0" cap="none" spc="0" normalizeH="0" baseline="0" noProof="0" dirty="0">
                <a:ln>
                  <a:noFill/>
                </a:ln>
                <a:solidFill>
                  <a:srgbClr val="002060"/>
                </a:solidFill>
                <a:effectLst/>
                <a:uLnTx/>
                <a:uFillTx/>
                <a:latin typeface="Cambria" panose="02040503050406030204" pitchFamily="18" charset="0"/>
                <a:ea typeface="等线" panose="02010600030101010101" pitchFamily="2" charset="-122"/>
                <a:sym typeface="字魂160号-檀宋" panose="00000500000000000000" pitchFamily="2" charset="-122"/>
              </a:endParaRPr>
            </a:p>
          </p:txBody>
        </p:sp>
        <p:sp>
          <p:nvSpPr>
            <p:cNvPr id="17" name="文本框 51">
              <a:extLst>
                <a:ext uri="{FF2B5EF4-FFF2-40B4-BE49-F238E27FC236}">
                  <a16:creationId xmlns:a16="http://schemas.microsoft.com/office/drawing/2014/main" id="{78330683-CBC7-4E36-951B-BB703312E09B}"/>
                </a:ext>
              </a:extLst>
            </p:cNvPr>
            <p:cNvSpPr txBox="1"/>
            <p:nvPr/>
          </p:nvSpPr>
          <p:spPr>
            <a:xfrm>
              <a:off x="3655184" y="3392069"/>
              <a:ext cx="9126269" cy="46405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i="0" u="none" strike="noStrike" kern="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c) Chàng chim gáy nào giọng càng trong, càng dài thì quanh cổ càng được đeo nhiều vòng cườm đẹp. </a:t>
              </a:r>
              <a:endParaRPr kumimoji="0" lang="en-US" sz="360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6094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DE79F136-1340-4A12-8F3A-8CAD0F60AF23}"/>
              </a:ext>
            </a:extLst>
          </p:cNvPr>
          <p:cNvSpPr/>
          <p:nvPr/>
        </p:nvSpPr>
        <p:spPr>
          <a:xfrm>
            <a:off x="297927" y="578373"/>
            <a:ext cx="11420475" cy="6067425"/>
          </a:xfrm>
          <a:prstGeom prst="roundRect">
            <a:avLst>
              <a:gd name="adj" fmla="val 5678"/>
            </a:avLst>
          </a:prstGeom>
          <a:solidFill>
            <a:srgbClr val="70AD47">
              <a:lumMod val="20000"/>
              <a:lumOff val="80000"/>
              <a:alpha val="84000"/>
            </a:srgbClr>
          </a:solidFill>
          <a:ln w="38100" cap="flat" cmpd="sng" algn="ctr">
            <a:solidFill>
              <a:srgbClr val="C1451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2ED83E9-A688-48F2-AE2B-D30C20D79C7E}"/>
              </a:ext>
            </a:extLst>
          </p:cNvPr>
          <p:cNvSpPr/>
          <p:nvPr/>
        </p:nvSpPr>
        <p:spPr>
          <a:xfrm>
            <a:off x="889046" y="777215"/>
            <a:ext cx="10238236" cy="707886"/>
          </a:xfrm>
          <a:prstGeom prst="rect">
            <a:avLst/>
          </a:prstGeom>
          <a:solidFill>
            <a:srgbClr val="ED7D31">
              <a:lumMod val="40000"/>
              <a:lumOff val="60000"/>
            </a:srgbClr>
          </a:solidFill>
          <a:ln w="28575">
            <a:solidFill>
              <a:sysClr val="windowText" lastClr="000000"/>
            </a:solidFill>
            <a:prstDash val="lgDash"/>
          </a:ln>
          <a:effectLst>
            <a:glow rad="228600">
              <a:srgbClr val="ED7D31">
                <a:satMod val="175000"/>
                <a:alpha val="40000"/>
              </a:srgbClr>
            </a:glow>
            <a:outerShdw blurRad="50800" dist="38100" dir="13500000" algn="br"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0" cap="none" spc="0" normalizeH="0" baseline="0" noProof="0" dirty="0">
                <a:ln>
                  <a:noFill/>
                </a:ln>
                <a:solidFill>
                  <a:srgbClr val="000000"/>
                </a:solidFill>
                <a:effectLst/>
                <a:uLnTx/>
                <a:uFillTx/>
                <a:latin typeface="UTM Cookies" panose="02040603050506020204" pitchFamily="18" charset="0"/>
                <a:ea typeface="Times New Roman" panose="02020603050405020304" pitchFamily="18" charset="0"/>
                <a:cs typeface="+mn-cs"/>
              </a:rPr>
              <a:t>Nêu lại cấu tạo bài văn miêu tả con vật</a:t>
            </a:r>
            <a:endParaRPr kumimoji="0" lang="en-US" sz="3600" b="0" i="0" u="none" strike="noStrike" kern="0" cap="none" spc="0" normalizeH="0" baseline="0" noProof="0" dirty="0">
              <a:ln>
                <a:noFill/>
              </a:ln>
              <a:solidFill>
                <a:prstClr val="black"/>
              </a:solidFill>
              <a:effectLst/>
              <a:uLnTx/>
              <a:uFillTx/>
              <a:latin typeface="UTM Cookies" panose="02040603050506020204" pitchFamily="18" charset="0"/>
              <a:ea typeface="Times New Roman" panose="02020603050405020304" pitchFamily="18" charset="0"/>
              <a:cs typeface="+mn-cs"/>
            </a:endParaRPr>
          </a:p>
        </p:txBody>
      </p:sp>
      <p:sp>
        <p:nvSpPr>
          <p:cNvPr id="5" name="Pentagon 2">
            <a:extLst>
              <a:ext uri="{FF2B5EF4-FFF2-40B4-BE49-F238E27FC236}">
                <a16:creationId xmlns:a16="http://schemas.microsoft.com/office/drawing/2014/main" id="{B63F6AF3-FC4E-48AA-92D0-FBDD0F3F203B}"/>
              </a:ext>
            </a:extLst>
          </p:cNvPr>
          <p:cNvSpPr/>
          <p:nvPr/>
        </p:nvSpPr>
        <p:spPr>
          <a:xfrm>
            <a:off x="1048682" y="2204489"/>
            <a:ext cx="1881979" cy="766355"/>
          </a:xfrm>
          <a:prstGeom prst="homePlate">
            <a:avLst/>
          </a:prstGeom>
          <a:solidFill>
            <a:srgbClr val="209C46"/>
          </a:solidFill>
          <a:ln w="38100" cap="flat" cmpd="sng" algn="ctr">
            <a:solidFill>
              <a:sysClr val="windowText" lastClr="00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MỞ BÀI</a:t>
            </a:r>
          </a:p>
        </p:txBody>
      </p:sp>
      <p:sp>
        <p:nvSpPr>
          <p:cNvPr id="6" name="Pentagon 8">
            <a:extLst>
              <a:ext uri="{FF2B5EF4-FFF2-40B4-BE49-F238E27FC236}">
                <a16:creationId xmlns:a16="http://schemas.microsoft.com/office/drawing/2014/main" id="{44147911-592E-47B6-9885-F1514DCE400D}"/>
              </a:ext>
            </a:extLst>
          </p:cNvPr>
          <p:cNvSpPr/>
          <p:nvPr/>
        </p:nvSpPr>
        <p:spPr>
          <a:xfrm>
            <a:off x="4273619" y="2204488"/>
            <a:ext cx="2094022" cy="766355"/>
          </a:xfrm>
          <a:prstGeom prst="homePlate">
            <a:avLst/>
          </a:prstGeom>
          <a:solidFill>
            <a:srgbClr val="FFC000">
              <a:lumMod val="60000"/>
              <a:lumOff val="40000"/>
            </a:srgbClr>
          </a:solidFill>
          <a:ln w="38100" cap="flat" cmpd="sng" algn="ctr">
            <a:solidFill>
              <a:sysClr val="windowText" lastClr="00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THÂN BÀI</a:t>
            </a:r>
          </a:p>
        </p:txBody>
      </p:sp>
      <p:sp>
        <p:nvSpPr>
          <p:cNvPr id="7" name="Pentagon 9">
            <a:extLst>
              <a:ext uri="{FF2B5EF4-FFF2-40B4-BE49-F238E27FC236}">
                <a16:creationId xmlns:a16="http://schemas.microsoft.com/office/drawing/2014/main" id="{88AD0F19-E390-4090-8AC0-7CC8F841B845}"/>
              </a:ext>
            </a:extLst>
          </p:cNvPr>
          <p:cNvSpPr/>
          <p:nvPr/>
        </p:nvSpPr>
        <p:spPr>
          <a:xfrm>
            <a:off x="8166487" y="2204488"/>
            <a:ext cx="1862058" cy="766355"/>
          </a:xfrm>
          <a:prstGeom prst="homePlate">
            <a:avLst/>
          </a:prstGeom>
          <a:solidFill>
            <a:srgbClr val="5B9BD5">
              <a:lumMod val="60000"/>
              <a:lumOff val="40000"/>
            </a:srgbClr>
          </a:solidFill>
          <a:ln w="38100" cap="flat" cmpd="sng" algn="ctr">
            <a:solidFill>
              <a:sysClr val="windowText" lastClr="000000"/>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KẾT BÀI</a:t>
            </a:r>
          </a:p>
        </p:txBody>
      </p:sp>
      <p:sp>
        <p:nvSpPr>
          <p:cNvPr id="8" name="Rectangle 7">
            <a:extLst>
              <a:ext uri="{FF2B5EF4-FFF2-40B4-BE49-F238E27FC236}">
                <a16:creationId xmlns:a16="http://schemas.microsoft.com/office/drawing/2014/main" id="{25B54B2A-FB06-4ADD-BB19-6D9147DA3E72}"/>
              </a:ext>
            </a:extLst>
          </p:cNvPr>
          <p:cNvSpPr/>
          <p:nvPr/>
        </p:nvSpPr>
        <p:spPr>
          <a:xfrm>
            <a:off x="1074351" y="3152852"/>
            <a:ext cx="2377440" cy="1076318"/>
          </a:xfrm>
          <a:prstGeom prst="rect">
            <a:avLst/>
          </a:prstGeom>
          <a:solidFill>
            <a:srgbClr val="209C46"/>
          </a:solidFill>
          <a:ln w="38100" cap="flat" cmpd="sng" algn="ctr">
            <a:solidFill>
              <a:sysClr val="windowText" lastClr="000000">
                <a:lumMod val="95000"/>
                <a:lumOff val="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Giới thiệu con vật định tả</a:t>
            </a:r>
            <a:r>
              <a:rPr kumimoji="0" lang="vi-VN" sz="10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p>
        </p:txBody>
      </p:sp>
      <p:sp>
        <p:nvSpPr>
          <p:cNvPr id="9" name="Rectangle 8">
            <a:extLst>
              <a:ext uri="{FF2B5EF4-FFF2-40B4-BE49-F238E27FC236}">
                <a16:creationId xmlns:a16="http://schemas.microsoft.com/office/drawing/2014/main" id="{F3DEB990-180A-44E7-BF42-AA8F54FC1C12}"/>
              </a:ext>
            </a:extLst>
          </p:cNvPr>
          <p:cNvSpPr/>
          <p:nvPr/>
        </p:nvSpPr>
        <p:spPr>
          <a:xfrm>
            <a:off x="4273618" y="3193843"/>
            <a:ext cx="3311478" cy="1076318"/>
          </a:xfrm>
          <a:prstGeom prst="rect">
            <a:avLst/>
          </a:prstGeom>
          <a:solidFill>
            <a:srgbClr val="FFD966"/>
          </a:solidFill>
          <a:ln w="38100" cap="flat" cmpd="sng" algn="ctr">
            <a:solidFill>
              <a:sysClr val="windowText" lastClr="000000">
                <a:lumMod val="95000"/>
                <a:lumOff val="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Tả</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vi-VN" sz="3200" b="0" i="0" u="none" strike="noStrike" kern="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hình</a:t>
            </a:r>
            <a:r>
              <a:rPr kumimoji="0" lang="en-US" altLang="vi-VN" sz="28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altLang="vi-VN" sz="3200" b="0" i="0" u="none" strike="noStrike" kern="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dáng</a:t>
            </a:r>
            <a:r>
              <a:rPr kumimoji="0" lang="en-US" altLang="vi-VN" sz="32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p>
        </p:txBody>
      </p:sp>
      <p:sp>
        <p:nvSpPr>
          <p:cNvPr id="10" name="Rectangle 9">
            <a:extLst>
              <a:ext uri="{FF2B5EF4-FFF2-40B4-BE49-F238E27FC236}">
                <a16:creationId xmlns:a16="http://schemas.microsoft.com/office/drawing/2014/main" id="{426085B3-C767-4D5C-87E7-2FA53E6C5E8C}"/>
              </a:ext>
            </a:extLst>
          </p:cNvPr>
          <p:cNvSpPr/>
          <p:nvPr/>
        </p:nvSpPr>
        <p:spPr>
          <a:xfrm>
            <a:off x="4273618" y="4505131"/>
            <a:ext cx="3311478" cy="1774496"/>
          </a:xfrm>
          <a:prstGeom prst="rect">
            <a:avLst/>
          </a:prstGeom>
          <a:solidFill>
            <a:srgbClr val="FFD966"/>
          </a:solidFill>
          <a:ln w="38100" cap="flat" cmpd="sng" algn="ctr">
            <a:solidFill>
              <a:sysClr val="windowText" lastClr="000000">
                <a:lumMod val="95000"/>
                <a:lumOff val="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Tả đặc điểm nổi bật, thói quen sinh hoạt và</a:t>
            </a:r>
            <a:r>
              <a:rPr kumimoji="0" lang="vi-VN" sz="10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hoạt động chính của con vật</a:t>
            </a:r>
            <a:r>
              <a:rPr kumimoji="0" lang="vi-VN" sz="10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p>
        </p:txBody>
      </p:sp>
      <p:sp>
        <p:nvSpPr>
          <p:cNvPr id="11" name="Rectangle 10">
            <a:extLst>
              <a:ext uri="{FF2B5EF4-FFF2-40B4-BE49-F238E27FC236}">
                <a16:creationId xmlns:a16="http://schemas.microsoft.com/office/drawing/2014/main" id="{5B1E17AF-06E4-4255-9409-6B65E1434A11}"/>
              </a:ext>
            </a:extLst>
          </p:cNvPr>
          <p:cNvSpPr/>
          <p:nvPr/>
        </p:nvSpPr>
        <p:spPr>
          <a:xfrm>
            <a:off x="8166486" y="3193843"/>
            <a:ext cx="2556961" cy="1076318"/>
          </a:xfrm>
          <a:prstGeom prst="rect">
            <a:avLst/>
          </a:prstGeom>
          <a:solidFill>
            <a:srgbClr val="9DC3E6"/>
          </a:solidFill>
          <a:ln w="38100" cap="flat" cmpd="sng" algn="ctr">
            <a:solidFill>
              <a:sysClr val="windowText" lastClr="000000">
                <a:lumMod val="95000"/>
                <a:lumOff val="5000"/>
              </a:sysClr>
            </a:solidFill>
            <a:prstDash val="sys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Nêu cảm nghĩ đối với con vật</a:t>
            </a:r>
            <a:r>
              <a:rPr kumimoji="0" lang="vi-VN" sz="1000" b="0" i="0" u="none" strike="noStrike" kern="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p>
        </p:txBody>
      </p:sp>
      <p:pic>
        <p:nvPicPr>
          <p:cNvPr id="12" name="Picture 11">
            <a:extLst>
              <a:ext uri="{FF2B5EF4-FFF2-40B4-BE49-F238E27FC236}">
                <a16:creationId xmlns:a16="http://schemas.microsoft.com/office/drawing/2014/main" id="{740D0EC4-9952-433E-B581-C36F307EA35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5352" b="96117" l="3337" r="32888"/>
                    </a14:imgEffect>
                  </a14:imgLayer>
                </a14:imgProps>
              </a:ext>
              <a:ext uri="{28A0092B-C50C-407E-A947-70E740481C1C}">
                <a14:useLocalDpi xmlns:a14="http://schemas.microsoft.com/office/drawing/2010/main" val="0"/>
              </a:ext>
            </a:extLst>
          </a:blip>
          <a:srcRect t="61528" r="66166"/>
          <a:stretch/>
        </p:blipFill>
        <p:spPr>
          <a:xfrm>
            <a:off x="8310747" y="4355644"/>
            <a:ext cx="2320312" cy="2638426"/>
          </a:xfrm>
          <a:prstGeom prst="rect">
            <a:avLst/>
          </a:prstGeom>
        </p:spPr>
      </p:pic>
      <p:pic>
        <p:nvPicPr>
          <p:cNvPr id="13" name="Picture 12">
            <a:extLst>
              <a:ext uri="{FF2B5EF4-FFF2-40B4-BE49-F238E27FC236}">
                <a16:creationId xmlns:a16="http://schemas.microsoft.com/office/drawing/2014/main" id="{CCA11A7C-67AC-46A8-A75C-288A6D35C983}"/>
              </a:ext>
            </a:extLst>
          </p:cNvPr>
          <p:cNvPicPr>
            <a:picLocks noChangeAspect="1"/>
          </p:cNvPicPr>
          <p:nvPr/>
        </p:nvPicPr>
        <p:blipFill>
          <a:blip r:embed="rId4"/>
          <a:stretch>
            <a:fillRect/>
          </a:stretch>
        </p:blipFill>
        <p:spPr>
          <a:xfrm>
            <a:off x="119697" y="3911876"/>
            <a:ext cx="3468455" cy="3389755"/>
          </a:xfrm>
          <a:prstGeom prst="rect">
            <a:avLst/>
          </a:prstGeom>
        </p:spPr>
      </p:pic>
    </p:spTree>
    <p:extLst>
      <p:ext uri="{BB962C8B-B14F-4D97-AF65-F5344CB8AC3E}">
        <p14:creationId xmlns:p14="http://schemas.microsoft.com/office/powerpoint/2010/main" val="2349192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Horizont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out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out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down)">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randombar(horizontal)">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82AC36A2-9289-4EE0-B779-82AE3106568B}"/>
              </a:ext>
            </a:extLst>
          </p:cNvPr>
          <p:cNvGrpSpPr/>
          <p:nvPr/>
        </p:nvGrpSpPr>
        <p:grpSpPr>
          <a:xfrm>
            <a:off x="-24630" y="114650"/>
            <a:ext cx="11512634" cy="822239"/>
            <a:chOff x="3052324" y="3691644"/>
            <a:chExt cx="9948569" cy="822239"/>
          </a:xfrm>
        </p:grpSpPr>
        <p:grpSp>
          <p:nvGrpSpPr>
            <p:cNvPr id="3" name="组合 18">
              <a:extLst>
                <a:ext uri="{FF2B5EF4-FFF2-40B4-BE49-F238E27FC236}">
                  <a16:creationId xmlns:a16="http://schemas.microsoft.com/office/drawing/2014/main" id="{D6506CC9-2F4A-4D10-A9EE-D7B0497507E9}"/>
                </a:ext>
              </a:extLst>
            </p:cNvPr>
            <p:cNvGrpSpPr/>
            <p:nvPr/>
          </p:nvGrpSpPr>
          <p:grpSpPr>
            <a:xfrm>
              <a:off x="3052324" y="3691644"/>
              <a:ext cx="9948569" cy="822239"/>
              <a:chOff x="2784669" y="3778507"/>
              <a:chExt cx="9948569" cy="822239"/>
            </a:xfrm>
          </p:grpSpPr>
          <p:sp>
            <p:nvSpPr>
              <p:cNvPr id="5" name="平行四边形 28">
                <a:extLst>
                  <a:ext uri="{FF2B5EF4-FFF2-40B4-BE49-F238E27FC236}">
                    <a16:creationId xmlns:a16="http://schemas.microsoft.com/office/drawing/2014/main" id="{C1FDAC79-663E-4786-8A3B-639CC71971ED}"/>
                  </a:ext>
                </a:extLst>
              </p:cNvPr>
              <p:cNvSpPr/>
              <p:nvPr/>
            </p:nvSpPr>
            <p:spPr>
              <a:xfrm>
                <a:off x="3086099" y="3778507"/>
                <a:ext cx="9647139" cy="806351"/>
              </a:xfrm>
              <a:prstGeom prst="parallelogram">
                <a:avLst/>
              </a:prstGeom>
              <a:solidFill>
                <a:schemeClr val="accent2">
                  <a:lumMod val="40000"/>
                  <a:lumOff val="60000"/>
                </a:scheme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002060"/>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sp>
            <p:nvSpPr>
              <p:cNvPr id="6" name="椭圆 32">
                <a:extLst>
                  <a:ext uri="{FF2B5EF4-FFF2-40B4-BE49-F238E27FC236}">
                    <a16:creationId xmlns:a16="http://schemas.microsoft.com/office/drawing/2014/main" id="{898CACA8-31C5-4943-A2BD-6AEC319906F0}"/>
                  </a:ext>
                </a:extLst>
              </p:cNvPr>
              <p:cNvSpPr/>
              <p:nvPr/>
            </p:nvSpPr>
            <p:spPr>
              <a:xfrm>
                <a:off x="2784669" y="3794394"/>
                <a:ext cx="806352" cy="806352"/>
              </a:xfrm>
              <a:prstGeom prst="ellipse">
                <a:avLst/>
              </a:prstGeom>
              <a:solidFill>
                <a:srgbClr val="FFC000">
                  <a:lumMod val="60000"/>
                  <a:lumOff val="40000"/>
                </a:srgbClr>
              </a:solidFill>
              <a:ln w="19050" cap="flat" cmpd="sng" algn="ctr">
                <a:solidFill>
                  <a:sysClr val="window" lastClr="FFFFFF"/>
                </a:solidFill>
                <a:prstDash val="solid"/>
                <a:miter lim="800000"/>
              </a:ln>
              <a:effectLst>
                <a:outerShdw blurRad="63500" dist="25400" sx="102000" sy="102000" algn="ctr" rotWithShape="0">
                  <a:srgbClr val="5B9BD5">
                    <a:lumMod val="50000"/>
                    <a:alpha val="2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C000">
                        <a:lumMod val="75000"/>
                      </a:srgbClr>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rPr>
                  <a:t>2</a:t>
                </a:r>
                <a:endParaRPr kumimoji="0" lang="zh-CN" altLang="en-US" sz="4000" b="1" i="0" u="none" strike="noStrike" kern="0" cap="none" spc="0" normalizeH="0" baseline="0" noProof="0" dirty="0">
                  <a:ln>
                    <a:noFill/>
                  </a:ln>
                  <a:solidFill>
                    <a:srgbClr val="FFC000">
                      <a:lumMod val="75000"/>
                    </a:srgbClr>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grpSp>
        <p:sp>
          <p:nvSpPr>
            <p:cNvPr id="4" name="文本框 51">
              <a:extLst>
                <a:ext uri="{FF2B5EF4-FFF2-40B4-BE49-F238E27FC236}">
                  <a16:creationId xmlns:a16="http://schemas.microsoft.com/office/drawing/2014/main" id="{E3F40A62-B3F2-437F-8530-B9CD42285812}"/>
                </a:ext>
              </a:extLst>
            </p:cNvPr>
            <p:cNvSpPr txBox="1"/>
            <p:nvPr/>
          </p:nvSpPr>
          <p:spPr>
            <a:xfrm>
              <a:off x="4123495" y="3779598"/>
              <a:ext cx="87718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Sắp xếp các câu sau thành một đoạn văn</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grpSp>
        <p:nvGrpSpPr>
          <p:cNvPr id="7" name="组合 3">
            <a:extLst>
              <a:ext uri="{FF2B5EF4-FFF2-40B4-BE49-F238E27FC236}">
                <a16:creationId xmlns:a16="http://schemas.microsoft.com/office/drawing/2014/main" id="{9700F0A9-09C6-494D-9088-AE7DEE1E1D81}"/>
              </a:ext>
            </a:extLst>
          </p:cNvPr>
          <p:cNvGrpSpPr/>
          <p:nvPr/>
        </p:nvGrpSpPr>
        <p:grpSpPr>
          <a:xfrm>
            <a:off x="0" y="2502075"/>
            <a:ext cx="12008970" cy="1569660"/>
            <a:chOff x="3408634" y="3392069"/>
            <a:chExt cx="9788180" cy="2221192"/>
          </a:xfrm>
        </p:grpSpPr>
        <p:sp>
          <p:nvSpPr>
            <p:cNvPr id="10" name="平行四边形 28">
              <a:extLst>
                <a:ext uri="{FF2B5EF4-FFF2-40B4-BE49-F238E27FC236}">
                  <a16:creationId xmlns:a16="http://schemas.microsoft.com/office/drawing/2014/main" id="{28343004-F255-4CF2-BD7B-DDD0DED60D8E}"/>
                </a:ext>
              </a:extLst>
            </p:cNvPr>
            <p:cNvSpPr/>
            <p:nvPr/>
          </p:nvSpPr>
          <p:spPr>
            <a:xfrm>
              <a:off x="3408634" y="3392069"/>
              <a:ext cx="9788180" cy="2194547"/>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sp>
          <p:nvSpPr>
            <p:cNvPr id="9" name="文本框 51">
              <a:extLst>
                <a:ext uri="{FF2B5EF4-FFF2-40B4-BE49-F238E27FC236}">
                  <a16:creationId xmlns:a16="http://schemas.microsoft.com/office/drawing/2014/main" id="{01F093D7-9830-4C37-8BDD-CAC667A778E6}"/>
                </a:ext>
              </a:extLst>
            </p:cNvPr>
            <p:cNvSpPr txBox="1"/>
            <p:nvPr/>
          </p:nvSpPr>
          <p:spPr>
            <a:xfrm>
              <a:off x="3655184" y="3392069"/>
              <a:ext cx="9235351" cy="22211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a) Đôi mắt nâu trầm ngâm ngơ ngác nhìn xa, cái bụng mịn mượt, cổ yếm quàng chiếc tạp dề công nhân đầy hạt cườm lấp lánh biêng biếc. </a:t>
              </a:r>
              <a:endParaRPr kumimoji="0" lang="en-US" sz="32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endParaRPr>
            </a:p>
          </p:txBody>
        </p:sp>
      </p:grpSp>
      <p:grpSp>
        <p:nvGrpSpPr>
          <p:cNvPr id="12" name="组合 3">
            <a:extLst>
              <a:ext uri="{FF2B5EF4-FFF2-40B4-BE49-F238E27FC236}">
                <a16:creationId xmlns:a16="http://schemas.microsoft.com/office/drawing/2014/main" id="{B4927549-F02E-4184-A684-2567D4454986}"/>
              </a:ext>
            </a:extLst>
          </p:cNvPr>
          <p:cNvGrpSpPr/>
          <p:nvPr/>
        </p:nvGrpSpPr>
        <p:grpSpPr>
          <a:xfrm>
            <a:off x="-24630" y="1087600"/>
            <a:ext cx="11628381" cy="646331"/>
            <a:chOff x="3199991" y="2714361"/>
            <a:chExt cx="9948569" cy="2498739"/>
          </a:xfrm>
        </p:grpSpPr>
        <p:sp>
          <p:nvSpPr>
            <p:cNvPr id="13" name="平行四边形 28">
              <a:extLst>
                <a:ext uri="{FF2B5EF4-FFF2-40B4-BE49-F238E27FC236}">
                  <a16:creationId xmlns:a16="http://schemas.microsoft.com/office/drawing/2014/main" id="{DFA5B78B-E1C7-4104-BBF0-D9E021DB89DA}"/>
                </a:ext>
              </a:extLst>
            </p:cNvPr>
            <p:cNvSpPr/>
            <p:nvPr/>
          </p:nvSpPr>
          <p:spPr>
            <a:xfrm>
              <a:off x="3199991" y="2857806"/>
              <a:ext cx="9948569" cy="2211852"/>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sp>
          <p:nvSpPr>
            <p:cNvPr id="14" name="文本框 51">
              <a:extLst>
                <a:ext uri="{FF2B5EF4-FFF2-40B4-BE49-F238E27FC236}">
                  <a16:creationId xmlns:a16="http://schemas.microsoft.com/office/drawing/2014/main" id="{69A54F44-3087-4AFC-AA9B-295137A35838}"/>
                </a:ext>
              </a:extLst>
            </p:cNvPr>
            <p:cNvSpPr txBox="1"/>
            <p:nvPr/>
          </p:nvSpPr>
          <p:spPr>
            <a:xfrm>
              <a:off x="3516967" y="2714361"/>
              <a:ext cx="8771889" cy="24987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nl-NL" sz="3200" b="1"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Con chim gáy hiền lành, béo nục. </a:t>
              </a:r>
              <a:endParaRPr kumimoji="0" lang="en-US" sz="32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endParaRPr>
            </a:p>
          </p:txBody>
        </p:sp>
      </p:grpSp>
      <p:grpSp>
        <p:nvGrpSpPr>
          <p:cNvPr id="15" name="组合 3">
            <a:extLst>
              <a:ext uri="{FF2B5EF4-FFF2-40B4-BE49-F238E27FC236}">
                <a16:creationId xmlns:a16="http://schemas.microsoft.com/office/drawing/2014/main" id="{5976D5E1-E0ED-48D8-B191-7682EC19F733}"/>
              </a:ext>
            </a:extLst>
          </p:cNvPr>
          <p:cNvGrpSpPr/>
          <p:nvPr/>
        </p:nvGrpSpPr>
        <p:grpSpPr>
          <a:xfrm>
            <a:off x="52375" y="4815348"/>
            <a:ext cx="11788526" cy="968437"/>
            <a:chOff x="3248245" y="3392065"/>
            <a:chExt cx="9948569" cy="6621425"/>
          </a:xfrm>
        </p:grpSpPr>
        <p:sp>
          <p:nvSpPr>
            <p:cNvPr id="16" name="平行四边形 28">
              <a:extLst>
                <a:ext uri="{FF2B5EF4-FFF2-40B4-BE49-F238E27FC236}">
                  <a16:creationId xmlns:a16="http://schemas.microsoft.com/office/drawing/2014/main" id="{397EE996-B783-413B-9E5B-B355AFC5B7CD}"/>
                </a:ext>
              </a:extLst>
            </p:cNvPr>
            <p:cNvSpPr/>
            <p:nvPr/>
          </p:nvSpPr>
          <p:spPr>
            <a:xfrm>
              <a:off x="3248245" y="3392065"/>
              <a:ext cx="9948569" cy="6621425"/>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sp>
          <p:nvSpPr>
            <p:cNvPr id="17" name="文本框 51">
              <a:extLst>
                <a:ext uri="{FF2B5EF4-FFF2-40B4-BE49-F238E27FC236}">
                  <a16:creationId xmlns:a16="http://schemas.microsoft.com/office/drawing/2014/main" id="{78330683-CBC7-4E36-951B-BB703312E09B}"/>
                </a:ext>
              </a:extLst>
            </p:cNvPr>
            <p:cNvSpPr txBox="1"/>
            <p:nvPr/>
          </p:nvSpPr>
          <p:spPr>
            <a:xfrm>
              <a:off x="3655184" y="3392069"/>
              <a:ext cx="8771889" cy="41645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c) Chàng chim gáy nào giọng càng trong, càng dài thì quanh cổ càng được đeo nhiều vòng cườm đẹp. </a:t>
              </a:r>
              <a:endParaRPr kumimoji="0" lang="en-US" sz="32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endParaRPr>
            </a:p>
          </p:txBody>
        </p:sp>
      </p:grpSp>
      <p:sp>
        <p:nvSpPr>
          <p:cNvPr id="18" name="Rounded Rectangle 3">
            <a:extLst>
              <a:ext uri="{FF2B5EF4-FFF2-40B4-BE49-F238E27FC236}">
                <a16:creationId xmlns:a16="http://schemas.microsoft.com/office/drawing/2014/main" id="{451C98D7-20B4-4C0D-B1CD-27F147875918}"/>
              </a:ext>
            </a:extLst>
          </p:cNvPr>
          <p:cNvSpPr/>
          <p:nvPr/>
        </p:nvSpPr>
        <p:spPr>
          <a:xfrm>
            <a:off x="975787" y="1782572"/>
            <a:ext cx="6278958" cy="646331"/>
          </a:xfrm>
          <a:prstGeom prst="roundRect">
            <a:avLst>
              <a:gd name="adj" fmla="val 7714"/>
            </a:avLst>
          </a:prstGeom>
          <a:solidFill>
            <a:schemeClr val="accent6">
              <a:lumMod val="40000"/>
              <a:lumOff val="60000"/>
              <a:alpha val="88000"/>
            </a:schemeClr>
          </a:solidFill>
          <a:ln w="57150" cap="flat" cmpd="sng" algn="ctr">
            <a:solidFill>
              <a:srgbClr val="70AD47">
                <a:lumMod val="50000"/>
              </a:srgbClr>
            </a:solidFill>
            <a:prstDash val="sys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rPr>
              <a:t>Tả bao quát đặc điểm của con chim</a:t>
            </a:r>
            <a:endParaRPr kumimoji="0" lang="nl-NL"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endParaRPr>
          </a:p>
        </p:txBody>
      </p:sp>
      <p:sp>
        <p:nvSpPr>
          <p:cNvPr id="19" name="Rounded Rectangle 3">
            <a:extLst>
              <a:ext uri="{FF2B5EF4-FFF2-40B4-BE49-F238E27FC236}">
                <a16:creationId xmlns:a16="http://schemas.microsoft.com/office/drawing/2014/main" id="{F55089C3-8B8B-4683-940A-1E888CFD910B}"/>
              </a:ext>
            </a:extLst>
          </p:cNvPr>
          <p:cNvSpPr/>
          <p:nvPr/>
        </p:nvSpPr>
        <p:spPr>
          <a:xfrm>
            <a:off x="975787" y="4144907"/>
            <a:ext cx="6278958" cy="646331"/>
          </a:xfrm>
          <a:prstGeom prst="roundRect">
            <a:avLst>
              <a:gd name="adj" fmla="val 7714"/>
            </a:avLst>
          </a:prstGeom>
          <a:solidFill>
            <a:schemeClr val="accent6">
              <a:lumMod val="40000"/>
              <a:lumOff val="60000"/>
              <a:alpha val="88000"/>
            </a:schemeClr>
          </a:solidFill>
          <a:ln w="57150" cap="flat" cmpd="sng" algn="ctr">
            <a:solidFill>
              <a:srgbClr val="70AD47">
                <a:lumMod val="50000"/>
              </a:srgbClr>
            </a:solidFill>
            <a:prstDash val="sys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rPr>
              <a:t>Tả chi tiết bộ phận của con chim </a:t>
            </a:r>
            <a:endParaRPr kumimoji="0" lang="nl-NL"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endParaRPr>
          </a:p>
        </p:txBody>
      </p:sp>
      <p:sp>
        <p:nvSpPr>
          <p:cNvPr id="20" name="Rounded Rectangle 3">
            <a:extLst>
              <a:ext uri="{FF2B5EF4-FFF2-40B4-BE49-F238E27FC236}">
                <a16:creationId xmlns:a16="http://schemas.microsoft.com/office/drawing/2014/main" id="{FFF6CA75-95D1-40CD-88E4-84B37DADADA6}"/>
              </a:ext>
            </a:extLst>
          </p:cNvPr>
          <p:cNvSpPr/>
          <p:nvPr/>
        </p:nvSpPr>
        <p:spPr>
          <a:xfrm>
            <a:off x="1005013" y="5881067"/>
            <a:ext cx="6278958" cy="646331"/>
          </a:xfrm>
          <a:prstGeom prst="roundRect">
            <a:avLst>
              <a:gd name="adj" fmla="val 7714"/>
            </a:avLst>
          </a:prstGeom>
          <a:solidFill>
            <a:schemeClr val="accent6">
              <a:lumMod val="40000"/>
              <a:lumOff val="60000"/>
              <a:alpha val="88000"/>
            </a:schemeClr>
          </a:solidFill>
          <a:ln w="57150" cap="flat" cmpd="sng" algn="ctr">
            <a:solidFill>
              <a:srgbClr val="70AD47">
                <a:lumMod val="50000"/>
              </a:srgbClr>
            </a:solidFill>
            <a:prstDash val="sys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rPr>
              <a:t>Tả đặc điểm nổi bật của con chim</a:t>
            </a:r>
            <a:endParaRPr kumimoji="0" lang="nl-NL" sz="2800" b="1" i="0" u="none" strike="noStrike" kern="0" cap="none" spc="0" normalizeH="0" baseline="0" noProof="0" dirty="0">
              <a:ln>
                <a:noFill/>
              </a:ln>
              <a:solidFill>
                <a:srgbClr val="693A3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343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B1A7735-0C04-4000-BBDC-25399CF7F33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600920" y="-243068"/>
            <a:ext cx="13208643" cy="7547403"/>
          </a:xfrm>
          <a:prstGeom prst="rect">
            <a:avLst/>
          </a:prstGeom>
        </p:spPr>
      </p:pic>
      <p:sp>
        <p:nvSpPr>
          <p:cNvPr id="5" name="TextBox 4">
            <a:extLst>
              <a:ext uri="{FF2B5EF4-FFF2-40B4-BE49-F238E27FC236}">
                <a16:creationId xmlns:a16="http://schemas.microsoft.com/office/drawing/2014/main" id="{3772FB82-30F6-4C6B-9466-D1D2267C7033}"/>
              </a:ext>
            </a:extLst>
          </p:cNvPr>
          <p:cNvSpPr txBox="1"/>
          <p:nvPr/>
        </p:nvSpPr>
        <p:spPr>
          <a:xfrm>
            <a:off x="859419" y="894019"/>
            <a:ext cx="10055507"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Con chim gáy hiền lành, béo nục.</a:t>
            </a:r>
            <a:r>
              <a:rPr kumimoji="0" lang="vi-VN" sz="4000"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Đôi mắt nâu trầm ngâm ngơ ngác nhìn xa, cái bụng mịn mượt, cổ yếm quàng chiếc tạp dề công nhân đầy hạt cườm lấp lánh biêng biếc. Chàng chim gáy nào giọng càng trong, càng dài thì quanh cổ càng được đeo nhiều vòng cườm đẹp</a:t>
            </a:r>
            <a:r>
              <a:rPr kumimoji="0" lang="nl-NL" sz="4000" b="1"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0310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82AC36A2-9289-4EE0-B779-82AE3106568B}"/>
              </a:ext>
            </a:extLst>
          </p:cNvPr>
          <p:cNvGrpSpPr/>
          <p:nvPr/>
        </p:nvGrpSpPr>
        <p:grpSpPr>
          <a:xfrm>
            <a:off x="108348" y="120085"/>
            <a:ext cx="11917748" cy="1273483"/>
            <a:chOff x="3052324" y="3569748"/>
            <a:chExt cx="9664639" cy="1273483"/>
          </a:xfrm>
        </p:grpSpPr>
        <p:grpSp>
          <p:nvGrpSpPr>
            <p:cNvPr id="3" name="组合 18">
              <a:extLst>
                <a:ext uri="{FF2B5EF4-FFF2-40B4-BE49-F238E27FC236}">
                  <a16:creationId xmlns:a16="http://schemas.microsoft.com/office/drawing/2014/main" id="{D6506CC9-2F4A-4D10-A9EE-D7B0497507E9}"/>
                </a:ext>
              </a:extLst>
            </p:cNvPr>
            <p:cNvGrpSpPr/>
            <p:nvPr/>
          </p:nvGrpSpPr>
          <p:grpSpPr>
            <a:xfrm>
              <a:off x="3052324" y="3569748"/>
              <a:ext cx="9664639" cy="1200329"/>
              <a:chOff x="2784669" y="3656611"/>
              <a:chExt cx="9664639" cy="1200329"/>
            </a:xfrm>
          </p:grpSpPr>
          <p:sp>
            <p:nvSpPr>
              <p:cNvPr id="5" name="平行四边形 28">
                <a:extLst>
                  <a:ext uri="{FF2B5EF4-FFF2-40B4-BE49-F238E27FC236}">
                    <a16:creationId xmlns:a16="http://schemas.microsoft.com/office/drawing/2014/main" id="{C1FDAC79-663E-4786-8A3B-639CC71971ED}"/>
                  </a:ext>
                </a:extLst>
              </p:cNvPr>
              <p:cNvSpPr/>
              <p:nvPr/>
            </p:nvSpPr>
            <p:spPr>
              <a:xfrm>
                <a:off x="2802169" y="3656611"/>
                <a:ext cx="9647139" cy="1200329"/>
              </a:xfrm>
              <a:prstGeom prst="parallelogram">
                <a:avLst/>
              </a:prstGeom>
              <a:solidFill>
                <a:srgbClr val="FFC000">
                  <a:lumMod val="20000"/>
                  <a:lumOff val="80000"/>
                </a:srgbClr>
              </a:solidFill>
              <a:ln w="12700" cap="flat" cmpd="sng" algn="ctr">
                <a:solidFill>
                  <a:srgbClr val="A5A5A5"/>
                </a:solidFill>
                <a:prstDash val="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sp>
            <p:nvSpPr>
              <p:cNvPr id="6" name="椭圆 32">
                <a:extLst>
                  <a:ext uri="{FF2B5EF4-FFF2-40B4-BE49-F238E27FC236}">
                    <a16:creationId xmlns:a16="http://schemas.microsoft.com/office/drawing/2014/main" id="{898CACA8-31C5-4943-A2BD-6AEC319906F0}"/>
                  </a:ext>
                </a:extLst>
              </p:cNvPr>
              <p:cNvSpPr/>
              <p:nvPr/>
            </p:nvSpPr>
            <p:spPr>
              <a:xfrm>
                <a:off x="2784669" y="3794394"/>
                <a:ext cx="806352" cy="806352"/>
              </a:xfrm>
              <a:prstGeom prst="ellipse">
                <a:avLst/>
              </a:prstGeom>
              <a:solidFill>
                <a:srgbClr val="FFC000">
                  <a:lumMod val="60000"/>
                  <a:lumOff val="40000"/>
                </a:srgbClr>
              </a:solidFill>
              <a:ln w="19050" cap="flat" cmpd="sng" algn="ctr">
                <a:solidFill>
                  <a:sysClr val="window" lastClr="FFFFFF"/>
                </a:solidFill>
                <a:prstDash val="solid"/>
                <a:miter lim="800000"/>
              </a:ln>
              <a:effectLst>
                <a:outerShdw blurRad="63500" dist="25400" sx="102000" sy="102000" algn="ctr" rotWithShape="0">
                  <a:srgbClr val="5B9BD5">
                    <a:lumMod val="50000"/>
                    <a:alpha val="2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C000">
                        <a:lumMod val="75000"/>
                      </a:srgbClr>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rPr>
                  <a:t>3</a:t>
                </a:r>
                <a:endParaRPr kumimoji="0" lang="zh-CN" altLang="en-US" sz="4000" b="1" i="0" u="none" strike="noStrike" kern="0" cap="none" spc="0" normalizeH="0" baseline="0" noProof="0" dirty="0">
                  <a:ln>
                    <a:noFill/>
                  </a:ln>
                  <a:solidFill>
                    <a:srgbClr val="FFC000">
                      <a:lumMod val="75000"/>
                    </a:srgbClr>
                  </a:solidFill>
                  <a:effectLst/>
                  <a:uLnTx/>
                  <a:uFillTx/>
                  <a:latin typeface="字魂160号-檀宋" panose="00000500000000000000" pitchFamily="2" charset="-122"/>
                  <a:ea typeface="等线" panose="02010600030101010101" pitchFamily="2" charset="-122"/>
                  <a:cs typeface="+mn-cs"/>
                  <a:sym typeface="字魂160号-檀宋" panose="00000500000000000000" pitchFamily="2" charset="-122"/>
                </a:endParaRPr>
              </a:p>
            </p:txBody>
          </p:sp>
        </p:grpSp>
        <p:sp>
          <p:nvSpPr>
            <p:cNvPr id="4" name="文本框 51">
              <a:extLst>
                <a:ext uri="{FF2B5EF4-FFF2-40B4-BE49-F238E27FC236}">
                  <a16:creationId xmlns:a16="http://schemas.microsoft.com/office/drawing/2014/main" id="{E3F40A62-B3F2-437F-8530-B9CD42285812}"/>
                </a:ext>
              </a:extLst>
            </p:cNvPr>
            <p:cNvSpPr txBox="1"/>
            <p:nvPr/>
          </p:nvSpPr>
          <p:spPr>
            <a:xfrm>
              <a:off x="3858676" y="3642902"/>
              <a:ext cx="87718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0" cap="none" spc="0" normalizeH="0" baseline="0" noProof="0" dirty="0">
                  <a:ln>
                    <a:noFill/>
                  </a:ln>
                  <a:solidFill>
                    <a:srgbClr val="FFC000">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rPr>
                <a:t>Hãy viết đoạn văn có chứa câu mở đầu đoạn như sau: </a:t>
              </a:r>
              <a:endParaRPr kumimoji="0" lang="en-US" sz="3600" b="1" i="0" u="none" strike="noStrike" kern="0" cap="none" spc="0" normalizeH="0" baseline="0" noProof="0" dirty="0">
                <a:ln>
                  <a:noFill/>
                </a:ln>
                <a:solidFill>
                  <a:srgbClr val="FFC000">
                    <a:lumMod val="75000"/>
                  </a:srgbClr>
                </a:solidFill>
                <a:effectLst/>
                <a:uLnTx/>
                <a:uFillTx/>
                <a:latin typeface="Arial" panose="020B0604020202020204" pitchFamily="34" charset="0"/>
                <a:cs typeface="Arial" panose="020B0604020202020204" pitchFamily="34" charset="0"/>
              </a:endParaRPr>
            </a:p>
          </p:txBody>
        </p:sp>
      </p:grpSp>
      <p:sp>
        <p:nvSpPr>
          <p:cNvPr id="18" name="Rounded Rectangle 25">
            <a:extLst>
              <a:ext uri="{FF2B5EF4-FFF2-40B4-BE49-F238E27FC236}">
                <a16:creationId xmlns:a16="http://schemas.microsoft.com/office/drawing/2014/main" id="{FB2867B7-7B12-4864-8FCA-C1C265BC231F}"/>
              </a:ext>
            </a:extLst>
          </p:cNvPr>
          <p:cNvSpPr/>
          <p:nvPr/>
        </p:nvSpPr>
        <p:spPr>
          <a:xfrm>
            <a:off x="-2536" y="1458197"/>
            <a:ext cx="12298066" cy="829884"/>
          </a:xfrm>
          <a:prstGeom prst="roundRect">
            <a:avLst/>
          </a:prstGeom>
          <a:solidFill>
            <a:srgbClr val="ED7D31">
              <a:lumMod val="40000"/>
              <a:lumOff val="60000"/>
            </a:srgbClr>
          </a:solidFill>
          <a:ln>
            <a:noFill/>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Chú</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gà</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nhà</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em</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đã</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ra</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dáng</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một</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chú</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gà</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trống</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en-US" sz="40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đẹp</a:t>
            </a:r>
            <a:r>
              <a:rPr kumimoji="0" lang="en-US" sz="40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p>
        </p:txBody>
      </p:sp>
      <p:sp>
        <p:nvSpPr>
          <p:cNvPr id="19" name="Rounded Rectangle 3">
            <a:extLst>
              <a:ext uri="{FF2B5EF4-FFF2-40B4-BE49-F238E27FC236}">
                <a16:creationId xmlns:a16="http://schemas.microsoft.com/office/drawing/2014/main" id="{AA1D072A-3C33-4B62-BC3C-B32458ACB521}"/>
              </a:ext>
            </a:extLst>
          </p:cNvPr>
          <p:cNvSpPr/>
          <p:nvPr/>
        </p:nvSpPr>
        <p:spPr>
          <a:xfrm>
            <a:off x="163115" y="2495057"/>
            <a:ext cx="11865769" cy="4190223"/>
          </a:xfrm>
          <a:prstGeom prst="roundRect">
            <a:avLst>
              <a:gd name="adj" fmla="val 7714"/>
            </a:avLst>
          </a:prstGeom>
          <a:solidFill>
            <a:sysClr val="window" lastClr="FFFFFF">
              <a:alpha val="88000"/>
            </a:sysClr>
          </a:solidFill>
          <a:ln w="57150" cap="flat" cmpd="sng" algn="ctr">
            <a:solidFill>
              <a:srgbClr val="70AD47">
                <a:lumMod val="50000"/>
              </a:srgbClr>
            </a:solidFill>
            <a:prstDash val="sys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800" b="1" i="0" u="none" strike="noStrike" kern="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pic>
        <p:nvPicPr>
          <p:cNvPr id="22" name="Picture 21" descr="A rooster walking on grass&#10;&#10;Description automatically generated">
            <a:extLst>
              <a:ext uri="{FF2B5EF4-FFF2-40B4-BE49-F238E27FC236}">
                <a16:creationId xmlns:a16="http://schemas.microsoft.com/office/drawing/2014/main" id="{95BA22BC-3539-46A7-BD1A-0C18D588057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7498597" y="2682058"/>
            <a:ext cx="4685915" cy="3723909"/>
          </a:xfrm>
          <a:prstGeom prst="roundRect">
            <a:avLst>
              <a:gd name="adj" fmla="val 117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9968103-7175-4CAB-B632-277F45E86642}"/>
              </a:ext>
            </a:extLst>
          </p:cNvPr>
          <p:cNvSpPr txBox="1"/>
          <p:nvPr/>
        </p:nvSpPr>
        <p:spPr>
          <a:xfrm>
            <a:off x="318743" y="2609341"/>
            <a:ext cx="7423177"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44546A">
                    <a:lumMod val="50000"/>
                  </a:srgbClr>
                </a:solidFill>
                <a:effectLst/>
                <a:uLnTx/>
                <a:uFillTx/>
                <a:latin typeface="Arial" panose="020B0604020202020204" pitchFamily="34" charset="0"/>
                <a:ea typeface="+mn-ea"/>
                <a:cs typeface="Arial" panose="020B0604020202020204" pitchFamily="34" charset="0"/>
              </a:rPr>
              <a:t>Viết tiếp một số câu miêu tả các bộ phận của gà trống để làm nổi bật vẻ đẹp của nó</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Thân hình</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Bộ lông</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Cái đầu: mào, mắt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36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Cánh, đôi </a:t>
            </a:r>
            <a:r>
              <a:rPr kumimoji="0" lang="en-US" sz="3600" b="1" i="0" u="none" strike="noStrike" kern="0" cap="none" spc="0" normalizeH="0" baseline="0" noProof="0" dirty="0" err="1">
                <a:ln>
                  <a:noFill/>
                </a:ln>
                <a:solidFill>
                  <a:srgbClr val="44546A">
                    <a:lumMod val="50000"/>
                  </a:srgbClr>
                </a:solidFill>
                <a:effectLst/>
                <a:uLnTx/>
                <a:uFillTx/>
                <a:latin typeface="Arial" panose="020B0604020202020204" pitchFamily="34" charset="0"/>
                <a:cs typeface="Arial" panose="020B0604020202020204" pitchFamily="34" charset="0"/>
              </a:rPr>
              <a:t>chân</a:t>
            </a:r>
            <a:r>
              <a:rPr kumimoji="0" lang="en-US" sz="36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 </a:t>
            </a:r>
            <a:r>
              <a:rPr kumimoji="0" lang="vi-VN" sz="3600" b="1" i="0" u="none" strike="noStrike" kern="0" cap="none" spc="0" normalizeH="0" baseline="0" noProof="0" dirty="0">
                <a:ln>
                  <a:noFill/>
                </a:ln>
                <a:solidFill>
                  <a:srgbClr val="44546A">
                    <a:lumMod val="50000"/>
                  </a:srgbClr>
                </a:solidFill>
                <a:effectLst/>
                <a:uLnTx/>
                <a:uFillTx/>
                <a:latin typeface="Arial" panose="020B0604020202020204" pitchFamily="34" charset="0"/>
                <a:cs typeface="Arial" panose="020B0604020202020204" pitchFamily="34" charset="0"/>
              </a:rPr>
              <a:t>đuôi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   </a:t>
            </a:r>
            <a:endParaRPr kumimoji="0" lang="nl-NL" sz="2800" b="1" i="0" u="none" strike="noStrike" kern="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88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B1A7735-0C04-4000-BBDC-25399CF7F33B}"/>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t="20457" b="20731"/>
          <a:stretch/>
        </p:blipFill>
        <p:spPr>
          <a:xfrm>
            <a:off x="-600920" y="-243068"/>
            <a:ext cx="13208643" cy="7547403"/>
          </a:xfrm>
          <a:prstGeom prst="rect">
            <a:avLst/>
          </a:prstGeom>
        </p:spPr>
      </p:pic>
      <p:sp>
        <p:nvSpPr>
          <p:cNvPr id="5" name="TextBox 4">
            <a:extLst>
              <a:ext uri="{FF2B5EF4-FFF2-40B4-BE49-F238E27FC236}">
                <a16:creationId xmlns:a16="http://schemas.microsoft.com/office/drawing/2014/main" id="{3772FB82-30F6-4C6B-9466-D1D2267C7033}"/>
              </a:ext>
            </a:extLst>
          </p:cNvPr>
          <p:cNvSpPr txBox="1"/>
          <p:nvPr/>
        </p:nvSpPr>
        <p:spPr>
          <a:xfrm>
            <a:off x="985521" y="1162506"/>
            <a:ext cx="10159999"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200" i="0" u="none" strike="noStrike" kern="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Chú gà nhà em đã ra dáng một chú gà trống đẹp</a:t>
            </a:r>
            <a:r>
              <a:rPr kumimoji="0" lang="vi-VN" sz="3200" i="0" u="none" strike="noStrike" kern="0" cap="none" spc="0" normalizeH="0" baseline="0" noProof="0" dirty="0">
                <a:ln>
                  <a:noFill/>
                </a:ln>
                <a:solidFill>
                  <a:srgbClr val="44546A">
                    <a:lumMod val="50000"/>
                  </a:srgbClr>
                </a:solidFill>
                <a:effectLst/>
                <a:uLnTx/>
                <a:uFillTx/>
                <a:latin typeface="Arial" panose="020B0604020202020204" pitchFamily="34" charset="0"/>
                <a:ea typeface="Times New Roman" panose="02020603050405020304" pitchFamily="18" charset="0"/>
                <a:cs typeface="Arial" panose="020B0604020202020204" pitchFamily="34" charset="0"/>
              </a:rPr>
              <a:t>. Chú có thân hình chắc nịch. Bộ lông màu đỏ óng ánh. Nổi bật nhất là cái đầu có chiếc mào đỏ rực. Đôi mắt sáng. Đuôi của chú là một túm lông gồm các màu đen và xanh pha trộn, cao vống lên rồi uốn cong xuống nom mĩ miều vừa kiêu hãnh. Đôi chân chú cao, to, nom thật khỏe với cực và những móng nhọn là vũ khí tự vệ thật lợi lợi hại. </a:t>
            </a:r>
            <a:endParaRPr kumimoji="0" lang="vi-VN" sz="32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427083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1">
            <a:extLst>
              <a:ext uri="{FF2B5EF4-FFF2-40B4-BE49-F238E27FC236}">
                <a16:creationId xmlns:a16="http://schemas.microsoft.com/office/drawing/2014/main" id="{8F21E8F9-7ECB-4273-8DF7-F960AAD93485}"/>
              </a:ext>
            </a:extLst>
          </p:cNvPr>
          <p:cNvSpPr txBox="1">
            <a:spLocks noChangeArrowheads="1"/>
          </p:cNvSpPr>
          <p:nvPr/>
        </p:nvSpPr>
        <p:spPr bwMode="auto">
          <a:xfrm>
            <a:off x="5227771" y="1980563"/>
            <a:ext cx="1895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F0502020204030204"/>
                <a:ea typeface="等线" panose="020B0604020202020204" charset="-122"/>
                <a:cs typeface="+mn-ea"/>
                <a:sym typeface="+mn-lt"/>
              </a:rPr>
              <a:t>单击此处添加标题</a:t>
            </a:r>
          </a:p>
        </p:txBody>
      </p:sp>
      <p:sp>
        <p:nvSpPr>
          <p:cNvPr id="17" name="文本框 16">
            <a:extLst>
              <a:ext uri="{FF2B5EF4-FFF2-40B4-BE49-F238E27FC236}">
                <a16:creationId xmlns:a16="http://schemas.microsoft.com/office/drawing/2014/main" id="{FF9C20AC-74EF-4459-A59D-AB6C3B450B71}"/>
              </a:ext>
            </a:extLst>
          </p:cNvPr>
          <p:cNvSpPr txBox="1">
            <a:spLocks noChangeArrowheads="1"/>
          </p:cNvSpPr>
          <p:nvPr/>
        </p:nvSpPr>
        <p:spPr bwMode="auto">
          <a:xfrm>
            <a:off x="5227771" y="4137975"/>
            <a:ext cx="1895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F0502020204030204"/>
                <a:ea typeface="等线" panose="020B0604020202020204" charset="-122"/>
                <a:cs typeface="+mn-ea"/>
                <a:sym typeface="+mn-lt"/>
              </a:rPr>
              <a:t>单击此处添加标题</a:t>
            </a:r>
          </a:p>
        </p:txBody>
      </p:sp>
      <p:sp>
        <p:nvSpPr>
          <p:cNvPr id="20" name="文本框 29">
            <a:extLst>
              <a:ext uri="{FF2B5EF4-FFF2-40B4-BE49-F238E27FC236}">
                <a16:creationId xmlns:a16="http://schemas.microsoft.com/office/drawing/2014/main" id="{94468D6E-D5BB-4018-B6C5-B88622281A7E}"/>
              </a:ext>
            </a:extLst>
          </p:cNvPr>
          <p:cNvSpPr txBox="1">
            <a:spLocks noChangeArrowheads="1"/>
          </p:cNvSpPr>
          <p:nvPr/>
        </p:nvSpPr>
        <p:spPr bwMode="auto">
          <a:xfrm>
            <a:off x="8396123" y="1991675"/>
            <a:ext cx="1893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F0502020204030204"/>
                <a:ea typeface="等线" panose="020B0604020202020204" charset="-122"/>
                <a:cs typeface="+mn-ea"/>
                <a:sym typeface="+mn-lt"/>
              </a:rPr>
              <a:t>单击此处添加标题</a:t>
            </a:r>
          </a:p>
        </p:txBody>
      </p:sp>
      <p:sp>
        <p:nvSpPr>
          <p:cNvPr id="23" name="文本框 37">
            <a:extLst>
              <a:ext uri="{FF2B5EF4-FFF2-40B4-BE49-F238E27FC236}">
                <a16:creationId xmlns:a16="http://schemas.microsoft.com/office/drawing/2014/main" id="{F99C6FB7-CEB4-4B94-86E8-D71CF2290AF6}"/>
              </a:ext>
            </a:extLst>
          </p:cNvPr>
          <p:cNvSpPr txBox="1">
            <a:spLocks noChangeArrowheads="1"/>
          </p:cNvSpPr>
          <p:nvPr/>
        </p:nvSpPr>
        <p:spPr bwMode="auto">
          <a:xfrm>
            <a:off x="8335472" y="4137975"/>
            <a:ext cx="1895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FFFFFF"/>
                </a:solidFill>
                <a:effectLst/>
                <a:uLnTx/>
                <a:uFillTx/>
                <a:latin typeface="等线" panose="020F0502020204030204"/>
                <a:ea typeface="等线" panose="020B0604020202020204" charset="-122"/>
                <a:cs typeface="+mn-ea"/>
                <a:sym typeface="+mn-lt"/>
              </a:rPr>
              <a:t>单击此处添加标题</a:t>
            </a:r>
          </a:p>
        </p:txBody>
      </p:sp>
      <p:sp>
        <p:nvSpPr>
          <p:cNvPr id="25" name="矩形 47">
            <a:extLst>
              <a:ext uri="{FF2B5EF4-FFF2-40B4-BE49-F238E27FC236}">
                <a16:creationId xmlns:a16="http://schemas.microsoft.com/office/drawing/2014/main" id="{614664FD-1F31-4C88-A559-F95D26C5FF83}"/>
              </a:ext>
            </a:extLst>
          </p:cNvPr>
          <p:cNvSpPr>
            <a:spLocks noChangeArrowheads="1"/>
          </p:cNvSpPr>
          <p:nvPr/>
        </p:nvSpPr>
        <p:spPr bwMode="auto">
          <a:xfrm>
            <a:off x="5227771" y="2686206"/>
            <a:ext cx="2434042" cy="75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14" tIns="45709" rIns="91414" bIns="45709">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ea"/>
                <a:sym typeface="+mn-lt"/>
              </a:rPr>
              <a:t>点击输入您的文字内容点击输入您的文字内容点击输入您的文字内容点击输入您的文字内容</a:t>
            </a:r>
          </a:p>
        </p:txBody>
      </p:sp>
      <p:sp>
        <p:nvSpPr>
          <p:cNvPr id="26" name="矩形 47">
            <a:extLst>
              <a:ext uri="{FF2B5EF4-FFF2-40B4-BE49-F238E27FC236}">
                <a16:creationId xmlns:a16="http://schemas.microsoft.com/office/drawing/2014/main" id="{F0099181-03F9-4591-9420-1B04A7D1C445}"/>
              </a:ext>
            </a:extLst>
          </p:cNvPr>
          <p:cNvSpPr>
            <a:spLocks noChangeArrowheads="1"/>
          </p:cNvSpPr>
          <p:nvPr/>
        </p:nvSpPr>
        <p:spPr bwMode="auto">
          <a:xfrm>
            <a:off x="5227771" y="4844413"/>
            <a:ext cx="2434042" cy="75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14" tIns="45709" rIns="91414" bIns="45709">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ea"/>
                <a:sym typeface="+mn-lt"/>
              </a:rPr>
              <a:t>点击输入您的文字内容点击输入您的文字内容点击输入您的文字内容点击输入您的文字内容</a:t>
            </a:r>
          </a:p>
        </p:txBody>
      </p:sp>
      <p:sp>
        <p:nvSpPr>
          <p:cNvPr id="27" name="矩形 47">
            <a:extLst>
              <a:ext uri="{FF2B5EF4-FFF2-40B4-BE49-F238E27FC236}">
                <a16:creationId xmlns:a16="http://schemas.microsoft.com/office/drawing/2014/main" id="{695BF3D7-5CAA-4988-B66C-58BDE62A2F58}"/>
              </a:ext>
            </a:extLst>
          </p:cNvPr>
          <p:cNvSpPr>
            <a:spLocks noChangeArrowheads="1"/>
          </p:cNvSpPr>
          <p:nvPr/>
        </p:nvSpPr>
        <p:spPr bwMode="auto">
          <a:xfrm>
            <a:off x="8396123" y="2686206"/>
            <a:ext cx="2434042" cy="75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14" tIns="45709" rIns="91414" bIns="45709">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ea"/>
                <a:sym typeface="+mn-lt"/>
              </a:rPr>
              <a:t>点击输入您的文字内容点击输入您的文字内容点击输入您的文字内容点击输入您的文字内容</a:t>
            </a:r>
          </a:p>
        </p:txBody>
      </p:sp>
      <p:sp>
        <p:nvSpPr>
          <p:cNvPr id="28" name="矩形 47">
            <a:extLst>
              <a:ext uri="{FF2B5EF4-FFF2-40B4-BE49-F238E27FC236}">
                <a16:creationId xmlns:a16="http://schemas.microsoft.com/office/drawing/2014/main" id="{695336A3-74F0-4D7C-BD92-B298877D40C7}"/>
              </a:ext>
            </a:extLst>
          </p:cNvPr>
          <p:cNvSpPr>
            <a:spLocks noChangeArrowheads="1"/>
          </p:cNvSpPr>
          <p:nvPr/>
        </p:nvSpPr>
        <p:spPr bwMode="auto">
          <a:xfrm>
            <a:off x="8396123" y="4844413"/>
            <a:ext cx="2434042" cy="75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txBody>
          <a:bodyPr wrap="square" lIns="91414" tIns="45709" rIns="91414" bIns="45709">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ea"/>
                <a:sym typeface="+mn-lt"/>
              </a:rPr>
              <a:t>点击输入您的文字内容点击输入您的文字内容点击输入您的文字内容点击输入您的文字内容</a:t>
            </a:r>
          </a:p>
        </p:txBody>
      </p:sp>
      <p:pic>
        <p:nvPicPr>
          <p:cNvPr id="12" name="图片 11">
            <a:extLst>
              <a:ext uri="{FF2B5EF4-FFF2-40B4-BE49-F238E27FC236}">
                <a16:creationId xmlns:a16="http://schemas.microsoft.com/office/drawing/2014/main" id="{EA79350E-DA1E-4425-B598-78955A806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91" y="472184"/>
            <a:ext cx="6096000" cy="6096000"/>
          </a:xfrm>
          <a:prstGeom prst="rect">
            <a:avLst/>
          </a:prstGeom>
        </p:spPr>
      </p:pic>
      <p:pic>
        <p:nvPicPr>
          <p:cNvPr id="30" name="图片 29">
            <a:extLst>
              <a:ext uri="{FF2B5EF4-FFF2-40B4-BE49-F238E27FC236}">
                <a16:creationId xmlns:a16="http://schemas.microsoft.com/office/drawing/2014/main" id="{E39C4296-A0EC-4736-BCD1-834E6897D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482" y="84039"/>
            <a:ext cx="1777938" cy="1907636"/>
          </a:xfrm>
          <a:prstGeom prst="rect">
            <a:avLst/>
          </a:prstGeom>
        </p:spPr>
      </p:pic>
      <p:pic>
        <p:nvPicPr>
          <p:cNvPr id="21" name="图片 5">
            <a:extLst>
              <a:ext uri="{FF2B5EF4-FFF2-40B4-BE49-F238E27FC236}">
                <a16:creationId xmlns:a16="http://schemas.microsoft.com/office/drawing/2014/main" id="{C0BAA6E9-8410-4F96-A91F-328C65E4A1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9802" y="-356946"/>
            <a:ext cx="6711340" cy="6711340"/>
          </a:xfrm>
          <a:prstGeom prst="rect">
            <a:avLst/>
          </a:prstGeom>
        </p:spPr>
      </p:pic>
      <p:sp>
        <p:nvSpPr>
          <p:cNvPr id="2" name="TextBox 1">
            <a:extLst>
              <a:ext uri="{FF2B5EF4-FFF2-40B4-BE49-F238E27FC236}">
                <a16:creationId xmlns:a16="http://schemas.microsoft.com/office/drawing/2014/main" id="{71EEB2CD-BA00-4DC6-8E39-1F1BF27451D8}"/>
              </a:ext>
            </a:extLst>
          </p:cNvPr>
          <p:cNvSpPr txBox="1"/>
          <p:nvPr/>
        </p:nvSpPr>
        <p:spPr>
          <a:xfrm>
            <a:off x="5814486" y="2262573"/>
            <a:ext cx="49427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rPr>
              <a:t>DẶN DÒ</a:t>
            </a:r>
            <a:endParaRPr kumimoji="0" lang="vi-VN" sz="96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996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6" presetClass="entr" presetSubtype="32"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circle(out)">
                                      <p:cBhvr>
                                        <p:cTn id="53" dur="2000"/>
                                        <p:tgtEl>
                                          <p:spTgt spid="21"/>
                                        </p:tgtEl>
                                      </p:cBhvr>
                                    </p:animEffect>
                                  </p:childTnLst>
                                </p:cTn>
                              </p:par>
                            </p:childTnLst>
                          </p:cTn>
                        </p:par>
                        <p:par>
                          <p:cTn id="54" fill="hold">
                            <p:stCondLst>
                              <p:cond delay="3000"/>
                            </p:stCondLst>
                            <p:childTnLst>
                              <p:par>
                                <p:cTn id="55" presetID="16" presetClass="entr" presetSubtype="21" fill="hold" grpId="0"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barn(inVertical)">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p:bldP spid="23" grpId="0"/>
      <p:bldP spid="25" grpId="0"/>
      <p:bldP spid="26" grpId="0"/>
      <p:bldP spid="27" grpId="0"/>
      <p:bldP spid="28"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3F1A1E25-F6C9-4D05-B1CC-067C1499CD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1" name="图片 30">
            <a:extLst>
              <a:ext uri="{FF2B5EF4-FFF2-40B4-BE49-F238E27FC236}">
                <a16:creationId xmlns:a16="http://schemas.microsoft.com/office/drawing/2014/main" id="{E97A207A-B639-4404-9C0E-3547F3B22554}"/>
              </a:ext>
            </a:extLst>
          </p:cNvPr>
          <p:cNvPicPr>
            <a:picLocks noChangeAspect="1"/>
          </p:cNvPicPr>
          <p:nvPr/>
        </p:nvPicPr>
        <p:blipFill rotWithShape="1">
          <a:blip r:embed="rId4">
            <a:extLst>
              <a:ext uri="{28A0092B-C50C-407E-A947-70E740481C1C}">
                <a14:useLocalDpi xmlns:a14="http://schemas.microsoft.com/office/drawing/2010/main" val="0"/>
              </a:ext>
            </a:extLst>
          </a:blip>
          <a:srcRect t="33099" b="21568"/>
          <a:stretch/>
        </p:blipFill>
        <p:spPr>
          <a:xfrm>
            <a:off x="-427130" y="609757"/>
            <a:ext cx="12718160" cy="5765681"/>
          </a:xfrm>
          <a:prstGeom prst="rect">
            <a:avLst/>
          </a:prstGeom>
        </p:spPr>
      </p:pic>
      <p:pic>
        <p:nvPicPr>
          <p:cNvPr id="34" name="图片 33">
            <a:extLst>
              <a:ext uri="{FF2B5EF4-FFF2-40B4-BE49-F238E27FC236}">
                <a16:creationId xmlns:a16="http://schemas.microsoft.com/office/drawing/2014/main" id="{44ED0D30-059D-4D5B-81F6-87EF76A26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3678" y="-214754"/>
            <a:ext cx="3195174" cy="6588128"/>
          </a:xfrm>
          <a:prstGeom prst="rect">
            <a:avLst/>
          </a:prstGeom>
        </p:spPr>
      </p:pic>
      <p:pic>
        <p:nvPicPr>
          <p:cNvPr id="32" name="图片 31">
            <a:extLst>
              <a:ext uri="{FF2B5EF4-FFF2-40B4-BE49-F238E27FC236}">
                <a16:creationId xmlns:a16="http://schemas.microsoft.com/office/drawing/2014/main" id="{10352CA7-F18E-4170-9303-05C5E6C44D5A}"/>
              </a:ext>
            </a:extLst>
          </p:cNvPr>
          <p:cNvPicPr>
            <a:picLocks noChangeAspect="1"/>
          </p:cNvPicPr>
          <p:nvPr/>
        </p:nvPicPr>
        <p:blipFill rotWithShape="1">
          <a:blip r:embed="rId6">
            <a:extLst>
              <a:ext uri="{28A0092B-C50C-407E-A947-70E740481C1C}">
                <a14:useLocalDpi xmlns:a14="http://schemas.microsoft.com/office/drawing/2010/main" val="0"/>
              </a:ext>
            </a:extLst>
          </a:blip>
          <a:srcRect t="56111"/>
          <a:stretch/>
        </p:blipFill>
        <p:spPr>
          <a:xfrm>
            <a:off x="0" y="3848100"/>
            <a:ext cx="12192000" cy="3009900"/>
          </a:xfrm>
          <a:prstGeom prst="rect">
            <a:avLst/>
          </a:prstGeom>
        </p:spPr>
      </p:pic>
      <p:sp>
        <p:nvSpPr>
          <p:cNvPr id="29" name="Rounded Rectangle 3">
            <a:extLst>
              <a:ext uri="{FF2B5EF4-FFF2-40B4-BE49-F238E27FC236}">
                <a16:creationId xmlns:a16="http://schemas.microsoft.com/office/drawing/2014/main" id="{A1FB6B33-8642-4A3C-9376-DEB6AC2FDD40}"/>
              </a:ext>
            </a:extLst>
          </p:cNvPr>
          <p:cNvSpPr/>
          <p:nvPr/>
        </p:nvSpPr>
        <p:spPr>
          <a:xfrm>
            <a:off x="2861540" y="141015"/>
            <a:ext cx="6135286" cy="1213476"/>
          </a:xfrm>
          <a:prstGeom prst="roundRect">
            <a:avLst>
              <a:gd name="adj" fmla="val 7714"/>
            </a:avLst>
          </a:prstGeom>
          <a:solidFill>
            <a:sysClr val="window" lastClr="FFFFFF">
              <a:alpha val="88000"/>
            </a:sysClr>
          </a:solidFill>
          <a:ln w="57150" cap="flat" cmpd="sng" algn="ctr">
            <a:solidFill>
              <a:srgbClr val="70AD47">
                <a:lumMod val="50000"/>
              </a:srgbClr>
            </a:solidFill>
            <a:prstDash val="sysDash"/>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5400" b="1" i="0" u="none" strike="noStrike" kern="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rPr>
              <a:t>CÁC HOẠT ĐỘNG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5400" b="1" i="0" u="none" strike="noStrike" kern="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endParaRPr>
          </a:p>
        </p:txBody>
      </p:sp>
      <p:sp>
        <p:nvSpPr>
          <p:cNvPr id="33" name="圆角矩形 2">
            <a:extLst>
              <a:ext uri="{FF2B5EF4-FFF2-40B4-BE49-F238E27FC236}">
                <a16:creationId xmlns:a16="http://schemas.microsoft.com/office/drawing/2014/main" id="{85332010-1CC9-4FB8-8679-64FCA63D3239}"/>
              </a:ext>
            </a:extLst>
          </p:cNvPr>
          <p:cNvSpPr/>
          <p:nvPr/>
        </p:nvSpPr>
        <p:spPr>
          <a:xfrm>
            <a:off x="1444196" y="1822656"/>
            <a:ext cx="2346827" cy="1446335"/>
          </a:xfrm>
          <a:custGeom>
            <a:avLst/>
            <a:gdLst>
              <a:gd name="connsiteX0" fmla="*/ 0 w 2346827"/>
              <a:gd name="connsiteY0" fmla="*/ 230602 h 1383582"/>
              <a:gd name="connsiteX1" fmla="*/ 230602 w 2346827"/>
              <a:gd name="connsiteY1" fmla="*/ 0 h 1383582"/>
              <a:gd name="connsiteX2" fmla="*/ 2116225 w 2346827"/>
              <a:gd name="connsiteY2" fmla="*/ 0 h 1383582"/>
              <a:gd name="connsiteX3" fmla="*/ 2346827 w 2346827"/>
              <a:gd name="connsiteY3" fmla="*/ 230602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30602 w 2346827"/>
              <a:gd name="connsiteY1" fmla="*/ 0 h 1383582"/>
              <a:gd name="connsiteX2" fmla="*/ 2116225 w 2346827"/>
              <a:gd name="connsiteY2" fmla="*/ 0 h 1383582"/>
              <a:gd name="connsiteX3" fmla="*/ 2131674 w 2346827"/>
              <a:gd name="connsiteY3" fmla="*/ 320249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30602 w 2346827"/>
              <a:gd name="connsiteY1" fmla="*/ 0 h 1383582"/>
              <a:gd name="connsiteX2" fmla="*/ 2116225 w 2346827"/>
              <a:gd name="connsiteY2" fmla="*/ 0 h 1383582"/>
              <a:gd name="connsiteX3" fmla="*/ 2131674 w 2346827"/>
              <a:gd name="connsiteY3" fmla="*/ 320249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277906 w 2346827"/>
              <a:gd name="connsiteY7" fmla="*/ 1144015 h 1383582"/>
              <a:gd name="connsiteX8" fmla="*/ 0 w 2346827"/>
              <a:gd name="connsiteY8" fmla="*/ 230602 h 1383582"/>
              <a:gd name="connsiteX0" fmla="*/ 0 w 2346827"/>
              <a:gd name="connsiteY0" fmla="*/ 230602 h 1383582"/>
              <a:gd name="connsiteX1" fmla="*/ 383002 w 2346827"/>
              <a:gd name="connsiteY1" fmla="*/ 143436 h 1383582"/>
              <a:gd name="connsiteX2" fmla="*/ 2116225 w 2346827"/>
              <a:gd name="connsiteY2" fmla="*/ 0 h 1383582"/>
              <a:gd name="connsiteX3" fmla="*/ 2131674 w 2346827"/>
              <a:gd name="connsiteY3" fmla="*/ 320249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277906 w 2346827"/>
              <a:gd name="connsiteY7" fmla="*/ 1144015 h 1383582"/>
              <a:gd name="connsiteX8" fmla="*/ 0 w 2346827"/>
              <a:gd name="connsiteY8" fmla="*/ 230602 h 1383582"/>
              <a:gd name="connsiteX0" fmla="*/ 0 w 2346827"/>
              <a:gd name="connsiteY0" fmla="*/ 230602 h 1383582"/>
              <a:gd name="connsiteX1" fmla="*/ 383002 w 2346827"/>
              <a:gd name="connsiteY1" fmla="*/ 143436 h 1383582"/>
              <a:gd name="connsiteX2" fmla="*/ 2116225 w 2346827"/>
              <a:gd name="connsiteY2" fmla="*/ 0 h 1383582"/>
              <a:gd name="connsiteX3" fmla="*/ 2131674 w 2346827"/>
              <a:gd name="connsiteY3" fmla="*/ 320249 h 1383582"/>
              <a:gd name="connsiteX4" fmla="*/ 2346827 w 2346827"/>
              <a:gd name="connsiteY4" fmla="*/ 1152980 h 1383582"/>
              <a:gd name="connsiteX5" fmla="*/ 2116225 w 2346827"/>
              <a:gd name="connsiteY5" fmla="*/ 1320829 h 1383582"/>
              <a:gd name="connsiteX6" fmla="*/ 230602 w 2346827"/>
              <a:gd name="connsiteY6" fmla="*/ 1383582 h 1383582"/>
              <a:gd name="connsiteX7" fmla="*/ 277906 w 2346827"/>
              <a:gd name="connsiteY7" fmla="*/ 1144015 h 1383582"/>
              <a:gd name="connsiteX8" fmla="*/ 0 w 2346827"/>
              <a:gd name="connsiteY8" fmla="*/ 230602 h 1383582"/>
              <a:gd name="connsiteX0" fmla="*/ 0 w 2346827"/>
              <a:gd name="connsiteY0" fmla="*/ 293355 h 1446335"/>
              <a:gd name="connsiteX1" fmla="*/ 338179 w 2346827"/>
              <a:gd name="connsiteY1" fmla="*/ 0 h 1446335"/>
              <a:gd name="connsiteX2" fmla="*/ 2116225 w 2346827"/>
              <a:gd name="connsiteY2" fmla="*/ 62753 h 1446335"/>
              <a:gd name="connsiteX3" fmla="*/ 2131674 w 2346827"/>
              <a:gd name="connsiteY3" fmla="*/ 383002 h 1446335"/>
              <a:gd name="connsiteX4" fmla="*/ 2346827 w 2346827"/>
              <a:gd name="connsiteY4" fmla="*/ 1215733 h 1446335"/>
              <a:gd name="connsiteX5" fmla="*/ 2116225 w 2346827"/>
              <a:gd name="connsiteY5" fmla="*/ 1383582 h 1446335"/>
              <a:gd name="connsiteX6" fmla="*/ 230602 w 2346827"/>
              <a:gd name="connsiteY6" fmla="*/ 1446335 h 1446335"/>
              <a:gd name="connsiteX7" fmla="*/ 277906 w 2346827"/>
              <a:gd name="connsiteY7" fmla="*/ 1206768 h 1446335"/>
              <a:gd name="connsiteX8" fmla="*/ 0 w 2346827"/>
              <a:gd name="connsiteY8" fmla="*/ 293355 h 144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6827" h="1446335">
                <a:moveTo>
                  <a:pt x="0" y="293355"/>
                </a:moveTo>
                <a:cubicBezTo>
                  <a:pt x="0" y="165997"/>
                  <a:pt x="210821" y="0"/>
                  <a:pt x="338179" y="0"/>
                </a:cubicBezTo>
                <a:lnTo>
                  <a:pt x="2116225" y="62753"/>
                </a:lnTo>
                <a:cubicBezTo>
                  <a:pt x="2243583" y="62753"/>
                  <a:pt x="2131674" y="255644"/>
                  <a:pt x="2131674" y="383002"/>
                </a:cubicBezTo>
                <a:cubicBezTo>
                  <a:pt x="2131674" y="690461"/>
                  <a:pt x="2346827" y="908274"/>
                  <a:pt x="2346827" y="1215733"/>
                </a:cubicBezTo>
                <a:cubicBezTo>
                  <a:pt x="2346827" y="1343091"/>
                  <a:pt x="2243583" y="1383582"/>
                  <a:pt x="2116225" y="1383582"/>
                </a:cubicBezTo>
                <a:lnTo>
                  <a:pt x="230602" y="1446335"/>
                </a:lnTo>
                <a:cubicBezTo>
                  <a:pt x="103244" y="1446335"/>
                  <a:pt x="277906" y="1334126"/>
                  <a:pt x="277906" y="1206768"/>
                </a:cubicBezTo>
                <a:lnTo>
                  <a:pt x="0" y="293355"/>
                </a:lnTo>
                <a:close/>
              </a:path>
            </a:pathLst>
          </a:custGeom>
          <a:solidFill>
            <a:srgbClr val="FFC00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solidFill>
                    <a:schemeClr val="tx1">
                      <a:lumMod val="75000"/>
                      <a:lumOff val="25000"/>
                    </a:schemeClr>
                  </a:solidFill>
                </a:ln>
                <a:solidFill>
                  <a:prstClr val="white"/>
                </a:solidFill>
                <a:effectLst/>
                <a:uLnTx/>
                <a:uFillTx/>
                <a:latin typeface="Calibri" panose="020F0502020204030204"/>
                <a:ea typeface="等线" panose="02010600030101010101" pitchFamily="2" charset="-122"/>
                <a:cs typeface="+mn-ea"/>
                <a:sym typeface="+mn-lt"/>
              </a:rPr>
              <a:t>KHỞI ĐỘNG</a:t>
            </a:r>
            <a:endParaRPr kumimoji="0" lang="zh-CN" altLang="en-US" sz="4400" b="1" i="0" u="none" strike="noStrike" kern="0" cap="none" spc="0" normalizeH="0" baseline="0" noProof="0" dirty="0">
              <a:ln>
                <a:solidFill>
                  <a:schemeClr val="tx1">
                    <a:lumMod val="75000"/>
                    <a:lumOff val="25000"/>
                  </a:schemeClr>
                </a:solid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5" name="圆角矩形 2">
            <a:extLst>
              <a:ext uri="{FF2B5EF4-FFF2-40B4-BE49-F238E27FC236}">
                <a16:creationId xmlns:a16="http://schemas.microsoft.com/office/drawing/2014/main" id="{0FD0E3B1-00EF-4D76-AB07-73691A6F651A}"/>
              </a:ext>
            </a:extLst>
          </p:cNvPr>
          <p:cNvSpPr/>
          <p:nvPr/>
        </p:nvSpPr>
        <p:spPr>
          <a:xfrm>
            <a:off x="4888329" y="1835547"/>
            <a:ext cx="2346827" cy="1383582"/>
          </a:xfrm>
          <a:custGeom>
            <a:avLst/>
            <a:gdLst>
              <a:gd name="connsiteX0" fmla="*/ 0 w 2346827"/>
              <a:gd name="connsiteY0" fmla="*/ 230602 h 1383582"/>
              <a:gd name="connsiteX1" fmla="*/ 230602 w 2346827"/>
              <a:gd name="connsiteY1" fmla="*/ 0 h 1383582"/>
              <a:gd name="connsiteX2" fmla="*/ 2116225 w 2346827"/>
              <a:gd name="connsiteY2" fmla="*/ 0 h 1383582"/>
              <a:gd name="connsiteX3" fmla="*/ 2346827 w 2346827"/>
              <a:gd name="connsiteY3" fmla="*/ 230602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30602 w 2346827"/>
              <a:gd name="connsiteY1" fmla="*/ 0 h 1383582"/>
              <a:gd name="connsiteX2" fmla="*/ 2116225 w 2346827"/>
              <a:gd name="connsiteY2" fmla="*/ 0 h 1383582"/>
              <a:gd name="connsiteX3" fmla="*/ 2346827 w 2346827"/>
              <a:gd name="connsiteY3" fmla="*/ 230602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224117 w 2346827"/>
              <a:gd name="connsiteY7" fmla="*/ 991616 h 1383582"/>
              <a:gd name="connsiteX8" fmla="*/ 0 w 2346827"/>
              <a:gd name="connsiteY8" fmla="*/ 230602 h 1383582"/>
              <a:gd name="connsiteX0" fmla="*/ 0 w 2346827"/>
              <a:gd name="connsiteY0" fmla="*/ 230602 h 1383582"/>
              <a:gd name="connsiteX1" fmla="*/ 230602 w 2346827"/>
              <a:gd name="connsiteY1" fmla="*/ 0 h 1383582"/>
              <a:gd name="connsiteX2" fmla="*/ 2116225 w 2346827"/>
              <a:gd name="connsiteY2" fmla="*/ 0 h 1383582"/>
              <a:gd name="connsiteX3" fmla="*/ 2203392 w 2346827"/>
              <a:gd name="connsiteY3" fmla="*/ 580226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224117 w 2346827"/>
              <a:gd name="connsiteY7" fmla="*/ 991616 h 1383582"/>
              <a:gd name="connsiteX8" fmla="*/ 0 w 2346827"/>
              <a:gd name="connsiteY8" fmla="*/ 230602 h 138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6827" h="1383582">
                <a:moveTo>
                  <a:pt x="0" y="230602"/>
                </a:moveTo>
                <a:cubicBezTo>
                  <a:pt x="0" y="103244"/>
                  <a:pt x="103244" y="0"/>
                  <a:pt x="230602" y="0"/>
                </a:cubicBezTo>
                <a:lnTo>
                  <a:pt x="2116225" y="0"/>
                </a:lnTo>
                <a:cubicBezTo>
                  <a:pt x="2243583" y="0"/>
                  <a:pt x="2203392" y="452868"/>
                  <a:pt x="2203392" y="580226"/>
                </a:cubicBezTo>
                <a:lnTo>
                  <a:pt x="2346827" y="1152980"/>
                </a:lnTo>
                <a:cubicBezTo>
                  <a:pt x="2346827" y="1280338"/>
                  <a:pt x="2243583" y="1383582"/>
                  <a:pt x="2116225" y="1383582"/>
                </a:cubicBezTo>
                <a:lnTo>
                  <a:pt x="230602" y="1383582"/>
                </a:lnTo>
                <a:cubicBezTo>
                  <a:pt x="103244" y="1383582"/>
                  <a:pt x="224117" y="1118974"/>
                  <a:pt x="224117" y="991616"/>
                </a:cubicBezTo>
                <a:cubicBezTo>
                  <a:pt x="224117" y="684157"/>
                  <a:pt x="0" y="538061"/>
                  <a:pt x="0" y="230602"/>
                </a:cubicBezTo>
                <a:close/>
              </a:path>
            </a:pathLst>
          </a:custGeom>
          <a:solidFill>
            <a:srgbClr val="00B05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solidFill>
                    <a:schemeClr val="tx1">
                      <a:lumMod val="75000"/>
                      <a:lumOff val="25000"/>
                    </a:schemeClr>
                  </a:solidFill>
                </a:ln>
                <a:solidFill>
                  <a:prstClr val="white"/>
                </a:solidFill>
                <a:effectLst/>
                <a:uLnTx/>
                <a:uFillTx/>
                <a:latin typeface="Calibri" panose="020F0502020204030204"/>
                <a:ea typeface="等线" panose="02010600030101010101" pitchFamily="2" charset="-122"/>
                <a:cs typeface="+mn-ea"/>
                <a:sym typeface="+mn-lt"/>
              </a:rPr>
              <a:t>LUYỆN TẬP</a:t>
            </a:r>
            <a:endParaRPr kumimoji="0" lang="zh-CN" altLang="en-US" sz="4400" b="1" i="0" u="none" strike="noStrike" kern="0" cap="none" spc="0" normalizeH="0" baseline="0" noProof="0" dirty="0">
              <a:ln>
                <a:solidFill>
                  <a:schemeClr val="tx1">
                    <a:lumMod val="75000"/>
                    <a:lumOff val="25000"/>
                  </a:schemeClr>
                </a:solid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6" name="圆角矩形 2">
            <a:extLst>
              <a:ext uri="{FF2B5EF4-FFF2-40B4-BE49-F238E27FC236}">
                <a16:creationId xmlns:a16="http://schemas.microsoft.com/office/drawing/2014/main" id="{22B69840-F9D0-4FE6-B238-500E438B21A7}"/>
              </a:ext>
            </a:extLst>
          </p:cNvPr>
          <p:cNvSpPr/>
          <p:nvPr/>
        </p:nvSpPr>
        <p:spPr>
          <a:xfrm>
            <a:off x="7830264" y="1981956"/>
            <a:ext cx="2346827" cy="1383582"/>
          </a:xfrm>
          <a:custGeom>
            <a:avLst/>
            <a:gdLst>
              <a:gd name="connsiteX0" fmla="*/ 0 w 2346827"/>
              <a:gd name="connsiteY0" fmla="*/ 230602 h 1383582"/>
              <a:gd name="connsiteX1" fmla="*/ 230602 w 2346827"/>
              <a:gd name="connsiteY1" fmla="*/ 0 h 1383582"/>
              <a:gd name="connsiteX2" fmla="*/ 2116225 w 2346827"/>
              <a:gd name="connsiteY2" fmla="*/ 0 h 1383582"/>
              <a:gd name="connsiteX3" fmla="*/ 2346827 w 2346827"/>
              <a:gd name="connsiteY3" fmla="*/ 230602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48531 w 2346827"/>
              <a:gd name="connsiteY1" fmla="*/ 268941 h 1383582"/>
              <a:gd name="connsiteX2" fmla="*/ 2116225 w 2346827"/>
              <a:gd name="connsiteY2" fmla="*/ 0 h 1383582"/>
              <a:gd name="connsiteX3" fmla="*/ 2346827 w 2346827"/>
              <a:gd name="connsiteY3" fmla="*/ 230602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84390 w 2346827"/>
              <a:gd name="connsiteY1" fmla="*/ 62752 h 1383582"/>
              <a:gd name="connsiteX2" fmla="*/ 2116225 w 2346827"/>
              <a:gd name="connsiteY2" fmla="*/ 0 h 1383582"/>
              <a:gd name="connsiteX3" fmla="*/ 2346827 w 2346827"/>
              <a:gd name="connsiteY3" fmla="*/ 230602 h 1383582"/>
              <a:gd name="connsiteX4" fmla="*/ 2346827 w 2346827"/>
              <a:gd name="connsiteY4" fmla="*/ 1152980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84390 w 2346827"/>
              <a:gd name="connsiteY1" fmla="*/ 62752 h 1383582"/>
              <a:gd name="connsiteX2" fmla="*/ 2116225 w 2346827"/>
              <a:gd name="connsiteY2" fmla="*/ 0 h 1383582"/>
              <a:gd name="connsiteX3" fmla="*/ 2346827 w 2346827"/>
              <a:gd name="connsiteY3" fmla="*/ 230602 h 1383582"/>
              <a:gd name="connsiteX4" fmla="*/ 2185463 w 2346827"/>
              <a:gd name="connsiteY4" fmla="*/ 1161945 h 1383582"/>
              <a:gd name="connsiteX5" fmla="*/ 2116225 w 2346827"/>
              <a:gd name="connsiteY5" fmla="*/ 1383582 h 1383582"/>
              <a:gd name="connsiteX6" fmla="*/ 230602 w 2346827"/>
              <a:gd name="connsiteY6" fmla="*/ 1383582 h 1383582"/>
              <a:gd name="connsiteX7" fmla="*/ 0 w 2346827"/>
              <a:gd name="connsiteY7" fmla="*/ 1152980 h 1383582"/>
              <a:gd name="connsiteX8" fmla="*/ 0 w 2346827"/>
              <a:gd name="connsiteY8" fmla="*/ 230602 h 1383582"/>
              <a:gd name="connsiteX0" fmla="*/ 0 w 2346827"/>
              <a:gd name="connsiteY0" fmla="*/ 230602 h 1383582"/>
              <a:gd name="connsiteX1" fmla="*/ 284390 w 2346827"/>
              <a:gd name="connsiteY1" fmla="*/ 62752 h 1383582"/>
              <a:gd name="connsiteX2" fmla="*/ 2116225 w 2346827"/>
              <a:gd name="connsiteY2" fmla="*/ 0 h 1383582"/>
              <a:gd name="connsiteX3" fmla="*/ 2346827 w 2346827"/>
              <a:gd name="connsiteY3" fmla="*/ 230602 h 1383582"/>
              <a:gd name="connsiteX4" fmla="*/ 2185463 w 2346827"/>
              <a:gd name="connsiteY4" fmla="*/ 1161945 h 1383582"/>
              <a:gd name="connsiteX5" fmla="*/ 2116225 w 2346827"/>
              <a:gd name="connsiteY5" fmla="*/ 1383582 h 1383582"/>
              <a:gd name="connsiteX6" fmla="*/ 230602 w 2346827"/>
              <a:gd name="connsiteY6" fmla="*/ 1383582 h 1383582"/>
              <a:gd name="connsiteX7" fmla="*/ 152400 w 2346827"/>
              <a:gd name="connsiteY7" fmla="*/ 1144015 h 1383582"/>
              <a:gd name="connsiteX8" fmla="*/ 0 w 2346827"/>
              <a:gd name="connsiteY8" fmla="*/ 230602 h 138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6827" h="1383582">
                <a:moveTo>
                  <a:pt x="0" y="230602"/>
                </a:moveTo>
                <a:cubicBezTo>
                  <a:pt x="0" y="103244"/>
                  <a:pt x="157032" y="62752"/>
                  <a:pt x="284390" y="62752"/>
                </a:cubicBezTo>
                <a:cubicBezTo>
                  <a:pt x="912931" y="62752"/>
                  <a:pt x="1487684" y="0"/>
                  <a:pt x="2116225" y="0"/>
                </a:cubicBezTo>
                <a:cubicBezTo>
                  <a:pt x="2243583" y="0"/>
                  <a:pt x="2346827" y="103244"/>
                  <a:pt x="2346827" y="230602"/>
                </a:cubicBezTo>
                <a:lnTo>
                  <a:pt x="2185463" y="1161945"/>
                </a:lnTo>
                <a:cubicBezTo>
                  <a:pt x="2185463" y="1289303"/>
                  <a:pt x="2243583" y="1383582"/>
                  <a:pt x="2116225" y="1383582"/>
                </a:cubicBezTo>
                <a:lnTo>
                  <a:pt x="230602" y="1383582"/>
                </a:lnTo>
                <a:cubicBezTo>
                  <a:pt x="103244" y="1383582"/>
                  <a:pt x="152400" y="1271373"/>
                  <a:pt x="152400" y="1144015"/>
                </a:cubicBezTo>
                <a:lnTo>
                  <a:pt x="0" y="230602"/>
                </a:lnTo>
                <a:close/>
              </a:path>
            </a:pathLst>
          </a:custGeom>
          <a:solidFill>
            <a:srgbClr val="C00000"/>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0" cap="none" spc="0" normalizeH="0" baseline="0" noProof="0" dirty="0">
                <a:ln>
                  <a:solidFill>
                    <a:schemeClr val="tx1">
                      <a:lumMod val="75000"/>
                      <a:lumOff val="25000"/>
                    </a:schemeClr>
                  </a:solidFill>
                </a:ln>
                <a:solidFill>
                  <a:prstClr val="white"/>
                </a:solidFill>
                <a:effectLst/>
                <a:uLnTx/>
                <a:uFillTx/>
                <a:latin typeface="Calibri" panose="020F0502020204030204"/>
                <a:ea typeface="等线" panose="02010600030101010101" pitchFamily="2" charset="-122"/>
                <a:cs typeface="+mn-ea"/>
                <a:sym typeface="+mn-lt"/>
              </a:rPr>
              <a:t>VẬN DỤNG </a:t>
            </a:r>
            <a:endParaRPr kumimoji="0" lang="zh-CN" altLang="en-US" sz="4400" b="1" i="0" u="none" strike="noStrike" kern="0" cap="none" spc="0" normalizeH="0" baseline="0" noProof="0" dirty="0">
              <a:ln>
                <a:solidFill>
                  <a:schemeClr val="tx1">
                    <a:lumMod val="75000"/>
                    <a:lumOff val="25000"/>
                  </a:schemeClr>
                </a:solidFill>
              </a:ln>
              <a:solidFill>
                <a:prstClr val="white"/>
              </a:solidFill>
              <a:effectLst/>
              <a:uLnTx/>
              <a:uFillTx/>
              <a:latin typeface="Calibri" panose="020F0502020204030204"/>
              <a:ea typeface="等线" panose="02010600030101010101" pitchFamily="2" charset="-122"/>
              <a:cs typeface="+mn-ea"/>
              <a:sym typeface="+mn-lt"/>
            </a:endParaRPr>
          </a:p>
        </p:txBody>
      </p:sp>
      <p:pic>
        <p:nvPicPr>
          <p:cNvPr id="2" name="Picture 1">
            <a:extLst>
              <a:ext uri="{FF2B5EF4-FFF2-40B4-BE49-F238E27FC236}">
                <a16:creationId xmlns:a16="http://schemas.microsoft.com/office/drawing/2014/main" id="{2536F788-51DB-4CC6-ACE7-D41EB630B1D2}"/>
              </a:ext>
            </a:extLst>
          </p:cNvPr>
          <p:cNvPicPr>
            <a:picLocks noChangeAspect="1"/>
          </p:cNvPicPr>
          <p:nvPr/>
        </p:nvPicPr>
        <p:blipFill>
          <a:blip r:embed="rId7"/>
          <a:stretch>
            <a:fillRect/>
          </a:stretch>
        </p:blipFill>
        <p:spPr>
          <a:xfrm>
            <a:off x="-66101" y="2290327"/>
            <a:ext cx="2505673" cy="2694666"/>
          </a:xfrm>
          <a:prstGeom prst="rect">
            <a:avLst/>
          </a:prstGeom>
        </p:spPr>
      </p:pic>
      <p:pic>
        <p:nvPicPr>
          <p:cNvPr id="3" name="Picture 2">
            <a:extLst>
              <a:ext uri="{FF2B5EF4-FFF2-40B4-BE49-F238E27FC236}">
                <a16:creationId xmlns:a16="http://schemas.microsoft.com/office/drawing/2014/main" id="{FE90D014-750E-44A1-BD00-C94E9CB35447}"/>
              </a:ext>
            </a:extLst>
          </p:cNvPr>
          <p:cNvPicPr>
            <a:picLocks noChangeAspect="1"/>
          </p:cNvPicPr>
          <p:nvPr/>
        </p:nvPicPr>
        <p:blipFill>
          <a:blip r:embed="rId8"/>
          <a:stretch>
            <a:fillRect/>
          </a:stretch>
        </p:blipFill>
        <p:spPr>
          <a:xfrm rot="19742114">
            <a:off x="3731957" y="2305709"/>
            <a:ext cx="2794349" cy="2990826"/>
          </a:xfrm>
          <a:prstGeom prst="rect">
            <a:avLst/>
          </a:prstGeom>
        </p:spPr>
      </p:pic>
      <p:pic>
        <p:nvPicPr>
          <p:cNvPr id="4" name="Picture 3">
            <a:extLst>
              <a:ext uri="{FF2B5EF4-FFF2-40B4-BE49-F238E27FC236}">
                <a16:creationId xmlns:a16="http://schemas.microsoft.com/office/drawing/2014/main" id="{21529FB2-0C81-4F43-A6D7-8D73C7076D6C}"/>
              </a:ext>
            </a:extLst>
          </p:cNvPr>
          <p:cNvPicPr>
            <a:picLocks noChangeAspect="1"/>
          </p:cNvPicPr>
          <p:nvPr/>
        </p:nvPicPr>
        <p:blipFill>
          <a:blip r:embed="rId9"/>
          <a:stretch>
            <a:fillRect/>
          </a:stretch>
        </p:blipFill>
        <p:spPr>
          <a:xfrm>
            <a:off x="8063230" y="2290327"/>
            <a:ext cx="3761558" cy="3676207"/>
          </a:xfrm>
          <a:prstGeom prst="rect">
            <a:avLst/>
          </a:prstGeom>
        </p:spPr>
      </p:pic>
    </p:spTree>
    <p:extLst>
      <p:ext uri="{BB962C8B-B14F-4D97-AF65-F5344CB8AC3E}">
        <p14:creationId xmlns:p14="http://schemas.microsoft.com/office/powerpoint/2010/main" val="997011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500"/>
                                        <p:tgtEl>
                                          <p:spTgt spid="3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5" grpId="0" animBg="1"/>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1DB0BD28-2732-4BB9-A993-5799F4C00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136A714C-43FB-45B3-B31D-4BFD59CBE67C}"/>
              </a:ext>
            </a:extLst>
          </p:cNvPr>
          <p:cNvPicPr>
            <a:picLocks noChangeAspect="1"/>
          </p:cNvPicPr>
          <p:nvPr/>
        </p:nvPicPr>
        <p:blipFill rotWithShape="1">
          <a:blip r:embed="rId4">
            <a:extLst>
              <a:ext uri="{28A0092B-C50C-407E-A947-70E740481C1C}">
                <a14:useLocalDpi xmlns:a14="http://schemas.microsoft.com/office/drawing/2010/main" val="0"/>
              </a:ext>
            </a:extLst>
          </a:blip>
          <a:srcRect t="33099" b="21568"/>
          <a:stretch/>
        </p:blipFill>
        <p:spPr>
          <a:xfrm>
            <a:off x="1765302" y="1091532"/>
            <a:ext cx="10426698" cy="4726864"/>
          </a:xfrm>
          <a:prstGeom prst="rect">
            <a:avLst/>
          </a:prstGeom>
        </p:spPr>
      </p:pic>
      <p:pic>
        <p:nvPicPr>
          <p:cNvPr id="24" name="图片 23">
            <a:extLst>
              <a:ext uri="{FF2B5EF4-FFF2-40B4-BE49-F238E27FC236}">
                <a16:creationId xmlns:a16="http://schemas.microsoft.com/office/drawing/2014/main" id="{F9A2A28A-8CBD-41C0-BDC3-F69355E42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3" r="34545"/>
          <a:stretch/>
        </p:blipFill>
        <p:spPr>
          <a:xfrm>
            <a:off x="-146452" y="1302693"/>
            <a:ext cx="5701036" cy="5167122"/>
          </a:xfrm>
          <a:prstGeom prst="rect">
            <a:avLst/>
          </a:prstGeom>
        </p:spPr>
      </p:pic>
      <p:pic>
        <p:nvPicPr>
          <p:cNvPr id="28" name="图片 27">
            <a:extLst>
              <a:ext uri="{FF2B5EF4-FFF2-40B4-BE49-F238E27FC236}">
                <a16:creationId xmlns:a16="http://schemas.microsoft.com/office/drawing/2014/main" id="{D3133F10-4A47-4072-8D82-178ADFC5AB25}"/>
              </a:ext>
            </a:extLst>
          </p:cNvPr>
          <p:cNvPicPr>
            <a:picLocks noChangeAspect="1"/>
          </p:cNvPicPr>
          <p:nvPr/>
        </p:nvPicPr>
        <p:blipFill rotWithShape="1">
          <a:blip r:embed="rId6">
            <a:extLst>
              <a:ext uri="{28A0092B-C50C-407E-A947-70E740481C1C}">
                <a14:useLocalDpi xmlns:a14="http://schemas.microsoft.com/office/drawing/2010/main" val="0"/>
              </a:ext>
            </a:extLst>
          </a:blip>
          <a:srcRect t="56111"/>
          <a:stretch/>
        </p:blipFill>
        <p:spPr>
          <a:xfrm>
            <a:off x="0" y="3848100"/>
            <a:ext cx="12192000" cy="3009900"/>
          </a:xfrm>
          <a:prstGeom prst="rect">
            <a:avLst/>
          </a:prstGeom>
        </p:spPr>
      </p:pic>
      <p:pic>
        <p:nvPicPr>
          <p:cNvPr id="30" name="图片 29">
            <a:extLst>
              <a:ext uri="{FF2B5EF4-FFF2-40B4-BE49-F238E27FC236}">
                <a16:creationId xmlns:a16="http://schemas.microsoft.com/office/drawing/2014/main" id="{4DFB9397-59CC-438B-B6A0-5EE31074E5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167" r="29890" b="68776"/>
          <a:stretch/>
        </p:blipFill>
        <p:spPr>
          <a:xfrm>
            <a:off x="6637417" y="-104654"/>
            <a:ext cx="3594101" cy="1541785"/>
          </a:xfrm>
          <a:prstGeom prst="rect">
            <a:avLst/>
          </a:prstGeom>
        </p:spPr>
      </p:pic>
      <p:pic>
        <p:nvPicPr>
          <p:cNvPr id="31" name="图片 30">
            <a:extLst>
              <a:ext uri="{FF2B5EF4-FFF2-40B4-BE49-F238E27FC236}">
                <a16:creationId xmlns:a16="http://schemas.microsoft.com/office/drawing/2014/main" id="{9C8466F5-ACCC-4A28-AB3E-B120ABB139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2" t="921" r="67993" b="67855"/>
          <a:stretch/>
        </p:blipFill>
        <p:spPr>
          <a:xfrm>
            <a:off x="0" y="-73615"/>
            <a:ext cx="2731331" cy="1541785"/>
          </a:xfrm>
          <a:prstGeom prst="rect">
            <a:avLst/>
          </a:prstGeom>
        </p:spPr>
      </p:pic>
      <p:sp>
        <p:nvSpPr>
          <p:cNvPr id="11" name="TextBox 10">
            <a:extLst>
              <a:ext uri="{FF2B5EF4-FFF2-40B4-BE49-F238E27FC236}">
                <a16:creationId xmlns:a16="http://schemas.microsoft.com/office/drawing/2014/main" id="{45225966-E3B7-4D79-B46A-070B483CC072}"/>
              </a:ext>
            </a:extLst>
          </p:cNvPr>
          <p:cNvSpPr txBox="1"/>
          <p:nvPr/>
        </p:nvSpPr>
        <p:spPr>
          <a:xfrm>
            <a:off x="5288775" y="1573624"/>
            <a:ext cx="494274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srgbClr val="C00000"/>
                </a:solidFill>
                <a:effectLst/>
                <a:uLnTx/>
                <a:uFillTx/>
                <a:latin typeface="UTM Androgyne" panose="02040603050506020204" pitchFamily="18" charset="0"/>
                <a:ea typeface="+mn-ea"/>
                <a:cs typeface="+mn-cs"/>
              </a:rPr>
              <a:t>Tạm</a:t>
            </a:r>
            <a:r>
              <a:rPr kumimoji="0" lang="en-US" sz="96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rPr>
              <a:t> </a:t>
            </a:r>
            <a:r>
              <a:rPr kumimoji="0" lang="en-US" sz="9600" b="0" i="0" u="none" strike="noStrike" kern="1200" cap="none" spc="0" normalizeH="0" baseline="0" noProof="0" dirty="0" err="1">
                <a:ln>
                  <a:noFill/>
                </a:ln>
                <a:solidFill>
                  <a:srgbClr val="C00000"/>
                </a:solidFill>
                <a:effectLst/>
                <a:uLnTx/>
                <a:uFillTx/>
                <a:latin typeface="UTM Androgyne" panose="02040603050506020204" pitchFamily="18" charset="0"/>
                <a:ea typeface="+mn-ea"/>
                <a:cs typeface="+mn-cs"/>
              </a:rPr>
              <a:t>biệt</a:t>
            </a:r>
            <a:r>
              <a:rPr kumimoji="0" lang="en-US" sz="96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rPr>
              <a:t> </a:t>
            </a:r>
            <a:r>
              <a:rPr kumimoji="0" lang="en-US" sz="9600" b="0" i="0" u="none" strike="noStrike" kern="1200" cap="none" spc="0" normalizeH="0" baseline="0" noProof="0" dirty="0" err="1">
                <a:ln>
                  <a:noFill/>
                </a:ln>
                <a:solidFill>
                  <a:srgbClr val="C00000"/>
                </a:solidFill>
                <a:effectLst/>
                <a:uLnTx/>
                <a:uFillTx/>
                <a:latin typeface="UTM Androgyne" panose="02040603050506020204" pitchFamily="18" charset="0"/>
                <a:ea typeface="+mn-ea"/>
                <a:cs typeface="+mn-cs"/>
              </a:rPr>
              <a:t>các</a:t>
            </a:r>
            <a:r>
              <a:rPr kumimoji="0" lang="en-US" sz="96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rPr>
              <a:t> </a:t>
            </a:r>
            <a:r>
              <a:rPr kumimoji="0" lang="en-US" sz="9600" b="0" i="0" u="none" strike="noStrike" kern="1200" cap="none" spc="0" normalizeH="0" baseline="0" noProof="0" dirty="0" err="1">
                <a:ln>
                  <a:noFill/>
                </a:ln>
                <a:solidFill>
                  <a:srgbClr val="C00000"/>
                </a:solidFill>
                <a:effectLst/>
                <a:uLnTx/>
                <a:uFillTx/>
                <a:latin typeface="UTM Androgyne" panose="02040603050506020204" pitchFamily="18" charset="0"/>
                <a:ea typeface="+mn-ea"/>
                <a:cs typeface="+mn-cs"/>
              </a:rPr>
              <a:t>em</a:t>
            </a:r>
            <a:r>
              <a:rPr kumimoji="0" lang="en-US" sz="96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rPr>
              <a:t>!</a:t>
            </a:r>
            <a:endParaRPr kumimoji="0" lang="vi-VN" sz="96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1316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1DB0BD28-2732-4BB9-A993-5799F4C00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136A714C-43FB-45B3-B31D-4BFD59CBE67C}"/>
              </a:ext>
            </a:extLst>
          </p:cNvPr>
          <p:cNvPicPr>
            <a:picLocks noChangeAspect="1"/>
          </p:cNvPicPr>
          <p:nvPr/>
        </p:nvPicPr>
        <p:blipFill rotWithShape="1">
          <a:blip r:embed="rId4">
            <a:extLst>
              <a:ext uri="{28A0092B-C50C-407E-A947-70E740481C1C}">
                <a14:useLocalDpi xmlns:a14="http://schemas.microsoft.com/office/drawing/2010/main" val="0"/>
              </a:ext>
            </a:extLst>
          </a:blip>
          <a:srcRect t="33099" b="21568"/>
          <a:stretch/>
        </p:blipFill>
        <p:spPr>
          <a:xfrm>
            <a:off x="1765302" y="1091532"/>
            <a:ext cx="10426698" cy="4726864"/>
          </a:xfrm>
          <a:prstGeom prst="rect">
            <a:avLst/>
          </a:prstGeom>
        </p:spPr>
      </p:pic>
      <p:pic>
        <p:nvPicPr>
          <p:cNvPr id="24" name="图片 23">
            <a:extLst>
              <a:ext uri="{FF2B5EF4-FFF2-40B4-BE49-F238E27FC236}">
                <a16:creationId xmlns:a16="http://schemas.microsoft.com/office/drawing/2014/main" id="{F9A2A28A-8CBD-41C0-BDC3-F69355E42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3" r="34545"/>
          <a:stretch/>
        </p:blipFill>
        <p:spPr>
          <a:xfrm>
            <a:off x="-146452" y="1302693"/>
            <a:ext cx="5701036" cy="5167122"/>
          </a:xfrm>
          <a:prstGeom prst="rect">
            <a:avLst/>
          </a:prstGeom>
        </p:spPr>
      </p:pic>
      <p:pic>
        <p:nvPicPr>
          <p:cNvPr id="28" name="图片 27">
            <a:extLst>
              <a:ext uri="{FF2B5EF4-FFF2-40B4-BE49-F238E27FC236}">
                <a16:creationId xmlns:a16="http://schemas.microsoft.com/office/drawing/2014/main" id="{D3133F10-4A47-4072-8D82-178ADFC5AB25}"/>
              </a:ext>
            </a:extLst>
          </p:cNvPr>
          <p:cNvPicPr>
            <a:picLocks noChangeAspect="1"/>
          </p:cNvPicPr>
          <p:nvPr/>
        </p:nvPicPr>
        <p:blipFill rotWithShape="1">
          <a:blip r:embed="rId6">
            <a:extLst>
              <a:ext uri="{28A0092B-C50C-407E-A947-70E740481C1C}">
                <a14:useLocalDpi xmlns:a14="http://schemas.microsoft.com/office/drawing/2010/main" val="0"/>
              </a:ext>
            </a:extLst>
          </a:blip>
          <a:srcRect t="56111"/>
          <a:stretch/>
        </p:blipFill>
        <p:spPr>
          <a:xfrm>
            <a:off x="0" y="3848100"/>
            <a:ext cx="12192000" cy="3009900"/>
          </a:xfrm>
          <a:prstGeom prst="rect">
            <a:avLst/>
          </a:prstGeom>
        </p:spPr>
      </p:pic>
      <p:pic>
        <p:nvPicPr>
          <p:cNvPr id="30" name="图片 29">
            <a:extLst>
              <a:ext uri="{FF2B5EF4-FFF2-40B4-BE49-F238E27FC236}">
                <a16:creationId xmlns:a16="http://schemas.microsoft.com/office/drawing/2014/main" id="{4DFB9397-59CC-438B-B6A0-5EE31074E5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167" r="29890" b="68776"/>
          <a:stretch/>
        </p:blipFill>
        <p:spPr>
          <a:xfrm>
            <a:off x="6637417" y="-104654"/>
            <a:ext cx="3594101" cy="1541785"/>
          </a:xfrm>
          <a:prstGeom prst="rect">
            <a:avLst/>
          </a:prstGeom>
        </p:spPr>
      </p:pic>
      <p:pic>
        <p:nvPicPr>
          <p:cNvPr id="31" name="图片 30">
            <a:extLst>
              <a:ext uri="{FF2B5EF4-FFF2-40B4-BE49-F238E27FC236}">
                <a16:creationId xmlns:a16="http://schemas.microsoft.com/office/drawing/2014/main" id="{9C8466F5-ACCC-4A28-AB3E-B120ABB139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2" t="921" r="67993" b="67855"/>
          <a:stretch/>
        </p:blipFill>
        <p:spPr>
          <a:xfrm>
            <a:off x="0" y="-73615"/>
            <a:ext cx="2731331" cy="1541785"/>
          </a:xfrm>
          <a:prstGeom prst="rect">
            <a:avLst/>
          </a:prstGeom>
        </p:spPr>
      </p:pic>
      <p:sp>
        <p:nvSpPr>
          <p:cNvPr id="9" name="文本框 14">
            <a:extLst>
              <a:ext uri="{FF2B5EF4-FFF2-40B4-BE49-F238E27FC236}">
                <a16:creationId xmlns:a16="http://schemas.microsoft.com/office/drawing/2014/main" id="{F091D747-FD17-419D-BA2A-BE353B0F3C03}"/>
              </a:ext>
            </a:extLst>
          </p:cNvPr>
          <p:cNvSpPr txBox="1"/>
          <p:nvPr/>
        </p:nvSpPr>
        <p:spPr>
          <a:xfrm>
            <a:off x="4210182" y="1541785"/>
            <a:ext cx="7405355" cy="3170099"/>
          </a:xfrm>
          <a:prstGeom prst="rect">
            <a:avLst/>
          </a:prstGeom>
          <a:noFill/>
          <a:scene3d>
            <a:camera prst="orthographicFront"/>
            <a:lightRig rig="threePt" dir="t"/>
          </a:scene3d>
          <a:sp3d>
            <a:bevel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w="28575">
                  <a:solidFill>
                    <a:schemeClr val="tx1"/>
                  </a:solidFill>
                  <a:prstDash val="lgDash"/>
                </a:ln>
                <a:solidFill>
                  <a:srgbClr val="FFC000"/>
                </a:solidFill>
                <a:effectLst>
                  <a:glow rad="139700">
                    <a:schemeClr val="accent1">
                      <a:satMod val="175000"/>
                      <a:alpha val="40000"/>
                    </a:schemeClr>
                  </a:glow>
                </a:effectLst>
                <a:uLnTx/>
                <a:uFillTx/>
                <a:latin typeface="UTM Kona KT" panose="02040603050506020204" pitchFamily="18" charset="0"/>
                <a:ea typeface="字魂27号-布丁体" panose="00000500000000000000" pitchFamily="2" charset="-122"/>
                <a:cs typeface="Times New Roman" panose="02020603050405020304" pitchFamily="18" charset="0"/>
              </a:rPr>
              <a:t>KHỞI ĐỘNG</a:t>
            </a:r>
            <a:endParaRPr kumimoji="0" lang="zh-CN" altLang="en-US" sz="10000" b="1" i="0" u="none" strike="noStrike" kern="1200" cap="none" spc="0" normalizeH="0" baseline="0" noProof="0" dirty="0">
              <a:ln w="28575">
                <a:solidFill>
                  <a:schemeClr val="tx1"/>
                </a:solidFill>
                <a:prstDash val="lgDash"/>
              </a:ln>
              <a:solidFill>
                <a:srgbClr val="FFC000"/>
              </a:solidFill>
              <a:effectLst>
                <a:glow rad="139700">
                  <a:schemeClr val="accent1">
                    <a:satMod val="175000"/>
                    <a:alpha val="40000"/>
                  </a:schemeClr>
                </a:glow>
              </a:effectLst>
              <a:uLnTx/>
              <a:uFillTx/>
              <a:latin typeface="UTM Kona KT" panose="020406030505060202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37722904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42"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0CCFFCDE-7411-49A5-A115-034CED364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78B8E598-97EF-4536-87AC-B1E1563BCEC6}"/>
              </a:ext>
            </a:extLst>
          </p:cNvPr>
          <p:cNvPicPr>
            <a:picLocks noChangeAspect="1"/>
          </p:cNvPicPr>
          <p:nvPr/>
        </p:nvPicPr>
        <p:blipFill rotWithShape="1">
          <a:blip r:embed="rId4">
            <a:extLst>
              <a:ext uri="{28A0092B-C50C-407E-A947-70E740481C1C}">
                <a14:useLocalDpi xmlns:a14="http://schemas.microsoft.com/office/drawing/2010/main" val="0"/>
              </a:ext>
            </a:extLst>
          </a:blip>
          <a:srcRect t="33099" b="21568"/>
          <a:stretch/>
        </p:blipFill>
        <p:spPr>
          <a:xfrm>
            <a:off x="711202" y="1091532"/>
            <a:ext cx="10426698" cy="4726864"/>
          </a:xfrm>
          <a:prstGeom prst="rect">
            <a:avLst/>
          </a:prstGeom>
        </p:spPr>
      </p:pic>
      <p:sp>
        <p:nvSpPr>
          <p:cNvPr id="8" name="文本框 14">
            <a:extLst>
              <a:ext uri="{FF2B5EF4-FFF2-40B4-BE49-F238E27FC236}">
                <a16:creationId xmlns:a16="http://schemas.microsoft.com/office/drawing/2014/main" id="{DF005565-1AFF-4172-A6A1-C31AA0751B4A}"/>
              </a:ext>
            </a:extLst>
          </p:cNvPr>
          <p:cNvSpPr txBox="1"/>
          <p:nvPr/>
        </p:nvSpPr>
        <p:spPr>
          <a:xfrm>
            <a:off x="2032613" y="1680623"/>
            <a:ext cx="6954148" cy="1785104"/>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1000" b="1" i="0" u="none" strike="noStrike" kern="1200" cap="none" spc="0" normalizeH="0" baseline="0" noProof="0" dirty="0">
                <a:ln>
                  <a:noFill/>
                </a:ln>
                <a:solidFill>
                  <a:srgbClr val="2CB9E9">
                    <a:lumMod val="75000"/>
                  </a:srgbClr>
                </a:solidFill>
                <a:effectLst>
                  <a:glow rad="101600">
                    <a:schemeClr val="accent3">
                      <a:satMod val="175000"/>
                      <a:alpha val="40000"/>
                    </a:schemeClr>
                  </a:glow>
                </a:effectLst>
                <a:uLnTx/>
                <a:uFillTx/>
                <a:latin typeface="SVN-The Voice" panose="02040603050506020204" pitchFamily="18" charset="0"/>
                <a:ea typeface="字魂27号-布丁体" panose="00000500000000000000" pitchFamily="2" charset="-122"/>
                <a:cs typeface="Times New Roman" panose="02020603050405020304" pitchFamily="18" charset="0"/>
              </a:rPr>
              <a:t>TRÒ CHƠI</a:t>
            </a:r>
            <a:endParaRPr kumimoji="0" lang="zh-CN" altLang="en-US" sz="11000" b="1" i="0" u="none" strike="noStrike" kern="1200" cap="none" spc="0" normalizeH="0" baseline="0" noProof="0" dirty="0">
              <a:ln>
                <a:noFill/>
              </a:ln>
              <a:solidFill>
                <a:srgbClr val="2CB9E9">
                  <a:lumMod val="75000"/>
                </a:srgbClr>
              </a:solidFill>
              <a:effectLst>
                <a:glow rad="101600">
                  <a:schemeClr val="accent3">
                    <a:satMod val="175000"/>
                    <a:alpha val="40000"/>
                  </a:schemeClr>
                </a:glow>
              </a:effectLst>
              <a:uLnTx/>
              <a:uFillTx/>
              <a:latin typeface="SVN-The Voice" panose="02040603050506020204" pitchFamily="18" charset="0"/>
              <a:ea typeface="字魂27号-布丁体" panose="00000500000000000000" pitchFamily="2" charset="-122"/>
              <a:cs typeface="Times New Roman" panose="02020603050405020304" pitchFamily="18" charset="0"/>
            </a:endParaRPr>
          </a:p>
        </p:txBody>
      </p:sp>
      <p:pic>
        <p:nvPicPr>
          <p:cNvPr id="21" name="图片 20">
            <a:extLst>
              <a:ext uri="{FF2B5EF4-FFF2-40B4-BE49-F238E27FC236}">
                <a16:creationId xmlns:a16="http://schemas.microsoft.com/office/drawing/2014/main" id="{C80723F2-EEDB-4D71-81EF-5C639209A2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318" y="850113"/>
            <a:ext cx="6096012" cy="6096012"/>
          </a:xfrm>
          <a:prstGeom prst="rect">
            <a:avLst/>
          </a:prstGeom>
        </p:spPr>
      </p:pic>
      <p:pic>
        <p:nvPicPr>
          <p:cNvPr id="17" name="图片 16">
            <a:extLst>
              <a:ext uri="{FF2B5EF4-FFF2-40B4-BE49-F238E27FC236}">
                <a16:creationId xmlns:a16="http://schemas.microsoft.com/office/drawing/2014/main" id="{7A8B2C98-EC40-4F87-83D8-B11D0A180B51}"/>
              </a:ext>
            </a:extLst>
          </p:cNvPr>
          <p:cNvPicPr>
            <a:picLocks noChangeAspect="1"/>
          </p:cNvPicPr>
          <p:nvPr/>
        </p:nvPicPr>
        <p:blipFill rotWithShape="1">
          <a:blip r:embed="rId6">
            <a:extLst>
              <a:ext uri="{28A0092B-C50C-407E-A947-70E740481C1C}">
                <a14:useLocalDpi xmlns:a14="http://schemas.microsoft.com/office/drawing/2010/main" val="0"/>
              </a:ext>
            </a:extLst>
          </a:blip>
          <a:srcRect t="56111"/>
          <a:stretch/>
        </p:blipFill>
        <p:spPr>
          <a:xfrm>
            <a:off x="104172" y="3867170"/>
            <a:ext cx="12192000" cy="3009900"/>
          </a:xfrm>
          <a:prstGeom prst="rect">
            <a:avLst/>
          </a:prstGeom>
        </p:spPr>
      </p:pic>
      <p:pic>
        <p:nvPicPr>
          <p:cNvPr id="22" name="图片 21">
            <a:extLst>
              <a:ext uri="{FF2B5EF4-FFF2-40B4-BE49-F238E27FC236}">
                <a16:creationId xmlns:a16="http://schemas.microsoft.com/office/drawing/2014/main" id="{ADDE20B1-B81E-4BA4-81F8-421EE6CE51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167" r="29890" b="68776"/>
          <a:stretch/>
        </p:blipFill>
        <p:spPr>
          <a:xfrm>
            <a:off x="-868283" y="79221"/>
            <a:ext cx="3594101" cy="1541785"/>
          </a:xfrm>
          <a:prstGeom prst="rect">
            <a:avLst/>
          </a:prstGeom>
        </p:spPr>
      </p:pic>
      <p:pic>
        <p:nvPicPr>
          <p:cNvPr id="23" name="图片 22">
            <a:extLst>
              <a:ext uri="{FF2B5EF4-FFF2-40B4-BE49-F238E27FC236}">
                <a16:creationId xmlns:a16="http://schemas.microsoft.com/office/drawing/2014/main" id="{76D62BE6-766D-4260-918C-51D01E2C90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167" r="29890" b="68776"/>
          <a:stretch/>
        </p:blipFill>
        <p:spPr>
          <a:xfrm>
            <a:off x="9290276" y="425769"/>
            <a:ext cx="3594101" cy="1541785"/>
          </a:xfrm>
          <a:prstGeom prst="rect">
            <a:avLst/>
          </a:prstGeom>
        </p:spPr>
      </p:pic>
      <p:sp>
        <p:nvSpPr>
          <p:cNvPr id="12" name="文本框 14">
            <a:extLst>
              <a:ext uri="{FF2B5EF4-FFF2-40B4-BE49-F238E27FC236}">
                <a16:creationId xmlns:a16="http://schemas.microsoft.com/office/drawing/2014/main" id="{65DB6566-8983-4BD0-B05B-98815D94E4F9}"/>
              </a:ext>
            </a:extLst>
          </p:cNvPr>
          <p:cNvSpPr txBox="1"/>
          <p:nvPr/>
        </p:nvSpPr>
        <p:spPr>
          <a:xfrm>
            <a:off x="2654594" y="3337499"/>
            <a:ext cx="5636478" cy="11079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glow rad="101600">
                    <a:schemeClr val="accent3">
                      <a:satMod val="175000"/>
                      <a:alpha val="40000"/>
                    </a:schemeClr>
                  </a:glow>
                </a:effectLst>
                <a:uLnTx/>
                <a:uFillTx/>
                <a:latin typeface="SVN-The Voice" panose="02040603050506020204" pitchFamily="18" charset="0"/>
                <a:ea typeface="字魂27号-布丁体" panose="00000500000000000000" pitchFamily="2" charset="-122"/>
                <a:cs typeface="Times New Roman" panose="02020603050405020304" pitchFamily="18" charset="0"/>
              </a:rPr>
              <a:t>GIẢI CÂU ĐỐ</a:t>
            </a:r>
            <a:endParaRPr kumimoji="0" lang="zh-CN" altLang="en-US" sz="6600" b="1" i="0" u="none" strike="noStrike" kern="1200" cap="none" spc="0" normalizeH="0" baseline="0" noProof="0" dirty="0">
              <a:ln>
                <a:noFill/>
              </a:ln>
              <a:solidFill>
                <a:srgbClr val="FF0000"/>
              </a:solidFill>
              <a:effectLst>
                <a:glow rad="101600">
                  <a:schemeClr val="accent3">
                    <a:satMod val="175000"/>
                    <a:alpha val="40000"/>
                  </a:schemeClr>
                </a:glow>
              </a:effectLst>
              <a:uLnTx/>
              <a:uFillTx/>
              <a:latin typeface="SVN-The Voice" panose="020406030505060202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2803957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418880B-6B3B-44BD-8112-53D457DF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992"/>
            <a:ext cx="1020280" cy="1094708"/>
          </a:xfrm>
          <a:prstGeom prst="rect">
            <a:avLst/>
          </a:prstGeom>
        </p:spPr>
      </p:pic>
      <p:pic>
        <p:nvPicPr>
          <p:cNvPr id="9" name="图片 8">
            <a:extLst>
              <a:ext uri="{FF2B5EF4-FFF2-40B4-BE49-F238E27FC236}">
                <a16:creationId xmlns:a16="http://schemas.microsoft.com/office/drawing/2014/main" id="{6AAE2B0D-EB70-4366-AD4A-BD96CC49B0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36" b="22926"/>
          <a:stretch/>
        </p:blipFill>
        <p:spPr>
          <a:xfrm>
            <a:off x="-721360" y="1269330"/>
            <a:ext cx="12088606" cy="3982895"/>
          </a:xfrm>
          <a:prstGeom prst="rect">
            <a:avLst/>
          </a:prstGeom>
        </p:spPr>
      </p:pic>
      <p:pic>
        <p:nvPicPr>
          <p:cNvPr id="11" name="图片 10">
            <a:extLst>
              <a:ext uri="{FF2B5EF4-FFF2-40B4-BE49-F238E27FC236}">
                <a16:creationId xmlns:a16="http://schemas.microsoft.com/office/drawing/2014/main" id="{EB5FCFC8-97C7-4CD0-AB11-E0982135E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269" y="-109556"/>
            <a:ext cx="6858000" cy="6858000"/>
          </a:xfrm>
          <a:prstGeom prst="rect">
            <a:avLst/>
          </a:prstGeom>
        </p:spPr>
      </p:pic>
      <p:sp>
        <p:nvSpPr>
          <p:cNvPr id="15" name="Rectangle 14">
            <a:extLst>
              <a:ext uri="{FF2B5EF4-FFF2-40B4-BE49-F238E27FC236}">
                <a16:creationId xmlns:a16="http://schemas.microsoft.com/office/drawing/2014/main" id="{E20EB72C-4BA1-4D5A-B38B-8FBB8D85D3C9}"/>
              </a:ext>
            </a:extLst>
          </p:cNvPr>
          <p:cNvSpPr/>
          <p:nvPr/>
        </p:nvSpPr>
        <p:spPr>
          <a:xfrm>
            <a:off x="2388508" y="119526"/>
            <a:ext cx="5896317" cy="168718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w="3175">
                  <a:solidFill>
                    <a:prstClr val="black"/>
                  </a:solidFill>
                  <a:prstDash val="sysDash"/>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Đây</a:t>
            </a:r>
            <a:r>
              <a:rPr kumimoji="0" lang="en-US" sz="9600" b="0" i="0" u="none" strike="noStrike" kern="1200" cap="none" spc="0" normalizeH="0" baseline="0" noProof="0" dirty="0">
                <a:ln w="3175">
                  <a:solidFill>
                    <a:prstClr val="black"/>
                  </a:solidFill>
                  <a:prstDash val="sysDash"/>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 </a:t>
            </a:r>
            <a:r>
              <a:rPr kumimoji="0" lang="en-US" sz="9600" b="0" i="0" u="none" strike="noStrike" kern="1200" cap="none" spc="0" normalizeH="0" baseline="0" noProof="0" dirty="0" err="1">
                <a:ln w="3175">
                  <a:solidFill>
                    <a:prstClr val="black"/>
                  </a:solidFill>
                  <a:prstDash val="sysDash"/>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là</a:t>
            </a:r>
            <a:r>
              <a:rPr kumimoji="0" lang="en-US" sz="9600" b="0" i="0" u="none" strike="noStrike" kern="1200" cap="none" spc="0" normalizeH="0" baseline="0" noProof="0" dirty="0">
                <a:ln w="3175">
                  <a:solidFill>
                    <a:prstClr val="black"/>
                  </a:solidFill>
                  <a:prstDash val="sysDash"/>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 con </a:t>
            </a:r>
            <a:r>
              <a:rPr kumimoji="0" lang="en-US" sz="9600" b="0" i="0" u="none" strike="noStrike" kern="1200" cap="none" spc="0" normalizeH="0" baseline="0" noProof="0" dirty="0" err="1">
                <a:ln w="3175">
                  <a:solidFill>
                    <a:prstClr val="black"/>
                  </a:solidFill>
                  <a:prstDash val="sysDash"/>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gì</a:t>
            </a:r>
            <a:r>
              <a:rPr kumimoji="0" lang="en-US" sz="9600" b="0" i="0" u="none" strike="noStrike" kern="1200" cap="none" spc="0" normalizeH="0" baseline="0" noProof="0" dirty="0">
                <a:ln w="3175">
                  <a:solidFill>
                    <a:prstClr val="black"/>
                  </a:solidFill>
                  <a:prstDash val="sysDash"/>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a:t>
            </a:r>
          </a:p>
        </p:txBody>
      </p:sp>
      <p:sp>
        <p:nvSpPr>
          <p:cNvPr id="2" name="TextBox 1">
            <a:extLst>
              <a:ext uri="{FF2B5EF4-FFF2-40B4-BE49-F238E27FC236}">
                <a16:creationId xmlns:a16="http://schemas.microsoft.com/office/drawing/2014/main" id="{224A8F12-86CF-4ECC-AB2A-CCFC8AE481A5}"/>
              </a:ext>
            </a:extLst>
          </p:cNvPr>
          <p:cNvSpPr txBox="1"/>
          <p:nvPr/>
        </p:nvSpPr>
        <p:spPr>
          <a:xfrm>
            <a:off x="-1927466" y="2203728"/>
            <a:ext cx="1577799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Con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gì</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đôi</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cánh</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mỏng</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tăng</a:t>
            </a:r>
            <a:endPar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Bay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cao</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bay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thấp</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báo</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rằng</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nắng</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4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mưa</a:t>
            </a:r>
            <a:r>
              <a:rPr kumimoji="0" lang="en-US" sz="44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A picture containing diagram&#10;&#10;Description automatically generated">
            <a:extLst>
              <a:ext uri="{FF2B5EF4-FFF2-40B4-BE49-F238E27FC236}">
                <a16:creationId xmlns:a16="http://schemas.microsoft.com/office/drawing/2014/main" id="{E913529E-AC8D-4C40-9AD3-7F6ED66A349B}"/>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448" b="89976" l="8236" r="91574">
                        <a14:foregroundMark x1="8774" y1="17219" x2="9851" y2="28698"/>
                        <a14:foregroundMark x1="9313" y1="17704" x2="8236" y2="25303"/>
                        <a14:foregroundMark x1="19354" y1="8448" x2="26227" y2="9782"/>
                        <a14:foregroundMark x1="91574" y1="53314" x2="90909" y2="57882"/>
                      </a14:backgroundRemoval>
                    </a14:imgEffect>
                  </a14:imgLayer>
                </a14:imgProps>
              </a:ext>
              <a:ext uri="{28A0092B-C50C-407E-A947-70E740481C1C}">
                <a14:useLocalDpi xmlns:a14="http://schemas.microsoft.com/office/drawing/2010/main" val="0"/>
              </a:ext>
            </a:extLst>
          </a:blip>
          <a:stretch>
            <a:fillRect/>
          </a:stretch>
        </p:blipFill>
        <p:spPr>
          <a:xfrm>
            <a:off x="4526041" y="3674828"/>
            <a:ext cx="4395545" cy="3444457"/>
          </a:xfrm>
          <a:prstGeom prst="rect">
            <a:avLst/>
          </a:prstGeom>
        </p:spPr>
      </p:pic>
    </p:spTree>
    <p:extLst>
      <p:ext uri="{BB962C8B-B14F-4D97-AF65-F5344CB8AC3E}">
        <p14:creationId xmlns:p14="http://schemas.microsoft.com/office/powerpoint/2010/main" val="2784965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418880B-6B3B-44BD-8112-53D457DF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992"/>
            <a:ext cx="1020280" cy="1094708"/>
          </a:xfrm>
          <a:prstGeom prst="rect">
            <a:avLst/>
          </a:prstGeom>
        </p:spPr>
      </p:pic>
      <p:pic>
        <p:nvPicPr>
          <p:cNvPr id="9" name="图片 8">
            <a:extLst>
              <a:ext uri="{FF2B5EF4-FFF2-40B4-BE49-F238E27FC236}">
                <a16:creationId xmlns:a16="http://schemas.microsoft.com/office/drawing/2014/main" id="{6AAE2B0D-EB70-4366-AD4A-BD96CC49B0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36" b="22926"/>
          <a:stretch/>
        </p:blipFill>
        <p:spPr>
          <a:xfrm>
            <a:off x="-457201" y="762515"/>
            <a:ext cx="11182056" cy="6391319"/>
          </a:xfrm>
          <a:prstGeom prst="rect">
            <a:avLst/>
          </a:prstGeom>
        </p:spPr>
      </p:pic>
      <p:pic>
        <p:nvPicPr>
          <p:cNvPr id="11" name="图片 10">
            <a:extLst>
              <a:ext uri="{FF2B5EF4-FFF2-40B4-BE49-F238E27FC236}">
                <a16:creationId xmlns:a16="http://schemas.microsoft.com/office/drawing/2014/main" id="{EB5FCFC8-97C7-4CD0-AB11-E0982135E3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4269" y="-109556"/>
            <a:ext cx="6858000" cy="6858000"/>
          </a:xfrm>
          <a:prstGeom prst="rect">
            <a:avLst/>
          </a:prstGeom>
        </p:spPr>
      </p:pic>
      <p:sp>
        <p:nvSpPr>
          <p:cNvPr id="15" name="Rectangle 14">
            <a:extLst>
              <a:ext uri="{FF2B5EF4-FFF2-40B4-BE49-F238E27FC236}">
                <a16:creationId xmlns:a16="http://schemas.microsoft.com/office/drawing/2014/main" id="{E20EB72C-4BA1-4D5A-B38B-8FBB8D85D3C9}"/>
              </a:ext>
            </a:extLst>
          </p:cNvPr>
          <p:cNvSpPr/>
          <p:nvPr/>
        </p:nvSpPr>
        <p:spPr>
          <a:xfrm>
            <a:off x="2706411" y="0"/>
            <a:ext cx="5896317" cy="168718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w="3175">
                  <a:solidFill>
                    <a:schemeClr val="tx1">
                      <a:lumMod val="75000"/>
                      <a:lumOff val="25000"/>
                    </a:schemeClr>
                  </a:solidFill>
                  <a:prstDash val="sysDot"/>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Đây</a:t>
            </a:r>
            <a:r>
              <a:rPr kumimoji="0" lang="en-US" sz="9600" b="0" i="0" u="none" strike="noStrike" kern="1200" cap="none" spc="0" normalizeH="0" baseline="0" noProof="0" dirty="0">
                <a:ln w="3175">
                  <a:solidFill>
                    <a:schemeClr val="tx1">
                      <a:lumMod val="75000"/>
                      <a:lumOff val="25000"/>
                    </a:schemeClr>
                  </a:solidFill>
                  <a:prstDash val="sysDot"/>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 </a:t>
            </a:r>
            <a:r>
              <a:rPr kumimoji="0" lang="en-US" sz="9600" b="0" i="0" u="none" strike="noStrike" kern="1200" cap="none" spc="0" normalizeH="0" baseline="0" noProof="0" dirty="0" err="1">
                <a:ln w="3175">
                  <a:solidFill>
                    <a:schemeClr val="tx1">
                      <a:lumMod val="75000"/>
                      <a:lumOff val="25000"/>
                    </a:schemeClr>
                  </a:solidFill>
                  <a:prstDash val="sysDot"/>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là</a:t>
            </a:r>
            <a:r>
              <a:rPr kumimoji="0" lang="en-US" sz="9600" b="0" i="0" u="none" strike="noStrike" kern="1200" cap="none" spc="0" normalizeH="0" baseline="0" noProof="0" dirty="0">
                <a:ln w="3175">
                  <a:solidFill>
                    <a:schemeClr val="tx1">
                      <a:lumMod val="75000"/>
                      <a:lumOff val="25000"/>
                    </a:schemeClr>
                  </a:solidFill>
                  <a:prstDash val="sysDot"/>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 con </a:t>
            </a:r>
            <a:r>
              <a:rPr kumimoji="0" lang="en-US" sz="9600" b="0" i="0" u="none" strike="noStrike" kern="1200" cap="none" spc="0" normalizeH="0" baseline="0" noProof="0" dirty="0" err="1">
                <a:ln w="3175">
                  <a:solidFill>
                    <a:schemeClr val="tx1">
                      <a:lumMod val="75000"/>
                      <a:lumOff val="25000"/>
                    </a:schemeClr>
                  </a:solidFill>
                  <a:prstDash val="sysDot"/>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gì</a:t>
            </a:r>
            <a:r>
              <a:rPr kumimoji="0" lang="en-US" sz="9600" b="0" i="0" u="none" strike="noStrike" kern="1200" cap="none" spc="0" normalizeH="0" baseline="0" noProof="0" dirty="0">
                <a:ln w="3175">
                  <a:solidFill>
                    <a:schemeClr val="tx1">
                      <a:lumMod val="75000"/>
                      <a:lumOff val="25000"/>
                    </a:schemeClr>
                  </a:solidFill>
                  <a:prstDash val="sysDot"/>
                </a:ln>
                <a:solidFill>
                  <a:schemeClr val="tx2">
                    <a:lumMod val="60000"/>
                    <a:lumOff val="40000"/>
                  </a:schemeClr>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ea typeface="+mn-ea"/>
                <a:cs typeface="+mn-cs"/>
              </a:rPr>
              <a:t>?</a:t>
            </a:r>
          </a:p>
        </p:txBody>
      </p:sp>
      <p:sp>
        <p:nvSpPr>
          <p:cNvPr id="2" name="TextBox 1">
            <a:extLst>
              <a:ext uri="{FF2B5EF4-FFF2-40B4-BE49-F238E27FC236}">
                <a16:creationId xmlns:a16="http://schemas.microsoft.com/office/drawing/2014/main" id="{224A8F12-86CF-4ECC-AB2A-CCFC8AE481A5}"/>
              </a:ext>
            </a:extLst>
          </p:cNvPr>
          <p:cNvSpPr txBox="1"/>
          <p:nvPr/>
        </p:nvSpPr>
        <p:spPr>
          <a:xfrm>
            <a:off x="3528110" y="2134711"/>
            <a:ext cx="7196745" cy="36625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Con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gì</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màu</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đỏ</a:t>
            </a:r>
            <a:endPar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Gáy</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ò ó 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Từ</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sáng</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tinh</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mơ</a:t>
            </a:r>
            <a:endPar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Gọi</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người</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thức</a:t>
            </a:r>
            <a:r>
              <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r>
              <a:rPr kumimoji="0" lang="en-US" sz="4000" i="0" u="none" strike="noStrike" kern="1200" cap="none" spc="0" normalizeH="0" baseline="0" noProof="0" dirty="0" err="1">
                <a:ln>
                  <a:noFill/>
                </a:ln>
                <a:solidFill>
                  <a:srgbClr val="C00000"/>
                </a:solidFill>
                <a:effectLst/>
                <a:uLnTx/>
                <a:uFillTx/>
                <a:latin typeface="Arial" panose="020B0604020202020204" pitchFamily="34" charset="0"/>
                <a:cs typeface="Arial" panose="020B0604020202020204" pitchFamily="34" charset="0"/>
              </a:rPr>
              <a:t>giấc</a:t>
            </a:r>
            <a:endParaRPr kumimoji="0" lang="en-US" sz="40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60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5" name="Picture 4" descr="A rooster standing on a white background&#10;&#10;Description automatically generated with medium confidence">
            <a:extLst>
              <a:ext uri="{FF2B5EF4-FFF2-40B4-BE49-F238E27FC236}">
                <a16:creationId xmlns:a16="http://schemas.microsoft.com/office/drawing/2014/main" id="{77F31F29-B846-4EC8-A30E-AFCF285028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750" l="10000" r="90000">
                        <a14:foregroundMark x1="51444" y1="85625" x2="62333" y2="92500"/>
                        <a14:foregroundMark x1="62333" y1="92500" x2="62222" y2="87875"/>
                        <a14:foregroundMark x1="46444" y1="84250" x2="50222" y2="86125"/>
                        <a14:foregroundMark x1="63889" y1="92500" x2="66444" y2="95750"/>
                      </a14:backgroundRemoval>
                    </a14:imgEffect>
                  </a14:imgLayer>
                </a14:imgProps>
              </a:ext>
              <a:ext uri="{28A0092B-C50C-407E-A947-70E740481C1C}">
                <a14:useLocalDpi xmlns:a14="http://schemas.microsoft.com/office/drawing/2010/main" val="0"/>
              </a:ext>
            </a:extLst>
          </a:blip>
          <a:stretch>
            <a:fillRect/>
          </a:stretch>
        </p:blipFill>
        <p:spPr>
          <a:xfrm>
            <a:off x="-666871" y="2316082"/>
            <a:ext cx="5019845" cy="4462084"/>
          </a:xfrm>
          <a:prstGeom prst="rect">
            <a:avLst/>
          </a:prstGeom>
        </p:spPr>
      </p:pic>
    </p:spTree>
    <p:extLst>
      <p:ext uri="{BB962C8B-B14F-4D97-AF65-F5344CB8AC3E}">
        <p14:creationId xmlns:p14="http://schemas.microsoft.com/office/powerpoint/2010/main" val="1952684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800" decel="100000"/>
                                        <p:tgtEl>
                                          <p:spTgt spid="5"/>
                                        </p:tgtEl>
                                      </p:cBhvr>
                                    </p:animEffect>
                                    <p:anim calcmode="lin" valueType="num">
                                      <p:cBhvr>
                                        <p:cTn id="18" dur="800" decel="100000" fill="hold"/>
                                        <p:tgtEl>
                                          <p:spTgt spid="5"/>
                                        </p:tgtEl>
                                        <p:attrNameLst>
                                          <p:attrName>style.rotation</p:attrName>
                                        </p:attrNameLst>
                                      </p:cBhvr>
                                      <p:tavLst>
                                        <p:tav tm="0">
                                          <p:val>
                                            <p:fltVal val="-90"/>
                                          </p:val>
                                        </p:tav>
                                        <p:tav tm="100000">
                                          <p:val>
                                            <p:fltVal val="0"/>
                                          </p:val>
                                        </p:tav>
                                      </p:tavLst>
                                    </p:anim>
                                    <p:anim calcmode="lin" valueType="num">
                                      <p:cBhvr>
                                        <p:cTn id="19" dur="800" decel="100000" fill="hold"/>
                                        <p:tgtEl>
                                          <p:spTgt spid="5"/>
                                        </p:tgtEl>
                                        <p:attrNameLst>
                                          <p:attrName>ppt_x</p:attrName>
                                        </p:attrNameLst>
                                      </p:cBhvr>
                                      <p:tavLst>
                                        <p:tav tm="0">
                                          <p:val>
                                            <p:strVal val="#ppt_x+0.4"/>
                                          </p:val>
                                        </p:tav>
                                        <p:tav tm="100000">
                                          <p:val>
                                            <p:strVal val="#ppt_x-0.05"/>
                                          </p:val>
                                        </p:tav>
                                      </p:tavLst>
                                    </p:anim>
                                    <p:anim calcmode="lin" valueType="num">
                                      <p:cBhvr>
                                        <p:cTn id="20" dur="800" decel="100000" fill="hold"/>
                                        <p:tgtEl>
                                          <p:spTgt spid="5"/>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0EBCC12-F375-4F1C-A3D9-838F0E8032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487"/>
          <a:stretch/>
        </p:blipFill>
        <p:spPr>
          <a:xfrm>
            <a:off x="1560967" y="-65582"/>
            <a:ext cx="10637313" cy="5933052"/>
          </a:xfrm>
          <a:prstGeom prst="rect">
            <a:avLst/>
          </a:prstGeom>
        </p:spPr>
      </p:pic>
      <p:sp>
        <p:nvSpPr>
          <p:cNvPr id="36" name="任意多边形: 形状 35">
            <a:extLst>
              <a:ext uri="{FF2B5EF4-FFF2-40B4-BE49-F238E27FC236}">
                <a16:creationId xmlns:a16="http://schemas.microsoft.com/office/drawing/2014/main" id="{C50C3F74-4B29-489B-AE36-CE0C4B75914B}"/>
              </a:ext>
            </a:extLst>
          </p:cNvPr>
          <p:cNvSpPr/>
          <p:nvPr/>
        </p:nvSpPr>
        <p:spPr>
          <a:xfrm>
            <a:off x="0" y="-669284"/>
            <a:ext cx="12237380" cy="7463545"/>
          </a:xfrm>
          <a:custGeom>
            <a:avLst/>
            <a:gdLst>
              <a:gd name="connsiteX0" fmla="*/ 469346 w 12237948"/>
              <a:gd name="connsiteY0" fmla="*/ 1885 h 7463545"/>
              <a:gd name="connsiteX1" fmla="*/ 1777446 w 12237948"/>
              <a:gd name="connsiteY1" fmla="*/ 896364 h 7463545"/>
              <a:gd name="connsiteX2" fmla="*/ 2983947 w 12237948"/>
              <a:gd name="connsiteY2" fmla="*/ 1049704 h 7463545"/>
              <a:gd name="connsiteX3" fmla="*/ 4190447 w 12237948"/>
              <a:gd name="connsiteY3" fmla="*/ 768581 h 7463545"/>
              <a:gd name="connsiteX4" fmla="*/ 5054048 w 12237948"/>
              <a:gd name="connsiteY4" fmla="*/ 909143 h 7463545"/>
              <a:gd name="connsiteX5" fmla="*/ 6285947 w 12237948"/>
              <a:gd name="connsiteY5" fmla="*/ 1803622 h 7463545"/>
              <a:gd name="connsiteX6" fmla="*/ 8216347 w 12237948"/>
              <a:gd name="connsiteY6" fmla="*/ 1816401 h 7463545"/>
              <a:gd name="connsiteX7" fmla="*/ 10515046 w 12237948"/>
              <a:gd name="connsiteY7" fmla="*/ 1433052 h 7463545"/>
              <a:gd name="connsiteX8" fmla="*/ 12140646 w 12237948"/>
              <a:gd name="connsiteY8" fmla="*/ 1663061 h 7463545"/>
              <a:gd name="connsiteX9" fmla="*/ 12237948 w 12237948"/>
              <a:gd name="connsiteY9" fmla="*/ 1709671 h 7463545"/>
              <a:gd name="connsiteX10" fmla="*/ 12237948 w 12237948"/>
              <a:gd name="connsiteY10" fmla="*/ 7463545 h 7463545"/>
              <a:gd name="connsiteX11" fmla="*/ 0 w 12237948"/>
              <a:gd name="connsiteY11" fmla="*/ 7463545 h 7463545"/>
              <a:gd name="connsiteX12" fmla="*/ 0 w 12237948"/>
              <a:gd name="connsiteY12" fmla="*/ 29451 h 7463545"/>
              <a:gd name="connsiteX13" fmla="*/ 62351 w 12237948"/>
              <a:gd name="connsiteY13" fmla="*/ 23049 h 7463545"/>
              <a:gd name="connsiteX14" fmla="*/ 469346 w 12237948"/>
              <a:gd name="connsiteY14" fmla="*/ 1885 h 746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237948" h="7463545">
                <a:moveTo>
                  <a:pt x="469346" y="1885"/>
                </a:moveTo>
                <a:cubicBezTo>
                  <a:pt x="951947" y="-42839"/>
                  <a:pt x="1358346" y="721727"/>
                  <a:pt x="1777446" y="896364"/>
                </a:cubicBezTo>
                <a:cubicBezTo>
                  <a:pt x="2196547" y="1071001"/>
                  <a:pt x="2581779" y="1071001"/>
                  <a:pt x="2983947" y="1049704"/>
                </a:cubicBezTo>
                <a:cubicBezTo>
                  <a:pt x="3386114" y="1028406"/>
                  <a:pt x="3845430" y="792008"/>
                  <a:pt x="4190447" y="768581"/>
                </a:cubicBezTo>
                <a:cubicBezTo>
                  <a:pt x="4535465" y="745155"/>
                  <a:pt x="4704799" y="736636"/>
                  <a:pt x="5054048" y="909143"/>
                </a:cubicBezTo>
                <a:cubicBezTo>
                  <a:pt x="5403300" y="1081649"/>
                  <a:pt x="5758898" y="1652413"/>
                  <a:pt x="6285947" y="1803622"/>
                </a:cubicBezTo>
                <a:cubicBezTo>
                  <a:pt x="6812997" y="1954832"/>
                  <a:pt x="7511497" y="1878162"/>
                  <a:pt x="8216347" y="1816401"/>
                </a:cubicBezTo>
                <a:cubicBezTo>
                  <a:pt x="8921197" y="1754639"/>
                  <a:pt x="9860996" y="1458609"/>
                  <a:pt x="10515046" y="1433052"/>
                </a:cubicBezTo>
                <a:cubicBezTo>
                  <a:pt x="11169096" y="1407496"/>
                  <a:pt x="11609363" y="1373420"/>
                  <a:pt x="12140646" y="1663061"/>
                </a:cubicBezTo>
                <a:lnTo>
                  <a:pt x="12237948" y="1709671"/>
                </a:lnTo>
                <a:lnTo>
                  <a:pt x="12237948" y="7463545"/>
                </a:lnTo>
                <a:lnTo>
                  <a:pt x="0" y="7463545"/>
                </a:lnTo>
                <a:lnTo>
                  <a:pt x="0" y="29451"/>
                </a:lnTo>
                <a:lnTo>
                  <a:pt x="62351" y="23049"/>
                </a:lnTo>
                <a:cubicBezTo>
                  <a:pt x="208996" y="11601"/>
                  <a:pt x="348697" y="13066"/>
                  <a:pt x="469346" y="1885"/>
                </a:cubicBezTo>
                <a:close/>
              </a:path>
            </a:pathLst>
          </a:cu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ea"/>
              <a:sym typeface="+mn-lt"/>
            </a:endParaRPr>
          </a:p>
        </p:txBody>
      </p:sp>
      <p:pic>
        <p:nvPicPr>
          <p:cNvPr id="11" name="图片 10">
            <a:extLst>
              <a:ext uri="{FF2B5EF4-FFF2-40B4-BE49-F238E27FC236}">
                <a16:creationId xmlns:a16="http://schemas.microsoft.com/office/drawing/2014/main" id="{F4D61DDE-009E-4314-83B2-01BAC8518A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114"/>
          <a:stretch/>
        </p:blipFill>
        <p:spPr>
          <a:xfrm>
            <a:off x="36035" y="4061026"/>
            <a:ext cx="12192000" cy="2739047"/>
          </a:xfrm>
          <a:prstGeom prst="rect">
            <a:avLst/>
          </a:prstGeom>
        </p:spPr>
      </p:pic>
      <p:pic>
        <p:nvPicPr>
          <p:cNvPr id="13" name="图片 12">
            <a:extLst>
              <a:ext uri="{FF2B5EF4-FFF2-40B4-BE49-F238E27FC236}">
                <a16:creationId xmlns:a16="http://schemas.microsoft.com/office/drawing/2014/main" id="{97BABD77-61D1-4A74-9C1D-CEBD07C66D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1456"/>
          <a:stretch/>
        </p:blipFill>
        <p:spPr>
          <a:xfrm>
            <a:off x="-107026" y="4309971"/>
            <a:ext cx="12299026" cy="2490102"/>
          </a:xfrm>
          <a:prstGeom prst="rect">
            <a:avLst/>
          </a:prstGeom>
        </p:spPr>
      </p:pic>
      <p:pic>
        <p:nvPicPr>
          <p:cNvPr id="15" name="图片 14">
            <a:extLst>
              <a:ext uri="{FF2B5EF4-FFF2-40B4-BE49-F238E27FC236}">
                <a16:creationId xmlns:a16="http://schemas.microsoft.com/office/drawing/2014/main" id="{6E797B70-7D9C-4C63-A81E-8D07B39B97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28671" y="4573102"/>
            <a:ext cx="957802" cy="1963839"/>
          </a:xfrm>
          <a:prstGeom prst="rect">
            <a:avLst/>
          </a:prstGeom>
        </p:spPr>
      </p:pic>
      <p:pic>
        <p:nvPicPr>
          <p:cNvPr id="18" name="图片 17">
            <a:extLst>
              <a:ext uri="{FF2B5EF4-FFF2-40B4-BE49-F238E27FC236}">
                <a16:creationId xmlns:a16="http://schemas.microsoft.com/office/drawing/2014/main" id="{42BC3C9B-8A61-453C-A71E-124D38F2E3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6935" y="5407838"/>
            <a:ext cx="575649" cy="1180288"/>
          </a:xfrm>
          <a:prstGeom prst="rect">
            <a:avLst/>
          </a:prstGeom>
        </p:spPr>
      </p:pic>
      <p:grpSp>
        <p:nvGrpSpPr>
          <p:cNvPr id="4" name="组合 3">
            <a:extLst>
              <a:ext uri="{FF2B5EF4-FFF2-40B4-BE49-F238E27FC236}">
                <a16:creationId xmlns:a16="http://schemas.microsoft.com/office/drawing/2014/main" id="{C260F95D-C23E-4B1C-BE0B-388AB3E04ACC}"/>
              </a:ext>
            </a:extLst>
          </p:cNvPr>
          <p:cNvGrpSpPr/>
          <p:nvPr/>
        </p:nvGrpSpPr>
        <p:grpSpPr>
          <a:xfrm>
            <a:off x="304800" y="1836590"/>
            <a:ext cx="11358282" cy="2894190"/>
            <a:chOff x="1961178" y="1266715"/>
            <a:chExt cx="7933204" cy="3357571"/>
          </a:xfrm>
        </p:grpSpPr>
        <p:sp>
          <p:nvSpPr>
            <p:cNvPr id="2" name="任意多边形: 形状 1">
              <a:extLst>
                <a:ext uri="{FF2B5EF4-FFF2-40B4-BE49-F238E27FC236}">
                  <a16:creationId xmlns:a16="http://schemas.microsoft.com/office/drawing/2014/main" id="{478287E9-8D70-416C-964C-7250DFDBF84E}"/>
                </a:ext>
              </a:extLst>
            </p:cNvPr>
            <p:cNvSpPr/>
            <p:nvPr/>
          </p:nvSpPr>
          <p:spPr>
            <a:xfrm>
              <a:off x="2123844" y="1401589"/>
              <a:ext cx="7520320" cy="3051307"/>
            </a:xfrm>
            <a:custGeom>
              <a:avLst/>
              <a:gdLst>
                <a:gd name="connsiteX0" fmla="*/ 2606790 w 7471847"/>
                <a:gd name="connsiteY0" fmla="*/ 362985 h 3029256"/>
                <a:gd name="connsiteX1" fmla="*/ 1641590 w 7471847"/>
                <a:gd name="connsiteY1" fmla="*/ 235985 h 3029256"/>
                <a:gd name="connsiteX2" fmla="*/ 66790 w 7471847"/>
                <a:gd name="connsiteY2" fmla="*/ 1086885 h 3029256"/>
                <a:gd name="connsiteX3" fmla="*/ 536690 w 7471847"/>
                <a:gd name="connsiteY3" fmla="*/ 2826785 h 3029256"/>
                <a:gd name="connsiteX4" fmla="*/ 2733790 w 7471847"/>
                <a:gd name="connsiteY4" fmla="*/ 2991885 h 3029256"/>
                <a:gd name="connsiteX5" fmla="*/ 4727690 w 7471847"/>
                <a:gd name="connsiteY5" fmla="*/ 2814085 h 3029256"/>
                <a:gd name="connsiteX6" fmla="*/ 6823190 w 7471847"/>
                <a:gd name="connsiteY6" fmla="*/ 2877585 h 3029256"/>
                <a:gd name="connsiteX7" fmla="*/ 7470890 w 7471847"/>
                <a:gd name="connsiteY7" fmla="*/ 1290085 h 3029256"/>
                <a:gd name="connsiteX8" fmla="*/ 6721590 w 7471847"/>
                <a:gd name="connsiteY8" fmla="*/ 20085 h 3029256"/>
                <a:gd name="connsiteX9" fmla="*/ 3457690 w 7471847"/>
                <a:gd name="connsiteY9" fmla="*/ 502685 h 3029256"/>
                <a:gd name="connsiteX10" fmla="*/ 2606790 w 7471847"/>
                <a:gd name="connsiteY10" fmla="*/ 362985 h 3029256"/>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574 h 3028895"/>
                <a:gd name="connsiteX1" fmla="*/ 1386964 w 7455346"/>
                <a:gd name="connsiteY1" fmla="*/ 283249 h 3028895"/>
                <a:gd name="connsiteX2" fmla="*/ 50289 w 7455346"/>
                <a:gd name="connsiteY2" fmla="*/ 1086524 h 3028895"/>
                <a:gd name="connsiteX3" fmla="*/ 520189 w 7455346"/>
                <a:gd name="connsiteY3" fmla="*/ 2826424 h 3028895"/>
                <a:gd name="connsiteX4" fmla="*/ 2717289 w 7455346"/>
                <a:gd name="connsiteY4" fmla="*/ 2991524 h 3028895"/>
                <a:gd name="connsiteX5" fmla="*/ 4711189 w 7455346"/>
                <a:gd name="connsiteY5" fmla="*/ 2813724 h 3028895"/>
                <a:gd name="connsiteX6" fmla="*/ 6806689 w 7455346"/>
                <a:gd name="connsiteY6" fmla="*/ 2877224 h 3028895"/>
                <a:gd name="connsiteX7" fmla="*/ 7454389 w 7455346"/>
                <a:gd name="connsiteY7" fmla="*/ 1289724 h 3028895"/>
                <a:gd name="connsiteX8" fmla="*/ 6705089 w 7455346"/>
                <a:gd name="connsiteY8" fmla="*/ 19724 h 3028895"/>
                <a:gd name="connsiteX9" fmla="*/ 3765039 w 7455346"/>
                <a:gd name="connsiteY9" fmla="*/ 507086 h 3028895"/>
                <a:gd name="connsiteX10" fmla="*/ 2528377 w 7455346"/>
                <a:gd name="connsiteY10" fmla="*/ 343574 h 3028895"/>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66673 w 7446017"/>
                <a:gd name="connsiteY0" fmla="*/ 276583 h 3028579"/>
                <a:gd name="connsiteX1" fmla="*/ 1377635 w 7446017"/>
                <a:gd name="connsiteY1" fmla="*/ 282933 h 3028579"/>
                <a:gd name="connsiteX2" fmla="*/ 40960 w 7446017"/>
                <a:gd name="connsiteY2" fmla="*/ 1086208 h 3028579"/>
                <a:gd name="connsiteX3" fmla="*/ 510860 w 7446017"/>
                <a:gd name="connsiteY3" fmla="*/ 2826108 h 3028579"/>
                <a:gd name="connsiteX4" fmla="*/ 2707960 w 7446017"/>
                <a:gd name="connsiteY4" fmla="*/ 2991208 h 3028579"/>
                <a:gd name="connsiteX5" fmla="*/ 4701860 w 7446017"/>
                <a:gd name="connsiteY5" fmla="*/ 2813408 h 3028579"/>
                <a:gd name="connsiteX6" fmla="*/ 6797360 w 7446017"/>
                <a:gd name="connsiteY6" fmla="*/ 2876908 h 3028579"/>
                <a:gd name="connsiteX7" fmla="*/ 7445060 w 7446017"/>
                <a:gd name="connsiteY7" fmla="*/ 1289408 h 3028579"/>
                <a:gd name="connsiteX8" fmla="*/ 6695760 w 7446017"/>
                <a:gd name="connsiteY8" fmla="*/ 19408 h 3028579"/>
                <a:gd name="connsiteX9" fmla="*/ 3755710 w 7446017"/>
                <a:gd name="connsiteY9" fmla="*/ 506770 h 3028579"/>
                <a:gd name="connsiteX10" fmla="*/ 2566673 w 7446017"/>
                <a:gd name="connsiteY10" fmla="*/ 276583 h 3028579"/>
                <a:gd name="connsiteX0" fmla="*/ 2588647 w 7467991"/>
                <a:gd name="connsiteY0" fmla="*/ 276583 h 3028579"/>
                <a:gd name="connsiteX1" fmla="*/ 1399609 w 7467991"/>
                <a:gd name="connsiteY1" fmla="*/ 282933 h 3028579"/>
                <a:gd name="connsiteX2" fmla="*/ 62934 w 7467991"/>
                <a:gd name="connsiteY2" fmla="*/ 1086208 h 3028579"/>
                <a:gd name="connsiteX3" fmla="*/ 532834 w 7467991"/>
                <a:gd name="connsiteY3" fmla="*/ 2826108 h 3028579"/>
                <a:gd name="connsiteX4" fmla="*/ 2729934 w 7467991"/>
                <a:gd name="connsiteY4" fmla="*/ 2991208 h 3028579"/>
                <a:gd name="connsiteX5" fmla="*/ 4723834 w 7467991"/>
                <a:gd name="connsiteY5" fmla="*/ 2813408 h 3028579"/>
                <a:gd name="connsiteX6" fmla="*/ 6819334 w 7467991"/>
                <a:gd name="connsiteY6" fmla="*/ 2876908 h 3028579"/>
                <a:gd name="connsiteX7" fmla="*/ 7467034 w 7467991"/>
                <a:gd name="connsiteY7" fmla="*/ 1289408 h 3028579"/>
                <a:gd name="connsiteX8" fmla="*/ 6717734 w 7467991"/>
                <a:gd name="connsiteY8" fmla="*/ 19408 h 3028579"/>
                <a:gd name="connsiteX9" fmla="*/ 3777684 w 7467991"/>
                <a:gd name="connsiteY9" fmla="*/ 506770 h 3028579"/>
                <a:gd name="connsiteX10" fmla="*/ 2588647 w 7467991"/>
                <a:gd name="connsiteY10" fmla="*/ 276583 h 3028579"/>
                <a:gd name="connsiteX0" fmla="*/ 2726790 w 7606134"/>
                <a:gd name="connsiteY0" fmla="*/ 276583 h 3028579"/>
                <a:gd name="connsiteX1" fmla="*/ 1537752 w 7606134"/>
                <a:gd name="connsiteY1" fmla="*/ 282933 h 3028579"/>
                <a:gd name="connsiteX2" fmla="*/ 201077 w 7606134"/>
                <a:gd name="connsiteY2" fmla="*/ 1086208 h 3028579"/>
                <a:gd name="connsiteX3" fmla="*/ 670977 w 7606134"/>
                <a:gd name="connsiteY3" fmla="*/ 2826108 h 3028579"/>
                <a:gd name="connsiteX4" fmla="*/ 2868077 w 7606134"/>
                <a:gd name="connsiteY4" fmla="*/ 2991208 h 3028579"/>
                <a:gd name="connsiteX5" fmla="*/ 4861977 w 7606134"/>
                <a:gd name="connsiteY5" fmla="*/ 2813408 h 3028579"/>
                <a:gd name="connsiteX6" fmla="*/ 6957477 w 7606134"/>
                <a:gd name="connsiteY6" fmla="*/ 2876908 h 3028579"/>
                <a:gd name="connsiteX7" fmla="*/ 7605177 w 7606134"/>
                <a:gd name="connsiteY7" fmla="*/ 1289408 h 3028579"/>
                <a:gd name="connsiteX8" fmla="*/ 6855877 w 7606134"/>
                <a:gd name="connsiteY8" fmla="*/ 19408 h 3028579"/>
                <a:gd name="connsiteX9" fmla="*/ 3915827 w 7606134"/>
                <a:gd name="connsiteY9" fmla="*/ 506770 h 3028579"/>
                <a:gd name="connsiteX10" fmla="*/ 2726790 w 7606134"/>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69378 w 7548722"/>
                <a:gd name="connsiteY0" fmla="*/ 276583 h 3040686"/>
                <a:gd name="connsiteX1" fmla="*/ 1327940 w 7548722"/>
                <a:gd name="connsiteY1" fmla="*/ 199113 h 3040686"/>
                <a:gd name="connsiteX2" fmla="*/ 21745 w 7548722"/>
                <a:gd name="connsiteY2" fmla="*/ 1238608 h 3040686"/>
                <a:gd name="connsiteX3" fmla="*/ 682145 w 7548722"/>
                <a:gd name="connsiteY3" fmla="*/ 2864208 h 3040686"/>
                <a:gd name="connsiteX4" fmla="*/ 2810665 w 7548722"/>
                <a:gd name="connsiteY4" fmla="*/ 2991208 h 3040686"/>
                <a:gd name="connsiteX5" fmla="*/ 4804565 w 7548722"/>
                <a:gd name="connsiteY5" fmla="*/ 2813408 h 3040686"/>
                <a:gd name="connsiteX6" fmla="*/ 6900065 w 7548722"/>
                <a:gd name="connsiteY6" fmla="*/ 2876908 h 3040686"/>
                <a:gd name="connsiteX7" fmla="*/ 7547765 w 7548722"/>
                <a:gd name="connsiteY7" fmla="*/ 1289408 h 3040686"/>
                <a:gd name="connsiteX8" fmla="*/ 6798465 w 7548722"/>
                <a:gd name="connsiteY8" fmla="*/ 19408 h 3040686"/>
                <a:gd name="connsiteX9" fmla="*/ 3858415 w 7548722"/>
                <a:gd name="connsiteY9" fmla="*/ 506770 h 3040686"/>
                <a:gd name="connsiteX10" fmla="*/ 2669378 w 7548722"/>
                <a:gd name="connsiteY10" fmla="*/ 276583 h 3040686"/>
                <a:gd name="connsiteX0" fmla="*/ 2674191 w 7553535"/>
                <a:gd name="connsiteY0" fmla="*/ 276583 h 3071547"/>
                <a:gd name="connsiteX1" fmla="*/ 1332753 w 7553535"/>
                <a:gd name="connsiteY1" fmla="*/ 199113 h 3071547"/>
                <a:gd name="connsiteX2" fmla="*/ 26558 w 7553535"/>
                <a:gd name="connsiteY2" fmla="*/ 1238608 h 3071547"/>
                <a:gd name="connsiteX3" fmla="*/ 686958 w 7553535"/>
                <a:gd name="connsiteY3" fmla="*/ 2864208 h 3071547"/>
                <a:gd name="connsiteX4" fmla="*/ 2815478 w 7553535"/>
                <a:gd name="connsiteY4" fmla="*/ 2991208 h 3071547"/>
                <a:gd name="connsiteX5" fmla="*/ 4809378 w 7553535"/>
                <a:gd name="connsiteY5" fmla="*/ 2813408 h 3071547"/>
                <a:gd name="connsiteX6" fmla="*/ 6904878 w 7553535"/>
                <a:gd name="connsiteY6" fmla="*/ 2876908 h 3071547"/>
                <a:gd name="connsiteX7" fmla="*/ 7552578 w 7553535"/>
                <a:gd name="connsiteY7" fmla="*/ 1289408 h 3071547"/>
                <a:gd name="connsiteX8" fmla="*/ 6803278 w 7553535"/>
                <a:gd name="connsiteY8" fmla="*/ 19408 h 3071547"/>
                <a:gd name="connsiteX9" fmla="*/ 3863228 w 7553535"/>
                <a:gd name="connsiteY9" fmla="*/ 506770 h 3071547"/>
                <a:gd name="connsiteX10" fmla="*/ 2674191 w 7553535"/>
                <a:gd name="connsiteY10" fmla="*/ 276583 h 3071547"/>
                <a:gd name="connsiteX0" fmla="*/ 2668778 w 7548122"/>
                <a:gd name="connsiteY0" fmla="*/ 276583 h 3036703"/>
                <a:gd name="connsiteX1" fmla="*/ 1327340 w 7548122"/>
                <a:gd name="connsiteY1" fmla="*/ 199113 h 3036703"/>
                <a:gd name="connsiteX2" fmla="*/ 21145 w 7548122"/>
                <a:gd name="connsiteY2" fmla="*/ 1238608 h 3036703"/>
                <a:gd name="connsiteX3" fmla="*/ 681545 w 7548122"/>
                <a:gd name="connsiteY3" fmla="*/ 2864208 h 3036703"/>
                <a:gd name="connsiteX4" fmla="*/ 2733865 w 7548122"/>
                <a:gd name="connsiteY4" fmla="*/ 2983588 h 3036703"/>
                <a:gd name="connsiteX5" fmla="*/ 4803965 w 7548122"/>
                <a:gd name="connsiteY5" fmla="*/ 2813408 h 3036703"/>
                <a:gd name="connsiteX6" fmla="*/ 6899465 w 7548122"/>
                <a:gd name="connsiteY6" fmla="*/ 2876908 h 3036703"/>
                <a:gd name="connsiteX7" fmla="*/ 7547165 w 7548122"/>
                <a:gd name="connsiteY7" fmla="*/ 1289408 h 3036703"/>
                <a:gd name="connsiteX8" fmla="*/ 6797865 w 7548122"/>
                <a:gd name="connsiteY8" fmla="*/ 19408 h 3036703"/>
                <a:gd name="connsiteX9" fmla="*/ 3857815 w 7548122"/>
                <a:gd name="connsiteY9" fmla="*/ 506770 h 3036703"/>
                <a:gd name="connsiteX10" fmla="*/ 2668778 w 7548122"/>
                <a:gd name="connsiteY10" fmla="*/ 276583 h 3036703"/>
                <a:gd name="connsiteX0" fmla="*/ 2668778 w 7548122"/>
                <a:gd name="connsiteY0" fmla="*/ 276583 h 3064978"/>
                <a:gd name="connsiteX1" fmla="*/ 1327340 w 7548122"/>
                <a:gd name="connsiteY1" fmla="*/ 199113 h 3064978"/>
                <a:gd name="connsiteX2" fmla="*/ 21145 w 7548122"/>
                <a:gd name="connsiteY2" fmla="*/ 1238608 h 3064978"/>
                <a:gd name="connsiteX3" fmla="*/ 681545 w 7548122"/>
                <a:gd name="connsiteY3" fmla="*/ 2864208 h 3064978"/>
                <a:gd name="connsiteX4" fmla="*/ 2733865 w 7548122"/>
                <a:gd name="connsiteY4" fmla="*/ 2983588 h 3064978"/>
                <a:gd name="connsiteX5" fmla="*/ 4803965 w 7548122"/>
                <a:gd name="connsiteY5" fmla="*/ 2813408 h 3064978"/>
                <a:gd name="connsiteX6" fmla="*/ 6899465 w 7548122"/>
                <a:gd name="connsiteY6" fmla="*/ 2876908 h 3064978"/>
                <a:gd name="connsiteX7" fmla="*/ 7547165 w 7548122"/>
                <a:gd name="connsiteY7" fmla="*/ 1289408 h 3064978"/>
                <a:gd name="connsiteX8" fmla="*/ 6797865 w 7548122"/>
                <a:gd name="connsiteY8" fmla="*/ 19408 h 3064978"/>
                <a:gd name="connsiteX9" fmla="*/ 3857815 w 7548122"/>
                <a:gd name="connsiteY9" fmla="*/ 506770 h 3064978"/>
                <a:gd name="connsiteX10" fmla="*/ 2668778 w 7548122"/>
                <a:gd name="connsiteY10" fmla="*/ 276583 h 3064978"/>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64795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668778 w 7559855"/>
                <a:gd name="connsiteY10" fmla="*/ 264795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07086 w 7483875"/>
                <a:gd name="connsiteY0" fmla="*/ 312420 h 3051306"/>
                <a:gd name="connsiteX1" fmla="*/ 1189448 w 7483875"/>
                <a:gd name="connsiteY1" fmla="*/ 187325 h 3051306"/>
                <a:gd name="connsiteX2" fmla="*/ 21365 w 7483875"/>
                <a:gd name="connsiteY2" fmla="*/ 1258570 h 3051306"/>
                <a:gd name="connsiteX3" fmla="*/ 605565 w 7483875"/>
                <a:gd name="connsiteY3" fmla="*/ 2852420 h 3051306"/>
                <a:gd name="connsiteX4" fmla="*/ 2657885 w 7483875"/>
                <a:gd name="connsiteY4" fmla="*/ 2971800 h 3051306"/>
                <a:gd name="connsiteX5" fmla="*/ 4727985 w 7483875"/>
                <a:gd name="connsiteY5" fmla="*/ 2801620 h 3051306"/>
                <a:gd name="connsiteX6" fmla="*/ 6823485 w 7483875"/>
                <a:gd name="connsiteY6" fmla="*/ 2865120 h 3051306"/>
                <a:gd name="connsiteX7" fmla="*/ 7471185 w 7483875"/>
                <a:gd name="connsiteY7" fmla="*/ 1277620 h 3051306"/>
                <a:gd name="connsiteX8" fmla="*/ 6371365 w 7483875"/>
                <a:gd name="connsiteY8" fmla="*/ 0 h 3051306"/>
                <a:gd name="connsiteX9" fmla="*/ 3781835 w 7483875"/>
                <a:gd name="connsiteY9" fmla="*/ 494982 h 3051306"/>
                <a:gd name="connsiteX10" fmla="*/ 2607086 w 7483875"/>
                <a:gd name="connsiteY10" fmla="*/ 312420 h 3051306"/>
                <a:gd name="connsiteX0" fmla="*/ 2643531 w 7520320"/>
                <a:gd name="connsiteY0" fmla="*/ 312420 h 3051306"/>
                <a:gd name="connsiteX1" fmla="*/ 1225893 w 7520320"/>
                <a:gd name="connsiteY1" fmla="*/ 187325 h 3051306"/>
                <a:gd name="connsiteX2" fmla="*/ 57810 w 7520320"/>
                <a:gd name="connsiteY2" fmla="*/ 1258570 h 3051306"/>
                <a:gd name="connsiteX3" fmla="*/ 642010 w 7520320"/>
                <a:gd name="connsiteY3" fmla="*/ 2852420 h 3051306"/>
                <a:gd name="connsiteX4" fmla="*/ 2694330 w 7520320"/>
                <a:gd name="connsiteY4" fmla="*/ 2971800 h 3051306"/>
                <a:gd name="connsiteX5" fmla="*/ 4764430 w 7520320"/>
                <a:gd name="connsiteY5" fmla="*/ 2801620 h 3051306"/>
                <a:gd name="connsiteX6" fmla="*/ 6859930 w 7520320"/>
                <a:gd name="connsiteY6" fmla="*/ 2865120 h 3051306"/>
                <a:gd name="connsiteX7" fmla="*/ 7507630 w 7520320"/>
                <a:gd name="connsiteY7" fmla="*/ 1277620 h 3051306"/>
                <a:gd name="connsiteX8" fmla="*/ 6407810 w 7520320"/>
                <a:gd name="connsiteY8" fmla="*/ 0 h 3051306"/>
                <a:gd name="connsiteX9" fmla="*/ 3818280 w 7520320"/>
                <a:gd name="connsiteY9" fmla="*/ 494982 h 3051306"/>
                <a:gd name="connsiteX10" fmla="*/ 2643531 w 7520320"/>
                <a:gd name="connsiteY10" fmla="*/ 312420 h 305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320" h="3051306">
                  <a:moveTo>
                    <a:pt x="2643531" y="312420"/>
                  </a:moveTo>
                  <a:cubicBezTo>
                    <a:pt x="2311479" y="251619"/>
                    <a:pt x="1656846" y="29633"/>
                    <a:pt x="1225893" y="187325"/>
                  </a:cubicBezTo>
                  <a:cubicBezTo>
                    <a:pt x="794940" y="345017"/>
                    <a:pt x="256724" y="617538"/>
                    <a:pt x="57810" y="1258570"/>
                  </a:cubicBezTo>
                  <a:cubicBezTo>
                    <a:pt x="-141104" y="1899602"/>
                    <a:pt x="202590" y="2566882"/>
                    <a:pt x="642010" y="2852420"/>
                  </a:cubicBezTo>
                  <a:cubicBezTo>
                    <a:pt x="1081430" y="3137958"/>
                    <a:pt x="1885340" y="3056467"/>
                    <a:pt x="2694330" y="2971800"/>
                  </a:cubicBezTo>
                  <a:cubicBezTo>
                    <a:pt x="3503320" y="2887133"/>
                    <a:pt x="4070163" y="2819400"/>
                    <a:pt x="4764430" y="2801620"/>
                  </a:cubicBezTo>
                  <a:cubicBezTo>
                    <a:pt x="5458697" y="2783840"/>
                    <a:pt x="6402730" y="3119120"/>
                    <a:pt x="6859930" y="2865120"/>
                  </a:cubicBezTo>
                  <a:cubicBezTo>
                    <a:pt x="7317130" y="2611120"/>
                    <a:pt x="7582983" y="1755140"/>
                    <a:pt x="7507630" y="1277620"/>
                  </a:cubicBezTo>
                  <a:cubicBezTo>
                    <a:pt x="7432277" y="800100"/>
                    <a:pt x="7328137" y="115993"/>
                    <a:pt x="6407810" y="0"/>
                  </a:cubicBezTo>
                  <a:cubicBezTo>
                    <a:pt x="5236023" y="13547"/>
                    <a:pt x="4445660" y="442912"/>
                    <a:pt x="3818280" y="494982"/>
                  </a:cubicBezTo>
                  <a:cubicBezTo>
                    <a:pt x="3190900" y="547052"/>
                    <a:pt x="2975583" y="373221"/>
                    <a:pt x="2643531" y="312420"/>
                  </a:cubicBezTo>
                  <a:close/>
                </a:path>
              </a:pathLst>
            </a:custGeom>
            <a:solidFill>
              <a:srgbClr val="0C9F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7号-布丁体" panose="020F0502020204030204"/>
                <a:ea typeface="字魂27号-布丁体"/>
                <a:cs typeface="+mn-ea"/>
                <a:sym typeface="+mn-lt"/>
              </a:endParaRPr>
            </a:p>
          </p:txBody>
        </p:sp>
        <p:sp>
          <p:nvSpPr>
            <p:cNvPr id="25" name="任意多边形: 形状 24">
              <a:extLst>
                <a:ext uri="{FF2B5EF4-FFF2-40B4-BE49-F238E27FC236}">
                  <a16:creationId xmlns:a16="http://schemas.microsoft.com/office/drawing/2014/main" id="{62EA76C6-FBAD-4752-B7ED-6244DD4550D8}"/>
                </a:ext>
              </a:extLst>
            </p:cNvPr>
            <p:cNvSpPr/>
            <p:nvPr/>
          </p:nvSpPr>
          <p:spPr>
            <a:xfrm>
              <a:off x="1961178" y="1266715"/>
              <a:ext cx="7933204" cy="3357571"/>
            </a:xfrm>
            <a:custGeom>
              <a:avLst/>
              <a:gdLst>
                <a:gd name="connsiteX0" fmla="*/ 2606790 w 7471847"/>
                <a:gd name="connsiteY0" fmla="*/ 362985 h 3029256"/>
                <a:gd name="connsiteX1" fmla="*/ 1641590 w 7471847"/>
                <a:gd name="connsiteY1" fmla="*/ 235985 h 3029256"/>
                <a:gd name="connsiteX2" fmla="*/ 66790 w 7471847"/>
                <a:gd name="connsiteY2" fmla="*/ 1086885 h 3029256"/>
                <a:gd name="connsiteX3" fmla="*/ 536690 w 7471847"/>
                <a:gd name="connsiteY3" fmla="*/ 2826785 h 3029256"/>
                <a:gd name="connsiteX4" fmla="*/ 2733790 w 7471847"/>
                <a:gd name="connsiteY4" fmla="*/ 2991885 h 3029256"/>
                <a:gd name="connsiteX5" fmla="*/ 4727690 w 7471847"/>
                <a:gd name="connsiteY5" fmla="*/ 2814085 h 3029256"/>
                <a:gd name="connsiteX6" fmla="*/ 6823190 w 7471847"/>
                <a:gd name="connsiteY6" fmla="*/ 2877585 h 3029256"/>
                <a:gd name="connsiteX7" fmla="*/ 7470890 w 7471847"/>
                <a:gd name="connsiteY7" fmla="*/ 1290085 h 3029256"/>
                <a:gd name="connsiteX8" fmla="*/ 6721590 w 7471847"/>
                <a:gd name="connsiteY8" fmla="*/ 20085 h 3029256"/>
                <a:gd name="connsiteX9" fmla="*/ 3457690 w 7471847"/>
                <a:gd name="connsiteY9" fmla="*/ 502685 h 3029256"/>
                <a:gd name="connsiteX10" fmla="*/ 2606790 w 7471847"/>
                <a:gd name="connsiteY10" fmla="*/ 362985 h 3029256"/>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44878 w 7471847"/>
                <a:gd name="connsiteY0" fmla="*/ 343717 h 3029038"/>
                <a:gd name="connsiteX1" fmla="*/ 1641590 w 7471847"/>
                <a:gd name="connsiteY1" fmla="*/ 235767 h 3029038"/>
                <a:gd name="connsiteX2" fmla="*/ 66790 w 7471847"/>
                <a:gd name="connsiteY2" fmla="*/ 1086667 h 3029038"/>
                <a:gd name="connsiteX3" fmla="*/ 536690 w 7471847"/>
                <a:gd name="connsiteY3" fmla="*/ 2826567 h 3029038"/>
                <a:gd name="connsiteX4" fmla="*/ 2733790 w 7471847"/>
                <a:gd name="connsiteY4" fmla="*/ 2991667 h 3029038"/>
                <a:gd name="connsiteX5" fmla="*/ 4727690 w 7471847"/>
                <a:gd name="connsiteY5" fmla="*/ 2813867 h 3029038"/>
                <a:gd name="connsiteX6" fmla="*/ 6823190 w 7471847"/>
                <a:gd name="connsiteY6" fmla="*/ 2877367 h 3029038"/>
                <a:gd name="connsiteX7" fmla="*/ 7470890 w 7471847"/>
                <a:gd name="connsiteY7" fmla="*/ 1289867 h 3029038"/>
                <a:gd name="connsiteX8" fmla="*/ 6721590 w 7471847"/>
                <a:gd name="connsiteY8" fmla="*/ 19867 h 3029038"/>
                <a:gd name="connsiteX9" fmla="*/ 3457690 w 7471847"/>
                <a:gd name="connsiteY9" fmla="*/ 502467 h 3029038"/>
                <a:gd name="connsiteX10" fmla="*/ 2544878 w 7471847"/>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717 h 3029038"/>
                <a:gd name="connsiteX1" fmla="*/ 1386964 w 7455346"/>
                <a:gd name="connsiteY1" fmla="*/ 283392 h 3029038"/>
                <a:gd name="connsiteX2" fmla="*/ 50289 w 7455346"/>
                <a:gd name="connsiteY2" fmla="*/ 1086667 h 3029038"/>
                <a:gd name="connsiteX3" fmla="*/ 520189 w 7455346"/>
                <a:gd name="connsiteY3" fmla="*/ 2826567 h 3029038"/>
                <a:gd name="connsiteX4" fmla="*/ 2717289 w 7455346"/>
                <a:gd name="connsiteY4" fmla="*/ 2991667 h 3029038"/>
                <a:gd name="connsiteX5" fmla="*/ 4711189 w 7455346"/>
                <a:gd name="connsiteY5" fmla="*/ 2813867 h 3029038"/>
                <a:gd name="connsiteX6" fmla="*/ 6806689 w 7455346"/>
                <a:gd name="connsiteY6" fmla="*/ 2877367 h 3029038"/>
                <a:gd name="connsiteX7" fmla="*/ 7454389 w 7455346"/>
                <a:gd name="connsiteY7" fmla="*/ 1289867 h 3029038"/>
                <a:gd name="connsiteX8" fmla="*/ 6705089 w 7455346"/>
                <a:gd name="connsiteY8" fmla="*/ 19867 h 3029038"/>
                <a:gd name="connsiteX9" fmla="*/ 3441189 w 7455346"/>
                <a:gd name="connsiteY9" fmla="*/ 502467 h 3029038"/>
                <a:gd name="connsiteX10" fmla="*/ 2528377 w 7455346"/>
                <a:gd name="connsiteY10" fmla="*/ 343717 h 3029038"/>
                <a:gd name="connsiteX0" fmla="*/ 2528377 w 7455346"/>
                <a:gd name="connsiteY0" fmla="*/ 343574 h 3028895"/>
                <a:gd name="connsiteX1" fmla="*/ 1386964 w 7455346"/>
                <a:gd name="connsiteY1" fmla="*/ 283249 h 3028895"/>
                <a:gd name="connsiteX2" fmla="*/ 50289 w 7455346"/>
                <a:gd name="connsiteY2" fmla="*/ 1086524 h 3028895"/>
                <a:gd name="connsiteX3" fmla="*/ 520189 w 7455346"/>
                <a:gd name="connsiteY3" fmla="*/ 2826424 h 3028895"/>
                <a:gd name="connsiteX4" fmla="*/ 2717289 w 7455346"/>
                <a:gd name="connsiteY4" fmla="*/ 2991524 h 3028895"/>
                <a:gd name="connsiteX5" fmla="*/ 4711189 w 7455346"/>
                <a:gd name="connsiteY5" fmla="*/ 2813724 h 3028895"/>
                <a:gd name="connsiteX6" fmla="*/ 6806689 w 7455346"/>
                <a:gd name="connsiteY6" fmla="*/ 2877224 h 3028895"/>
                <a:gd name="connsiteX7" fmla="*/ 7454389 w 7455346"/>
                <a:gd name="connsiteY7" fmla="*/ 1289724 h 3028895"/>
                <a:gd name="connsiteX8" fmla="*/ 6705089 w 7455346"/>
                <a:gd name="connsiteY8" fmla="*/ 19724 h 3028895"/>
                <a:gd name="connsiteX9" fmla="*/ 3765039 w 7455346"/>
                <a:gd name="connsiteY9" fmla="*/ 507086 h 3028895"/>
                <a:gd name="connsiteX10" fmla="*/ 2528377 w 7455346"/>
                <a:gd name="connsiteY10" fmla="*/ 343574 h 3028895"/>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76002 w 7455346"/>
                <a:gd name="connsiteY0" fmla="*/ 276583 h 3028579"/>
                <a:gd name="connsiteX1" fmla="*/ 1386964 w 7455346"/>
                <a:gd name="connsiteY1" fmla="*/ 282933 h 3028579"/>
                <a:gd name="connsiteX2" fmla="*/ 50289 w 7455346"/>
                <a:gd name="connsiteY2" fmla="*/ 1086208 h 3028579"/>
                <a:gd name="connsiteX3" fmla="*/ 520189 w 7455346"/>
                <a:gd name="connsiteY3" fmla="*/ 2826108 h 3028579"/>
                <a:gd name="connsiteX4" fmla="*/ 2717289 w 7455346"/>
                <a:gd name="connsiteY4" fmla="*/ 2991208 h 3028579"/>
                <a:gd name="connsiteX5" fmla="*/ 4711189 w 7455346"/>
                <a:gd name="connsiteY5" fmla="*/ 2813408 h 3028579"/>
                <a:gd name="connsiteX6" fmla="*/ 6806689 w 7455346"/>
                <a:gd name="connsiteY6" fmla="*/ 2876908 h 3028579"/>
                <a:gd name="connsiteX7" fmla="*/ 7454389 w 7455346"/>
                <a:gd name="connsiteY7" fmla="*/ 1289408 h 3028579"/>
                <a:gd name="connsiteX8" fmla="*/ 6705089 w 7455346"/>
                <a:gd name="connsiteY8" fmla="*/ 19408 h 3028579"/>
                <a:gd name="connsiteX9" fmla="*/ 3765039 w 7455346"/>
                <a:gd name="connsiteY9" fmla="*/ 506770 h 3028579"/>
                <a:gd name="connsiteX10" fmla="*/ 2576002 w 7455346"/>
                <a:gd name="connsiteY10" fmla="*/ 276583 h 3028579"/>
                <a:gd name="connsiteX0" fmla="*/ 2566673 w 7446017"/>
                <a:gd name="connsiteY0" fmla="*/ 276583 h 3028579"/>
                <a:gd name="connsiteX1" fmla="*/ 1377635 w 7446017"/>
                <a:gd name="connsiteY1" fmla="*/ 282933 h 3028579"/>
                <a:gd name="connsiteX2" fmla="*/ 40960 w 7446017"/>
                <a:gd name="connsiteY2" fmla="*/ 1086208 h 3028579"/>
                <a:gd name="connsiteX3" fmla="*/ 510860 w 7446017"/>
                <a:gd name="connsiteY3" fmla="*/ 2826108 h 3028579"/>
                <a:gd name="connsiteX4" fmla="*/ 2707960 w 7446017"/>
                <a:gd name="connsiteY4" fmla="*/ 2991208 h 3028579"/>
                <a:gd name="connsiteX5" fmla="*/ 4701860 w 7446017"/>
                <a:gd name="connsiteY5" fmla="*/ 2813408 h 3028579"/>
                <a:gd name="connsiteX6" fmla="*/ 6797360 w 7446017"/>
                <a:gd name="connsiteY6" fmla="*/ 2876908 h 3028579"/>
                <a:gd name="connsiteX7" fmla="*/ 7445060 w 7446017"/>
                <a:gd name="connsiteY7" fmla="*/ 1289408 h 3028579"/>
                <a:gd name="connsiteX8" fmla="*/ 6695760 w 7446017"/>
                <a:gd name="connsiteY8" fmla="*/ 19408 h 3028579"/>
                <a:gd name="connsiteX9" fmla="*/ 3755710 w 7446017"/>
                <a:gd name="connsiteY9" fmla="*/ 506770 h 3028579"/>
                <a:gd name="connsiteX10" fmla="*/ 2566673 w 7446017"/>
                <a:gd name="connsiteY10" fmla="*/ 276583 h 3028579"/>
                <a:gd name="connsiteX0" fmla="*/ 2588647 w 7467991"/>
                <a:gd name="connsiteY0" fmla="*/ 276583 h 3028579"/>
                <a:gd name="connsiteX1" fmla="*/ 1399609 w 7467991"/>
                <a:gd name="connsiteY1" fmla="*/ 282933 h 3028579"/>
                <a:gd name="connsiteX2" fmla="*/ 62934 w 7467991"/>
                <a:gd name="connsiteY2" fmla="*/ 1086208 h 3028579"/>
                <a:gd name="connsiteX3" fmla="*/ 532834 w 7467991"/>
                <a:gd name="connsiteY3" fmla="*/ 2826108 h 3028579"/>
                <a:gd name="connsiteX4" fmla="*/ 2729934 w 7467991"/>
                <a:gd name="connsiteY4" fmla="*/ 2991208 h 3028579"/>
                <a:gd name="connsiteX5" fmla="*/ 4723834 w 7467991"/>
                <a:gd name="connsiteY5" fmla="*/ 2813408 h 3028579"/>
                <a:gd name="connsiteX6" fmla="*/ 6819334 w 7467991"/>
                <a:gd name="connsiteY6" fmla="*/ 2876908 h 3028579"/>
                <a:gd name="connsiteX7" fmla="*/ 7467034 w 7467991"/>
                <a:gd name="connsiteY7" fmla="*/ 1289408 h 3028579"/>
                <a:gd name="connsiteX8" fmla="*/ 6717734 w 7467991"/>
                <a:gd name="connsiteY8" fmla="*/ 19408 h 3028579"/>
                <a:gd name="connsiteX9" fmla="*/ 3777684 w 7467991"/>
                <a:gd name="connsiteY9" fmla="*/ 506770 h 3028579"/>
                <a:gd name="connsiteX10" fmla="*/ 2588647 w 7467991"/>
                <a:gd name="connsiteY10" fmla="*/ 276583 h 3028579"/>
                <a:gd name="connsiteX0" fmla="*/ 2726790 w 7606134"/>
                <a:gd name="connsiteY0" fmla="*/ 276583 h 3028579"/>
                <a:gd name="connsiteX1" fmla="*/ 1537752 w 7606134"/>
                <a:gd name="connsiteY1" fmla="*/ 282933 h 3028579"/>
                <a:gd name="connsiteX2" fmla="*/ 201077 w 7606134"/>
                <a:gd name="connsiteY2" fmla="*/ 1086208 h 3028579"/>
                <a:gd name="connsiteX3" fmla="*/ 670977 w 7606134"/>
                <a:gd name="connsiteY3" fmla="*/ 2826108 h 3028579"/>
                <a:gd name="connsiteX4" fmla="*/ 2868077 w 7606134"/>
                <a:gd name="connsiteY4" fmla="*/ 2991208 h 3028579"/>
                <a:gd name="connsiteX5" fmla="*/ 4861977 w 7606134"/>
                <a:gd name="connsiteY5" fmla="*/ 2813408 h 3028579"/>
                <a:gd name="connsiteX6" fmla="*/ 6957477 w 7606134"/>
                <a:gd name="connsiteY6" fmla="*/ 2876908 h 3028579"/>
                <a:gd name="connsiteX7" fmla="*/ 7605177 w 7606134"/>
                <a:gd name="connsiteY7" fmla="*/ 1289408 h 3028579"/>
                <a:gd name="connsiteX8" fmla="*/ 6855877 w 7606134"/>
                <a:gd name="connsiteY8" fmla="*/ 19408 h 3028579"/>
                <a:gd name="connsiteX9" fmla="*/ 3915827 w 7606134"/>
                <a:gd name="connsiteY9" fmla="*/ 506770 h 3028579"/>
                <a:gd name="connsiteX10" fmla="*/ 2726790 w 7606134"/>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565647 w 7444991"/>
                <a:gd name="connsiteY0" fmla="*/ 276583 h 3028579"/>
                <a:gd name="connsiteX1" fmla="*/ 1224209 w 7444991"/>
                <a:gd name="connsiteY1" fmla="*/ 199113 h 3028579"/>
                <a:gd name="connsiteX2" fmla="*/ 39934 w 7444991"/>
                <a:gd name="connsiteY2" fmla="*/ 1086208 h 3028579"/>
                <a:gd name="connsiteX3" fmla="*/ 509834 w 7444991"/>
                <a:gd name="connsiteY3" fmla="*/ 2826108 h 3028579"/>
                <a:gd name="connsiteX4" fmla="*/ 2706934 w 7444991"/>
                <a:gd name="connsiteY4" fmla="*/ 2991208 h 3028579"/>
                <a:gd name="connsiteX5" fmla="*/ 4700834 w 7444991"/>
                <a:gd name="connsiteY5" fmla="*/ 2813408 h 3028579"/>
                <a:gd name="connsiteX6" fmla="*/ 6796334 w 7444991"/>
                <a:gd name="connsiteY6" fmla="*/ 2876908 h 3028579"/>
                <a:gd name="connsiteX7" fmla="*/ 7444034 w 7444991"/>
                <a:gd name="connsiteY7" fmla="*/ 1289408 h 3028579"/>
                <a:gd name="connsiteX8" fmla="*/ 6694734 w 7444991"/>
                <a:gd name="connsiteY8" fmla="*/ 19408 h 3028579"/>
                <a:gd name="connsiteX9" fmla="*/ 3754684 w 7444991"/>
                <a:gd name="connsiteY9" fmla="*/ 506770 h 3028579"/>
                <a:gd name="connsiteX10" fmla="*/ 2565647 w 7444991"/>
                <a:gd name="connsiteY10" fmla="*/ 276583 h 3028579"/>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77419 w 7556763"/>
                <a:gd name="connsiteY0" fmla="*/ 276583 h 3019528"/>
                <a:gd name="connsiteX1" fmla="*/ 1335981 w 7556763"/>
                <a:gd name="connsiteY1" fmla="*/ 199113 h 3019528"/>
                <a:gd name="connsiteX2" fmla="*/ 29786 w 7556763"/>
                <a:gd name="connsiteY2" fmla="*/ 1238608 h 3019528"/>
                <a:gd name="connsiteX3" fmla="*/ 621606 w 7556763"/>
                <a:gd name="connsiteY3" fmla="*/ 2826108 h 3019528"/>
                <a:gd name="connsiteX4" fmla="*/ 2818706 w 7556763"/>
                <a:gd name="connsiteY4" fmla="*/ 2991208 h 3019528"/>
                <a:gd name="connsiteX5" fmla="*/ 4812606 w 7556763"/>
                <a:gd name="connsiteY5" fmla="*/ 2813408 h 3019528"/>
                <a:gd name="connsiteX6" fmla="*/ 6908106 w 7556763"/>
                <a:gd name="connsiteY6" fmla="*/ 2876908 h 3019528"/>
                <a:gd name="connsiteX7" fmla="*/ 7555806 w 7556763"/>
                <a:gd name="connsiteY7" fmla="*/ 1289408 h 3019528"/>
                <a:gd name="connsiteX8" fmla="*/ 6806506 w 7556763"/>
                <a:gd name="connsiteY8" fmla="*/ 19408 h 3019528"/>
                <a:gd name="connsiteX9" fmla="*/ 3866456 w 7556763"/>
                <a:gd name="connsiteY9" fmla="*/ 506770 h 3019528"/>
                <a:gd name="connsiteX10" fmla="*/ 2677419 w 7556763"/>
                <a:gd name="connsiteY10" fmla="*/ 276583 h 3019528"/>
                <a:gd name="connsiteX0" fmla="*/ 2669378 w 7548722"/>
                <a:gd name="connsiteY0" fmla="*/ 276583 h 3040686"/>
                <a:gd name="connsiteX1" fmla="*/ 1327940 w 7548722"/>
                <a:gd name="connsiteY1" fmla="*/ 199113 h 3040686"/>
                <a:gd name="connsiteX2" fmla="*/ 21745 w 7548722"/>
                <a:gd name="connsiteY2" fmla="*/ 1238608 h 3040686"/>
                <a:gd name="connsiteX3" fmla="*/ 682145 w 7548722"/>
                <a:gd name="connsiteY3" fmla="*/ 2864208 h 3040686"/>
                <a:gd name="connsiteX4" fmla="*/ 2810665 w 7548722"/>
                <a:gd name="connsiteY4" fmla="*/ 2991208 h 3040686"/>
                <a:gd name="connsiteX5" fmla="*/ 4804565 w 7548722"/>
                <a:gd name="connsiteY5" fmla="*/ 2813408 h 3040686"/>
                <a:gd name="connsiteX6" fmla="*/ 6900065 w 7548722"/>
                <a:gd name="connsiteY6" fmla="*/ 2876908 h 3040686"/>
                <a:gd name="connsiteX7" fmla="*/ 7547765 w 7548722"/>
                <a:gd name="connsiteY7" fmla="*/ 1289408 h 3040686"/>
                <a:gd name="connsiteX8" fmla="*/ 6798465 w 7548722"/>
                <a:gd name="connsiteY8" fmla="*/ 19408 h 3040686"/>
                <a:gd name="connsiteX9" fmla="*/ 3858415 w 7548722"/>
                <a:gd name="connsiteY9" fmla="*/ 506770 h 3040686"/>
                <a:gd name="connsiteX10" fmla="*/ 2669378 w 7548722"/>
                <a:gd name="connsiteY10" fmla="*/ 276583 h 3040686"/>
                <a:gd name="connsiteX0" fmla="*/ 2674191 w 7553535"/>
                <a:gd name="connsiteY0" fmla="*/ 276583 h 3071547"/>
                <a:gd name="connsiteX1" fmla="*/ 1332753 w 7553535"/>
                <a:gd name="connsiteY1" fmla="*/ 199113 h 3071547"/>
                <a:gd name="connsiteX2" fmla="*/ 26558 w 7553535"/>
                <a:gd name="connsiteY2" fmla="*/ 1238608 h 3071547"/>
                <a:gd name="connsiteX3" fmla="*/ 686958 w 7553535"/>
                <a:gd name="connsiteY3" fmla="*/ 2864208 h 3071547"/>
                <a:gd name="connsiteX4" fmla="*/ 2815478 w 7553535"/>
                <a:gd name="connsiteY4" fmla="*/ 2991208 h 3071547"/>
                <a:gd name="connsiteX5" fmla="*/ 4809378 w 7553535"/>
                <a:gd name="connsiteY5" fmla="*/ 2813408 h 3071547"/>
                <a:gd name="connsiteX6" fmla="*/ 6904878 w 7553535"/>
                <a:gd name="connsiteY6" fmla="*/ 2876908 h 3071547"/>
                <a:gd name="connsiteX7" fmla="*/ 7552578 w 7553535"/>
                <a:gd name="connsiteY7" fmla="*/ 1289408 h 3071547"/>
                <a:gd name="connsiteX8" fmla="*/ 6803278 w 7553535"/>
                <a:gd name="connsiteY8" fmla="*/ 19408 h 3071547"/>
                <a:gd name="connsiteX9" fmla="*/ 3863228 w 7553535"/>
                <a:gd name="connsiteY9" fmla="*/ 506770 h 3071547"/>
                <a:gd name="connsiteX10" fmla="*/ 2674191 w 7553535"/>
                <a:gd name="connsiteY10" fmla="*/ 276583 h 3071547"/>
                <a:gd name="connsiteX0" fmla="*/ 2668778 w 7548122"/>
                <a:gd name="connsiteY0" fmla="*/ 276583 h 3036703"/>
                <a:gd name="connsiteX1" fmla="*/ 1327340 w 7548122"/>
                <a:gd name="connsiteY1" fmla="*/ 199113 h 3036703"/>
                <a:gd name="connsiteX2" fmla="*/ 21145 w 7548122"/>
                <a:gd name="connsiteY2" fmla="*/ 1238608 h 3036703"/>
                <a:gd name="connsiteX3" fmla="*/ 681545 w 7548122"/>
                <a:gd name="connsiteY3" fmla="*/ 2864208 h 3036703"/>
                <a:gd name="connsiteX4" fmla="*/ 2733865 w 7548122"/>
                <a:gd name="connsiteY4" fmla="*/ 2983588 h 3036703"/>
                <a:gd name="connsiteX5" fmla="*/ 4803965 w 7548122"/>
                <a:gd name="connsiteY5" fmla="*/ 2813408 h 3036703"/>
                <a:gd name="connsiteX6" fmla="*/ 6899465 w 7548122"/>
                <a:gd name="connsiteY6" fmla="*/ 2876908 h 3036703"/>
                <a:gd name="connsiteX7" fmla="*/ 7547165 w 7548122"/>
                <a:gd name="connsiteY7" fmla="*/ 1289408 h 3036703"/>
                <a:gd name="connsiteX8" fmla="*/ 6797865 w 7548122"/>
                <a:gd name="connsiteY8" fmla="*/ 19408 h 3036703"/>
                <a:gd name="connsiteX9" fmla="*/ 3857815 w 7548122"/>
                <a:gd name="connsiteY9" fmla="*/ 506770 h 3036703"/>
                <a:gd name="connsiteX10" fmla="*/ 2668778 w 7548122"/>
                <a:gd name="connsiteY10" fmla="*/ 276583 h 3036703"/>
                <a:gd name="connsiteX0" fmla="*/ 2668778 w 7548122"/>
                <a:gd name="connsiteY0" fmla="*/ 276583 h 3064978"/>
                <a:gd name="connsiteX1" fmla="*/ 1327340 w 7548122"/>
                <a:gd name="connsiteY1" fmla="*/ 199113 h 3064978"/>
                <a:gd name="connsiteX2" fmla="*/ 21145 w 7548122"/>
                <a:gd name="connsiteY2" fmla="*/ 1238608 h 3064978"/>
                <a:gd name="connsiteX3" fmla="*/ 681545 w 7548122"/>
                <a:gd name="connsiteY3" fmla="*/ 2864208 h 3064978"/>
                <a:gd name="connsiteX4" fmla="*/ 2733865 w 7548122"/>
                <a:gd name="connsiteY4" fmla="*/ 2983588 h 3064978"/>
                <a:gd name="connsiteX5" fmla="*/ 4803965 w 7548122"/>
                <a:gd name="connsiteY5" fmla="*/ 2813408 h 3064978"/>
                <a:gd name="connsiteX6" fmla="*/ 6899465 w 7548122"/>
                <a:gd name="connsiteY6" fmla="*/ 2876908 h 3064978"/>
                <a:gd name="connsiteX7" fmla="*/ 7547165 w 7548122"/>
                <a:gd name="connsiteY7" fmla="*/ 1289408 h 3064978"/>
                <a:gd name="connsiteX8" fmla="*/ 6797865 w 7548122"/>
                <a:gd name="connsiteY8" fmla="*/ 19408 h 3064978"/>
                <a:gd name="connsiteX9" fmla="*/ 3857815 w 7548122"/>
                <a:gd name="connsiteY9" fmla="*/ 506770 h 3064978"/>
                <a:gd name="connsiteX10" fmla="*/ 2668778 w 7548122"/>
                <a:gd name="connsiteY10" fmla="*/ 276583 h 3064978"/>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84018 h 3072413"/>
                <a:gd name="connsiteX1" fmla="*/ 1327340 w 7559855"/>
                <a:gd name="connsiteY1" fmla="*/ 206548 h 3072413"/>
                <a:gd name="connsiteX2" fmla="*/ 21145 w 7559855"/>
                <a:gd name="connsiteY2" fmla="*/ 1246043 h 3072413"/>
                <a:gd name="connsiteX3" fmla="*/ 681545 w 7559855"/>
                <a:gd name="connsiteY3" fmla="*/ 2871643 h 3072413"/>
                <a:gd name="connsiteX4" fmla="*/ 2733865 w 7559855"/>
                <a:gd name="connsiteY4" fmla="*/ 2991023 h 3072413"/>
                <a:gd name="connsiteX5" fmla="*/ 4803965 w 7559855"/>
                <a:gd name="connsiteY5" fmla="*/ 2820843 h 3072413"/>
                <a:gd name="connsiteX6" fmla="*/ 6899465 w 7559855"/>
                <a:gd name="connsiteY6" fmla="*/ 2884343 h 3072413"/>
                <a:gd name="connsiteX7" fmla="*/ 7547165 w 7559855"/>
                <a:gd name="connsiteY7" fmla="*/ 1296843 h 3072413"/>
                <a:gd name="connsiteX8" fmla="*/ 6447345 w 7559855"/>
                <a:gd name="connsiteY8" fmla="*/ 19223 h 3072413"/>
                <a:gd name="connsiteX9" fmla="*/ 3857815 w 7559855"/>
                <a:gd name="connsiteY9" fmla="*/ 514205 h 3072413"/>
                <a:gd name="connsiteX10" fmla="*/ 2668778 w 7559855"/>
                <a:gd name="connsiteY10" fmla="*/ 284018 h 3072413"/>
                <a:gd name="connsiteX0" fmla="*/ 2668778 w 7559855"/>
                <a:gd name="connsiteY0" fmla="*/ 264795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668778 w 7559855"/>
                <a:gd name="connsiteY10" fmla="*/ 264795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5928 w 7559855"/>
                <a:gd name="connsiteY0" fmla="*/ 317182 h 3053190"/>
                <a:gd name="connsiteX1" fmla="*/ 1327340 w 7559855"/>
                <a:gd name="connsiteY1" fmla="*/ 187325 h 3053190"/>
                <a:gd name="connsiteX2" fmla="*/ 21145 w 7559855"/>
                <a:gd name="connsiteY2" fmla="*/ 1226820 h 3053190"/>
                <a:gd name="connsiteX3" fmla="*/ 681545 w 7559855"/>
                <a:gd name="connsiteY3" fmla="*/ 2852420 h 3053190"/>
                <a:gd name="connsiteX4" fmla="*/ 2733865 w 7559855"/>
                <a:gd name="connsiteY4" fmla="*/ 2971800 h 3053190"/>
                <a:gd name="connsiteX5" fmla="*/ 4803965 w 7559855"/>
                <a:gd name="connsiteY5" fmla="*/ 2801620 h 3053190"/>
                <a:gd name="connsiteX6" fmla="*/ 6899465 w 7559855"/>
                <a:gd name="connsiteY6" fmla="*/ 2865120 h 3053190"/>
                <a:gd name="connsiteX7" fmla="*/ 7547165 w 7559855"/>
                <a:gd name="connsiteY7" fmla="*/ 1277620 h 3053190"/>
                <a:gd name="connsiteX8" fmla="*/ 6447345 w 7559855"/>
                <a:gd name="connsiteY8" fmla="*/ 0 h 3053190"/>
                <a:gd name="connsiteX9" fmla="*/ 3857815 w 7559855"/>
                <a:gd name="connsiteY9" fmla="*/ 494982 h 3053190"/>
                <a:gd name="connsiteX10" fmla="*/ 2725928 w 7559855"/>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722891 w 7556818"/>
                <a:gd name="connsiteY0" fmla="*/ 317182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722891 w 7556818"/>
                <a:gd name="connsiteY10" fmla="*/ 317182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80029 w 7556818"/>
                <a:gd name="connsiteY0" fmla="*/ 312420 h 3053190"/>
                <a:gd name="connsiteX1" fmla="*/ 1262391 w 7556818"/>
                <a:gd name="connsiteY1" fmla="*/ 187325 h 3053190"/>
                <a:gd name="connsiteX2" fmla="*/ 18108 w 7556818"/>
                <a:gd name="connsiteY2" fmla="*/ 1226820 h 3053190"/>
                <a:gd name="connsiteX3" fmla="*/ 678508 w 7556818"/>
                <a:gd name="connsiteY3" fmla="*/ 2852420 h 3053190"/>
                <a:gd name="connsiteX4" fmla="*/ 2730828 w 7556818"/>
                <a:gd name="connsiteY4" fmla="*/ 2971800 h 3053190"/>
                <a:gd name="connsiteX5" fmla="*/ 4800928 w 7556818"/>
                <a:gd name="connsiteY5" fmla="*/ 2801620 h 3053190"/>
                <a:gd name="connsiteX6" fmla="*/ 6896428 w 7556818"/>
                <a:gd name="connsiteY6" fmla="*/ 2865120 h 3053190"/>
                <a:gd name="connsiteX7" fmla="*/ 7544128 w 7556818"/>
                <a:gd name="connsiteY7" fmla="*/ 1277620 h 3053190"/>
                <a:gd name="connsiteX8" fmla="*/ 6444308 w 7556818"/>
                <a:gd name="connsiteY8" fmla="*/ 0 h 3053190"/>
                <a:gd name="connsiteX9" fmla="*/ 3854778 w 7556818"/>
                <a:gd name="connsiteY9" fmla="*/ 494982 h 3053190"/>
                <a:gd name="connsiteX10" fmla="*/ 2680029 w 7556818"/>
                <a:gd name="connsiteY10" fmla="*/ 312420 h 3053190"/>
                <a:gd name="connsiteX0" fmla="*/ 2607086 w 7483875"/>
                <a:gd name="connsiteY0" fmla="*/ 312420 h 3051306"/>
                <a:gd name="connsiteX1" fmla="*/ 1189448 w 7483875"/>
                <a:gd name="connsiteY1" fmla="*/ 187325 h 3051306"/>
                <a:gd name="connsiteX2" fmla="*/ 21365 w 7483875"/>
                <a:gd name="connsiteY2" fmla="*/ 1258570 h 3051306"/>
                <a:gd name="connsiteX3" fmla="*/ 605565 w 7483875"/>
                <a:gd name="connsiteY3" fmla="*/ 2852420 h 3051306"/>
                <a:gd name="connsiteX4" fmla="*/ 2657885 w 7483875"/>
                <a:gd name="connsiteY4" fmla="*/ 2971800 h 3051306"/>
                <a:gd name="connsiteX5" fmla="*/ 4727985 w 7483875"/>
                <a:gd name="connsiteY5" fmla="*/ 2801620 h 3051306"/>
                <a:gd name="connsiteX6" fmla="*/ 6823485 w 7483875"/>
                <a:gd name="connsiteY6" fmla="*/ 2865120 h 3051306"/>
                <a:gd name="connsiteX7" fmla="*/ 7471185 w 7483875"/>
                <a:gd name="connsiteY7" fmla="*/ 1277620 h 3051306"/>
                <a:gd name="connsiteX8" fmla="*/ 6371365 w 7483875"/>
                <a:gd name="connsiteY8" fmla="*/ 0 h 3051306"/>
                <a:gd name="connsiteX9" fmla="*/ 3781835 w 7483875"/>
                <a:gd name="connsiteY9" fmla="*/ 494982 h 3051306"/>
                <a:gd name="connsiteX10" fmla="*/ 2607086 w 7483875"/>
                <a:gd name="connsiteY10" fmla="*/ 312420 h 3051306"/>
                <a:gd name="connsiteX0" fmla="*/ 2643531 w 7520320"/>
                <a:gd name="connsiteY0" fmla="*/ 312420 h 3051306"/>
                <a:gd name="connsiteX1" fmla="*/ 1225893 w 7520320"/>
                <a:gd name="connsiteY1" fmla="*/ 187325 h 3051306"/>
                <a:gd name="connsiteX2" fmla="*/ 57810 w 7520320"/>
                <a:gd name="connsiteY2" fmla="*/ 1258570 h 3051306"/>
                <a:gd name="connsiteX3" fmla="*/ 642010 w 7520320"/>
                <a:gd name="connsiteY3" fmla="*/ 2852420 h 3051306"/>
                <a:gd name="connsiteX4" fmla="*/ 2694330 w 7520320"/>
                <a:gd name="connsiteY4" fmla="*/ 2971800 h 3051306"/>
                <a:gd name="connsiteX5" fmla="*/ 4764430 w 7520320"/>
                <a:gd name="connsiteY5" fmla="*/ 2801620 h 3051306"/>
                <a:gd name="connsiteX6" fmla="*/ 6859930 w 7520320"/>
                <a:gd name="connsiteY6" fmla="*/ 2865120 h 3051306"/>
                <a:gd name="connsiteX7" fmla="*/ 7507630 w 7520320"/>
                <a:gd name="connsiteY7" fmla="*/ 1277620 h 3051306"/>
                <a:gd name="connsiteX8" fmla="*/ 6407810 w 7520320"/>
                <a:gd name="connsiteY8" fmla="*/ 0 h 3051306"/>
                <a:gd name="connsiteX9" fmla="*/ 3818280 w 7520320"/>
                <a:gd name="connsiteY9" fmla="*/ 494982 h 3051306"/>
                <a:gd name="connsiteX10" fmla="*/ 2643531 w 7520320"/>
                <a:gd name="connsiteY10" fmla="*/ 312420 h 305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20320" h="3051306">
                  <a:moveTo>
                    <a:pt x="2643531" y="312420"/>
                  </a:moveTo>
                  <a:cubicBezTo>
                    <a:pt x="2311479" y="251619"/>
                    <a:pt x="1656846" y="29633"/>
                    <a:pt x="1225893" y="187325"/>
                  </a:cubicBezTo>
                  <a:cubicBezTo>
                    <a:pt x="794940" y="345017"/>
                    <a:pt x="256724" y="617538"/>
                    <a:pt x="57810" y="1258570"/>
                  </a:cubicBezTo>
                  <a:cubicBezTo>
                    <a:pt x="-141104" y="1899602"/>
                    <a:pt x="202590" y="2566882"/>
                    <a:pt x="642010" y="2852420"/>
                  </a:cubicBezTo>
                  <a:cubicBezTo>
                    <a:pt x="1081430" y="3137958"/>
                    <a:pt x="1885340" y="3056467"/>
                    <a:pt x="2694330" y="2971800"/>
                  </a:cubicBezTo>
                  <a:cubicBezTo>
                    <a:pt x="3503320" y="2887133"/>
                    <a:pt x="4070163" y="2819400"/>
                    <a:pt x="4764430" y="2801620"/>
                  </a:cubicBezTo>
                  <a:cubicBezTo>
                    <a:pt x="5458697" y="2783840"/>
                    <a:pt x="6402730" y="3119120"/>
                    <a:pt x="6859930" y="2865120"/>
                  </a:cubicBezTo>
                  <a:cubicBezTo>
                    <a:pt x="7317130" y="2611120"/>
                    <a:pt x="7582983" y="1755140"/>
                    <a:pt x="7507630" y="1277620"/>
                  </a:cubicBezTo>
                  <a:cubicBezTo>
                    <a:pt x="7432277" y="800100"/>
                    <a:pt x="7328137" y="115993"/>
                    <a:pt x="6407810" y="0"/>
                  </a:cubicBezTo>
                  <a:cubicBezTo>
                    <a:pt x="5236023" y="13547"/>
                    <a:pt x="4445660" y="442912"/>
                    <a:pt x="3818280" y="494982"/>
                  </a:cubicBezTo>
                  <a:cubicBezTo>
                    <a:pt x="3190900" y="547052"/>
                    <a:pt x="2975583" y="373221"/>
                    <a:pt x="2643531" y="312420"/>
                  </a:cubicBezTo>
                  <a:close/>
                </a:path>
              </a:pathLst>
            </a:custGeom>
            <a:noFill/>
            <a:ln w="38100">
              <a:solidFill>
                <a:srgbClr val="61BDC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ea"/>
                <a:sym typeface="+mn-lt"/>
              </a:endParaRPr>
            </a:p>
          </p:txBody>
        </p:sp>
      </p:grpSp>
      <p:pic>
        <p:nvPicPr>
          <p:cNvPr id="22" name="图片 21">
            <a:extLst>
              <a:ext uri="{FF2B5EF4-FFF2-40B4-BE49-F238E27FC236}">
                <a16:creationId xmlns:a16="http://schemas.microsoft.com/office/drawing/2014/main" id="{18B5F7D2-98B2-4CEF-8ED7-EF4778F9ED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02895" y="990530"/>
            <a:ext cx="1774036" cy="1119537"/>
          </a:xfrm>
          <a:prstGeom prst="rect">
            <a:avLst/>
          </a:prstGeom>
        </p:spPr>
      </p:pic>
      <p:pic>
        <p:nvPicPr>
          <p:cNvPr id="5" name="图片 4">
            <a:extLst>
              <a:ext uri="{FF2B5EF4-FFF2-40B4-BE49-F238E27FC236}">
                <a16:creationId xmlns:a16="http://schemas.microsoft.com/office/drawing/2014/main" id="{FF655A05-4DD1-454D-A6FD-6755AB84E34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3889"/>
          <a:stretch/>
        </p:blipFill>
        <p:spPr>
          <a:xfrm>
            <a:off x="-130447" y="4996793"/>
            <a:ext cx="12335061" cy="1820948"/>
          </a:xfrm>
          <a:prstGeom prst="rect">
            <a:avLst/>
          </a:prstGeom>
        </p:spPr>
      </p:pic>
      <p:pic>
        <p:nvPicPr>
          <p:cNvPr id="7" name="图片 6">
            <a:extLst>
              <a:ext uri="{FF2B5EF4-FFF2-40B4-BE49-F238E27FC236}">
                <a16:creationId xmlns:a16="http://schemas.microsoft.com/office/drawing/2014/main" id="{08ABF3EE-2DD9-49F3-A9B2-2DF9F5001C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164036">
            <a:off x="8367061" y="384905"/>
            <a:ext cx="1042916" cy="1016124"/>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4272E5E5-94B7-4868-ACD6-975B8C0F8AB8}"/>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7397" b="89976" l="8236" r="91036">
                        <a14:foregroundMark x1="8236" y1="17906" x2="8774" y2="26152"/>
                        <a14:foregroundMark x1="30219" y1="34923" x2="35350" y2="31568"/>
                        <a14:foregroundMark x1="17770" y1="9297" x2="25689" y2="8407"/>
                        <a14:foregroundMark x1="25689" y1="8407" x2="27558" y2="8771"/>
                        <a14:foregroundMark x1="17105" y1="8933" x2="19892" y2="7437"/>
                        <a14:foregroundMark x1="91036" y1="53314" x2="91036" y2="60752"/>
                      </a14:backgroundRemoval>
                    </a14:imgEffect>
                  </a14:imgLayer>
                </a14:imgProps>
              </a:ext>
              <a:ext uri="{28A0092B-C50C-407E-A947-70E740481C1C}">
                <a14:useLocalDpi xmlns:a14="http://schemas.microsoft.com/office/drawing/2010/main" val="0"/>
              </a:ext>
            </a:extLst>
          </a:blip>
          <a:stretch>
            <a:fillRect/>
          </a:stretch>
        </p:blipFill>
        <p:spPr>
          <a:xfrm rot="1231518">
            <a:off x="8745730" y="859622"/>
            <a:ext cx="3863471" cy="3027511"/>
          </a:xfrm>
          <a:prstGeom prst="rect">
            <a:avLst/>
          </a:prstGeom>
        </p:spPr>
      </p:pic>
      <p:sp>
        <p:nvSpPr>
          <p:cNvPr id="26" name="Rectangle 25">
            <a:extLst>
              <a:ext uri="{FF2B5EF4-FFF2-40B4-BE49-F238E27FC236}">
                <a16:creationId xmlns:a16="http://schemas.microsoft.com/office/drawing/2014/main" id="{CD0CF896-8CBE-4881-AE4D-684479F780E2}"/>
              </a:ext>
            </a:extLst>
          </p:cNvPr>
          <p:cNvSpPr/>
          <p:nvPr/>
        </p:nvSpPr>
        <p:spPr>
          <a:xfrm>
            <a:off x="399200" y="405938"/>
            <a:ext cx="9100174" cy="1894968"/>
          </a:xfrm>
          <a:prstGeom prst="rect">
            <a:avLst/>
          </a:prstGeom>
        </p:spPr>
        <p:txBody>
          <a:bodyPr wrap="none">
            <a:prstTxWarp prst="textSto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Luyện</a:t>
            </a:r>
            <a:r>
              <a:rPr kumimoji="0" lang="en-US" sz="138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tập</a:t>
            </a:r>
            <a:r>
              <a:rPr kumimoji="0" lang="en-US" sz="13800" b="0" i="0" u="none" strike="noStrike" kern="1200" cap="none" spc="0" normalizeH="0" baseline="0" noProof="0" dirty="0">
                <a:ln w="3175">
                  <a:solidFill>
                    <a:prstClr val="black"/>
                  </a:solidFill>
                </a:ln>
                <a:solidFill>
                  <a:srgbClr val="FFCEA6"/>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xây</a:t>
            </a:r>
            <a:r>
              <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dựng</a:t>
            </a:r>
            <a:r>
              <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đoạn</a:t>
            </a:r>
            <a:r>
              <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 </a:t>
            </a:r>
            <a:r>
              <a:rPr kumimoji="0" lang="en-US" sz="13800" b="0" i="0" u="none" strike="noStrike" kern="1200" cap="none" spc="0" normalizeH="0" baseline="0" noProof="0" dirty="0" err="1">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rPr>
              <a:t>văn</a:t>
            </a:r>
            <a:endParaRPr kumimoji="0" lang="en-US" sz="13800" b="0" i="0" u="none" strike="noStrike" kern="1200" cap="none" spc="0" normalizeH="0" baseline="0" noProof="0" dirty="0">
              <a:ln w="3175">
                <a:solidFill>
                  <a:prstClr val="black"/>
                </a:solidFill>
              </a:ln>
              <a:solidFill>
                <a:srgbClr val="0070C0"/>
              </a:solidFill>
              <a:effectLst>
                <a:glow rad="114300">
                  <a:srgbClr val="FFCEA6">
                    <a:alpha val="40000"/>
                  </a:srgbClr>
                </a:glow>
                <a:outerShdw dist="88900" dir="9780000" sx="102000" sy="102000" algn="ctr" rotWithShape="0">
                  <a:srgbClr val="000000">
                    <a:alpha val="16000"/>
                  </a:srgbClr>
                </a:outerShdw>
                <a:reflection endPos="0" dist="50800" dir="5400000" sy="-100000" algn="bl" rotWithShape="0"/>
              </a:effectLst>
              <a:uLnTx/>
              <a:uFillTx/>
              <a:latin typeface="UVF Remachine Script" panose="02000000000000000000" pitchFamily="2" charset="0"/>
              <a:cs typeface="+mn-cs"/>
            </a:endParaRPr>
          </a:p>
        </p:txBody>
      </p:sp>
      <p:sp>
        <p:nvSpPr>
          <p:cNvPr id="35" name="PA-文本框 7">
            <a:extLst>
              <a:ext uri="{FF2B5EF4-FFF2-40B4-BE49-F238E27FC236}">
                <a16:creationId xmlns:a16="http://schemas.microsoft.com/office/drawing/2014/main" id="{1A9589E1-0828-43C9-AA7B-5FBB2C8A763B}"/>
              </a:ext>
            </a:extLst>
          </p:cNvPr>
          <p:cNvSpPr txBox="1">
            <a:spLocks noChangeArrowheads="1"/>
          </p:cNvSpPr>
          <p:nvPr>
            <p:custDataLst>
              <p:tags r:id="rId1"/>
            </p:custDataLst>
          </p:nvPr>
        </p:nvSpPr>
        <p:spPr bwMode="auto">
          <a:xfrm>
            <a:off x="1131490" y="2513750"/>
            <a:ext cx="9704901" cy="144655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50" normalizeH="0" baseline="0" noProof="0" dirty="0">
                <a:ln w="0">
                  <a:solidFill>
                    <a:schemeClr val="tx1"/>
                  </a:solidFill>
                </a:ln>
                <a:solidFill>
                  <a:srgbClr val="FFC000">
                    <a:lumMod val="60000"/>
                    <a:lumOff val="40000"/>
                  </a:srgbClr>
                </a:solidFill>
                <a:effectLst>
                  <a:innerShdw blurRad="63500" dist="50800" dir="13500000">
                    <a:srgbClr val="000000">
                      <a:alpha val="50000"/>
                    </a:srgbClr>
                  </a:innerShdw>
                </a:effectLst>
                <a:uLnTx/>
                <a:uFillTx/>
                <a:latin typeface="SVN-A Love Of Thunder" panose="02040603050506020204" pitchFamily="18" charset="0"/>
                <a:ea typeface="字魂27号-布丁体"/>
                <a:cs typeface="+mn-ea"/>
                <a:sym typeface="+mn-lt"/>
              </a:rPr>
              <a:t>MIÊU TẢ CON VẬT</a:t>
            </a:r>
          </a:p>
        </p:txBody>
      </p:sp>
      <p:pic>
        <p:nvPicPr>
          <p:cNvPr id="10" name="Picture 9">
            <a:extLst>
              <a:ext uri="{FF2B5EF4-FFF2-40B4-BE49-F238E27FC236}">
                <a16:creationId xmlns:a16="http://schemas.microsoft.com/office/drawing/2014/main" id="{909C17C9-50A4-49D8-B547-69D0FB894719}"/>
              </a:ext>
            </a:extLst>
          </p:cNvPr>
          <p:cNvPicPr>
            <a:picLocks noChangeAspect="1"/>
          </p:cNvPicPr>
          <p:nvPr/>
        </p:nvPicPr>
        <p:blipFill>
          <a:blip r:embed="rId14"/>
          <a:stretch>
            <a:fillRect/>
          </a:stretch>
        </p:blipFill>
        <p:spPr>
          <a:xfrm rot="20931070">
            <a:off x="-389024" y="3449120"/>
            <a:ext cx="2090748" cy="2324516"/>
          </a:xfrm>
          <a:prstGeom prst="rect">
            <a:avLst/>
          </a:prstGeom>
        </p:spPr>
      </p:pic>
      <p:pic>
        <p:nvPicPr>
          <p:cNvPr id="12" name="Picture 11">
            <a:extLst>
              <a:ext uri="{FF2B5EF4-FFF2-40B4-BE49-F238E27FC236}">
                <a16:creationId xmlns:a16="http://schemas.microsoft.com/office/drawing/2014/main" id="{2486134D-59CA-4222-9AF7-897E249A5F8E}"/>
              </a:ext>
            </a:extLst>
          </p:cNvPr>
          <p:cNvPicPr>
            <a:picLocks noChangeAspect="1"/>
          </p:cNvPicPr>
          <p:nvPr/>
        </p:nvPicPr>
        <p:blipFill>
          <a:blip r:embed="rId15"/>
          <a:stretch>
            <a:fillRect/>
          </a:stretch>
        </p:blipFill>
        <p:spPr>
          <a:xfrm rot="1156510">
            <a:off x="10438362" y="4724919"/>
            <a:ext cx="1548108" cy="1783068"/>
          </a:xfrm>
          <a:prstGeom prst="rect">
            <a:avLst/>
          </a:prstGeom>
        </p:spPr>
      </p:pic>
      <p:pic>
        <p:nvPicPr>
          <p:cNvPr id="14" name="Picture 13">
            <a:extLst>
              <a:ext uri="{FF2B5EF4-FFF2-40B4-BE49-F238E27FC236}">
                <a16:creationId xmlns:a16="http://schemas.microsoft.com/office/drawing/2014/main" id="{18F8D1A4-E27E-47D7-A984-DDC26B377D5B}"/>
              </a:ext>
            </a:extLst>
          </p:cNvPr>
          <p:cNvPicPr>
            <a:picLocks noChangeAspect="1"/>
          </p:cNvPicPr>
          <p:nvPr/>
        </p:nvPicPr>
        <p:blipFill>
          <a:blip r:embed="rId16"/>
          <a:stretch>
            <a:fillRect/>
          </a:stretch>
        </p:blipFill>
        <p:spPr>
          <a:xfrm rot="1181341">
            <a:off x="4211940" y="4319605"/>
            <a:ext cx="2972371" cy="2835844"/>
          </a:xfrm>
          <a:prstGeom prst="rect">
            <a:avLst/>
          </a:prstGeom>
        </p:spPr>
      </p:pic>
    </p:spTree>
    <p:extLst>
      <p:ext uri="{BB962C8B-B14F-4D97-AF65-F5344CB8AC3E}">
        <p14:creationId xmlns:p14="http://schemas.microsoft.com/office/powerpoint/2010/main" val="231204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0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0" presetClass="entr" presetSubtype="0" fill="hold" grpId="0" nodeType="withEffect">
                                  <p:stCondLst>
                                    <p:cond delay="200"/>
                                  </p:stCondLst>
                                  <p:iterate type="lt">
                                    <p:tmPct val="10000"/>
                                  </p:iterate>
                                  <p:childTnLst>
                                    <p:set>
                                      <p:cBhvr>
                                        <p:cTn id="11" dur="750" fill="hold">
                                          <p:stCondLst>
                                            <p:cond delay="0"/>
                                          </p:stCondLst>
                                        </p:cTn>
                                        <p:tgtEl>
                                          <p:spTgt spid="35"/>
                                        </p:tgtEl>
                                        <p:attrNameLst>
                                          <p:attrName>style.visibility</p:attrName>
                                        </p:attrNameLst>
                                      </p:cBhvr>
                                      <p:to>
                                        <p:strVal val="visible"/>
                                      </p:to>
                                    </p:set>
                                    <p:anim to="" calcmode="lin" valueType="num">
                                      <p:cBhvr>
                                        <p:cTn id="12" dur="750" fill="hold">
                                          <p:stCondLst>
                                            <p:cond delay="0"/>
                                          </p:stCondLst>
                                        </p:cTn>
                                        <p:tgtEl>
                                          <p:spTgt spid="35"/>
                                        </p:tgtEl>
                                        <p:attrNameLst>
                                          <p:attrName>ppt_h</p:attrName>
                                        </p:attrNameLst>
                                      </p:cBhvr>
                                      <p:tavLst>
                                        <p:tav tm="0" fmla="#ppt_h-#ppt_h*cos(4*pi*$)*(1-$)^2">
                                          <p:val>
                                            <p:strVal val="0"/>
                                          </p:val>
                                        </p:tav>
                                        <p:tav tm="100000">
                                          <p:val>
                                            <p:strVal val="1"/>
                                          </p:val>
                                        </p:tav>
                                      </p:tavLst>
                                    </p:anim>
                                    <p:anim to="" calcmode="lin" valueType="num">
                                      <p:cBhvr>
                                        <p:cTn id="13" dur="750" fill="hold">
                                          <p:stCondLst>
                                            <p:cond delay="0"/>
                                          </p:stCondLst>
                                        </p:cTn>
                                        <p:tgtEl>
                                          <p:spTgt spid="35"/>
                                        </p:tgtEl>
                                        <p:attrNameLst>
                                          <p:attrName>ppt_w</p:attrName>
                                        </p:attrNameLst>
                                      </p:cBhvr>
                                      <p:tavLst>
                                        <p:tav tm="0" fmla="#ppt_w-#ppt_w*cos(4*pi*$)*(1-$)^2">
                                          <p:val>
                                            <p:strVal val="0"/>
                                          </p:val>
                                        </p:tav>
                                        <p:tav tm="100000">
                                          <p:val>
                                            <p:strVal val="1"/>
                                          </p:val>
                                        </p:tav>
                                      </p:tavLst>
                                    </p:anim>
                                  </p:childTnLst>
                                </p:cTn>
                              </p:par>
                              <p:par>
                                <p:cTn id="14" presetID="2" presetClass="entr" presetSubtype="2" fill="hold" nodeType="withEffect">
                                  <p:stCondLst>
                                    <p:cond delay="200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2000" fill="hold"/>
                                        <p:tgtEl>
                                          <p:spTgt spid="22"/>
                                        </p:tgtEl>
                                        <p:attrNameLst>
                                          <p:attrName>ppt_x</p:attrName>
                                        </p:attrNameLst>
                                      </p:cBhvr>
                                      <p:tavLst>
                                        <p:tav tm="0">
                                          <p:val>
                                            <p:strVal val="1+#ppt_w/2"/>
                                          </p:val>
                                        </p:tav>
                                        <p:tav tm="100000">
                                          <p:val>
                                            <p:strVal val="#ppt_x"/>
                                          </p:val>
                                        </p:tav>
                                      </p:tavLst>
                                    </p:anim>
                                    <p:anim calcmode="lin" valueType="num">
                                      <p:cBhvr additive="base">
                                        <p:cTn id="17" dur="2000" fill="hold"/>
                                        <p:tgtEl>
                                          <p:spTgt spid="22"/>
                                        </p:tgtEl>
                                        <p:attrNameLst>
                                          <p:attrName>ppt_y</p:attrName>
                                        </p:attrNameLst>
                                      </p:cBhvr>
                                      <p:tavLst>
                                        <p:tav tm="0">
                                          <p:val>
                                            <p:strVal val="#ppt_y"/>
                                          </p:val>
                                        </p:tav>
                                        <p:tav tm="100000">
                                          <p:val>
                                            <p:strVal val="#ppt_y"/>
                                          </p:val>
                                        </p:tav>
                                      </p:tavLst>
                                    </p:anim>
                                  </p:childTnLst>
                                </p:cTn>
                              </p:par>
                              <p:par>
                                <p:cTn id="18" presetID="16" presetClass="entr" presetSubtype="21"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1DB0BD28-2732-4BB9-A993-5799F4C00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6" name="图片 25">
            <a:extLst>
              <a:ext uri="{FF2B5EF4-FFF2-40B4-BE49-F238E27FC236}">
                <a16:creationId xmlns:a16="http://schemas.microsoft.com/office/drawing/2014/main" id="{136A714C-43FB-45B3-B31D-4BFD59CBE67C}"/>
              </a:ext>
            </a:extLst>
          </p:cNvPr>
          <p:cNvPicPr>
            <a:picLocks noChangeAspect="1"/>
          </p:cNvPicPr>
          <p:nvPr/>
        </p:nvPicPr>
        <p:blipFill rotWithShape="1">
          <a:blip r:embed="rId4">
            <a:extLst>
              <a:ext uri="{28A0092B-C50C-407E-A947-70E740481C1C}">
                <a14:useLocalDpi xmlns:a14="http://schemas.microsoft.com/office/drawing/2010/main" val="0"/>
              </a:ext>
            </a:extLst>
          </a:blip>
          <a:srcRect t="33099" b="21568"/>
          <a:stretch/>
        </p:blipFill>
        <p:spPr>
          <a:xfrm>
            <a:off x="1765302" y="1091532"/>
            <a:ext cx="10426698" cy="4726864"/>
          </a:xfrm>
          <a:prstGeom prst="rect">
            <a:avLst/>
          </a:prstGeom>
        </p:spPr>
      </p:pic>
      <p:pic>
        <p:nvPicPr>
          <p:cNvPr id="24" name="图片 23">
            <a:extLst>
              <a:ext uri="{FF2B5EF4-FFF2-40B4-BE49-F238E27FC236}">
                <a16:creationId xmlns:a16="http://schemas.microsoft.com/office/drawing/2014/main" id="{F9A2A28A-8CBD-41C0-BDC3-F69355E42D6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3" r="34545"/>
          <a:stretch/>
        </p:blipFill>
        <p:spPr>
          <a:xfrm>
            <a:off x="-146452" y="1302693"/>
            <a:ext cx="5701036" cy="5167122"/>
          </a:xfrm>
          <a:prstGeom prst="rect">
            <a:avLst/>
          </a:prstGeom>
        </p:spPr>
      </p:pic>
      <p:pic>
        <p:nvPicPr>
          <p:cNvPr id="28" name="图片 27">
            <a:extLst>
              <a:ext uri="{FF2B5EF4-FFF2-40B4-BE49-F238E27FC236}">
                <a16:creationId xmlns:a16="http://schemas.microsoft.com/office/drawing/2014/main" id="{D3133F10-4A47-4072-8D82-178ADFC5AB25}"/>
              </a:ext>
            </a:extLst>
          </p:cNvPr>
          <p:cNvPicPr>
            <a:picLocks noChangeAspect="1"/>
          </p:cNvPicPr>
          <p:nvPr/>
        </p:nvPicPr>
        <p:blipFill rotWithShape="1">
          <a:blip r:embed="rId6">
            <a:extLst>
              <a:ext uri="{28A0092B-C50C-407E-A947-70E740481C1C}">
                <a14:useLocalDpi xmlns:a14="http://schemas.microsoft.com/office/drawing/2010/main" val="0"/>
              </a:ext>
            </a:extLst>
          </a:blip>
          <a:srcRect t="56111"/>
          <a:stretch/>
        </p:blipFill>
        <p:spPr>
          <a:xfrm>
            <a:off x="0" y="3848100"/>
            <a:ext cx="12192000" cy="3009900"/>
          </a:xfrm>
          <a:prstGeom prst="rect">
            <a:avLst/>
          </a:prstGeom>
        </p:spPr>
      </p:pic>
      <p:pic>
        <p:nvPicPr>
          <p:cNvPr id="30" name="图片 29">
            <a:extLst>
              <a:ext uri="{FF2B5EF4-FFF2-40B4-BE49-F238E27FC236}">
                <a16:creationId xmlns:a16="http://schemas.microsoft.com/office/drawing/2014/main" id="{4DFB9397-59CC-438B-B6A0-5EE31074E5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167" r="29890" b="68776"/>
          <a:stretch/>
        </p:blipFill>
        <p:spPr>
          <a:xfrm>
            <a:off x="6637417" y="-104654"/>
            <a:ext cx="3594101" cy="1541785"/>
          </a:xfrm>
          <a:prstGeom prst="rect">
            <a:avLst/>
          </a:prstGeom>
        </p:spPr>
      </p:pic>
      <p:pic>
        <p:nvPicPr>
          <p:cNvPr id="31" name="图片 30">
            <a:extLst>
              <a:ext uri="{FF2B5EF4-FFF2-40B4-BE49-F238E27FC236}">
                <a16:creationId xmlns:a16="http://schemas.microsoft.com/office/drawing/2014/main" id="{9C8466F5-ACCC-4A28-AB3E-B120ABB1391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892" t="921" r="67993" b="67855"/>
          <a:stretch/>
        </p:blipFill>
        <p:spPr>
          <a:xfrm>
            <a:off x="0" y="-73615"/>
            <a:ext cx="2731331" cy="1541785"/>
          </a:xfrm>
          <a:prstGeom prst="rect">
            <a:avLst/>
          </a:prstGeom>
        </p:spPr>
      </p:pic>
      <p:sp>
        <p:nvSpPr>
          <p:cNvPr id="9" name="文本框 14">
            <a:extLst>
              <a:ext uri="{FF2B5EF4-FFF2-40B4-BE49-F238E27FC236}">
                <a16:creationId xmlns:a16="http://schemas.microsoft.com/office/drawing/2014/main" id="{F091D747-FD17-419D-BA2A-BE353B0F3C03}"/>
              </a:ext>
            </a:extLst>
          </p:cNvPr>
          <p:cNvSpPr txBox="1"/>
          <p:nvPr/>
        </p:nvSpPr>
        <p:spPr>
          <a:xfrm>
            <a:off x="4156393" y="1558348"/>
            <a:ext cx="7405355" cy="3170099"/>
          </a:xfrm>
          <a:prstGeom prst="rect">
            <a:avLst/>
          </a:prstGeom>
          <a:noFill/>
          <a:scene3d>
            <a:camera prst="orthographicFront"/>
            <a:lightRig rig="threePt" dir="t"/>
          </a:scene3d>
          <a:sp3d>
            <a:bevelT/>
          </a:sp3d>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1" i="0" u="none" strike="noStrike" kern="1200" cap="none" spc="0" normalizeH="0" baseline="0" noProof="0" dirty="0">
                <a:ln>
                  <a:solidFill>
                    <a:schemeClr val="tx1"/>
                  </a:solidFill>
                  <a:prstDash val="sysDot"/>
                </a:ln>
                <a:solidFill>
                  <a:srgbClr val="00B050"/>
                </a:solidFill>
                <a:effectLst/>
                <a:uLnTx/>
                <a:uFillTx/>
                <a:latin typeface="UTM Kona KT" panose="02040603050506020204" pitchFamily="18" charset="0"/>
                <a:ea typeface="字魂27号-布丁体" panose="00000500000000000000" pitchFamily="2" charset="-122"/>
                <a:cs typeface="Times New Roman" panose="02020603050405020304" pitchFamily="18" charset="0"/>
              </a:rPr>
              <a:t>LUYỆN TẬP</a:t>
            </a:r>
            <a:endParaRPr kumimoji="0" lang="zh-CN" altLang="en-US" sz="10000" b="1" i="0" u="none" strike="noStrike" kern="1200" cap="none" spc="0" normalizeH="0" baseline="0" noProof="0" dirty="0">
              <a:ln>
                <a:solidFill>
                  <a:schemeClr val="tx1"/>
                </a:solidFill>
                <a:prstDash val="sysDot"/>
              </a:ln>
              <a:solidFill>
                <a:srgbClr val="00B050"/>
              </a:solidFill>
              <a:effectLst/>
              <a:uLnTx/>
              <a:uFillTx/>
              <a:latin typeface="UTM Kona KT" panose="020406030505060202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4025456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E443F-09D4-4C32-BD7B-96E8CADA06F8}"/>
              </a:ext>
            </a:extLst>
          </p:cNvPr>
          <p:cNvSpPr txBox="1"/>
          <p:nvPr/>
        </p:nvSpPr>
        <p:spPr>
          <a:xfrm>
            <a:off x="243840" y="2780268"/>
            <a:ext cx="11490960" cy="2862322"/>
          </a:xfrm>
          <a:prstGeom prst="rect">
            <a:avLst/>
          </a:prstGeom>
          <a:solidFill>
            <a:schemeClr val="accent1">
              <a:lumMod val="60000"/>
              <a:lumOff val="40000"/>
              <a:alpha val="81000"/>
            </a:schemeClr>
          </a:solidFill>
          <a:ln w="57150">
            <a:solidFill>
              <a:srgbClr val="693A32"/>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Bài</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1"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Con </a:t>
            </a:r>
            <a:r>
              <a:rPr kumimoji="0" lang="en-US" sz="6000" b="1" i="1"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chuồn</a:t>
            </a:r>
            <a:r>
              <a:rPr kumimoji="0" lang="en-US" sz="6000" b="1" i="1"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1"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chuồn</a:t>
            </a:r>
            <a:r>
              <a:rPr kumimoji="0" lang="en-US" sz="6000" b="1" i="1"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1"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nước</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có</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mấy</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đoạn</a:t>
            </a:r>
            <a:r>
              <a:rPr kumimoji="0" lang="en-US" sz="60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tx1">
                    <a:lumMod val="85000"/>
                    <a:lumOff val="15000"/>
                  </a:schemeClr>
                </a:solidFill>
                <a:effectLst/>
                <a:uLnTx/>
                <a:uFillTx/>
                <a:latin typeface="Arial" panose="020B0604020202020204" pitchFamily="34" charset="0"/>
                <a:cs typeface="Arial" panose="020B0604020202020204" pitchFamily="34" charset="0"/>
              </a:rPr>
              <a:t>Nêu </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ý </a:t>
            </a: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chính</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từng</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 </a:t>
            </a:r>
            <a:r>
              <a:rPr kumimoji="0" lang="en-US" sz="6000" b="1" i="0" u="none" strike="noStrike" kern="1200" cap="none" spc="0" normalizeH="0" baseline="0" noProof="0" dirty="0" err="1">
                <a:ln>
                  <a:noFill/>
                </a:ln>
                <a:solidFill>
                  <a:schemeClr val="tx1">
                    <a:lumMod val="85000"/>
                    <a:lumOff val="15000"/>
                  </a:schemeClr>
                </a:solidFill>
                <a:effectLst/>
                <a:uLnTx/>
                <a:uFillTx/>
                <a:latin typeface="Arial" panose="020B0604020202020204" pitchFamily="34" charset="0"/>
                <a:cs typeface="Arial" panose="020B0604020202020204" pitchFamily="34" charset="0"/>
              </a:rPr>
              <a:t>đoạn</a:t>
            </a:r>
            <a:r>
              <a:rPr kumimoji="0" lang="en-US"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rPr>
              <a:t>?</a:t>
            </a:r>
            <a:endParaRPr kumimoji="0" lang="vi-VN" sz="6000" b="1" i="0" u="none" strike="noStrike" kern="1200" cap="none" spc="0" normalizeH="0" baseline="0" noProof="0" dirty="0">
              <a:ln>
                <a:noFill/>
              </a:ln>
              <a:solidFill>
                <a:schemeClr val="tx1">
                  <a:lumMod val="85000"/>
                  <a:lumOff val="15000"/>
                </a:schemeClr>
              </a:solidFill>
              <a:effectLst/>
              <a:uLnTx/>
              <a:uFillTx/>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9885" b="89994" l="2062" r="94421">
                        <a14:foregroundMark x1="30564" y1="71983" x2="22135" y2="71680"/>
                        <a14:foregroundMark x1="52638" y1="53911" x2="67799" y2="60279"/>
                        <a14:foregroundMark x1="73560" y1="52153" x2="73681" y2="67981"/>
                        <a14:foregroundMark x1="68951" y1="68163" x2="74712" y2="69497"/>
                        <a14:foregroundMark x1="77259" y1="62098" x2="77138" y2="71559"/>
                        <a14:foregroundMark x1="60097" y1="67253" x2="36689" y2="69193"/>
                        <a14:foregroundMark x1="39903" y1="60885" x2="53244" y2="55973"/>
                        <a14:foregroundMark x1="59066" y1="60279" x2="59794" y2="70103"/>
                        <a14:foregroundMark x1="25834" y1="68890" x2="21407" y2="76471"/>
                        <a14:foregroundMark x1="22620" y1="76471" x2="22620" y2="76471"/>
                        <a14:foregroundMark x1="40691" y1="47119" x2="47180" y2="45361"/>
                      </a14:backgroundRemoval>
                    </a14:imgEffect>
                  </a14:imgLayer>
                </a14:imgProps>
              </a:ext>
              <a:ext uri="{28A0092B-C50C-407E-A947-70E740481C1C}">
                <a14:useLocalDpi xmlns:a14="http://schemas.microsoft.com/office/drawing/2010/main" val="0"/>
              </a:ext>
            </a:extLst>
          </a:blip>
          <a:stretch>
            <a:fillRect/>
          </a:stretch>
        </p:blipFill>
        <p:spPr>
          <a:xfrm>
            <a:off x="-233680" y="-1016000"/>
            <a:ext cx="5019040" cy="5019040"/>
          </a:xfrm>
          <a:prstGeom prst="rect">
            <a:avLst/>
          </a:prstGeom>
        </p:spPr>
      </p:pic>
      <p:sp>
        <p:nvSpPr>
          <p:cNvPr id="6" name="Rectangle 5"/>
          <p:cNvSpPr/>
          <p:nvPr/>
        </p:nvSpPr>
        <p:spPr>
          <a:xfrm>
            <a:off x="4074160" y="494715"/>
            <a:ext cx="7366000" cy="1569660"/>
          </a:xfrm>
          <a:prstGeom prst="rect">
            <a:avLst/>
          </a:prstGeom>
        </p:spPr>
        <p:txBody>
          <a:bodyPr wrap="square">
            <a:spAutoFit/>
          </a:bodyPr>
          <a:lstStyle/>
          <a:p>
            <a:pPr lvl="0">
              <a:defRPr/>
            </a:pPr>
            <a:r>
              <a:rPr lang="en-US" sz="4800" b="1" dirty="0" err="1">
                <a:solidFill>
                  <a:schemeClr val="tx1">
                    <a:lumMod val="85000"/>
                    <a:lumOff val="15000"/>
                  </a:schemeClr>
                </a:solidFill>
                <a:latin typeface="Arial" panose="020B0604020202020204" pitchFamily="34" charset="0"/>
                <a:cs typeface="Arial" panose="020B0604020202020204" pitchFamily="34" charset="0"/>
              </a:rPr>
              <a:t>Đọc</a:t>
            </a:r>
            <a:r>
              <a:rPr lang="en-US" sz="4800" b="1" dirty="0">
                <a:solidFill>
                  <a:schemeClr val="tx1">
                    <a:lumMod val="85000"/>
                    <a:lumOff val="15000"/>
                  </a:schemeClr>
                </a:solidFill>
                <a:latin typeface="Arial" panose="020B0604020202020204" pitchFamily="34" charset="0"/>
                <a:cs typeface="Arial" panose="020B0604020202020204" pitchFamily="34" charset="0"/>
              </a:rPr>
              <a:t> </a:t>
            </a:r>
            <a:r>
              <a:rPr lang="en-US" sz="4800" b="1" dirty="0" err="1">
                <a:solidFill>
                  <a:schemeClr val="tx1">
                    <a:lumMod val="85000"/>
                    <a:lumOff val="15000"/>
                  </a:schemeClr>
                </a:solidFill>
                <a:latin typeface="Arial" panose="020B0604020202020204" pitchFamily="34" charset="0"/>
                <a:cs typeface="Arial" panose="020B0604020202020204" pitchFamily="34" charset="0"/>
              </a:rPr>
              <a:t>bài</a:t>
            </a:r>
            <a:r>
              <a:rPr lang="en-US" sz="4800" b="1" dirty="0">
                <a:solidFill>
                  <a:schemeClr val="tx1">
                    <a:lumMod val="85000"/>
                    <a:lumOff val="15000"/>
                  </a:schemeClr>
                </a:solidFill>
                <a:latin typeface="Arial" panose="020B0604020202020204" pitchFamily="34" charset="0"/>
                <a:cs typeface="Arial" panose="020B0604020202020204" pitchFamily="34" charset="0"/>
              </a:rPr>
              <a:t> </a:t>
            </a:r>
          </a:p>
          <a:p>
            <a:pPr lvl="0" algn="ctr">
              <a:defRPr/>
            </a:pPr>
            <a:r>
              <a:rPr lang="en-US" sz="4800" b="1" i="1" dirty="0">
                <a:solidFill>
                  <a:srgbClr val="C00000"/>
                </a:solidFill>
                <a:latin typeface="Arial" panose="020B0604020202020204" pitchFamily="34" charset="0"/>
                <a:cs typeface="Arial" panose="020B0604020202020204" pitchFamily="34" charset="0"/>
              </a:rPr>
              <a:t>Con </a:t>
            </a:r>
            <a:r>
              <a:rPr lang="en-US" sz="4800" b="1" i="1" dirty="0" err="1">
                <a:solidFill>
                  <a:srgbClr val="C00000"/>
                </a:solidFill>
                <a:latin typeface="Arial" panose="020B0604020202020204" pitchFamily="34" charset="0"/>
                <a:cs typeface="Arial" panose="020B0604020202020204" pitchFamily="34" charset="0"/>
              </a:rPr>
              <a:t>chuồn</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chuồn</a:t>
            </a:r>
            <a:r>
              <a:rPr lang="en-US" sz="4800" b="1" i="1" dirty="0">
                <a:solidFill>
                  <a:srgbClr val="C00000"/>
                </a:solidFill>
                <a:latin typeface="Arial" panose="020B0604020202020204" pitchFamily="34" charset="0"/>
                <a:cs typeface="Arial" panose="020B0604020202020204" pitchFamily="34" charset="0"/>
              </a:rPr>
              <a:t> </a:t>
            </a:r>
            <a:r>
              <a:rPr lang="en-US" sz="4800" b="1" i="1" dirty="0" err="1">
                <a:solidFill>
                  <a:srgbClr val="C00000"/>
                </a:solidFill>
                <a:latin typeface="Arial" panose="020B0604020202020204" pitchFamily="34" charset="0"/>
                <a:cs typeface="Arial" panose="020B0604020202020204" pitchFamily="34" charset="0"/>
              </a:rPr>
              <a:t>nước</a:t>
            </a:r>
            <a:endParaRPr lang="en-US" sz="4800" dirty="0"/>
          </a:p>
        </p:txBody>
      </p:sp>
      <p:pic>
        <p:nvPicPr>
          <p:cNvPr id="7" name="Picture 6" descr="A picture containing diagram&#10;&#10;Description automatically generated">
            <a:extLst>
              <a:ext uri="{FF2B5EF4-FFF2-40B4-BE49-F238E27FC236}">
                <a16:creationId xmlns:a16="http://schemas.microsoft.com/office/drawing/2014/main" id="{4272E5E5-94B7-4868-ACD6-975B8C0F8AB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397" b="89976" l="8236" r="91036">
                        <a14:foregroundMark x1="8236" y1="17906" x2="8774" y2="26152"/>
                        <a14:foregroundMark x1="30219" y1="34923" x2="35350" y2="31568"/>
                        <a14:foregroundMark x1="17770" y1="9297" x2="25689" y2="8407"/>
                        <a14:foregroundMark x1="25689" y1="8407" x2="27558" y2="8771"/>
                        <a14:foregroundMark x1="17105" y1="8933" x2="19892" y2="7437"/>
                        <a14:foregroundMark x1="91036" y1="53314" x2="91036" y2="60752"/>
                      </a14:backgroundRemoval>
                    </a14:imgEffect>
                  </a14:imgLayer>
                </a14:imgProps>
              </a:ext>
              <a:ext uri="{28A0092B-C50C-407E-A947-70E740481C1C}">
                <a14:useLocalDpi xmlns:a14="http://schemas.microsoft.com/office/drawing/2010/main" val="0"/>
              </a:ext>
            </a:extLst>
          </a:blip>
          <a:stretch>
            <a:fillRect/>
          </a:stretch>
        </p:blipFill>
        <p:spPr>
          <a:xfrm rot="1231518">
            <a:off x="9826744" y="4870600"/>
            <a:ext cx="3226832" cy="2528625"/>
          </a:xfrm>
          <a:prstGeom prst="rect">
            <a:avLst/>
          </a:prstGeom>
        </p:spPr>
      </p:pic>
    </p:spTree>
    <p:extLst>
      <p:ext uri="{BB962C8B-B14F-4D97-AF65-F5344CB8AC3E}">
        <p14:creationId xmlns:p14="http://schemas.microsoft.com/office/powerpoint/2010/main" val="18367904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1.2"/>
  <p:tag name="RESOURCELIBID_ANIM" val="430"/>
</p:tagLst>
</file>

<file path=ppt/tags/tag2.xml><?xml version="1.0" encoding="utf-8"?>
<p:tagLst xmlns:a="http://schemas.openxmlformats.org/drawingml/2006/main" xmlns:r="http://schemas.openxmlformats.org/officeDocument/2006/relationships" xmlns:p="http://schemas.openxmlformats.org/presentationml/2006/main">
  <p:tag name="PA" val="v5.1.2"/>
  <p:tag name="RESOURCELIBID_ANIM" val="4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1210</Words>
  <Application>Microsoft Office PowerPoint</Application>
  <PresentationFormat>Widescreen</PresentationFormat>
  <Paragraphs>91</Paragraphs>
  <Slides>20</Slides>
  <Notes>11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20</vt:i4>
      </vt:variant>
    </vt:vector>
  </HeadingPairs>
  <TitlesOfParts>
    <vt:vector size="35" baseType="lpstr">
      <vt:lpstr>等线</vt:lpstr>
      <vt:lpstr>Arial</vt:lpstr>
      <vt:lpstr>Calibri</vt:lpstr>
      <vt:lpstr>Calibri Light</vt:lpstr>
      <vt:lpstr>Cambria</vt:lpstr>
      <vt:lpstr>SVN-A Love Of Thunder</vt:lpstr>
      <vt:lpstr>SVN-The Voice</vt:lpstr>
      <vt:lpstr>Times New Roman</vt:lpstr>
      <vt:lpstr>UTM Androgyne</vt:lpstr>
      <vt:lpstr>UTM Cookies</vt:lpstr>
      <vt:lpstr>UTM Kona KT</vt:lpstr>
      <vt:lpstr>UVF Remachine Script</vt:lpstr>
      <vt:lpstr>字魂160号-檀宋</vt:lpstr>
      <vt:lpstr>字魂27号-布丁体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cp:revision>
  <dcterms:created xsi:type="dcterms:W3CDTF">2022-04-23T02:21:35Z</dcterms:created>
  <dcterms:modified xsi:type="dcterms:W3CDTF">2022-04-23T02:22:41Z</dcterms:modified>
</cp:coreProperties>
</file>