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66" r:id="rId3"/>
    <p:sldId id="267" r:id="rId4"/>
    <p:sldId id="268" r:id="rId5"/>
    <p:sldId id="271" r:id="rId6"/>
    <p:sldId id="258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480E1-AF6B-43CC-B57A-73B0E72D22B0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3C37D-9A6B-4A22-8CA7-92F900DE1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9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8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26D2-9FF6-4F6D-8D9F-18D5158C0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31414-93DF-4592-932F-C713B68F8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3ED04-E021-45D3-818B-4D677710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95441-06E1-441B-B38E-0AC83347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D8879-4EC3-4E6B-B649-BA12D1F8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12C9-C114-471B-AE6E-BA0B108B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AF60F-8D9A-42F8-8EC7-7EC6C8CFA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D52-02FD-4977-8D3B-22DD26B41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28FF-DEE7-48B5-BA5D-430571CD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443C6-1482-43C4-BC8B-1F9B07DA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3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6A88C-D033-4A3D-8EE4-250011C05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50D23-586D-4881-A022-2B208B5B6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9D520-7B58-46D5-8348-49B77E38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DF30-1B3D-4A0C-BE12-637202CF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784E4-DF57-41A3-80FF-1EEBA5B5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72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CA86026-59D2-41AC-A851-AD1272218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A75522-C90B-40F9-87C4-D1ED5DFF5B1C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0DC1165-64CB-4F06-8AC8-66ED1FD443CE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1113A67-E918-48DF-885F-EB3D8F98B939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0BDF5-6269-4F87-9575-913677FF7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2041DF-D41F-48DC-A99A-950F84567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8798C0-0BB3-42AD-93F4-44ACB043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49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D048256-4BBF-42EB-80A1-DC09074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B327FC-AEAF-4C27-AE3A-E6D486770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5417A8-FF24-4E62-9A9B-95F547FE4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1"/>
          <a:stretch/>
        </p:blipFill>
        <p:spPr>
          <a:xfrm>
            <a:off x="-1" y="4245429"/>
            <a:ext cx="12192000" cy="261257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8305FD-C85F-469F-A50B-BD4C1E2AE829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226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B295C19-6DA3-412A-A52C-B3145AF5F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BF3114-C635-4B1A-9FDA-56B615A1A1D1}"/>
              </a:ext>
            </a:extLst>
          </p:cNvPr>
          <p:cNvGrpSpPr/>
          <p:nvPr userDrawn="1"/>
        </p:nvGrpSpPr>
        <p:grpSpPr>
          <a:xfrm>
            <a:off x="167269" y="167268"/>
            <a:ext cx="11842595" cy="6501161"/>
            <a:chOff x="895120" y="560948"/>
            <a:chExt cx="10401759" cy="554541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6F71D55-8D9B-4E3C-A5BD-B124BC48560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DB1426-DF9B-47B3-A11A-ACD8502D3755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8432D24-E3F7-48E4-8B77-FA22CA299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9271866" y="5121381"/>
            <a:ext cx="3210065" cy="18284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ADECA0-25FF-407C-9583-2B10E585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-289931" y="4982205"/>
            <a:ext cx="245143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456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D05653-F8D6-4061-96AB-08FE5D5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D5B9F8-4947-4BB0-A32E-C30F71B57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183D12-506A-419A-9C7E-6EE61CD647F8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D5F8EC4-FB19-435F-A688-C370CF0EB42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251CA0-720F-4C16-B4A9-9556392EE1C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470084D-D389-42A1-9705-EF9EC6A2F1AF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372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78388E-A17A-4B53-A91B-C68CE3C9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C3D6E8-9824-4323-80CC-60CA4E9C0C34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618970D-4D5A-4E9B-B159-949C816B97E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B682412-7B8C-49EB-9ED0-7C3662D5FFA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CA3534C-7DC7-4022-A6E4-7CE97A3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0" y="4996543"/>
            <a:ext cx="3243943" cy="186113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884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CB1F61-45C4-4E07-9F46-A604ECFE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8B775D-B476-4452-A141-36E02D341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1E71A-0BB9-4283-A989-AAD1E703B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4D8449-9530-4776-8148-84EB0406D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12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BA6E-F2E0-4813-B279-4A297D97B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8A22D-D7C1-4C4D-8D0D-6DDE7794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CB70-60FB-4252-A1FB-335BFE26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B1787-3B60-4811-9631-50876C49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9766E-590B-4F60-80A4-4D94C811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5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9153-117D-49DE-9463-1961A71E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313F6-A4C2-47F2-A022-13DD51E5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6E18D-14D2-410E-A16C-EDC28437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72962-354F-4CCB-A178-11DDF4D94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5CC91-D5C8-4BD5-A6C4-F8F1E2C5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1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634F-4E80-471F-A213-9F4A6B4A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04784-E794-45EF-ABA3-EA1EEFA37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68F8D-AB31-4333-8AB7-D986D2F3B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0D258-D00D-4475-AB16-2F4995B7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EFA39-E434-4CCF-B268-54AE443BE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DF38A-38E5-4647-9C20-CEAD4416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EE6B-119F-459B-97C0-8AD1BF25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9A377-D332-4BE7-A5F3-CF3002EC0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2EA62-8C75-4093-A55C-A1217A860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EB0F3-78CF-4133-A333-9601D8810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FBE0F5-60DE-4279-B14F-95658664E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CF042-5BAA-4D29-A1E5-8A5DD33A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F0E01-BEB9-479A-97D9-E9E3EFFE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97D35E-DDFE-4634-817F-ED185D9C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2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1D3C-4DA1-46FB-A49E-F7AAA964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2E954-243E-4930-9C3D-7E75D8AB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F54C1-F348-4423-B222-AE90AC64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6587ED-84A4-43A7-8674-9D43EB44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3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71D3C-2D83-4158-8BF8-AE7F8A8B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48089-6CD8-4409-A455-866EBA28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467AB-C1F8-4957-B3C5-07B8F5A7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3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5EA3-EB40-430F-8702-E720140C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5C04B-BC79-4AE8-94F0-4B8A0395B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B4BE9-DC3E-465A-9489-06C3A53D5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0279-513D-4C9A-B871-ECCBFE1C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EF4D1-4D65-4B8E-B374-65A5E19A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3C609-6042-4BD1-A686-DA30E706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7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4983-9B82-48A6-841A-95247A46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628AE-08E1-4F69-8F0F-1522F1FEC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EE3C-0338-4A32-8588-105D5ADC0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D6383-2D5B-4A42-A8D0-12A7BBE9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B3269-1ECB-47AB-A2F9-916548E6D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10C3F-65F9-428E-A4C6-0BF0D302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7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8816D-E398-4931-AA52-42A2DC20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7CED9-AA63-4B47-89C2-EF1652987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451FD-7DCB-4241-A8E7-0DFC994F1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4D6C2-6DD3-44DE-9A24-4F4B820E9B4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639D-6845-42E4-81A0-1D0386456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DA875-1655-4CD9-BBFA-5CDEB5188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4518C-1C32-4EE8-B3DE-E21A01668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3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7">
            <a:extLst>
              <a:ext uri="{FF2B5EF4-FFF2-40B4-BE49-F238E27FC236}">
                <a16:creationId xmlns:a16="http://schemas.microsoft.com/office/drawing/2014/main" id="{83DFDFBC-1E6E-44AD-9DC7-7F5C7AE056E8}"/>
              </a:ext>
            </a:extLst>
          </p:cNvPr>
          <p:cNvGrpSpPr/>
          <p:nvPr/>
        </p:nvGrpSpPr>
        <p:grpSpPr>
          <a:xfrm>
            <a:off x="3975056" y="1633371"/>
            <a:ext cx="4001046" cy="692195"/>
            <a:chOff x="4996873" y="3528289"/>
            <a:chExt cx="1293089" cy="480291"/>
          </a:xfrm>
          <a:solidFill>
            <a:srgbClr val="9A95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66386D54-6F82-4DC9-83D3-5920F3FFAAF4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Tập</a:t>
              </a:r>
              <a:r>
                <a:rPr lang="en-US" altLang="zh-CN" sz="3600" dirty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 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1" name="椭圆 19">
              <a:extLst>
                <a:ext uri="{FF2B5EF4-FFF2-40B4-BE49-F238E27FC236}">
                  <a16:creationId xmlns:a16="http://schemas.microsoft.com/office/drawing/2014/main" id="{56CCD9A9-FD97-4FA9-B316-3ED43A5A293D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làm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2" name="椭圆 20">
              <a:extLst>
                <a:ext uri="{FF2B5EF4-FFF2-40B4-BE49-F238E27FC236}">
                  <a16:creationId xmlns:a16="http://schemas.microsoft.com/office/drawing/2014/main" id="{C3CBFFF8-D2C4-49AE-B2EB-77C64F8FA25F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văn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97546" y="2416100"/>
            <a:ext cx="8281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Điền</a:t>
            </a:r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vào</a:t>
            </a:r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giấy</a:t>
            </a:r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tờ</a:t>
            </a:r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</a:p>
          <a:p>
            <a:pPr algn="ctr"/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in </a:t>
            </a:r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sẵn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64055" y="1343523"/>
            <a:ext cx="4696278" cy="3539430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cùng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đến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họ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tỉnh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đó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ngày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  “Con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điền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phiếu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khai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tạm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trú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”.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theo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mẫu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64054" y="431485"/>
            <a:ext cx="2456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>
                <a:solidFill>
                  <a:srgbClr val="C00000"/>
                </a:solidFill>
              </a:rPr>
              <a:t>BÀI TẬP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1" y="954705"/>
            <a:ext cx="4836194" cy="432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2030" y="224574"/>
            <a:ext cx="1147181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Địa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chỉ</a:t>
            </a:r>
            <a:r>
              <a:rPr lang="en-US" altLang="en-US" sz="2000" i="0" dirty="0"/>
              <a:t>						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……………………………………..		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Điểm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khai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……. </a:t>
            </a:r>
            <a:r>
              <a:rPr lang="en-US" altLang="en-US" sz="2000" i="0" dirty="0" err="1"/>
              <a:t>Phường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xã</a:t>
            </a:r>
            <a:r>
              <a:rPr lang="en-US" altLang="en-US" sz="2000" i="0" dirty="0"/>
              <a:t>……………… </a:t>
            </a:r>
            <a:r>
              <a:rPr lang="en-US" altLang="en-US" sz="2000" i="0" dirty="0" err="1"/>
              <a:t>quận,huyện</a:t>
            </a:r>
            <a:r>
              <a:rPr lang="en-US" altLang="en-US" sz="2000" i="0" dirty="0"/>
              <a:t>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</a:t>
            </a:r>
            <a:r>
              <a:rPr lang="en-US" altLang="en-US" sz="2000" i="0" dirty="0" err="1"/>
              <a:t>Thành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phố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tỉnh</a:t>
            </a:r>
            <a:r>
              <a:rPr lang="en-US" altLang="en-US" sz="2000" i="0" dirty="0"/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i="0" dirty="0"/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:……………………………      2. </a:t>
            </a:r>
            <a:r>
              <a:rPr lang="en-US" altLang="en-US" sz="2000" i="0" dirty="0" err="1"/>
              <a:t>Sinh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2000" i="0" dirty="0" err="1"/>
              <a:t>Nghề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nhiệp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nơi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làm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việc</a:t>
            </a:r>
            <a:r>
              <a:rPr lang="en-US" altLang="en-US" sz="2000" i="0" dirty="0"/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4. CMND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: ………………  5.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từ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…………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6. Ở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:……………………………….. 7. </a:t>
            </a:r>
            <a:r>
              <a:rPr lang="en-US" altLang="en-US" sz="2000" i="0" dirty="0" err="1"/>
              <a:t>Lí</a:t>
            </a:r>
            <a:r>
              <a:rPr lang="en-US" altLang="en-US" sz="2000" i="0" dirty="0"/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8. </a:t>
            </a:r>
            <a:r>
              <a:rPr lang="en-US" altLang="en-US" sz="2000" i="0" dirty="0" err="1"/>
              <a:t>Quan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hệ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với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r>
              <a:rPr lang="en-US" altLang="en-US" sz="2000" i="0" dirty="0"/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9. </a:t>
            </a:r>
            <a:r>
              <a:rPr lang="en-US" altLang="en-US" sz="2000" i="0" dirty="0" err="1"/>
              <a:t>Trẻ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em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dưới</a:t>
            </a:r>
            <a:r>
              <a:rPr lang="en-US" altLang="en-US" sz="2000" i="0" dirty="0"/>
              <a:t> 15 </a:t>
            </a:r>
            <a:r>
              <a:rPr lang="en-US" altLang="en-US" sz="2000" i="0" dirty="0" err="1"/>
              <a:t>tuổi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theo</a:t>
            </a:r>
            <a:r>
              <a:rPr lang="en-US" altLang="en-US" sz="2000" i="0" dirty="0"/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10.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………. </a:t>
            </a:r>
            <a:r>
              <a:rPr lang="en-US" altLang="en-US" sz="2000" i="0" dirty="0" err="1"/>
              <a:t>Tháng</a:t>
            </a:r>
            <a:r>
              <a:rPr lang="en-US" altLang="en-US" sz="2000" i="0" dirty="0"/>
              <a:t> ………..</a:t>
            </a:r>
            <a:r>
              <a:rPr lang="en-US" altLang="en-US" sz="2000" i="0" dirty="0" err="1"/>
              <a:t>năm</a:t>
            </a:r>
            <a:r>
              <a:rPr lang="en-US" altLang="en-US" sz="2000" i="0" dirty="0"/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</a:t>
            </a:r>
            <a:r>
              <a:rPr lang="en-US" altLang="en-US" sz="2000" i="0" dirty="0" err="1"/>
              <a:t>Cán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bộ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đăng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ký</a:t>
            </a:r>
            <a:r>
              <a:rPr lang="en-US" altLang="en-US" sz="2000" i="0" dirty="0"/>
              <a:t> 				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(</a:t>
            </a:r>
            <a:r>
              <a:rPr lang="en-US" altLang="en-US" sz="2000" i="0" dirty="0" err="1"/>
              <a:t>Kí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ghi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rõ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)			     (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người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trình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302" y="654887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tỉnh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Quảng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Ngãi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4312" y="612363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72514" y="113531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08079" y="11050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476676" y="1066107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Sơn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88112" y="1487606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Quảng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Ngãi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57914" y="242027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4312" y="2512907"/>
            <a:ext cx="202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12/8/1973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35765" y="3367963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123456789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219914" y="3869554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Quận</a:t>
            </a:r>
            <a:r>
              <a:rPr lang="en-US" altLang="en-US" dirty="0">
                <a:solidFill>
                  <a:srgbClr val="FF0000"/>
                </a:solidFill>
              </a:rPr>
              <a:t> 7, </a:t>
            </a:r>
            <a:r>
              <a:rPr lang="en-US" altLang="en-US" dirty="0" err="1">
                <a:solidFill>
                  <a:srgbClr val="FF0000"/>
                </a:solidFill>
              </a:rPr>
              <a:t>Thành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phố</a:t>
            </a:r>
            <a:r>
              <a:rPr lang="en-US" altLang="en-US" dirty="0">
                <a:solidFill>
                  <a:srgbClr val="FF0000"/>
                </a:solidFill>
              </a:rPr>
              <a:t> HCM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16228" y="3812846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thăm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219914" y="4255634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Chị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gái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829514" y="4727274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</a:rPr>
              <a:t> B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321312" y="5187289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74119" y="516585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3</a:t>
            </a:r>
            <a:r>
              <a:rPr lang="en-US" altLang="en-US" sz="2400" dirty="0"/>
              <a:t> 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005502" y="518728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412165" y="2942591"/>
            <a:ext cx="533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Thị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trường</a:t>
            </a:r>
            <a:r>
              <a:rPr lang="en-US" altLang="en-US" dirty="0">
                <a:solidFill>
                  <a:srgbClr val="FF0000"/>
                </a:solidFill>
              </a:rPr>
              <a:t>, ,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endParaRPr lang="en-US" altLang="en-US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153971" y="344414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 22/4/2022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74099" y="3423280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>
                <a:solidFill>
                  <a:srgbClr val="FF0000"/>
                </a:solidFill>
              </a:rPr>
              <a:t>25/4/2022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41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7609" y="450719"/>
            <a:ext cx="2083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i="0" dirty="0">
                <a:solidFill>
                  <a:srgbClr val="C00000"/>
                </a:solidFill>
                <a:cs typeface="Times New Roman" panose="02020603050405020304" pitchFamily="18" charset="0"/>
              </a:rPr>
              <a:t>BÀI TẬP 2: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1194668" y="1364144"/>
            <a:ext cx="9879732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xong, em đưa cho mẹ. </a:t>
            </a:r>
            <a:endParaRPr lang="en-US" sz="4800" b="1" i="0" noProof="1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hỏi:</a:t>
            </a:r>
            <a:r>
              <a:rPr lang="en-US"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có biết tại sao phải khai báo tạm trú, tạm vắng không?” </a:t>
            </a:r>
            <a:endParaRPr lang="en-US" sz="4800" b="1" i="0" noProof="1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trả lời mẹ thế nào?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ủ tục khai báo tạm trú - Visa giấy phép lao động toàn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1529"/>
            <a:ext cx="7673426" cy="575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805002" y="923819"/>
            <a:ext cx="828198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Dặn</a:t>
            </a:r>
            <a:r>
              <a:rPr lang="en-US" altLang="zh-CN" sz="60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dò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805002" y="2565750"/>
            <a:ext cx="831881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1, 2</a:t>
            </a:r>
          </a:p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41790" y="1791632"/>
            <a:ext cx="828198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CHÚC CÁC EM</a:t>
            </a:r>
          </a:p>
          <a:p>
            <a:pPr algn="ctr"/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HỌC TỐT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Chim Bien Nang" panose="0209080305050A0204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Widescreen</PresentationFormat>
  <Paragraphs>53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Times New Roman</vt:lpstr>
      <vt:lpstr>UVN Chim Bien Nang</vt:lpstr>
      <vt:lpstr>UVN Huong Que Nang</vt:lpstr>
      <vt:lpstr>UVN Van Chuong Nang</vt:lpstr>
      <vt:lpstr>思源宋体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2022-04-15T15:29:49Z</dcterms:created>
  <dcterms:modified xsi:type="dcterms:W3CDTF">2022-04-15T15:30:48Z</dcterms:modified>
</cp:coreProperties>
</file>