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356" r:id="rId6"/>
    <p:sldId id="358" r:id="rId7"/>
    <p:sldId id="357" r:id="rId8"/>
    <p:sldId id="359" r:id="rId9"/>
    <p:sldId id="372" r:id="rId10"/>
    <p:sldId id="260" r:id="rId11"/>
    <p:sldId id="364" r:id="rId12"/>
    <p:sldId id="262" r:id="rId13"/>
    <p:sldId id="365" r:id="rId14"/>
    <p:sldId id="361" r:id="rId15"/>
    <p:sldId id="367" r:id="rId16"/>
    <p:sldId id="362" r:id="rId17"/>
    <p:sldId id="366" r:id="rId18"/>
    <p:sldId id="373" r:id="rId19"/>
    <p:sldId id="363" r:id="rId20"/>
    <p:sldId id="381" r:id="rId21"/>
    <p:sldId id="375" r:id="rId22"/>
    <p:sldId id="376" r:id="rId23"/>
    <p:sldId id="378" r:id="rId24"/>
    <p:sldId id="379" r:id="rId25"/>
    <p:sldId id="369" r:id="rId26"/>
    <p:sldId id="370" r:id="rId27"/>
    <p:sldId id="371" r:id="rId28"/>
    <p:sldId id="360" r:id="rId29"/>
    <p:sldId id="269" r:id="rId30"/>
    <p:sldId id="265"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4E6B-C730-4940-B88B-C081D5E5C32D}" type="datetimeFigureOut">
              <a:rPr lang="en-US" smtClean="0"/>
              <a:t>4/23/2022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F9A92-F89C-4691-AB87-4B115672F463}" type="slidenum">
              <a:rPr lang="en-US" smtClean="0"/>
              <a:t>‹#›</a:t>
            </a:fld>
            <a:endParaRPr lang="en-US"/>
          </a:p>
        </p:txBody>
      </p:sp>
    </p:spTree>
    <p:extLst>
      <p:ext uri="{BB962C8B-B14F-4D97-AF65-F5344CB8AC3E}">
        <p14:creationId xmlns:p14="http://schemas.microsoft.com/office/powerpoint/2010/main" val="380100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a:t>
            </a:fld>
            <a:endParaRPr lang="zh-CN" altLang="en-US"/>
          </a:p>
        </p:txBody>
      </p:sp>
    </p:spTree>
    <p:extLst>
      <p:ext uri="{BB962C8B-B14F-4D97-AF65-F5344CB8AC3E}">
        <p14:creationId xmlns:p14="http://schemas.microsoft.com/office/powerpoint/2010/main" val="2507207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20</a:t>
            </a:fld>
            <a:endParaRPr lang="zh-CN" altLang="en-US"/>
          </a:p>
        </p:txBody>
      </p:sp>
    </p:spTree>
    <p:extLst>
      <p:ext uri="{BB962C8B-B14F-4D97-AF65-F5344CB8AC3E}">
        <p14:creationId xmlns:p14="http://schemas.microsoft.com/office/powerpoint/2010/main" val="161354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21</a:t>
            </a:fld>
            <a:endParaRPr lang="zh-CN" altLang="en-US"/>
          </a:p>
        </p:txBody>
      </p:sp>
    </p:spTree>
    <p:extLst>
      <p:ext uri="{BB962C8B-B14F-4D97-AF65-F5344CB8AC3E}">
        <p14:creationId xmlns:p14="http://schemas.microsoft.com/office/powerpoint/2010/main" val="254946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22</a:t>
            </a:fld>
            <a:endParaRPr lang="zh-CN" altLang="en-US"/>
          </a:p>
        </p:txBody>
      </p:sp>
    </p:spTree>
    <p:extLst>
      <p:ext uri="{BB962C8B-B14F-4D97-AF65-F5344CB8AC3E}">
        <p14:creationId xmlns:p14="http://schemas.microsoft.com/office/powerpoint/2010/main" val="1621370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23</a:t>
            </a:fld>
            <a:endParaRPr lang="zh-CN" altLang="en-US"/>
          </a:p>
        </p:txBody>
      </p:sp>
    </p:spTree>
    <p:extLst>
      <p:ext uri="{BB962C8B-B14F-4D97-AF65-F5344CB8AC3E}">
        <p14:creationId xmlns:p14="http://schemas.microsoft.com/office/powerpoint/2010/main" val="217982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26</a:t>
            </a:fld>
            <a:endParaRPr lang="zh-CN" altLang="en-US"/>
          </a:p>
        </p:txBody>
      </p:sp>
    </p:spTree>
    <p:extLst>
      <p:ext uri="{BB962C8B-B14F-4D97-AF65-F5344CB8AC3E}">
        <p14:creationId xmlns:p14="http://schemas.microsoft.com/office/powerpoint/2010/main" val="3478451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28</a:t>
            </a:fld>
            <a:endParaRPr lang="zh-CN" altLang="en-US"/>
          </a:p>
        </p:txBody>
      </p:sp>
    </p:spTree>
    <p:extLst>
      <p:ext uri="{BB962C8B-B14F-4D97-AF65-F5344CB8AC3E}">
        <p14:creationId xmlns:p14="http://schemas.microsoft.com/office/powerpoint/2010/main" val="369997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29</a:t>
            </a:fld>
            <a:endParaRPr lang="zh-CN" altLang="en-US"/>
          </a:p>
        </p:txBody>
      </p:sp>
    </p:spTree>
    <p:extLst>
      <p:ext uri="{BB962C8B-B14F-4D97-AF65-F5344CB8AC3E}">
        <p14:creationId xmlns:p14="http://schemas.microsoft.com/office/powerpoint/2010/main" val="76239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30</a:t>
            </a:fld>
            <a:endParaRPr lang="zh-CN" altLang="en-US"/>
          </a:p>
        </p:txBody>
      </p:sp>
    </p:spTree>
    <p:extLst>
      <p:ext uri="{BB962C8B-B14F-4D97-AF65-F5344CB8AC3E}">
        <p14:creationId xmlns:p14="http://schemas.microsoft.com/office/powerpoint/2010/main" val="36225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31</a:t>
            </a:fld>
            <a:endParaRPr lang="zh-CN" altLang="en-US"/>
          </a:p>
        </p:txBody>
      </p:sp>
    </p:spTree>
    <p:extLst>
      <p:ext uri="{BB962C8B-B14F-4D97-AF65-F5344CB8AC3E}">
        <p14:creationId xmlns:p14="http://schemas.microsoft.com/office/powerpoint/2010/main" val="145508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3</a:t>
            </a:fld>
            <a:endParaRPr lang="zh-CN" altLang="en-US"/>
          </a:p>
        </p:txBody>
      </p:sp>
    </p:spTree>
    <p:extLst>
      <p:ext uri="{BB962C8B-B14F-4D97-AF65-F5344CB8AC3E}">
        <p14:creationId xmlns:p14="http://schemas.microsoft.com/office/powerpoint/2010/main" val="49472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4</a:t>
            </a:fld>
            <a:endParaRPr lang="zh-CN" altLang="en-US"/>
          </a:p>
        </p:txBody>
      </p:sp>
    </p:spTree>
    <p:extLst>
      <p:ext uri="{BB962C8B-B14F-4D97-AF65-F5344CB8AC3E}">
        <p14:creationId xmlns:p14="http://schemas.microsoft.com/office/powerpoint/2010/main" val="268520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8</a:t>
            </a:fld>
            <a:endParaRPr lang="zh-CN" altLang="en-US"/>
          </a:p>
        </p:txBody>
      </p:sp>
    </p:spTree>
    <p:extLst>
      <p:ext uri="{BB962C8B-B14F-4D97-AF65-F5344CB8AC3E}">
        <p14:creationId xmlns:p14="http://schemas.microsoft.com/office/powerpoint/2010/main" val="47966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10</a:t>
            </a:fld>
            <a:endParaRPr lang="zh-CN" altLang="en-US"/>
          </a:p>
        </p:txBody>
      </p:sp>
    </p:spTree>
    <p:extLst>
      <p:ext uri="{BB962C8B-B14F-4D97-AF65-F5344CB8AC3E}">
        <p14:creationId xmlns:p14="http://schemas.microsoft.com/office/powerpoint/2010/main" val="275366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12</a:t>
            </a:fld>
            <a:endParaRPr lang="zh-CN" altLang="en-US"/>
          </a:p>
        </p:txBody>
      </p:sp>
    </p:spTree>
    <p:extLst>
      <p:ext uri="{BB962C8B-B14F-4D97-AF65-F5344CB8AC3E}">
        <p14:creationId xmlns:p14="http://schemas.microsoft.com/office/powerpoint/2010/main" val="356392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14</a:t>
            </a:fld>
            <a:endParaRPr lang="zh-CN" altLang="en-US"/>
          </a:p>
        </p:txBody>
      </p:sp>
    </p:spTree>
    <p:extLst>
      <p:ext uri="{BB962C8B-B14F-4D97-AF65-F5344CB8AC3E}">
        <p14:creationId xmlns:p14="http://schemas.microsoft.com/office/powerpoint/2010/main" val="68538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16</a:t>
            </a:fld>
            <a:endParaRPr lang="zh-CN" altLang="en-US"/>
          </a:p>
        </p:txBody>
      </p:sp>
    </p:spTree>
    <p:extLst>
      <p:ext uri="{BB962C8B-B14F-4D97-AF65-F5344CB8AC3E}">
        <p14:creationId xmlns:p14="http://schemas.microsoft.com/office/powerpoint/2010/main" val="37897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19</a:t>
            </a:fld>
            <a:endParaRPr lang="zh-CN" altLang="en-US"/>
          </a:p>
        </p:txBody>
      </p:sp>
    </p:spTree>
    <p:extLst>
      <p:ext uri="{BB962C8B-B14F-4D97-AF65-F5344CB8AC3E}">
        <p14:creationId xmlns:p14="http://schemas.microsoft.com/office/powerpoint/2010/main" val="279977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440B-2173-4872-8A3A-2F5BDFF7E6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D7A12-853C-438D-AAF3-07D70774A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725128-686A-402B-AF91-E41381D29967}"/>
              </a:ext>
            </a:extLst>
          </p:cNvPr>
          <p:cNvSpPr>
            <a:spLocks noGrp="1"/>
          </p:cNvSpPr>
          <p:nvPr>
            <p:ph type="dt" sz="half" idx="10"/>
          </p:nvPr>
        </p:nvSpPr>
        <p:spPr/>
        <p:txBody>
          <a:bodyPr/>
          <a:lstStyle/>
          <a:p>
            <a:fld id="{E1D7BA34-887D-4802-847E-A5E24E88037D}" type="datetimeFigureOut">
              <a:rPr lang="en-US" smtClean="0"/>
              <a:t>4/23/2022</a:t>
            </a:fld>
            <a:endParaRPr lang="en-US"/>
          </a:p>
        </p:txBody>
      </p:sp>
      <p:sp>
        <p:nvSpPr>
          <p:cNvPr id="5" name="Footer Placeholder 4">
            <a:extLst>
              <a:ext uri="{FF2B5EF4-FFF2-40B4-BE49-F238E27FC236}">
                <a16:creationId xmlns:a16="http://schemas.microsoft.com/office/drawing/2014/main" id="{D8770091-BB63-4B5E-A090-04B8E49D1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2416F-25E1-4AD8-89AF-7AEB63BF617F}"/>
              </a:ext>
            </a:extLst>
          </p:cNvPr>
          <p:cNvSpPr>
            <a:spLocks noGrp="1"/>
          </p:cNvSpPr>
          <p:nvPr>
            <p:ph type="sldNum" sz="quarter" idx="12"/>
          </p:nvPr>
        </p:nvSpPr>
        <p:spPr/>
        <p:txBody>
          <a:bodyPr/>
          <a:lstStyle/>
          <a:p>
            <a:fld id="{01356B4D-5C91-4FDE-A5FE-64F3B330BBBF}" type="slidenum">
              <a:rPr lang="en-US" smtClean="0"/>
              <a:t>‹#›</a:t>
            </a:fld>
            <a:endParaRPr lang="en-US"/>
          </a:p>
        </p:txBody>
      </p:sp>
    </p:spTree>
    <p:extLst>
      <p:ext uri="{BB962C8B-B14F-4D97-AF65-F5344CB8AC3E}">
        <p14:creationId xmlns:p14="http://schemas.microsoft.com/office/powerpoint/2010/main" val="278079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124D0-BF46-452A-BEC6-B14423E3BA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644FC4-07D7-46CE-B45A-ABC8D7CF16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084AB-2B5A-4976-A397-2F46AAC16EC5}"/>
              </a:ext>
            </a:extLst>
          </p:cNvPr>
          <p:cNvSpPr>
            <a:spLocks noGrp="1"/>
          </p:cNvSpPr>
          <p:nvPr>
            <p:ph type="dt" sz="half" idx="10"/>
          </p:nvPr>
        </p:nvSpPr>
        <p:spPr/>
        <p:txBody>
          <a:bodyPr/>
          <a:lstStyle/>
          <a:p>
            <a:fld id="{E1D7BA34-887D-4802-847E-A5E24E88037D}" type="datetimeFigureOut">
              <a:rPr lang="en-US" smtClean="0"/>
              <a:t>4/23/2022</a:t>
            </a:fld>
            <a:endParaRPr lang="en-US"/>
          </a:p>
        </p:txBody>
      </p:sp>
      <p:sp>
        <p:nvSpPr>
          <p:cNvPr id="5" name="Footer Placeholder 4">
            <a:extLst>
              <a:ext uri="{FF2B5EF4-FFF2-40B4-BE49-F238E27FC236}">
                <a16:creationId xmlns:a16="http://schemas.microsoft.com/office/drawing/2014/main" id="{8B36E408-A59D-4D20-B7FD-AC34FD765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AB16B-252A-441B-9C06-A1738005CCD9}"/>
              </a:ext>
            </a:extLst>
          </p:cNvPr>
          <p:cNvSpPr>
            <a:spLocks noGrp="1"/>
          </p:cNvSpPr>
          <p:nvPr>
            <p:ph type="sldNum" sz="quarter" idx="12"/>
          </p:nvPr>
        </p:nvSpPr>
        <p:spPr/>
        <p:txBody>
          <a:bodyPr/>
          <a:lstStyle/>
          <a:p>
            <a:fld id="{01356B4D-5C91-4FDE-A5FE-64F3B330BBBF}" type="slidenum">
              <a:rPr lang="en-US" smtClean="0"/>
              <a:t>‹#›</a:t>
            </a:fld>
            <a:endParaRPr lang="en-US"/>
          </a:p>
        </p:txBody>
      </p:sp>
    </p:spTree>
    <p:extLst>
      <p:ext uri="{BB962C8B-B14F-4D97-AF65-F5344CB8AC3E}">
        <p14:creationId xmlns:p14="http://schemas.microsoft.com/office/powerpoint/2010/main" val="203494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875168-E91C-420E-A447-EBB0F1862F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46485B-3B57-4F00-BC20-9BA53A347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B468D-AFAF-4F52-ABD4-42C6E3E0EE08}"/>
              </a:ext>
            </a:extLst>
          </p:cNvPr>
          <p:cNvSpPr>
            <a:spLocks noGrp="1"/>
          </p:cNvSpPr>
          <p:nvPr>
            <p:ph type="dt" sz="half" idx="10"/>
          </p:nvPr>
        </p:nvSpPr>
        <p:spPr/>
        <p:txBody>
          <a:bodyPr/>
          <a:lstStyle/>
          <a:p>
            <a:fld id="{E1D7BA34-887D-4802-847E-A5E24E88037D}" type="datetimeFigureOut">
              <a:rPr lang="en-US" smtClean="0"/>
              <a:t>4/23/2022</a:t>
            </a:fld>
            <a:endParaRPr lang="en-US"/>
          </a:p>
        </p:txBody>
      </p:sp>
      <p:sp>
        <p:nvSpPr>
          <p:cNvPr id="5" name="Footer Placeholder 4">
            <a:extLst>
              <a:ext uri="{FF2B5EF4-FFF2-40B4-BE49-F238E27FC236}">
                <a16:creationId xmlns:a16="http://schemas.microsoft.com/office/drawing/2014/main" id="{4924EC8C-40D6-4CB5-BF53-9F33735B9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9636E-A42C-49DA-9B43-E1EEA10CD2BC}"/>
              </a:ext>
            </a:extLst>
          </p:cNvPr>
          <p:cNvSpPr>
            <a:spLocks noGrp="1"/>
          </p:cNvSpPr>
          <p:nvPr>
            <p:ph type="sldNum" sz="quarter" idx="12"/>
          </p:nvPr>
        </p:nvSpPr>
        <p:spPr/>
        <p:txBody>
          <a:bodyPr/>
          <a:lstStyle/>
          <a:p>
            <a:fld id="{01356B4D-5C91-4FDE-A5FE-64F3B330BBBF}" type="slidenum">
              <a:rPr lang="en-US" smtClean="0"/>
              <a:t>‹#›</a:t>
            </a:fld>
            <a:endParaRPr lang="en-US"/>
          </a:p>
        </p:txBody>
      </p:sp>
    </p:spTree>
    <p:extLst>
      <p:ext uri="{BB962C8B-B14F-4D97-AF65-F5344CB8AC3E}">
        <p14:creationId xmlns:p14="http://schemas.microsoft.com/office/powerpoint/2010/main" val="194732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8BE1FF"/>
        </a:solidFill>
        <a:effectLst/>
      </p:bgPr>
    </p:bg>
    <p:spTree>
      <p:nvGrpSpPr>
        <p:cNvPr id="1" name=""/>
        <p:cNvGrpSpPr/>
        <p:nvPr/>
      </p:nvGrpSpPr>
      <p:grpSpPr>
        <a:xfrm>
          <a:off x="0" y="0"/>
          <a:ext cx="0" cy="0"/>
          <a:chOff x="0" y="0"/>
          <a:chExt cx="0" cy="0"/>
        </a:xfrm>
      </p:grpSpPr>
      <p:sp>
        <p:nvSpPr>
          <p:cNvPr id="7" name="任意多边形 6"/>
          <p:cNvSpPr/>
          <p:nvPr userDrawn="1"/>
        </p:nvSpPr>
        <p:spPr>
          <a:xfrm>
            <a:off x="2" y="2941560"/>
            <a:ext cx="12191999" cy="3916440"/>
          </a:xfrm>
          <a:custGeom>
            <a:avLst/>
            <a:gdLst>
              <a:gd name="connsiteX0" fmla="*/ 4775200 w 9143999"/>
              <a:gd name="connsiteY0" fmla="*/ 0 h 2937330"/>
              <a:gd name="connsiteX1" fmla="*/ 9120006 w 9143999"/>
              <a:gd name="connsiteY1" fmla="*/ 943884 h 2937330"/>
              <a:gd name="connsiteX2" fmla="*/ 9143999 w 9143999"/>
              <a:gd name="connsiteY2" fmla="*/ 960021 h 2937330"/>
              <a:gd name="connsiteX3" fmla="*/ 9143999 w 9143999"/>
              <a:gd name="connsiteY3" fmla="*/ 2937330 h 2937330"/>
              <a:gd name="connsiteX4" fmla="*/ 0 w 9143999"/>
              <a:gd name="connsiteY4" fmla="*/ 2937330 h 2937330"/>
              <a:gd name="connsiteX5" fmla="*/ 0 w 9143999"/>
              <a:gd name="connsiteY5" fmla="*/ 1262842 h 2937330"/>
              <a:gd name="connsiteX6" fmla="*/ 167941 w 9143999"/>
              <a:gd name="connsiteY6" fmla="*/ 1120398 h 2937330"/>
              <a:gd name="connsiteX7" fmla="*/ 4775200 w 9143999"/>
              <a:gd name="connsiteY7" fmla="*/ 0 h 29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937330">
                <a:moveTo>
                  <a:pt x="4775200" y="0"/>
                </a:moveTo>
                <a:cubicBezTo>
                  <a:pt x="6583815" y="0"/>
                  <a:pt x="8178402" y="374412"/>
                  <a:pt x="9120006" y="943884"/>
                </a:cubicBezTo>
                <a:lnTo>
                  <a:pt x="9143999" y="960021"/>
                </a:lnTo>
                <a:lnTo>
                  <a:pt x="9143999" y="2937330"/>
                </a:lnTo>
                <a:lnTo>
                  <a:pt x="0" y="2937330"/>
                </a:lnTo>
                <a:lnTo>
                  <a:pt x="0" y="1262842"/>
                </a:lnTo>
                <a:lnTo>
                  <a:pt x="167941" y="1120398"/>
                </a:lnTo>
                <a:cubicBezTo>
                  <a:pt x="1055221" y="453039"/>
                  <a:pt x="2785724" y="0"/>
                  <a:pt x="4775200" y="0"/>
                </a:cubicBezTo>
                <a:close/>
              </a:path>
            </a:pathLst>
          </a:cu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 name="椭圆 31"/>
          <p:cNvSpPr/>
          <p:nvPr userDrawn="1"/>
        </p:nvSpPr>
        <p:spPr>
          <a:xfrm rot="173838">
            <a:off x="5391591" y="4188609"/>
            <a:ext cx="6599575" cy="542528"/>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 name="connsiteX0" fmla="*/ 38 w 3628610"/>
              <a:gd name="connsiteY0" fmla="*/ 334791 h 559913"/>
              <a:gd name="connsiteX1" fmla="*/ 827352 w 3628610"/>
              <a:gd name="connsiteY1" fmla="*/ 90610 h 559913"/>
              <a:gd name="connsiteX2" fmla="*/ 1814324 w 3628610"/>
              <a:gd name="connsiteY2" fmla="*/ 12776 h 559913"/>
              <a:gd name="connsiteX3" fmla="*/ 3628610 w 3628610"/>
              <a:gd name="connsiteY3" fmla="*/ 334791 h 559913"/>
              <a:gd name="connsiteX4" fmla="*/ 1799810 w 3628610"/>
              <a:gd name="connsiteY4" fmla="*/ 555206 h 559913"/>
              <a:gd name="connsiteX5" fmla="*/ 858491 w 3628610"/>
              <a:gd name="connsiteY5" fmla="*/ 465450 h 559913"/>
              <a:gd name="connsiteX6" fmla="*/ 38 w 3628610"/>
              <a:gd name="connsiteY6" fmla="*/ 334791 h 559913"/>
              <a:gd name="connsiteX0" fmla="*/ 38 w 3628610"/>
              <a:gd name="connsiteY0" fmla="*/ 334791 h 522687"/>
              <a:gd name="connsiteX1" fmla="*/ 827352 w 3628610"/>
              <a:gd name="connsiteY1" fmla="*/ 90610 h 522687"/>
              <a:gd name="connsiteX2" fmla="*/ 1814324 w 3628610"/>
              <a:gd name="connsiteY2" fmla="*/ 12776 h 522687"/>
              <a:gd name="connsiteX3" fmla="*/ 3628610 w 3628610"/>
              <a:gd name="connsiteY3" fmla="*/ 334791 h 522687"/>
              <a:gd name="connsiteX4" fmla="*/ 1851868 w 3628610"/>
              <a:gd name="connsiteY4" fmla="*/ 513252 h 522687"/>
              <a:gd name="connsiteX5" fmla="*/ 858491 w 3628610"/>
              <a:gd name="connsiteY5" fmla="*/ 465450 h 522687"/>
              <a:gd name="connsiteX6" fmla="*/ 38 w 3628610"/>
              <a:gd name="connsiteY6" fmla="*/ 334791 h 52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610" h="522687">
                <a:moveTo>
                  <a:pt x="38" y="334791"/>
                </a:moveTo>
                <a:cubicBezTo>
                  <a:pt x="-5152" y="272318"/>
                  <a:pt x="524971" y="144279"/>
                  <a:pt x="827352" y="90610"/>
                </a:cubicBezTo>
                <a:cubicBezTo>
                  <a:pt x="1129733" y="36941"/>
                  <a:pt x="1347448" y="-27921"/>
                  <a:pt x="1814324" y="12776"/>
                </a:cubicBezTo>
                <a:cubicBezTo>
                  <a:pt x="2281200" y="53473"/>
                  <a:pt x="3628610" y="156947"/>
                  <a:pt x="3628610" y="334791"/>
                </a:cubicBezTo>
                <a:cubicBezTo>
                  <a:pt x="3628610" y="512635"/>
                  <a:pt x="2313554" y="491476"/>
                  <a:pt x="1851868" y="513252"/>
                </a:cubicBezTo>
                <a:cubicBezTo>
                  <a:pt x="1390182" y="535028"/>
                  <a:pt x="1160872" y="519119"/>
                  <a:pt x="858491" y="465450"/>
                </a:cubicBezTo>
                <a:cubicBezTo>
                  <a:pt x="556110" y="411781"/>
                  <a:pt x="5228" y="397264"/>
                  <a:pt x="38"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椭圆 31"/>
          <p:cNvSpPr/>
          <p:nvPr userDrawn="1"/>
        </p:nvSpPr>
        <p:spPr>
          <a:xfrm rot="21349579">
            <a:off x="105198" y="4675725"/>
            <a:ext cx="4838364" cy="471089"/>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773" h="556824">
                <a:moveTo>
                  <a:pt x="201" y="334791"/>
                </a:moveTo>
                <a:cubicBezTo>
                  <a:pt x="-11894" y="279153"/>
                  <a:pt x="525134" y="144279"/>
                  <a:pt x="827515" y="90610"/>
                </a:cubicBezTo>
                <a:cubicBezTo>
                  <a:pt x="1129896" y="36941"/>
                  <a:pt x="1347611" y="-27921"/>
                  <a:pt x="1814487" y="12776"/>
                </a:cubicBezTo>
                <a:cubicBezTo>
                  <a:pt x="2281363" y="53473"/>
                  <a:pt x="3628773" y="156947"/>
                  <a:pt x="3628773" y="334791"/>
                </a:cubicBezTo>
                <a:cubicBezTo>
                  <a:pt x="3628773" y="512635"/>
                  <a:pt x="2254754" y="540265"/>
                  <a:pt x="1799973" y="555206"/>
                </a:cubicBezTo>
                <a:cubicBezTo>
                  <a:pt x="1345192" y="570147"/>
                  <a:pt x="1202467" y="478107"/>
                  <a:pt x="900086" y="424438"/>
                </a:cubicBezTo>
                <a:cubicBezTo>
                  <a:pt x="597705" y="370769"/>
                  <a:pt x="12296" y="390429"/>
                  <a:pt x="201"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25866"/>
          <a:stretch/>
        </p:blipFill>
        <p:spPr>
          <a:xfrm>
            <a:off x="0" y="5110465"/>
            <a:ext cx="12192000" cy="1740279"/>
          </a:xfrm>
          <a:prstGeom prst="rect">
            <a:avLst/>
          </a:prstGeom>
        </p:spPr>
      </p:pic>
    </p:spTree>
    <p:extLst>
      <p:ext uri="{BB962C8B-B14F-4D97-AF65-F5344CB8AC3E}">
        <p14:creationId xmlns:p14="http://schemas.microsoft.com/office/powerpoint/2010/main" val="3047734605"/>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bg>
      <p:bgPr>
        <a:solidFill>
          <a:srgbClr val="8BE1FF"/>
        </a:solidFill>
        <a:effectLst/>
      </p:bgPr>
    </p:bg>
    <p:spTree>
      <p:nvGrpSpPr>
        <p:cNvPr id="1" name=""/>
        <p:cNvGrpSpPr/>
        <p:nvPr/>
      </p:nvGrpSpPr>
      <p:grpSpPr>
        <a:xfrm>
          <a:off x="0" y="0"/>
          <a:ext cx="0" cy="0"/>
          <a:chOff x="0" y="0"/>
          <a:chExt cx="0" cy="0"/>
        </a:xfrm>
      </p:grpSpPr>
      <p:sp>
        <p:nvSpPr>
          <p:cNvPr id="6" name="任意多边形 5"/>
          <p:cNvSpPr/>
          <p:nvPr userDrawn="1"/>
        </p:nvSpPr>
        <p:spPr>
          <a:xfrm>
            <a:off x="2" y="2941560"/>
            <a:ext cx="12191999" cy="3916440"/>
          </a:xfrm>
          <a:custGeom>
            <a:avLst/>
            <a:gdLst>
              <a:gd name="connsiteX0" fmla="*/ 4775200 w 9143999"/>
              <a:gd name="connsiteY0" fmla="*/ 0 h 2937330"/>
              <a:gd name="connsiteX1" fmla="*/ 9120006 w 9143999"/>
              <a:gd name="connsiteY1" fmla="*/ 943884 h 2937330"/>
              <a:gd name="connsiteX2" fmla="*/ 9143999 w 9143999"/>
              <a:gd name="connsiteY2" fmla="*/ 960021 h 2937330"/>
              <a:gd name="connsiteX3" fmla="*/ 9143999 w 9143999"/>
              <a:gd name="connsiteY3" fmla="*/ 2937330 h 2937330"/>
              <a:gd name="connsiteX4" fmla="*/ 0 w 9143999"/>
              <a:gd name="connsiteY4" fmla="*/ 2937330 h 2937330"/>
              <a:gd name="connsiteX5" fmla="*/ 0 w 9143999"/>
              <a:gd name="connsiteY5" fmla="*/ 1262842 h 2937330"/>
              <a:gd name="connsiteX6" fmla="*/ 167941 w 9143999"/>
              <a:gd name="connsiteY6" fmla="*/ 1120398 h 2937330"/>
              <a:gd name="connsiteX7" fmla="*/ 4775200 w 9143999"/>
              <a:gd name="connsiteY7" fmla="*/ 0 h 29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937330">
                <a:moveTo>
                  <a:pt x="4775200" y="0"/>
                </a:moveTo>
                <a:cubicBezTo>
                  <a:pt x="6583815" y="0"/>
                  <a:pt x="8178402" y="374412"/>
                  <a:pt x="9120006" y="943884"/>
                </a:cubicBezTo>
                <a:lnTo>
                  <a:pt x="9143999" y="960021"/>
                </a:lnTo>
                <a:lnTo>
                  <a:pt x="9143999" y="2937330"/>
                </a:lnTo>
                <a:lnTo>
                  <a:pt x="0" y="2937330"/>
                </a:lnTo>
                <a:lnTo>
                  <a:pt x="0" y="1262842"/>
                </a:lnTo>
                <a:lnTo>
                  <a:pt x="167941" y="1120398"/>
                </a:lnTo>
                <a:cubicBezTo>
                  <a:pt x="1055221" y="453039"/>
                  <a:pt x="2785724" y="0"/>
                  <a:pt x="4775200" y="0"/>
                </a:cubicBezTo>
                <a:close/>
              </a:path>
            </a:pathLst>
          </a:cu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 name="椭圆 31"/>
          <p:cNvSpPr/>
          <p:nvPr userDrawn="1"/>
        </p:nvSpPr>
        <p:spPr>
          <a:xfrm rot="173838">
            <a:off x="5391591" y="4188609"/>
            <a:ext cx="6599575" cy="542528"/>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 name="connsiteX0" fmla="*/ 38 w 3628610"/>
              <a:gd name="connsiteY0" fmla="*/ 334791 h 559913"/>
              <a:gd name="connsiteX1" fmla="*/ 827352 w 3628610"/>
              <a:gd name="connsiteY1" fmla="*/ 90610 h 559913"/>
              <a:gd name="connsiteX2" fmla="*/ 1814324 w 3628610"/>
              <a:gd name="connsiteY2" fmla="*/ 12776 h 559913"/>
              <a:gd name="connsiteX3" fmla="*/ 3628610 w 3628610"/>
              <a:gd name="connsiteY3" fmla="*/ 334791 h 559913"/>
              <a:gd name="connsiteX4" fmla="*/ 1799810 w 3628610"/>
              <a:gd name="connsiteY4" fmla="*/ 555206 h 559913"/>
              <a:gd name="connsiteX5" fmla="*/ 858491 w 3628610"/>
              <a:gd name="connsiteY5" fmla="*/ 465450 h 559913"/>
              <a:gd name="connsiteX6" fmla="*/ 38 w 3628610"/>
              <a:gd name="connsiteY6" fmla="*/ 334791 h 559913"/>
              <a:gd name="connsiteX0" fmla="*/ 38 w 3628610"/>
              <a:gd name="connsiteY0" fmla="*/ 334791 h 522687"/>
              <a:gd name="connsiteX1" fmla="*/ 827352 w 3628610"/>
              <a:gd name="connsiteY1" fmla="*/ 90610 h 522687"/>
              <a:gd name="connsiteX2" fmla="*/ 1814324 w 3628610"/>
              <a:gd name="connsiteY2" fmla="*/ 12776 h 522687"/>
              <a:gd name="connsiteX3" fmla="*/ 3628610 w 3628610"/>
              <a:gd name="connsiteY3" fmla="*/ 334791 h 522687"/>
              <a:gd name="connsiteX4" fmla="*/ 1851868 w 3628610"/>
              <a:gd name="connsiteY4" fmla="*/ 513252 h 522687"/>
              <a:gd name="connsiteX5" fmla="*/ 858491 w 3628610"/>
              <a:gd name="connsiteY5" fmla="*/ 465450 h 522687"/>
              <a:gd name="connsiteX6" fmla="*/ 38 w 3628610"/>
              <a:gd name="connsiteY6" fmla="*/ 334791 h 52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610" h="522687">
                <a:moveTo>
                  <a:pt x="38" y="334791"/>
                </a:moveTo>
                <a:cubicBezTo>
                  <a:pt x="-5152" y="272318"/>
                  <a:pt x="524971" y="144279"/>
                  <a:pt x="827352" y="90610"/>
                </a:cubicBezTo>
                <a:cubicBezTo>
                  <a:pt x="1129733" y="36941"/>
                  <a:pt x="1347448" y="-27921"/>
                  <a:pt x="1814324" y="12776"/>
                </a:cubicBezTo>
                <a:cubicBezTo>
                  <a:pt x="2281200" y="53473"/>
                  <a:pt x="3628610" y="156947"/>
                  <a:pt x="3628610" y="334791"/>
                </a:cubicBezTo>
                <a:cubicBezTo>
                  <a:pt x="3628610" y="512635"/>
                  <a:pt x="2313554" y="491476"/>
                  <a:pt x="1851868" y="513252"/>
                </a:cubicBezTo>
                <a:cubicBezTo>
                  <a:pt x="1390182" y="535028"/>
                  <a:pt x="1160872" y="519119"/>
                  <a:pt x="858491" y="465450"/>
                </a:cubicBezTo>
                <a:cubicBezTo>
                  <a:pt x="556110" y="411781"/>
                  <a:pt x="5228" y="397264"/>
                  <a:pt x="38"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椭圆 31"/>
          <p:cNvSpPr/>
          <p:nvPr userDrawn="1"/>
        </p:nvSpPr>
        <p:spPr>
          <a:xfrm rot="21349579">
            <a:off x="105198" y="4675725"/>
            <a:ext cx="4838364" cy="471089"/>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773" h="556824">
                <a:moveTo>
                  <a:pt x="201" y="334791"/>
                </a:moveTo>
                <a:cubicBezTo>
                  <a:pt x="-11894" y="279153"/>
                  <a:pt x="525134" y="144279"/>
                  <a:pt x="827515" y="90610"/>
                </a:cubicBezTo>
                <a:cubicBezTo>
                  <a:pt x="1129896" y="36941"/>
                  <a:pt x="1347611" y="-27921"/>
                  <a:pt x="1814487" y="12776"/>
                </a:cubicBezTo>
                <a:cubicBezTo>
                  <a:pt x="2281363" y="53473"/>
                  <a:pt x="3628773" y="156947"/>
                  <a:pt x="3628773" y="334791"/>
                </a:cubicBezTo>
                <a:cubicBezTo>
                  <a:pt x="3628773" y="512635"/>
                  <a:pt x="2254754" y="540265"/>
                  <a:pt x="1799973" y="555206"/>
                </a:cubicBezTo>
                <a:cubicBezTo>
                  <a:pt x="1345192" y="570147"/>
                  <a:pt x="1202467" y="478107"/>
                  <a:pt x="900086" y="424438"/>
                </a:cubicBezTo>
                <a:cubicBezTo>
                  <a:pt x="597705" y="370769"/>
                  <a:pt x="12296" y="390429"/>
                  <a:pt x="201"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2620" b="51421"/>
          <a:stretch/>
        </p:blipFill>
        <p:spPr>
          <a:xfrm>
            <a:off x="-38705" y="5710385"/>
            <a:ext cx="12230705" cy="1140359"/>
          </a:xfrm>
          <a:prstGeom prst="rect">
            <a:avLst/>
          </a:prstGeom>
        </p:spPr>
      </p:pic>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6064" y="5713221"/>
            <a:ext cx="1933697" cy="1326151"/>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4422" y="4899018"/>
            <a:ext cx="527527" cy="434853"/>
          </a:xfrm>
          <a:prstGeom prst="rect">
            <a:avLst/>
          </a:prstGeom>
        </p:spPr>
      </p:pic>
      <p:pic>
        <p:nvPicPr>
          <p:cNvPr id="14" name="图片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07687" y="4948387"/>
            <a:ext cx="438376" cy="311311"/>
          </a:xfrm>
          <a:prstGeom prst="rect">
            <a:avLst/>
          </a:prstGeom>
        </p:spPr>
      </p:pic>
      <p:pic>
        <p:nvPicPr>
          <p:cNvPr id="15" name="图片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16813" y="4695707"/>
            <a:ext cx="439785" cy="414757"/>
          </a:xfrm>
          <a:prstGeom prst="rect">
            <a:avLst/>
          </a:prstGeom>
        </p:spPr>
      </p:pic>
      <p:pic>
        <p:nvPicPr>
          <p:cNvPr id="16" name="图片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33114" y="5070312"/>
            <a:ext cx="431273" cy="378771"/>
          </a:xfrm>
          <a:prstGeom prst="rect">
            <a:avLst/>
          </a:prstGeom>
        </p:spPr>
      </p:pic>
      <p:pic>
        <p:nvPicPr>
          <p:cNvPr id="17" name="图片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0455" y="5473301"/>
            <a:ext cx="459019" cy="390655"/>
          </a:xfrm>
          <a:prstGeom prst="rect">
            <a:avLst/>
          </a:prstGeom>
        </p:spPr>
      </p:pic>
      <p:pic>
        <p:nvPicPr>
          <p:cNvPr id="23" name="图片 22"/>
          <p:cNvPicPr>
            <a:picLocks noChangeAspect="1"/>
          </p:cNvPicPr>
          <p:nvPr userDrawn="1"/>
        </p:nvPicPr>
        <p:blipFill rotWithShape="1">
          <a:blip r:embed="rId9" cstate="print">
            <a:extLst>
              <a:ext uri="{28A0092B-C50C-407E-A947-70E740481C1C}">
                <a14:useLocalDpi xmlns:a14="http://schemas.microsoft.com/office/drawing/2010/main" val="0"/>
              </a:ext>
            </a:extLst>
          </a:blip>
          <a:srcRect l="64921" r="21905"/>
          <a:stretch/>
        </p:blipFill>
        <p:spPr>
          <a:xfrm>
            <a:off x="2281961" y="4478108"/>
            <a:ext cx="399020" cy="625099"/>
          </a:xfrm>
          <a:prstGeom prst="rect">
            <a:avLst/>
          </a:prstGeom>
        </p:spPr>
      </p:pic>
      <p:pic>
        <p:nvPicPr>
          <p:cNvPr id="24" name="图片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27785" y="5005250"/>
            <a:ext cx="392947" cy="323916"/>
          </a:xfrm>
          <a:prstGeom prst="rect">
            <a:avLst/>
          </a:prstGeom>
        </p:spPr>
      </p:pic>
      <p:pic>
        <p:nvPicPr>
          <p:cNvPr id="26" name="图片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3192" y="457575"/>
            <a:ext cx="646904" cy="559647"/>
          </a:xfrm>
          <a:prstGeom prst="rect">
            <a:avLst/>
          </a:prstGeom>
        </p:spPr>
      </p:pic>
      <p:pic>
        <p:nvPicPr>
          <p:cNvPr id="27" name="图片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29105" y="4723105"/>
            <a:ext cx="438376" cy="311311"/>
          </a:xfrm>
          <a:prstGeom prst="rect">
            <a:avLst/>
          </a:prstGeom>
        </p:spPr>
      </p:pic>
      <p:pic>
        <p:nvPicPr>
          <p:cNvPr id="28" name="图片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41257" y="4850479"/>
            <a:ext cx="439785" cy="414757"/>
          </a:xfrm>
          <a:prstGeom prst="rect">
            <a:avLst/>
          </a:prstGeom>
        </p:spPr>
      </p:pic>
      <p:pic>
        <p:nvPicPr>
          <p:cNvPr id="29" name="图片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22066" y="4181075"/>
            <a:ext cx="431273" cy="378771"/>
          </a:xfrm>
          <a:prstGeom prst="rect">
            <a:avLst/>
          </a:prstGeom>
        </p:spPr>
      </p:pic>
      <p:pic>
        <p:nvPicPr>
          <p:cNvPr id="30" name="图片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45121" y="4592945"/>
            <a:ext cx="459019" cy="390655"/>
          </a:xfrm>
          <a:prstGeom prst="rect">
            <a:avLst/>
          </a:prstGeom>
        </p:spPr>
      </p:pic>
      <p:pic>
        <p:nvPicPr>
          <p:cNvPr id="31" name="图片 30"/>
          <p:cNvPicPr>
            <a:picLocks noChangeAspect="1"/>
          </p:cNvPicPr>
          <p:nvPr userDrawn="1"/>
        </p:nvPicPr>
        <p:blipFill rotWithShape="1">
          <a:blip r:embed="rId9" cstate="print">
            <a:extLst>
              <a:ext uri="{28A0092B-C50C-407E-A947-70E740481C1C}">
                <a14:useLocalDpi xmlns:a14="http://schemas.microsoft.com/office/drawing/2010/main" val="0"/>
              </a:ext>
            </a:extLst>
          </a:blip>
          <a:srcRect l="64921" r="21905"/>
          <a:stretch/>
        </p:blipFill>
        <p:spPr>
          <a:xfrm>
            <a:off x="7730726" y="4427312"/>
            <a:ext cx="399020" cy="625099"/>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79760" y="4164790"/>
            <a:ext cx="392947" cy="323916"/>
          </a:xfrm>
          <a:prstGeom prst="rect">
            <a:avLst/>
          </a:prstGeom>
        </p:spPr>
      </p:pic>
      <p:pic>
        <p:nvPicPr>
          <p:cNvPr id="33" name="图片 32"/>
          <p:cNvPicPr>
            <a:picLocks noChangeAspect="1"/>
          </p:cNvPicPr>
          <p:nvPr userDrawn="1"/>
        </p:nvPicPr>
        <p:blipFill rotWithShape="1">
          <a:blip r:embed="rId9" cstate="print">
            <a:extLst>
              <a:ext uri="{28A0092B-C50C-407E-A947-70E740481C1C}">
                <a14:useLocalDpi xmlns:a14="http://schemas.microsoft.com/office/drawing/2010/main" val="0"/>
              </a:ext>
            </a:extLst>
          </a:blip>
          <a:srcRect l="64921" r="21905"/>
          <a:stretch/>
        </p:blipFill>
        <p:spPr>
          <a:xfrm>
            <a:off x="11489394" y="5100304"/>
            <a:ext cx="399020" cy="625099"/>
          </a:xfrm>
          <a:prstGeom prst="rect">
            <a:avLst/>
          </a:prstGeom>
        </p:spPr>
      </p:pic>
      <p:pic>
        <p:nvPicPr>
          <p:cNvPr id="36" name="图片 35"/>
          <p:cNvPicPr>
            <a:picLocks noChangeAspect="1"/>
          </p:cNvPicPr>
          <p:nvPr userDrawn="1"/>
        </p:nvPicPr>
        <p:blipFill rotWithShape="1">
          <a:blip r:embed="rId12">
            <a:extLst>
              <a:ext uri="{28A0092B-C50C-407E-A947-70E740481C1C}">
                <a14:useLocalDpi xmlns:a14="http://schemas.microsoft.com/office/drawing/2010/main" val="0"/>
              </a:ext>
            </a:extLst>
          </a:blip>
          <a:srcRect t="35236"/>
          <a:stretch/>
        </p:blipFill>
        <p:spPr>
          <a:xfrm>
            <a:off x="-14880" y="-19353"/>
            <a:ext cx="4932719" cy="5208657"/>
          </a:xfrm>
          <a:prstGeom prst="rect">
            <a:avLst/>
          </a:prstGeom>
        </p:spPr>
      </p:pic>
      <p:pic>
        <p:nvPicPr>
          <p:cNvPr id="39" name="图片 38"/>
          <p:cNvPicPr>
            <a:picLocks noChangeAspect="1"/>
          </p:cNvPicPr>
          <p:nvPr userDrawn="1"/>
        </p:nvPicPr>
        <p:blipFill rotWithShape="1">
          <a:blip r:embed="rId13">
            <a:extLst>
              <a:ext uri="{28A0092B-C50C-407E-A947-70E740481C1C}">
                <a14:useLocalDpi xmlns:a14="http://schemas.microsoft.com/office/drawing/2010/main" val="0"/>
              </a:ext>
            </a:extLst>
          </a:blip>
          <a:srcRect t="35056"/>
          <a:stretch/>
        </p:blipFill>
        <p:spPr>
          <a:xfrm>
            <a:off x="7361947" y="-19353"/>
            <a:ext cx="4815149" cy="5208657"/>
          </a:xfrm>
          <a:prstGeom prst="rect">
            <a:avLst/>
          </a:prstGeom>
        </p:spPr>
      </p:pic>
      <p:pic>
        <p:nvPicPr>
          <p:cNvPr id="40" name="图片 3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409" y="404043"/>
            <a:ext cx="605057" cy="562275"/>
          </a:xfrm>
          <a:prstGeom prst="rect">
            <a:avLst/>
          </a:prstGeom>
        </p:spPr>
      </p:pic>
      <p:grpSp>
        <p:nvGrpSpPr>
          <p:cNvPr id="41" name="组合 40"/>
          <p:cNvGrpSpPr/>
          <p:nvPr userDrawn="1"/>
        </p:nvGrpSpPr>
        <p:grpSpPr>
          <a:xfrm>
            <a:off x="1292891" y="498102"/>
            <a:ext cx="9682611" cy="5170525"/>
            <a:chOff x="1285667" y="461979"/>
            <a:chExt cx="6526134" cy="3241723"/>
          </a:xfrm>
        </p:grpSpPr>
        <p:sp>
          <p:nvSpPr>
            <p:cNvPr id="42" name="矩形 38"/>
            <p:cNvSpPr/>
            <p:nvPr/>
          </p:nvSpPr>
          <p:spPr>
            <a:xfrm>
              <a:off x="1285667" y="461979"/>
              <a:ext cx="6526134" cy="3241723"/>
            </a:xfrm>
            <a:custGeom>
              <a:avLst/>
              <a:gdLst>
                <a:gd name="connsiteX0" fmla="*/ 0 w 6076191"/>
                <a:gd name="connsiteY0" fmla="*/ 0 h 3211205"/>
                <a:gd name="connsiteX1" fmla="*/ 6076191 w 6076191"/>
                <a:gd name="connsiteY1" fmla="*/ 0 h 3211205"/>
                <a:gd name="connsiteX2" fmla="*/ 6076191 w 6076191"/>
                <a:gd name="connsiteY2" fmla="*/ 3211205 h 3211205"/>
                <a:gd name="connsiteX3" fmla="*/ 0 w 6076191"/>
                <a:gd name="connsiteY3" fmla="*/ 3211205 h 3211205"/>
                <a:gd name="connsiteX4" fmla="*/ 0 w 6076191"/>
                <a:gd name="connsiteY4" fmla="*/ 0 h 3211205"/>
                <a:gd name="connsiteX0" fmla="*/ 0 w 6482591"/>
                <a:gd name="connsiteY0" fmla="*/ 261257 h 3211205"/>
                <a:gd name="connsiteX1" fmla="*/ 6482591 w 6482591"/>
                <a:gd name="connsiteY1" fmla="*/ 0 h 3211205"/>
                <a:gd name="connsiteX2" fmla="*/ 6482591 w 6482591"/>
                <a:gd name="connsiteY2" fmla="*/ 3211205 h 3211205"/>
                <a:gd name="connsiteX3" fmla="*/ 406400 w 6482591"/>
                <a:gd name="connsiteY3" fmla="*/ 3211205 h 3211205"/>
                <a:gd name="connsiteX4" fmla="*/ 0 w 6482591"/>
                <a:gd name="connsiteY4" fmla="*/ 261257 h 3211205"/>
                <a:gd name="connsiteX0" fmla="*/ 0 w 6482591"/>
                <a:gd name="connsiteY0" fmla="*/ 261257 h 3211205"/>
                <a:gd name="connsiteX1" fmla="*/ 6482591 w 6482591"/>
                <a:gd name="connsiteY1" fmla="*/ 0 h 3211205"/>
                <a:gd name="connsiteX2" fmla="*/ 6482591 w 6482591"/>
                <a:gd name="connsiteY2" fmla="*/ 3211205 h 3211205"/>
                <a:gd name="connsiteX3" fmla="*/ 420915 w 6482591"/>
                <a:gd name="connsiteY3" fmla="*/ 3153148 h 3211205"/>
                <a:gd name="connsiteX4" fmla="*/ 0 w 6482591"/>
                <a:gd name="connsiteY4" fmla="*/ 261257 h 3211205"/>
                <a:gd name="connsiteX0" fmla="*/ 0 w 6526134"/>
                <a:gd name="connsiteY0" fmla="*/ 420914 h 3370862"/>
                <a:gd name="connsiteX1" fmla="*/ 6526134 w 6526134"/>
                <a:gd name="connsiteY1" fmla="*/ 0 h 3370862"/>
                <a:gd name="connsiteX2" fmla="*/ 6482591 w 6526134"/>
                <a:gd name="connsiteY2" fmla="*/ 3370862 h 3370862"/>
                <a:gd name="connsiteX3" fmla="*/ 420915 w 6526134"/>
                <a:gd name="connsiteY3" fmla="*/ 3312805 h 3370862"/>
                <a:gd name="connsiteX4" fmla="*/ 0 w 6526134"/>
                <a:gd name="connsiteY4" fmla="*/ 420914 h 3370862"/>
                <a:gd name="connsiteX0" fmla="*/ 0 w 6526134"/>
                <a:gd name="connsiteY0" fmla="*/ 420914 h 3312805"/>
                <a:gd name="connsiteX1" fmla="*/ 6526134 w 6526134"/>
                <a:gd name="connsiteY1" fmla="*/ 0 h 3312805"/>
                <a:gd name="connsiteX2" fmla="*/ 6482591 w 6526134"/>
                <a:gd name="connsiteY2" fmla="*/ 3153147 h 3312805"/>
                <a:gd name="connsiteX3" fmla="*/ 420915 w 6526134"/>
                <a:gd name="connsiteY3" fmla="*/ 3312805 h 3312805"/>
                <a:gd name="connsiteX4" fmla="*/ 0 w 6526134"/>
                <a:gd name="connsiteY4" fmla="*/ 420914 h 3312805"/>
                <a:gd name="connsiteX0" fmla="*/ 0 w 6526134"/>
                <a:gd name="connsiteY0" fmla="*/ 420914 h 3153148"/>
                <a:gd name="connsiteX1" fmla="*/ 6526134 w 6526134"/>
                <a:gd name="connsiteY1" fmla="*/ 0 h 3153148"/>
                <a:gd name="connsiteX2" fmla="*/ 6482591 w 6526134"/>
                <a:gd name="connsiteY2" fmla="*/ 3153147 h 3153148"/>
                <a:gd name="connsiteX3" fmla="*/ 333830 w 6526134"/>
                <a:gd name="connsiteY3" fmla="*/ 3153148 h 3153148"/>
                <a:gd name="connsiteX4" fmla="*/ 0 w 6526134"/>
                <a:gd name="connsiteY4" fmla="*/ 420914 h 3153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6134" h="3153148">
                  <a:moveTo>
                    <a:pt x="0" y="420914"/>
                  </a:moveTo>
                  <a:lnTo>
                    <a:pt x="6526134" y="0"/>
                  </a:lnTo>
                  <a:lnTo>
                    <a:pt x="6482591" y="3153147"/>
                  </a:lnTo>
                  <a:lnTo>
                    <a:pt x="333830" y="3153148"/>
                  </a:lnTo>
                  <a:lnTo>
                    <a:pt x="0" y="420914"/>
                  </a:ln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任意多边形 42"/>
            <p:cNvSpPr/>
            <p:nvPr/>
          </p:nvSpPr>
          <p:spPr>
            <a:xfrm>
              <a:off x="1464017" y="540304"/>
              <a:ext cx="6202174" cy="3148356"/>
            </a:xfrm>
            <a:custGeom>
              <a:avLst/>
              <a:gdLst>
                <a:gd name="connsiteX0" fmla="*/ 6202174 w 6202174"/>
                <a:gd name="connsiteY0" fmla="*/ 0 h 3148356"/>
                <a:gd name="connsiteX1" fmla="*/ 6201292 w 6202174"/>
                <a:gd name="connsiteY1" fmla="*/ 63862 h 3148356"/>
                <a:gd name="connsiteX2" fmla="*/ 336981 w 6202174"/>
                <a:gd name="connsiteY2" fmla="*/ 898252 h 3148356"/>
                <a:gd name="connsiteX3" fmla="*/ 6198433 w 6202174"/>
                <a:gd name="connsiteY3" fmla="*/ 270952 h 3148356"/>
                <a:gd name="connsiteX4" fmla="*/ 6160793 w 6202174"/>
                <a:gd name="connsiteY4" fmla="*/ 2996624 h 3148356"/>
                <a:gd name="connsiteX5" fmla="*/ 400021 w 6202174"/>
                <a:gd name="connsiteY5" fmla="*/ 3148356 h 3148356"/>
                <a:gd name="connsiteX6" fmla="*/ 331622 w 6202174"/>
                <a:gd name="connsiteY6" fmla="*/ 2658572 h 3148356"/>
                <a:gd name="connsiteX7" fmla="*/ 2948395 w 6202174"/>
                <a:gd name="connsiteY7" fmla="*/ 2709540 h 3148356"/>
                <a:gd name="connsiteX8" fmla="*/ 285053 w 6202174"/>
                <a:gd name="connsiteY8" fmla="*/ 2325100 h 3148356"/>
                <a:gd name="connsiteX9" fmla="*/ 0 w 6202174"/>
                <a:gd name="connsiteY9" fmla="*/ 283906 h 314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2174" h="3148356">
                  <a:moveTo>
                    <a:pt x="6202174" y="0"/>
                  </a:moveTo>
                  <a:lnTo>
                    <a:pt x="6201292" y="63862"/>
                  </a:lnTo>
                  <a:lnTo>
                    <a:pt x="336981" y="898252"/>
                  </a:lnTo>
                  <a:lnTo>
                    <a:pt x="6198433" y="270952"/>
                  </a:lnTo>
                  <a:lnTo>
                    <a:pt x="6160793" y="2996624"/>
                  </a:lnTo>
                  <a:lnTo>
                    <a:pt x="400021" y="3148356"/>
                  </a:lnTo>
                  <a:lnTo>
                    <a:pt x="331622" y="2658572"/>
                  </a:lnTo>
                  <a:lnTo>
                    <a:pt x="2948395" y="2709540"/>
                  </a:lnTo>
                  <a:lnTo>
                    <a:pt x="285053" y="2325100"/>
                  </a:lnTo>
                  <a:lnTo>
                    <a:pt x="0" y="283906"/>
                  </a:lnTo>
                  <a:close/>
                </a:path>
              </a:pathLst>
            </a:custGeom>
            <a:solidFill>
              <a:srgbClr val="54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任意多边形 43"/>
            <p:cNvSpPr/>
            <p:nvPr/>
          </p:nvSpPr>
          <p:spPr>
            <a:xfrm>
              <a:off x="3041688" y="1911490"/>
              <a:ext cx="4624503" cy="78221"/>
            </a:xfrm>
            <a:custGeom>
              <a:avLst/>
              <a:gdLst>
                <a:gd name="connsiteX0" fmla="*/ 8960 w 4624503"/>
                <a:gd name="connsiteY0" fmla="*/ 145143 h 248303"/>
                <a:gd name="connsiteX1" fmla="*/ 255703 w 4624503"/>
                <a:gd name="connsiteY1" fmla="*/ 130629 h 248303"/>
                <a:gd name="connsiteX2" fmla="*/ 647589 w 4624503"/>
                <a:gd name="connsiteY2" fmla="*/ 116115 h 248303"/>
                <a:gd name="connsiteX3" fmla="*/ 778218 w 4624503"/>
                <a:gd name="connsiteY3" fmla="*/ 72572 h 248303"/>
                <a:gd name="connsiteX4" fmla="*/ 923360 w 4624503"/>
                <a:gd name="connsiteY4" fmla="*/ 43543 h 248303"/>
                <a:gd name="connsiteX5" fmla="*/ 1649075 w 4624503"/>
                <a:gd name="connsiteY5" fmla="*/ 58057 h 248303"/>
                <a:gd name="connsiteX6" fmla="*/ 1692618 w 4624503"/>
                <a:gd name="connsiteY6" fmla="*/ 72572 h 248303"/>
                <a:gd name="connsiteX7" fmla="*/ 1765189 w 4624503"/>
                <a:gd name="connsiteY7" fmla="*/ 87086 h 248303"/>
                <a:gd name="connsiteX8" fmla="*/ 2636046 w 4624503"/>
                <a:gd name="connsiteY8" fmla="*/ 87086 h 248303"/>
                <a:gd name="connsiteX9" fmla="*/ 3115018 w 4624503"/>
                <a:gd name="connsiteY9" fmla="*/ 72572 h 248303"/>
                <a:gd name="connsiteX10" fmla="*/ 3245646 w 4624503"/>
                <a:gd name="connsiteY10" fmla="*/ 29029 h 248303"/>
                <a:gd name="connsiteX11" fmla="*/ 3289189 w 4624503"/>
                <a:gd name="connsiteY11" fmla="*/ 14515 h 248303"/>
                <a:gd name="connsiteX12" fmla="*/ 3332732 w 4624503"/>
                <a:gd name="connsiteY12" fmla="*/ 0 h 248303"/>
                <a:gd name="connsiteX13" fmla="*/ 3768160 w 4624503"/>
                <a:gd name="connsiteY13" fmla="*/ 14515 h 248303"/>
                <a:gd name="connsiteX14" fmla="*/ 3840732 w 4624503"/>
                <a:gd name="connsiteY14" fmla="*/ 29029 h 248303"/>
                <a:gd name="connsiteX15" fmla="*/ 4087475 w 4624503"/>
                <a:gd name="connsiteY15" fmla="*/ 43543 h 248303"/>
                <a:gd name="connsiteX16" fmla="*/ 4218103 w 4624503"/>
                <a:gd name="connsiteY16" fmla="*/ 72572 h 248303"/>
                <a:gd name="connsiteX17" fmla="*/ 4261646 w 4624503"/>
                <a:gd name="connsiteY17" fmla="*/ 101600 h 248303"/>
                <a:gd name="connsiteX18" fmla="*/ 4421303 w 4624503"/>
                <a:gd name="connsiteY18" fmla="*/ 130629 h 248303"/>
                <a:gd name="connsiteX19" fmla="*/ 4624503 w 4624503"/>
                <a:gd name="connsiteY19" fmla="*/ 159657 h 248303"/>
                <a:gd name="connsiteX20" fmla="*/ 4421303 w 4624503"/>
                <a:gd name="connsiteY20" fmla="*/ 174172 h 248303"/>
                <a:gd name="connsiteX21" fmla="*/ 4334218 w 4624503"/>
                <a:gd name="connsiteY21" fmla="*/ 203200 h 248303"/>
                <a:gd name="connsiteX22" fmla="*/ 4290675 w 4624503"/>
                <a:gd name="connsiteY22" fmla="*/ 217715 h 248303"/>
                <a:gd name="connsiteX23" fmla="*/ 3985875 w 4624503"/>
                <a:gd name="connsiteY23" fmla="*/ 246743 h 248303"/>
                <a:gd name="connsiteX24" fmla="*/ 3753646 w 4624503"/>
                <a:gd name="connsiteY24" fmla="*/ 232229 h 248303"/>
                <a:gd name="connsiteX25" fmla="*/ 3710103 w 4624503"/>
                <a:gd name="connsiteY25" fmla="*/ 217715 h 248303"/>
                <a:gd name="connsiteX26" fmla="*/ 3187589 w 4624503"/>
                <a:gd name="connsiteY26" fmla="*/ 232229 h 248303"/>
                <a:gd name="connsiteX27" fmla="*/ 2897303 w 4624503"/>
                <a:gd name="connsiteY27" fmla="*/ 232229 h 248303"/>
                <a:gd name="connsiteX28" fmla="*/ 2200618 w 4624503"/>
                <a:gd name="connsiteY28" fmla="*/ 217715 h 248303"/>
                <a:gd name="connsiteX29" fmla="*/ 2055475 w 4624503"/>
                <a:gd name="connsiteY29" fmla="*/ 203200 h 248303"/>
                <a:gd name="connsiteX30" fmla="*/ 1489418 w 4624503"/>
                <a:gd name="connsiteY30" fmla="*/ 232229 h 248303"/>
                <a:gd name="connsiteX31" fmla="*/ 139589 w 4624503"/>
                <a:gd name="connsiteY31" fmla="*/ 217715 h 248303"/>
                <a:gd name="connsiteX32" fmla="*/ 96046 w 4624503"/>
                <a:gd name="connsiteY32" fmla="*/ 203200 h 248303"/>
                <a:gd name="connsiteX33" fmla="*/ 8960 w 4624503"/>
                <a:gd name="connsiteY33" fmla="*/ 145143 h 24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24503" h="248303">
                  <a:moveTo>
                    <a:pt x="8960" y="145143"/>
                  </a:moveTo>
                  <a:cubicBezTo>
                    <a:pt x="35569" y="133048"/>
                    <a:pt x="173398" y="134370"/>
                    <a:pt x="255703" y="130629"/>
                  </a:cubicBezTo>
                  <a:cubicBezTo>
                    <a:pt x="386286" y="124694"/>
                    <a:pt x="517408" y="127950"/>
                    <a:pt x="647589" y="116115"/>
                  </a:cubicBezTo>
                  <a:cubicBezTo>
                    <a:pt x="700792" y="111278"/>
                    <a:pt x="729845" y="82247"/>
                    <a:pt x="778218" y="72572"/>
                  </a:cubicBezTo>
                  <a:lnTo>
                    <a:pt x="923360" y="43543"/>
                  </a:lnTo>
                  <a:lnTo>
                    <a:pt x="1649075" y="58057"/>
                  </a:lnTo>
                  <a:cubicBezTo>
                    <a:pt x="1664364" y="58634"/>
                    <a:pt x="1677775" y="68861"/>
                    <a:pt x="1692618" y="72572"/>
                  </a:cubicBezTo>
                  <a:cubicBezTo>
                    <a:pt x="1716551" y="78555"/>
                    <a:pt x="1740999" y="82248"/>
                    <a:pt x="1765189" y="87086"/>
                  </a:cubicBezTo>
                  <a:cubicBezTo>
                    <a:pt x="2488942" y="54189"/>
                    <a:pt x="1597014" y="87086"/>
                    <a:pt x="2636046" y="87086"/>
                  </a:cubicBezTo>
                  <a:cubicBezTo>
                    <a:pt x="2795777" y="87086"/>
                    <a:pt x="2955361" y="77410"/>
                    <a:pt x="3115018" y="72572"/>
                  </a:cubicBezTo>
                  <a:lnTo>
                    <a:pt x="3245646" y="29029"/>
                  </a:lnTo>
                  <a:lnTo>
                    <a:pt x="3289189" y="14515"/>
                  </a:lnTo>
                  <a:lnTo>
                    <a:pt x="3332732" y="0"/>
                  </a:lnTo>
                  <a:cubicBezTo>
                    <a:pt x="3477875" y="4838"/>
                    <a:pt x="3623173" y="6230"/>
                    <a:pt x="3768160" y="14515"/>
                  </a:cubicBezTo>
                  <a:cubicBezTo>
                    <a:pt x="3792790" y="15922"/>
                    <a:pt x="3816164" y="26796"/>
                    <a:pt x="3840732" y="29029"/>
                  </a:cubicBezTo>
                  <a:cubicBezTo>
                    <a:pt x="3922783" y="36488"/>
                    <a:pt x="4005227" y="38705"/>
                    <a:pt x="4087475" y="43543"/>
                  </a:cubicBezTo>
                  <a:cubicBezTo>
                    <a:pt x="4100398" y="46128"/>
                    <a:pt x="4200162" y="64883"/>
                    <a:pt x="4218103" y="72572"/>
                  </a:cubicBezTo>
                  <a:cubicBezTo>
                    <a:pt x="4234136" y="79444"/>
                    <a:pt x="4245613" y="94728"/>
                    <a:pt x="4261646" y="101600"/>
                  </a:cubicBezTo>
                  <a:cubicBezTo>
                    <a:pt x="4297116" y="116802"/>
                    <a:pt x="4395610" y="126347"/>
                    <a:pt x="4421303" y="130629"/>
                  </a:cubicBezTo>
                  <a:cubicBezTo>
                    <a:pt x="4606153" y="161437"/>
                    <a:pt x="4346255" y="128741"/>
                    <a:pt x="4624503" y="159657"/>
                  </a:cubicBezTo>
                  <a:cubicBezTo>
                    <a:pt x="4556770" y="164495"/>
                    <a:pt x="4488458" y="164099"/>
                    <a:pt x="4421303" y="174172"/>
                  </a:cubicBezTo>
                  <a:cubicBezTo>
                    <a:pt x="4391043" y="178711"/>
                    <a:pt x="4363246" y="193524"/>
                    <a:pt x="4334218" y="203200"/>
                  </a:cubicBezTo>
                  <a:cubicBezTo>
                    <a:pt x="4319704" y="208038"/>
                    <a:pt x="4305929" y="216542"/>
                    <a:pt x="4290675" y="217715"/>
                  </a:cubicBezTo>
                  <a:cubicBezTo>
                    <a:pt x="4063098" y="235221"/>
                    <a:pt x="4164583" y="224405"/>
                    <a:pt x="3985875" y="246743"/>
                  </a:cubicBezTo>
                  <a:cubicBezTo>
                    <a:pt x="3908465" y="241905"/>
                    <a:pt x="3830781" y="240348"/>
                    <a:pt x="3753646" y="232229"/>
                  </a:cubicBezTo>
                  <a:cubicBezTo>
                    <a:pt x="3738431" y="230627"/>
                    <a:pt x="3725402" y="217715"/>
                    <a:pt x="3710103" y="217715"/>
                  </a:cubicBezTo>
                  <a:cubicBezTo>
                    <a:pt x="3535864" y="217715"/>
                    <a:pt x="3361760" y="227391"/>
                    <a:pt x="3187589" y="232229"/>
                  </a:cubicBezTo>
                  <a:cubicBezTo>
                    <a:pt x="3031313" y="263484"/>
                    <a:pt x="3176148" y="241081"/>
                    <a:pt x="2897303" y="232229"/>
                  </a:cubicBezTo>
                  <a:cubicBezTo>
                    <a:pt x="2665141" y="224859"/>
                    <a:pt x="2432846" y="222553"/>
                    <a:pt x="2200618" y="217715"/>
                  </a:cubicBezTo>
                  <a:cubicBezTo>
                    <a:pt x="2152237" y="212877"/>
                    <a:pt x="2104097" y="203200"/>
                    <a:pt x="2055475" y="203200"/>
                  </a:cubicBezTo>
                  <a:cubicBezTo>
                    <a:pt x="1613533" y="203200"/>
                    <a:pt x="1711937" y="187726"/>
                    <a:pt x="1489418" y="232229"/>
                  </a:cubicBezTo>
                  <a:lnTo>
                    <a:pt x="139589" y="217715"/>
                  </a:lnTo>
                  <a:cubicBezTo>
                    <a:pt x="124293" y="217396"/>
                    <a:pt x="110757" y="207403"/>
                    <a:pt x="96046" y="203200"/>
                  </a:cubicBezTo>
                  <a:cubicBezTo>
                    <a:pt x="16064" y="180348"/>
                    <a:pt x="-17649" y="157238"/>
                    <a:pt x="8960" y="145143"/>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任意多边形 44"/>
            <p:cNvSpPr/>
            <p:nvPr/>
          </p:nvSpPr>
          <p:spPr>
            <a:xfrm>
              <a:off x="5404738" y="3472156"/>
              <a:ext cx="2333206" cy="70171"/>
            </a:xfrm>
            <a:custGeom>
              <a:avLst/>
              <a:gdLst>
                <a:gd name="connsiteX0" fmla="*/ 8960 w 4624503"/>
                <a:gd name="connsiteY0" fmla="*/ 145143 h 248303"/>
                <a:gd name="connsiteX1" fmla="*/ 255703 w 4624503"/>
                <a:gd name="connsiteY1" fmla="*/ 130629 h 248303"/>
                <a:gd name="connsiteX2" fmla="*/ 647589 w 4624503"/>
                <a:gd name="connsiteY2" fmla="*/ 116115 h 248303"/>
                <a:gd name="connsiteX3" fmla="*/ 778218 w 4624503"/>
                <a:gd name="connsiteY3" fmla="*/ 72572 h 248303"/>
                <a:gd name="connsiteX4" fmla="*/ 923360 w 4624503"/>
                <a:gd name="connsiteY4" fmla="*/ 43543 h 248303"/>
                <a:gd name="connsiteX5" fmla="*/ 1649075 w 4624503"/>
                <a:gd name="connsiteY5" fmla="*/ 58057 h 248303"/>
                <a:gd name="connsiteX6" fmla="*/ 1692618 w 4624503"/>
                <a:gd name="connsiteY6" fmla="*/ 72572 h 248303"/>
                <a:gd name="connsiteX7" fmla="*/ 1765189 w 4624503"/>
                <a:gd name="connsiteY7" fmla="*/ 87086 h 248303"/>
                <a:gd name="connsiteX8" fmla="*/ 2636046 w 4624503"/>
                <a:gd name="connsiteY8" fmla="*/ 87086 h 248303"/>
                <a:gd name="connsiteX9" fmla="*/ 3115018 w 4624503"/>
                <a:gd name="connsiteY9" fmla="*/ 72572 h 248303"/>
                <a:gd name="connsiteX10" fmla="*/ 3245646 w 4624503"/>
                <a:gd name="connsiteY10" fmla="*/ 29029 h 248303"/>
                <a:gd name="connsiteX11" fmla="*/ 3289189 w 4624503"/>
                <a:gd name="connsiteY11" fmla="*/ 14515 h 248303"/>
                <a:gd name="connsiteX12" fmla="*/ 3332732 w 4624503"/>
                <a:gd name="connsiteY12" fmla="*/ 0 h 248303"/>
                <a:gd name="connsiteX13" fmla="*/ 3768160 w 4624503"/>
                <a:gd name="connsiteY13" fmla="*/ 14515 h 248303"/>
                <a:gd name="connsiteX14" fmla="*/ 3840732 w 4624503"/>
                <a:gd name="connsiteY14" fmla="*/ 29029 h 248303"/>
                <a:gd name="connsiteX15" fmla="*/ 4087475 w 4624503"/>
                <a:gd name="connsiteY15" fmla="*/ 43543 h 248303"/>
                <a:gd name="connsiteX16" fmla="*/ 4218103 w 4624503"/>
                <a:gd name="connsiteY16" fmla="*/ 72572 h 248303"/>
                <a:gd name="connsiteX17" fmla="*/ 4261646 w 4624503"/>
                <a:gd name="connsiteY17" fmla="*/ 101600 h 248303"/>
                <a:gd name="connsiteX18" fmla="*/ 4421303 w 4624503"/>
                <a:gd name="connsiteY18" fmla="*/ 130629 h 248303"/>
                <a:gd name="connsiteX19" fmla="*/ 4624503 w 4624503"/>
                <a:gd name="connsiteY19" fmla="*/ 159657 h 248303"/>
                <a:gd name="connsiteX20" fmla="*/ 4421303 w 4624503"/>
                <a:gd name="connsiteY20" fmla="*/ 174172 h 248303"/>
                <a:gd name="connsiteX21" fmla="*/ 4334218 w 4624503"/>
                <a:gd name="connsiteY21" fmla="*/ 203200 h 248303"/>
                <a:gd name="connsiteX22" fmla="*/ 4290675 w 4624503"/>
                <a:gd name="connsiteY22" fmla="*/ 217715 h 248303"/>
                <a:gd name="connsiteX23" fmla="*/ 3985875 w 4624503"/>
                <a:gd name="connsiteY23" fmla="*/ 246743 h 248303"/>
                <a:gd name="connsiteX24" fmla="*/ 3753646 w 4624503"/>
                <a:gd name="connsiteY24" fmla="*/ 232229 h 248303"/>
                <a:gd name="connsiteX25" fmla="*/ 3710103 w 4624503"/>
                <a:gd name="connsiteY25" fmla="*/ 217715 h 248303"/>
                <a:gd name="connsiteX26" fmla="*/ 3187589 w 4624503"/>
                <a:gd name="connsiteY26" fmla="*/ 232229 h 248303"/>
                <a:gd name="connsiteX27" fmla="*/ 2897303 w 4624503"/>
                <a:gd name="connsiteY27" fmla="*/ 232229 h 248303"/>
                <a:gd name="connsiteX28" fmla="*/ 2200618 w 4624503"/>
                <a:gd name="connsiteY28" fmla="*/ 217715 h 248303"/>
                <a:gd name="connsiteX29" fmla="*/ 2055475 w 4624503"/>
                <a:gd name="connsiteY29" fmla="*/ 203200 h 248303"/>
                <a:gd name="connsiteX30" fmla="*/ 1489418 w 4624503"/>
                <a:gd name="connsiteY30" fmla="*/ 232229 h 248303"/>
                <a:gd name="connsiteX31" fmla="*/ 139589 w 4624503"/>
                <a:gd name="connsiteY31" fmla="*/ 217715 h 248303"/>
                <a:gd name="connsiteX32" fmla="*/ 96046 w 4624503"/>
                <a:gd name="connsiteY32" fmla="*/ 203200 h 248303"/>
                <a:gd name="connsiteX33" fmla="*/ 8960 w 4624503"/>
                <a:gd name="connsiteY33" fmla="*/ 145143 h 24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24503" h="248303">
                  <a:moveTo>
                    <a:pt x="8960" y="145143"/>
                  </a:moveTo>
                  <a:cubicBezTo>
                    <a:pt x="35569" y="133048"/>
                    <a:pt x="173398" y="134370"/>
                    <a:pt x="255703" y="130629"/>
                  </a:cubicBezTo>
                  <a:cubicBezTo>
                    <a:pt x="386286" y="124694"/>
                    <a:pt x="517408" y="127950"/>
                    <a:pt x="647589" y="116115"/>
                  </a:cubicBezTo>
                  <a:cubicBezTo>
                    <a:pt x="700792" y="111278"/>
                    <a:pt x="729845" y="82247"/>
                    <a:pt x="778218" y="72572"/>
                  </a:cubicBezTo>
                  <a:lnTo>
                    <a:pt x="923360" y="43543"/>
                  </a:lnTo>
                  <a:lnTo>
                    <a:pt x="1649075" y="58057"/>
                  </a:lnTo>
                  <a:cubicBezTo>
                    <a:pt x="1664364" y="58634"/>
                    <a:pt x="1677775" y="68861"/>
                    <a:pt x="1692618" y="72572"/>
                  </a:cubicBezTo>
                  <a:cubicBezTo>
                    <a:pt x="1716551" y="78555"/>
                    <a:pt x="1740999" y="82248"/>
                    <a:pt x="1765189" y="87086"/>
                  </a:cubicBezTo>
                  <a:cubicBezTo>
                    <a:pt x="2488942" y="54189"/>
                    <a:pt x="1597014" y="87086"/>
                    <a:pt x="2636046" y="87086"/>
                  </a:cubicBezTo>
                  <a:cubicBezTo>
                    <a:pt x="2795777" y="87086"/>
                    <a:pt x="2955361" y="77410"/>
                    <a:pt x="3115018" y="72572"/>
                  </a:cubicBezTo>
                  <a:lnTo>
                    <a:pt x="3245646" y="29029"/>
                  </a:lnTo>
                  <a:lnTo>
                    <a:pt x="3289189" y="14515"/>
                  </a:lnTo>
                  <a:lnTo>
                    <a:pt x="3332732" y="0"/>
                  </a:lnTo>
                  <a:cubicBezTo>
                    <a:pt x="3477875" y="4838"/>
                    <a:pt x="3623173" y="6230"/>
                    <a:pt x="3768160" y="14515"/>
                  </a:cubicBezTo>
                  <a:cubicBezTo>
                    <a:pt x="3792790" y="15922"/>
                    <a:pt x="3816164" y="26796"/>
                    <a:pt x="3840732" y="29029"/>
                  </a:cubicBezTo>
                  <a:cubicBezTo>
                    <a:pt x="3922783" y="36488"/>
                    <a:pt x="4005227" y="38705"/>
                    <a:pt x="4087475" y="43543"/>
                  </a:cubicBezTo>
                  <a:cubicBezTo>
                    <a:pt x="4100398" y="46128"/>
                    <a:pt x="4200162" y="64883"/>
                    <a:pt x="4218103" y="72572"/>
                  </a:cubicBezTo>
                  <a:cubicBezTo>
                    <a:pt x="4234136" y="79444"/>
                    <a:pt x="4245613" y="94728"/>
                    <a:pt x="4261646" y="101600"/>
                  </a:cubicBezTo>
                  <a:cubicBezTo>
                    <a:pt x="4297116" y="116802"/>
                    <a:pt x="4395610" y="126347"/>
                    <a:pt x="4421303" y="130629"/>
                  </a:cubicBezTo>
                  <a:cubicBezTo>
                    <a:pt x="4606153" y="161437"/>
                    <a:pt x="4346255" y="128741"/>
                    <a:pt x="4624503" y="159657"/>
                  </a:cubicBezTo>
                  <a:cubicBezTo>
                    <a:pt x="4556770" y="164495"/>
                    <a:pt x="4488458" y="164099"/>
                    <a:pt x="4421303" y="174172"/>
                  </a:cubicBezTo>
                  <a:cubicBezTo>
                    <a:pt x="4391043" y="178711"/>
                    <a:pt x="4363246" y="193524"/>
                    <a:pt x="4334218" y="203200"/>
                  </a:cubicBezTo>
                  <a:cubicBezTo>
                    <a:pt x="4319704" y="208038"/>
                    <a:pt x="4305929" y="216542"/>
                    <a:pt x="4290675" y="217715"/>
                  </a:cubicBezTo>
                  <a:cubicBezTo>
                    <a:pt x="4063098" y="235221"/>
                    <a:pt x="4164583" y="224405"/>
                    <a:pt x="3985875" y="246743"/>
                  </a:cubicBezTo>
                  <a:cubicBezTo>
                    <a:pt x="3908465" y="241905"/>
                    <a:pt x="3830781" y="240348"/>
                    <a:pt x="3753646" y="232229"/>
                  </a:cubicBezTo>
                  <a:cubicBezTo>
                    <a:pt x="3738431" y="230627"/>
                    <a:pt x="3725402" y="217715"/>
                    <a:pt x="3710103" y="217715"/>
                  </a:cubicBezTo>
                  <a:cubicBezTo>
                    <a:pt x="3535864" y="217715"/>
                    <a:pt x="3361760" y="227391"/>
                    <a:pt x="3187589" y="232229"/>
                  </a:cubicBezTo>
                  <a:cubicBezTo>
                    <a:pt x="3031313" y="263484"/>
                    <a:pt x="3176148" y="241081"/>
                    <a:pt x="2897303" y="232229"/>
                  </a:cubicBezTo>
                  <a:cubicBezTo>
                    <a:pt x="2665141" y="224859"/>
                    <a:pt x="2432846" y="222553"/>
                    <a:pt x="2200618" y="217715"/>
                  </a:cubicBezTo>
                  <a:cubicBezTo>
                    <a:pt x="2152237" y="212877"/>
                    <a:pt x="2104097" y="203200"/>
                    <a:pt x="2055475" y="203200"/>
                  </a:cubicBezTo>
                  <a:cubicBezTo>
                    <a:pt x="1613533" y="203200"/>
                    <a:pt x="1711937" y="187726"/>
                    <a:pt x="1489418" y="232229"/>
                  </a:cubicBezTo>
                  <a:lnTo>
                    <a:pt x="139589" y="217715"/>
                  </a:lnTo>
                  <a:cubicBezTo>
                    <a:pt x="124293" y="217396"/>
                    <a:pt x="110757" y="207403"/>
                    <a:pt x="96046" y="203200"/>
                  </a:cubicBezTo>
                  <a:cubicBezTo>
                    <a:pt x="16064" y="180348"/>
                    <a:pt x="-17649" y="157238"/>
                    <a:pt x="8960" y="145143"/>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34" name="图片 3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8215" y="5490639"/>
            <a:ext cx="1103163" cy="1380428"/>
          </a:xfrm>
          <a:prstGeom prst="rect">
            <a:avLst/>
          </a:prstGeom>
        </p:spPr>
      </p:pic>
    </p:spTree>
    <p:extLst>
      <p:ext uri="{BB962C8B-B14F-4D97-AF65-F5344CB8AC3E}">
        <p14:creationId xmlns:p14="http://schemas.microsoft.com/office/powerpoint/2010/main" val="130763987"/>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与标题">
    <p:bg>
      <p:bgPr>
        <a:solidFill>
          <a:srgbClr val="007063"/>
        </a:solidFill>
        <a:effectLst/>
      </p:bgPr>
    </p:bg>
    <p:spTree>
      <p:nvGrpSpPr>
        <p:cNvPr id="1" name=""/>
        <p:cNvGrpSpPr/>
        <p:nvPr/>
      </p:nvGrpSpPr>
      <p:grpSpPr>
        <a:xfrm>
          <a:off x="0" y="0"/>
          <a:ext cx="0" cy="0"/>
          <a:chOff x="0" y="0"/>
          <a:chExt cx="0" cy="0"/>
        </a:xfrm>
      </p:grpSpPr>
      <p:sp>
        <p:nvSpPr>
          <p:cNvPr id="10" name="椭圆 7"/>
          <p:cNvSpPr/>
          <p:nvPr userDrawn="1"/>
        </p:nvSpPr>
        <p:spPr>
          <a:xfrm>
            <a:off x="6831391" y="3347961"/>
            <a:ext cx="3817941" cy="309640"/>
          </a:xfrm>
          <a:custGeom>
            <a:avLst/>
            <a:gdLst>
              <a:gd name="connsiteX0" fmla="*/ 0 w 4368800"/>
              <a:gd name="connsiteY0" fmla="*/ 275258 h 550515"/>
              <a:gd name="connsiteX1" fmla="*/ 2184400 w 4368800"/>
              <a:gd name="connsiteY1" fmla="*/ 0 h 550515"/>
              <a:gd name="connsiteX2" fmla="*/ 4368800 w 4368800"/>
              <a:gd name="connsiteY2" fmla="*/ 275258 h 550515"/>
              <a:gd name="connsiteX3" fmla="*/ 2184400 w 4368800"/>
              <a:gd name="connsiteY3" fmla="*/ 550516 h 550515"/>
              <a:gd name="connsiteX4" fmla="*/ 0 w 4368800"/>
              <a:gd name="connsiteY4" fmla="*/ 275258 h 550515"/>
              <a:gd name="connsiteX0" fmla="*/ 36512 w 4405312"/>
              <a:gd name="connsiteY0" fmla="*/ 275258 h 560346"/>
              <a:gd name="connsiteX1" fmla="*/ 2220912 w 4405312"/>
              <a:gd name="connsiteY1" fmla="*/ 0 h 560346"/>
              <a:gd name="connsiteX2" fmla="*/ 4405312 w 4405312"/>
              <a:gd name="connsiteY2" fmla="*/ 275258 h 560346"/>
              <a:gd name="connsiteX3" fmla="*/ 2220912 w 4405312"/>
              <a:gd name="connsiteY3" fmla="*/ 550516 h 560346"/>
              <a:gd name="connsiteX4" fmla="*/ 950912 w 4405312"/>
              <a:gd name="connsiteY4" fmla="*/ 477944 h 560346"/>
              <a:gd name="connsiteX5" fmla="*/ 36512 w 4405312"/>
              <a:gd name="connsiteY5" fmla="*/ 275258 h 560346"/>
              <a:gd name="connsiteX0" fmla="*/ 36512 w 4412048"/>
              <a:gd name="connsiteY0" fmla="*/ 291852 h 576940"/>
              <a:gd name="connsiteX1" fmla="*/ 2220912 w 4412048"/>
              <a:gd name="connsiteY1" fmla="*/ 16594 h 576940"/>
              <a:gd name="connsiteX2" fmla="*/ 2881312 w 4412048"/>
              <a:gd name="connsiteY2" fmla="*/ 59108 h 576940"/>
              <a:gd name="connsiteX3" fmla="*/ 4405312 w 4412048"/>
              <a:gd name="connsiteY3" fmla="*/ 291852 h 576940"/>
              <a:gd name="connsiteX4" fmla="*/ 2220912 w 4412048"/>
              <a:gd name="connsiteY4" fmla="*/ 567110 h 576940"/>
              <a:gd name="connsiteX5" fmla="*/ 950912 w 4412048"/>
              <a:gd name="connsiteY5" fmla="*/ 494538 h 576940"/>
              <a:gd name="connsiteX6" fmla="*/ 36512 w 4412048"/>
              <a:gd name="connsiteY6" fmla="*/ 291852 h 576940"/>
              <a:gd name="connsiteX0" fmla="*/ 36512 w 4413440"/>
              <a:gd name="connsiteY0" fmla="*/ 291852 h 576940"/>
              <a:gd name="connsiteX1" fmla="*/ 2220912 w 4413440"/>
              <a:gd name="connsiteY1" fmla="*/ 16594 h 576940"/>
              <a:gd name="connsiteX2" fmla="*/ 3113540 w 4413440"/>
              <a:gd name="connsiteY2" fmla="*/ 59108 h 576940"/>
              <a:gd name="connsiteX3" fmla="*/ 4405312 w 4413440"/>
              <a:gd name="connsiteY3" fmla="*/ 291852 h 576940"/>
              <a:gd name="connsiteX4" fmla="*/ 2220912 w 4413440"/>
              <a:gd name="connsiteY4" fmla="*/ 567110 h 576940"/>
              <a:gd name="connsiteX5" fmla="*/ 950912 w 4413440"/>
              <a:gd name="connsiteY5" fmla="*/ 494538 h 576940"/>
              <a:gd name="connsiteX6" fmla="*/ 36512 w 4413440"/>
              <a:gd name="connsiteY6" fmla="*/ 291852 h 576940"/>
              <a:gd name="connsiteX0" fmla="*/ 5649 w 4382577"/>
              <a:gd name="connsiteY0" fmla="*/ 253964 h 539052"/>
              <a:gd name="connsiteX1" fmla="*/ 1348220 w 4382577"/>
              <a:gd name="connsiteY1" fmla="*/ 51278 h 539052"/>
              <a:gd name="connsiteX2" fmla="*/ 3082677 w 4382577"/>
              <a:gd name="connsiteY2" fmla="*/ 21220 h 539052"/>
              <a:gd name="connsiteX3" fmla="*/ 4374449 w 4382577"/>
              <a:gd name="connsiteY3" fmla="*/ 253964 h 539052"/>
              <a:gd name="connsiteX4" fmla="*/ 2190049 w 4382577"/>
              <a:gd name="connsiteY4" fmla="*/ 529222 h 539052"/>
              <a:gd name="connsiteX5" fmla="*/ 920049 w 4382577"/>
              <a:gd name="connsiteY5" fmla="*/ 456650 h 539052"/>
              <a:gd name="connsiteX6" fmla="*/ 5649 w 4382577"/>
              <a:gd name="connsiteY6" fmla="*/ 253964 h 5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2577" h="539052">
                <a:moveTo>
                  <a:pt x="5649" y="253964"/>
                </a:moveTo>
                <a:cubicBezTo>
                  <a:pt x="77011" y="186402"/>
                  <a:pt x="835382" y="90069"/>
                  <a:pt x="1348220" y="51278"/>
                </a:cubicBezTo>
                <a:cubicBezTo>
                  <a:pt x="1861058" y="12487"/>
                  <a:pt x="2718610" y="-24656"/>
                  <a:pt x="3082677" y="21220"/>
                </a:cubicBezTo>
                <a:cubicBezTo>
                  <a:pt x="3446744" y="67096"/>
                  <a:pt x="4484516" y="169297"/>
                  <a:pt x="4374449" y="253964"/>
                </a:cubicBezTo>
                <a:cubicBezTo>
                  <a:pt x="4264382" y="338631"/>
                  <a:pt x="2765782" y="495441"/>
                  <a:pt x="2190049" y="529222"/>
                </a:cubicBezTo>
                <a:cubicBezTo>
                  <a:pt x="1614316" y="563003"/>
                  <a:pt x="1284116" y="502526"/>
                  <a:pt x="920049" y="456650"/>
                </a:cubicBezTo>
                <a:cubicBezTo>
                  <a:pt x="555982" y="410774"/>
                  <a:pt x="-65713" y="321526"/>
                  <a:pt x="5649" y="253964"/>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r="18039"/>
          <a:stretch/>
        </p:blipFill>
        <p:spPr>
          <a:xfrm>
            <a:off x="8817362" y="0"/>
            <a:ext cx="3374637" cy="6858000"/>
          </a:xfrm>
          <a:prstGeom prst="rect">
            <a:avLst/>
          </a:prstGeom>
        </p:spPr>
      </p:pic>
      <p:sp>
        <p:nvSpPr>
          <p:cNvPr id="9" name="椭圆 7"/>
          <p:cNvSpPr/>
          <p:nvPr userDrawn="1"/>
        </p:nvSpPr>
        <p:spPr>
          <a:xfrm>
            <a:off x="260416" y="5217667"/>
            <a:ext cx="6377451" cy="718736"/>
          </a:xfrm>
          <a:custGeom>
            <a:avLst/>
            <a:gdLst>
              <a:gd name="connsiteX0" fmla="*/ 0 w 4368800"/>
              <a:gd name="connsiteY0" fmla="*/ 275258 h 550515"/>
              <a:gd name="connsiteX1" fmla="*/ 2184400 w 4368800"/>
              <a:gd name="connsiteY1" fmla="*/ 0 h 550515"/>
              <a:gd name="connsiteX2" fmla="*/ 4368800 w 4368800"/>
              <a:gd name="connsiteY2" fmla="*/ 275258 h 550515"/>
              <a:gd name="connsiteX3" fmla="*/ 2184400 w 4368800"/>
              <a:gd name="connsiteY3" fmla="*/ 550516 h 550515"/>
              <a:gd name="connsiteX4" fmla="*/ 0 w 4368800"/>
              <a:gd name="connsiteY4" fmla="*/ 275258 h 550515"/>
              <a:gd name="connsiteX0" fmla="*/ 36512 w 4405312"/>
              <a:gd name="connsiteY0" fmla="*/ 275258 h 560346"/>
              <a:gd name="connsiteX1" fmla="*/ 2220912 w 4405312"/>
              <a:gd name="connsiteY1" fmla="*/ 0 h 560346"/>
              <a:gd name="connsiteX2" fmla="*/ 4405312 w 4405312"/>
              <a:gd name="connsiteY2" fmla="*/ 275258 h 560346"/>
              <a:gd name="connsiteX3" fmla="*/ 2220912 w 4405312"/>
              <a:gd name="connsiteY3" fmla="*/ 550516 h 560346"/>
              <a:gd name="connsiteX4" fmla="*/ 950912 w 4405312"/>
              <a:gd name="connsiteY4" fmla="*/ 477944 h 560346"/>
              <a:gd name="connsiteX5" fmla="*/ 36512 w 4405312"/>
              <a:gd name="connsiteY5" fmla="*/ 275258 h 560346"/>
              <a:gd name="connsiteX0" fmla="*/ 36512 w 4412048"/>
              <a:gd name="connsiteY0" fmla="*/ 291852 h 576940"/>
              <a:gd name="connsiteX1" fmla="*/ 2220912 w 4412048"/>
              <a:gd name="connsiteY1" fmla="*/ 16594 h 576940"/>
              <a:gd name="connsiteX2" fmla="*/ 2881312 w 4412048"/>
              <a:gd name="connsiteY2" fmla="*/ 59108 h 576940"/>
              <a:gd name="connsiteX3" fmla="*/ 4405312 w 4412048"/>
              <a:gd name="connsiteY3" fmla="*/ 291852 h 576940"/>
              <a:gd name="connsiteX4" fmla="*/ 2220912 w 4412048"/>
              <a:gd name="connsiteY4" fmla="*/ 567110 h 576940"/>
              <a:gd name="connsiteX5" fmla="*/ 950912 w 4412048"/>
              <a:gd name="connsiteY5" fmla="*/ 494538 h 576940"/>
              <a:gd name="connsiteX6" fmla="*/ 36512 w 4412048"/>
              <a:gd name="connsiteY6" fmla="*/ 291852 h 576940"/>
              <a:gd name="connsiteX0" fmla="*/ 36512 w 4413440"/>
              <a:gd name="connsiteY0" fmla="*/ 291852 h 576940"/>
              <a:gd name="connsiteX1" fmla="*/ 2220912 w 4413440"/>
              <a:gd name="connsiteY1" fmla="*/ 16594 h 576940"/>
              <a:gd name="connsiteX2" fmla="*/ 3113540 w 4413440"/>
              <a:gd name="connsiteY2" fmla="*/ 59108 h 576940"/>
              <a:gd name="connsiteX3" fmla="*/ 4405312 w 4413440"/>
              <a:gd name="connsiteY3" fmla="*/ 291852 h 576940"/>
              <a:gd name="connsiteX4" fmla="*/ 2220912 w 4413440"/>
              <a:gd name="connsiteY4" fmla="*/ 567110 h 576940"/>
              <a:gd name="connsiteX5" fmla="*/ 950912 w 4413440"/>
              <a:gd name="connsiteY5" fmla="*/ 494538 h 576940"/>
              <a:gd name="connsiteX6" fmla="*/ 36512 w 4413440"/>
              <a:gd name="connsiteY6" fmla="*/ 291852 h 576940"/>
              <a:gd name="connsiteX0" fmla="*/ 5649 w 4382577"/>
              <a:gd name="connsiteY0" fmla="*/ 253964 h 539052"/>
              <a:gd name="connsiteX1" fmla="*/ 1348220 w 4382577"/>
              <a:gd name="connsiteY1" fmla="*/ 51278 h 539052"/>
              <a:gd name="connsiteX2" fmla="*/ 3082677 w 4382577"/>
              <a:gd name="connsiteY2" fmla="*/ 21220 h 539052"/>
              <a:gd name="connsiteX3" fmla="*/ 4374449 w 4382577"/>
              <a:gd name="connsiteY3" fmla="*/ 253964 h 539052"/>
              <a:gd name="connsiteX4" fmla="*/ 2190049 w 4382577"/>
              <a:gd name="connsiteY4" fmla="*/ 529222 h 539052"/>
              <a:gd name="connsiteX5" fmla="*/ 920049 w 4382577"/>
              <a:gd name="connsiteY5" fmla="*/ 456650 h 539052"/>
              <a:gd name="connsiteX6" fmla="*/ 5649 w 4382577"/>
              <a:gd name="connsiteY6" fmla="*/ 253964 h 5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2577" h="539052">
                <a:moveTo>
                  <a:pt x="5649" y="253964"/>
                </a:moveTo>
                <a:cubicBezTo>
                  <a:pt x="77011" y="186402"/>
                  <a:pt x="835382" y="90069"/>
                  <a:pt x="1348220" y="51278"/>
                </a:cubicBezTo>
                <a:cubicBezTo>
                  <a:pt x="1861058" y="12487"/>
                  <a:pt x="2718610" y="-24656"/>
                  <a:pt x="3082677" y="21220"/>
                </a:cubicBezTo>
                <a:cubicBezTo>
                  <a:pt x="3446744" y="67096"/>
                  <a:pt x="4484516" y="169297"/>
                  <a:pt x="4374449" y="253964"/>
                </a:cubicBezTo>
                <a:cubicBezTo>
                  <a:pt x="4264382" y="338631"/>
                  <a:pt x="2765782" y="495441"/>
                  <a:pt x="2190049" y="529222"/>
                </a:cubicBezTo>
                <a:cubicBezTo>
                  <a:pt x="1614316" y="563003"/>
                  <a:pt x="1284116" y="502526"/>
                  <a:pt x="920049" y="456650"/>
                </a:cubicBezTo>
                <a:cubicBezTo>
                  <a:pt x="555982" y="410774"/>
                  <a:pt x="-65713" y="321526"/>
                  <a:pt x="5649" y="253964"/>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7"/>
          <p:cNvSpPr/>
          <p:nvPr userDrawn="1"/>
        </p:nvSpPr>
        <p:spPr>
          <a:xfrm>
            <a:off x="0" y="2399695"/>
            <a:ext cx="4896152" cy="406400"/>
          </a:xfrm>
          <a:custGeom>
            <a:avLst/>
            <a:gdLst>
              <a:gd name="connsiteX0" fmla="*/ 0 w 4368800"/>
              <a:gd name="connsiteY0" fmla="*/ 275258 h 550515"/>
              <a:gd name="connsiteX1" fmla="*/ 2184400 w 4368800"/>
              <a:gd name="connsiteY1" fmla="*/ 0 h 550515"/>
              <a:gd name="connsiteX2" fmla="*/ 4368800 w 4368800"/>
              <a:gd name="connsiteY2" fmla="*/ 275258 h 550515"/>
              <a:gd name="connsiteX3" fmla="*/ 2184400 w 4368800"/>
              <a:gd name="connsiteY3" fmla="*/ 550516 h 550515"/>
              <a:gd name="connsiteX4" fmla="*/ 0 w 4368800"/>
              <a:gd name="connsiteY4" fmla="*/ 275258 h 550515"/>
              <a:gd name="connsiteX0" fmla="*/ 36512 w 4405312"/>
              <a:gd name="connsiteY0" fmla="*/ 275258 h 560346"/>
              <a:gd name="connsiteX1" fmla="*/ 2220912 w 4405312"/>
              <a:gd name="connsiteY1" fmla="*/ 0 h 560346"/>
              <a:gd name="connsiteX2" fmla="*/ 4405312 w 4405312"/>
              <a:gd name="connsiteY2" fmla="*/ 275258 h 560346"/>
              <a:gd name="connsiteX3" fmla="*/ 2220912 w 4405312"/>
              <a:gd name="connsiteY3" fmla="*/ 550516 h 560346"/>
              <a:gd name="connsiteX4" fmla="*/ 950912 w 4405312"/>
              <a:gd name="connsiteY4" fmla="*/ 477944 h 560346"/>
              <a:gd name="connsiteX5" fmla="*/ 36512 w 4405312"/>
              <a:gd name="connsiteY5" fmla="*/ 275258 h 560346"/>
              <a:gd name="connsiteX0" fmla="*/ 36512 w 4412048"/>
              <a:gd name="connsiteY0" fmla="*/ 291852 h 576940"/>
              <a:gd name="connsiteX1" fmla="*/ 2220912 w 4412048"/>
              <a:gd name="connsiteY1" fmla="*/ 16594 h 576940"/>
              <a:gd name="connsiteX2" fmla="*/ 2881312 w 4412048"/>
              <a:gd name="connsiteY2" fmla="*/ 59108 h 576940"/>
              <a:gd name="connsiteX3" fmla="*/ 4405312 w 4412048"/>
              <a:gd name="connsiteY3" fmla="*/ 291852 h 576940"/>
              <a:gd name="connsiteX4" fmla="*/ 2220912 w 4412048"/>
              <a:gd name="connsiteY4" fmla="*/ 567110 h 576940"/>
              <a:gd name="connsiteX5" fmla="*/ 950912 w 4412048"/>
              <a:gd name="connsiteY5" fmla="*/ 494538 h 576940"/>
              <a:gd name="connsiteX6" fmla="*/ 36512 w 4412048"/>
              <a:gd name="connsiteY6" fmla="*/ 291852 h 576940"/>
              <a:gd name="connsiteX0" fmla="*/ 36512 w 4413440"/>
              <a:gd name="connsiteY0" fmla="*/ 291852 h 576940"/>
              <a:gd name="connsiteX1" fmla="*/ 2220912 w 4413440"/>
              <a:gd name="connsiteY1" fmla="*/ 16594 h 576940"/>
              <a:gd name="connsiteX2" fmla="*/ 3113540 w 4413440"/>
              <a:gd name="connsiteY2" fmla="*/ 59108 h 576940"/>
              <a:gd name="connsiteX3" fmla="*/ 4405312 w 4413440"/>
              <a:gd name="connsiteY3" fmla="*/ 291852 h 576940"/>
              <a:gd name="connsiteX4" fmla="*/ 2220912 w 4413440"/>
              <a:gd name="connsiteY4" fmla="*/ 567110 h 576940"/>
              <a:gd name="connsiteX5" fmla="*/ 950912 w 4413440"/>
              <a:gd name="connsiteY5" fmla="*/ 494538 h 576940"/>
              <a:gd name="connsiteX6" fmla="*/ 36512 w 4413440"/>
              <a:gd name="connsiteY6" fmla="*/ 291852 h 576940"/>
              <a:gd name="connsiteX0" fmla="*/ 5649 w 4382577"/>
              <a:gd name="connsiteY0" fmla="*/ 253964 h 539052"/>
              <a:gd name="connsiteX1" fmla="*/ 1348220 w 4382577"/>
              <a:gd name="connsiteY1" fmla="*/ 51278 h 539052"/>
              <a:gd name="connsiteX2" fmla="*/ 3082677 w 4382577"/>
              <a:gd name="connsiteY2" fmla="*/ 21220 h 539052"/>
              <a:gd name="connsiteX3" fmla="*/ 4374449 w 4382577"/>
              <a:gd name="connsiteY3" fmla="*/ 253964 h 539052"/>
              <a:gd name="connsiteX4" fmla="*/ 2190049 w 4382577"/>
              <a:gd name="connsiteY4" fmla="*/ 529222 h 539052"/>
              <a:gd name="connsiteX5" fmla="*/ 920049 w 4382577"/>
              <a:gd name="connsiteY5" fmla="*/ 456650 h 539052"/>
              <a:gd name="connsiteX6" fmla="*/ 5649 w 4382577"/>
              <a:gd name="connsiteY6" fmla="*/ 253964 h 5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2577" h="539052">
                <a:moveTo>
                  <a:pt x="5649" y="253964"/>
                </a:moveTo>
                <a:cubicBezTo>
                  <a:pt x="77011" y="186402"/>
                  <a:pt x="835382" y="90069"/>
                  <a:pt x="1348220" y="51278"/>
                </a:cubicBezTo>
                <a:cubicBezTo>
                  <a:pt x="1861058" y="12487"/>
                  <a:pt x="2718610" y="-24656"/>
                  <a:pt x="3082677" y="21220"/>
                </a:cubicBezTo>
                <a:cubicBezTo>
                  <a:pt x="3446744" y="67096"/>
                  <a:pt x="4484516" y="169297"/>
                  <a:pt x="4374449" y="253964"/>
                </a:cubicBezTo>
                <a:cubicBezTo>
                  <a:pt x="4264382" y="338631"/>
                  <a:pt x="2765782" y="495441"/>
                  <a:pt x="2190049" y="529222"/>
                </a:cubicBezTo>
                <a:cubicBezTo>
                  <a:pt x="1614316" y="563003"/>
                  <a:pt x="1284116" y="502526"/>
                  <a:pt x="920049" y="456650"/>
                </a:cubicBezTo>
                <a:cubicBezTo>
                  <a:pt x="555982" y="410774"/>
                  <a:pt x="-65713" y="321526"/>
                  <a:pt x="5649" y="253964"/>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1917932205"/>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9DBF-2DBE-4487-B747-8C2983F61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15D1CA-E27E-4482-A1D4-1FE97F617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73072-5085-4B2D-B92D-9D009F6EE623}"/>
              </a:ext>
            </a:extLst>
          </p:cNvPr>
          <p:cNvSpPr>
            <a:spLocks noGrp="1"/>
          </p:cNvSpPr>
          <p:nvPr>
            <p:ph type="dt" sz="half" idx="10"/>
          </p:nvPr>
        </p:nvSpPr>
        <p:spPr/>
        <p:txBody>
          <a:bodyPr/>
          <a:lstStyle/>
          <a:p>
            <a:fld id="{E1D7BA34-887D-4802-847E-A5E24E88037D}" type="datetimeFigureOut">
              <a:rPr lang="en-US" smtClean="0"/>
              <a:t>4/23/2022</a:t>
            </a:fld>
            <a:endParaRPr lang="en-US"/>
          </a:p>
        </p:txBody>
      </p:sp>
      <p:sp>
        <p:nvSpPr>
          <p:cNvPr id="5" name="Footer Placeholder 4">
            <a:extLst>
              <a:ext uri="{FF2B5EF4-FFF2-40B4-BE49-F238E27FC236}">
                <a16:creationId xmlns:a16="http://schemas.microsoft.com/office/drawing/2014/main" id="{C3BFD744-0430-4BE2-AC8D-D11E4481F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FCE1B-520E-4A4A-801B-622DDCAD3C64}"/>
              </a:ext>
            </a:extLst>
          </p:cNvPr>
          <p:cNvSpPr>
            <a:spLocks noGrp="1"/>
          </p:cNvSpPr>
          <p:nvPr>
            <p:ph type="sldNum" sz="quarter" idx="12"/>
          </p:nvPr>
        </p:nvSpPr>
        <p:spPr/>
        <p:txBody>
          <a:bodyPr/>
          <a:lstStyle/>
          <a:p>
            <a:fld id="{01356B4D-5C91-4FDE-A5FE-64F3B330BBBF}" type="slidenum">
              <a:rPr lang="en-US" smtClean="0"/>
              <a:t>‹#›</a:t>
            </a:fld>
            <a:endParaRPr lang="en-US"/>
          </a:p>
        </p:txBody>
      </p:sp>
    </p:spTree>
    <p:extLst>
      <p:ext uri="{BB962C8B-B14F-4D97-AF65-F5344CB8AC3E}">
        <p14:creationId xmlns:p14="http://schemas.microsoft.com/office/powerpoint/2010/main" val="339092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C4FD-CB5F-4DB9-9523-F4846ABE7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F4B49E-F2B4-4D25-82AA-558D684F46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E38D0-ACE2-4D22-AAD1-50E5EAFEE318}"/>
              </a:ext>
            </a:extLst>
          </p:cNvPr>
          <p:cNvSpPr>
            <a:spLocks noGrp="1"/>
          </p:cNvSpPr>
          <p:nvPr>
            <p:ph type="dt" sz="half" idx="10"/>
          </p:nvPr>
        </p:nvSpPr>
        <p:spPr/>
        <p:txBody>
          <a:bodyPr/>
          <a:lstStyle/>
          <a:p>
            <a:fld id="{E1D7BA34-887D-4802-847E-A5E24E88037D}" type="datetimeFigureOut">
              <a:rPr lang="en-US" smtClean="0"/>
              <a:t>4/23/2022</a:t>
            </a:fld>
            <a:endParaRPr lang="en-US"/>
          </a:p>
        </p:txBody>
      </p:sp>
      <p:sp>
        <p:nvSpPr>
          <p:cNvPr id="5" name="Footer Placeholder 4">
            <a:extLst>
              <a:ext uri="{FF2B5EF4-FFF2-40B4-BE49-F238E27FC236}">
                <a16:creationId xmlns:a16="http://schemas.microsoft.com/office/drawing/2014/main" id="{26A3F1B2-C627-4654-87D6-629070368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589B5-F6FF-4A52-AD76-09539EE9CE59}"/>
              </a:ext>
            </a:extLst>
          </p:cNvPr>
          <p:cNvSpPr>
            <a:spLocks noGrp="1"/>
          </p:cNvSpPr>
          <p:nvPr>
            <p:ph type="sldNum" sz="quarter" idx="12"/>
          </p:nvPr>
        </p:nvSpPr>
        <p:spPr/>
        <p:txBody>
          <a:bodyPr/>
          <a:lstStyle/>
          <a:p>
            <a:fld id="{01356B4D-5C91-4FDE-A5FE-64F3B330BBBF}" type="slidenum">
              <a:rPr lang="en-US" smtClean="0"/>
              <a:t>‹#›</a:t>
            </a:fld>
            <a:endParaRPr lang="en-US"/>
          </a:p>
        </p:txBody>
      </p:sp>
    </p:spTree>
    <p:extLst>
      <p:ext uri="{BB962C8B-B14F-4D97-AF65-F5344CB8AC3E}">
        <p14:creationId xmlns:p14="http://schemas.microsoft.com/office/powerpoint/2010/main" val="205102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F8505-BB14-461E-AEB4-895362BF6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EE6165-AB2B-4F7D-B8E6-F928C54E5E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6B6F3D-909C-4629-99AA-B1AA43DBB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20BB2A-8610-43F3-B95F-074FBD8513C9}"/>
              </a:ext>
            </a:extLst>
          </p:cNvPr>
          <p:cNvSpPr>
            <a:spLocks noGrp="1"/>
          </p:cNvSpPr>
          <p:nvPr>
            <p:ph type="dt" sz="half" idx="10"/>
          </p:nvPr>
        </p:nvSpPr>
        <p:spPr/>
        <p:txBody>
          <a:bodyPr/>
          <a:lstStyle/>
          <a:p>
            <a:fld id="{E1D7BA34-887D-4802-847E-A5E24E88037D}" type="datetimeFigureOut">
              <a:rPr lang="en-US" smtClean="0"/>
              <a:t>4/23/2022</a:t>
            </a:fld>
            <a:endParaRPr lang="en-US"/>
          </a:p>
        </p:txBody>
      </p:sp>
      <p:sp>
        <p:nvSpPr>
          <p:cNvPr id="6" name="Footer Placeholder 5">
            <a:extLst>
              <a:ext uri="{FF2B5EF4-FFF2-40B4-BE49-F238E27FC236}">
                <a16:creationId xmlns:a16="http://schemas.microsoft.com/office/drawing/2014/main" id="{8BA2AE3D-A51A-4652-A3F9-8989DF105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1A0FF-EADE-4B93-BC57-810EBE8E1732}"/>
              </a:ext>
            </a:extLst>
          </p:cNvPr>
          <p:cNvSpPr>
            <a:spLocks noGrp="1"/>
          </p:cNvSpPr>
          <p:nvPr>
            <p:ph type="sldNum" sz="quarter" idx="12"/>
          </p:nvPr>
        </p:nvSpPr>
        <p:spPr/>
        <p:txBody>
          <a:bodyPr/>
          <a:lstStyle/>
          <a:p>
            <a:fld id="{01356B4D-5C91-4FDE-A5FE-64F3B330BBBF}" type="slidenum">
              <a:rPr lang="en-US" smtClean="0"/>
              <a:t>‹#›</a:t>
            </a:fld>
            <a:endParaRPr lang="en-US"/>
          </a:p>
        </p:txBody>
      </p:sp>
    </p:spTree>
    <p:extLst>
      <p:ext uri="{BB962C8B-B14F-4D97-AF65-F5344CB8AC3E}">
        <p14:creationId xmlns:p14="http://schemas.microsoft.com/office/powerpoint/2010/main" val="350847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74F9-0468-4526-AC9E-92F4406C83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83B553-097C-4980-B37B-32051E81F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DFA8B2-C316-4A73-9D39-F39134E086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916DD-229A-4AF5-A19B-6E824BF241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DD25B2-B2C7-45BA-A2E0-8995D3A2B4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DA1692-2A79-496A-BBF8-576E8060F1E9}"/>
              </a:ext>
            </a:extLst>
          </p:cNvPr>
          <p:cNvSpPr>
            <a:spLocks noGrp="1"/>
          </p:cNvSpPr>
          <p:nvPr>
            <p:ph type="dt" sz="half" idx="10"/>
          </p:nvPr>
        </p:nvSpPr>
        <p:spPr/>
        <p:txBody>
          <a:bodyPr/>
          <a:lstStyle/>
          <a:p>
            <a:fld id="{E1D7BA34-887D-4802-847E-A5E24E88037D}" type="datetimeFigureOut">
              <a:rPr lang="en-US" smtClean="0"/>
              <a:t>4/23/2022</a:t>
            </a:fld>
            <a:endParaRPr lang="en-US"/>
          </a:p>
        </p:txBody>
      </p:sp>
      <p:sp>
        <p:nvSpPr>
          <p:cNvPr id="8" name="Footer Placeholder 7">
            <a:extLst>
              <a:ext uri="{FF2B5EF4-FFF2-40B4-BE49-F238E27FC236}">
                <a16:creationId xmlns:a16="http://schemas.microsoft.com/office/drawing/2014/main" id="{E3454431-B216-4B5E-9780-347B44F05A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CB922B-CB55-445F-890A-01312F0C4482}"/>
              </a:ext>
            </a:extLst>
          </p:cNvPr>
          <p:cNvSpPr>
            <a:spLocks noGrp="1"/>
          </p:cNvSpPr>
          <p:nvPr>
            <p:ph type="sldNum" sz="quarter" idx="12"/>
          </p:nvPr>
        </p:nvSpPr>
        <p:spPr/>
        <p:txBody>
          <a:bodyPr/>
          <a:lstStyle/>
          <a:p>
            <a:fld id="{01356B4D-5C91-4FDE-A5FE-64F3B330BBBF}" type="slidenum">
              <a:rPr lang="en-US" smtClean="0"/>
              <a:t>‹#›</a:t>
            </a:fld>
            <a:endParaRPr lang="en-US"/>
          </a:p>
        </p:txBody>
      </p:sp>
    </p:spTree>
    <p:extLst>
      <p:ext uri="{BB962C8B-B14F-4D97-AF65-F5344CB8AC3E}">
        <p14:creationId xmlns:p14="http://schemas.microsoft.com/office/powerpoint/2010/main" val="8334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B6D7D-F7A9-49A3-9024-A98DDE54D7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D1290D-CBE9-4FE6-AF2D-F2C84BBB91A9}"/>
              </a:ext>
            </a:extLst>
          </p:cNvPr>
          <p:cNvSpPr>
            <a:spLocks noGrp="1"/>
          </p:cNvSpPr>
          <p:nvPr>
            <p:ph type="dt" sz="half" idx="10"/>
          </p:nvPr>
        </p:nvSpPr>
        <p:spPr/>
        <p:txBody>
          <a:bodyPr/>
          <a:lstStyle/>
          <a:p>
            <a:fld id="{E1D7BA34-887D-4802-847E-A5E24E88037D}" type="datetimeFigureOut">
              <a:rPr lang="en-US" smtClean="0"/>
              <a:t>4/23/2022</a:t>
            </a:fld>
            <a:endParaRPr lang="en-US"/>
          </a:p>
        </p:txBody>
      </p:sp>
      <p:sp>
        <p:nvSpPr>
          <p:cNvPr id="4" name="Footer Placeholder 3">
            <a:extLst>
              <a:ext uri="{FF2B5EF4-FFF2-40B4-BE49-F238E27FC236}">
                <a16:creationId xmlns:a16="http://schemas.microsoft.com/office/drawing/2014/main" id="{DAB50F84-7AFD-47D4-880B-D0CCA1DE38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AC3581-D87E-47B0-A883-153303970B3F}"/>
              </a:ext>
            </a:extLst>
          </p:cNvPr>
          <p:cNvSpPr>
            <a:spLocks noGrp="1"/>
          </p:cNvSpPr>
          <p:nvPr>
            <p:ph type="sldNum" sz="quarter" idx="12"/>
          </p:nvPr>
        </p:nvSpPr>
        <p:spPr/>
        <p:txBody>
          <a:bodyPr/>
          <a:lstStyle/>
          <a:p>
            <a:fld id="{01356B4D-5C91-4FDE-A5FE-64F3B330BBBF}" type="slidenum">
              <a:rPr lang="en-US" smtClean="0"/>
              <a:t>‹#›</a:t>
            </a:fld>
            <a:endParaRPr lang="en-US"/>
          </a:p>
        </p:txBody>
      </p:sp>
    </p:spTree>
    <p:extLst>
      <p:ext uri="{BB962C8B-B14F-4D97-AF65-F5344CB8AC3E}">
        <p14:creationId xmlns:p14="http://schemas.microsoft.com/office/powerpoint/2010/main" val="182472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27FFC-C54C-4704-8A31-C60FFEE2CD83}"/>
              </a:ext>
            </a:extLst>
          </p:cNvPr>
          <p:cNvSpPr>
            <a:spLocks noGrp="1"/>
          </p:cNvSpPr>
          <p:nvPr>
            <p:ph type="dt" sz="half" idx="10"/>
          </p:nvPr>
        </p:nvSpPr>
        <p:spPr/>
        <p:txBody>
          <a:bodyPr/>
          <a:lstStyle/>
          <a:p>
            <a:fld id="{E1D7BA34-887D-4802-847E-A5E24E88037D}" type="datetimeFigureOut">
              <a:rPr lang="en-US" smtClean="0"/>
              <a:t>4/23/2022</a:t>
            </a:fld>
            <a:endParaRPr lang="en-US"/>
          </a:p>
        </p:txBody>
      </p:sp>
      <p:sp>
        <p:nvSpPr>
          <p:cNvPr id="3" name="Footer Placeholder 2">
            <a:extLst>
              <a:ext uri="{FF2B5EF4-FFF2-40B4-BE49-F238E27FC236}">
                <a16:creationId xmlns:a16="http://schemas.microsoft.com/office/drawing/2014/main" id="{C89042D4-8E77-447C-81CF-1F98BBEFEB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31090A-1741-44AB-A8D4-EB59813D0A74}"/>
              </a:ext>
            </a:extLst>
          </p:cNvPr>
          <p:cNvSpPr>
            <a:spLocks noGrp="1"/>
          </p:cNvSpPr>
          <p:nvPr>
            <p:ph type="sldNum" sz="quarter" idx="12"/>
          </p:nvPr>
        </p:nvSpPr>
        <p:spPr/>
        <p:txBody>
          <a:bodyPr/>
          <a:lstStyle/>
          <a:p>
            <a:fld id="{01356B4D-5C91-4FDE-A5FE-64F3B330BBBF}" type="slidenum">
              <a:rPr lang="en-US" smtClean="0"/>
              <a:t>‹#›</a:t>
            </a:fld>
            <a:endParaRPr lang="en-US"/>
          </a:p>
        </p:txBody>
      </p:sp>
    </p:spTree>
    <p:extLst>
      <p:ext uri="{BB962C8B-B14F-4D97-AF65-F5344CB8AC3E}">
        <p14:creationId xmlns:p14="http://schemas.microsoft.com/office/powerpoint/2010/main" val="57693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454E-22B5-454C-9D3B-CAF4AD78A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934F66-5C24-4612-953F-42E124694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F066BD-7294-47BD-9CB2-D85D02010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8256A-D898-4B74-83FA-E11E8EA5E56A}"/>
              </a:ext>
            </a:extLst>
          </p:cNvPr>
          <p:cNvSpPr>
            <a:spLocks noGrp="1"/>
          </p:cNvSpPr>
          <p:nvPr>
            <p:ph type="dt" sz="half" idx="10"/>
          </p:nvPr>
        </p:nvSpPr>
        <p:spPr/>
        <p:txBody>
          <a:bodyPr/>
          <a:lstStyle/>
          <a:p>
            <a:fld id="{E1D7BA34-887D-4802-847E-A5E24E88037D}" type="datetimeFigureOut">
              <a:rPr lang="en-US" smtClean="0"/>
              <a:t>4/23/2022</a:t>
            </a:fld>
            <a:endParaRPr lang="en-US"/>
          </a:p>
        </p:txBody>
      </p:sp>
      <p:sp>
        <p:nvSpPr>
          <p:cNvPr id="6" name="Footer Placeholder 5">
            <a:extLst>
              <a:ext uri="{FF2B5EF4-FFF2-40B4-BE49-F238E27FC236}">
                <a16:creationId xmlns:a16="http://schemas.microsoft.com/office/drawing/2014/main" id="{1DA8A98D-3499-47A1-8A04-CBE1ED11B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5CD20-74C8-49EE-8742-EC85DDB40E15}"/>
              </a:ext>
            </a:extLst>
          </p:cNvPr>
          <p:cNvSpPr>
            <a:spLocks noGrp="1"/>
          </p:cNvSpPr>
          <p:nvPr>
            <p:ph type="sldNum" sz="quarter" idx="12"/>
          </p:nvPr>
        </p:nvSpPr>
        <p:spPr/>
        <p:txBody>
          <a:bodyPr/>
          <a:lstStyle/>
          <a:p>
            <a:fld id="{01356B4D-5C91-4FDE-A5FE-64F3B330BBBF}" type="slidenum">
              <a:rPr lang="en-US" smtClean="0"/>
              <a:t>‹#›</a:t>
            </a:fld>
            <a:endParaRPr lang="en-US"/>
          </a:p>
        </p:txBody>
      </p:sp>
    </p:spTree>
    <p:extLst>
      <p:ext uri="{BB962C8B-B14F-4D97-AF65-F5344CB8AC3E}">
        <p14:creationId xmlns:p14="http://schemas.microsoft.com/office/powerpoint/2010/main" val="240400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71AC-C530-40B3-BAD1-56AD94FD0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13AF79-7482-465D-ABF3-4E2AD2D852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6C5205-F4CC-4964-AA59-18D271ABA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F384A-870F-4042-A4B6-1022FD33BB27}"/>
              </a:ext>
            </a:extLst>
          </p:cNvPr>
          <p:cNvSpPr>
            <a:spLocks noGrp="1"/>
          </p:cNvSpPr>
          <p:nvPr>
            <p:ph type="dt" sz="half" idx="10"/>
          </p:nvPr>
        </p:nvSpPr>
        <p:spPr/>
        <p:txBody>
          <a:bodyPr/>
          <a:lstStyle/>
          <a:p>
            <a:fld id="{E1D7BA34-887D-4802-847E-A5E24E88037D}" type="datetimeFigureOut">
              <a:rPr lang="en-US" smtClean="0"/>
              <a:t>4/23/2022</a:t>
            </a:fld>
            <a:endParaRPr lang="en-US"/>
          </a:p>
        </p:txBody>
      </p:sp>
      <p:sp>
        <p:nvSpPr>
          <p:cNvPr id="6" name="Footer Placeholder 5">
            <a:extLst>
              <a:ext uri="{FF2B5EF4-FFF2-40B4-BE49-F238E27FC236}">
                <a16:creationId xmlns:a16="http://schemas.microsoft.com/office/drawing/2014/main" id="{0A7AA079-B205-4207-94D2-6BBF6D8EF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CA90D-305F-4223-881E-C692299F8BB4}"/>
              </a:ext>
            </a:extLst>
          </p:cNvPr>
          <p:cNvSpPr>
            <a:spLocks noGrp="1"/>
          </p:cNvSpPr>
          <p:nvPr>
            <p:ph type="sldNum" sz="quarter" idx="12"/>
          </p:nvPr>
        </p:nvSpPr>
        <p:spPr/>
        <p:txBody>
          <a:bodyPr/>
          <a:lstStyle/>
          <a:p>
            <a:fld id="{01356B4D-5C91-4FDE-A5FE-64F3B330BBBF}" type="slidenum">
              <a:rPr lang="en-US" smtClean="0"/>
              <a:t>‹#›</a:t>
            </a:fld>
            <a:endParaRPr lang="en-US"/>
          </a:p>
        </p:txBody>
      </p:sp>
    </p:spTree>
    <p:extLst>
      <p:ext uri="{BB962C8B-B14F-4D97-AF65-F5344CB8AC3E}">
        <p14:creationId xmlns:p14="http://schemas.microsoft.com/office/powerpoint/2010/main" val="266887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26F73E-63C3-4918-A2BB-0FC8A1295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53BAE4-1160-4797-891B-D35F42A32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97F69-7B47-4102-BA6B-608EE62577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7BA34-887D-4802-847E-A5E24E88037D}" type="datetimeFigureOut">
              <a:rPr lang="en-US" smtClean="0"/>
              <a:t>4/23/2022</a:t>
            </a:fld>
            <a:endParaRPr lang="en-US"/>
          </a:p>
        </p:txBody>
      </p:sp>
      <p:sp>
        <p:nvSpPr>
          <p:cNvPr id="5" name="Footer Placeholder 4">
            <a:extLst>
              <a:ext uri="{FF2B5EF4-FFF2-40B4-BE49-F238E27FC236}">
                <a16:creationId xmlns:a16="http://schemas.microsoft.com/office/drawing/2014/main" id="{5EA043A4-94A1-461C-B56B-D1A04BF19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93D9BC-EA9E-455A-A48A-215632EF2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56B4D-5C91-4FDE-A5FE-64F3B330BBBF}" type="slidenum">
              <a:rPr lang="en-US" smtClean="0"/>
              <a:t>‹#›</a:t>
            </a:fld>
            <a:endParaRPr lang="en-US"/>
          </a:p>
        </p:txBody>
      </p:sp>
    </p:spTree>
    <p:extLst>
      <p:ext uri="{BB962C8B-B14F-4D97-AF65-F5344CB8AC3E}">
        <p14:creationId xmlns:p14="http://schemas.microsoft.com/office/powerpoint/2010/main" val="228648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8.png"/><Relationship Id="rId3" Type="http://schemas.openxmlformats.org/officeDocument/2006/relationships/image" Target="../media/image29.jpe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1.jpg"/><Relationship Id="rId10" Type="http://schemas.openxmlformats.org/officeDocument/2006/relationships/image" Target="../media/image17.png"/><Relationship Id="rId4" Type="http://schemas.openxmlformats.org/officeDocument/2006/relationships/image" Target="../media/image30.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8.png"/><Relationship Id="rId3" Type="http://schemas.openxmlformats.org/officeDocument/2006/relationships/image" Target="../media/image29.jpe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1.jpg"/><Relationship Id="rId10" Type="http://schemas.openxmlformats.org/officeDocument/2006/relationships/image" Target="../media/image17.png"/><Relationship Id="rId4" Type="http://schemas.openxmlformats.org/officeDocument/2006/relationships/image" Target="../media/image30.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8.png"/><Relationship Id="rId3" Type="http://schemas.openxmlformats.org/officeDocument/2006/relationships/image" Target="../media/image29.jpe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1.jpg"/><Relationship Id="rId10" Type="http://schemas.openxmlformats.org/officeDocument/2006/relationships/image" Target="../media/image17.png"/><Relationship Id="rId4" Type="http://schemas.openxmlformats.org/officeDocument/2006/relationships/image" Target="../media/image30.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2.xml"/><Relationship Id="rId50" Type="http://schemas.openxmlformats.org/officeDocument/2006/relationships/image" Target="../media/image16.png"/><Relationship Id="rId55" Type="http://schemas.openxmlformats.org/officeDocument/2006/relationships/image" Target="../media/image7.png"/><Relationship Id="rId63" Type="http://schemas.openxmlformats.org/officeDocument/2006/relationships/image" Target="../media/image21.png"/><Relationship Id="rId68" Type="http://schemas.microsoft.com/office/2007/relationships/hdphoto" Target="../media/hdphoto3.wdp"/><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audio" Target="../media/media1.mp3"/><Relationship Id="rId53" Type="http://schemas.openxmlformats.org/officeDocument/2006/relationships/image" Target="../media/image5.png"/><Relationship Id="rId58" Type="http://schemas.openxmlformats.org/officeDocument/2006/relationships/image" Target="../media/image9.png"/><Relationship Id="rId66" Type="http://schemas.microsoft.com/office/2007/relationships/hdphoto" Target="../media/hdphoto2.wdp"/><Relationship Id="rId5" Type="http://schemas.openxmlformats.org/officeDocument/2006/relationships/tags" Target="../tags/tag5.xml"/><Relationship Id="rId61" Type="http://schemas.openxmlformats.org/officeDocument/2006/relationships/image" Target="../media/image19.png"/><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8.png"/><Relationship Id="rId64" Type="http://schemas.microsoft.com/office/2007/relationships/hdphoto" Target="../media/hdphoto1.wdp"/><Relationship Id="rId8" Type="http://schemas.openxmlformats.org/officeDocument/2006/relationships/tags" Target="../tags/tag8.xml"/><Relationship Id="rId51" Type="http://schemas.openxmlformats.org/officeDocument/2006/relationships/image" Target="../media/image3.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4.xml"/><Relationship Id="rId59" Type="http://schemas.openxmlformats.org/officeDocument/2006/relationships/image" Target="../media/image18.png"/><Relationship Id="rId67" Type="http://schemas.openxmlformats.org/officeDocument/2006/relationships/image" Target="../media/image23.pn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6.png"/><Relationship Id="rId62" Type="http://schemas.openxmlformats.org/officeDocument/2006/relationships/image" Target="../media/image20.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15.png"/><Relationship Id="rId57" Type="http://schemas.openxmlformats.org/officeDocument/2006/relationships/image" Target="../media/image17.png"/><Relationship Id="rId10" Type="http://schemas.openxmlformats.org/officeDocument/2006/relationships/tags" Target="../tags/tag10.xml"/><Relationship Id="rId31" Type="http://schemas.openxmlformats.org/officeDocument/2006/relationships/tags" Target="../tags/tag31.xml"/><Relationship Id="rId44" Type="http://schemas.microsoft.com/office/2007/relationships/media" Target="../media/media1.mp3"/><Relationship Id="rId52" Type="http://schemas.openxmlformats.org/officeDocument/2006/relationships/image" Target="../media/image4.png"/><Relationship Id="rId60" Type="http://schemas.openxmlformats.org/officeDocument/2006/relationships/image" Target="../media/image10.png"/><Relationship Id="rId65" Type="http://schemas.openxmlformats.org/officeDocument/2006/relationships/image" Target="../media/image22.pn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4.png"/><Relationship Id="rId12" Type="http://schemas.openxmlformats.org/officeDocument/2006/relationships/image" Target="../media/image17.png"/><Relationship Id="rId2" Type="http://schemas.openxmlformats.org/officeDocument/2006/relationships/notesSlide" Target="../notesSlides/notesSlide18.xml"/><Relationship Id="rId16"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14.png"/><Relationship Id="rId1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6.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A641-F56F-4EAB-B1D4-67E06FDFB3F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7FF7556-C22E-47FF-B1A3-E43B1D16574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828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2B2D1-FA8E-408B-A47E-B056BCDA6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6768">
            <a:off x="6364358" y="4052910"/>
            <a:ext cx="2614117" cy="23091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07000C1A-ABCA-4309-A0B7-B30C01DC88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96466">
            <a:off x="8580427" y="575532"/>
            <a:ext cx="2866773" cy="26326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B9226E65-7B11-4121-8ABA-9659CD79CB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4951" y="439283"/>
            <a:ext cx="3221971" cy="2432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矩形 19"/>
          <p:cNvSpPr/>
          <p:nvPr/>
        </p:nvSpPr>
        <p:spPr>
          <a:xfrm rot="1872109" flipH="1">
            <a:off x="4771415" y="300695"/>
            <a:ext cx="691589" cy="233588"/>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矩形 21"/>
          <p:cNvSpPr/>
          <p:nvPr/>
        </p:nvSpPr>
        <p:spPr>
          <a:xfrm rot="2051786" flipH="1">
            <a:off x="8648492" y="502643"/>
            <a:ext cx="691589" cy="233588"/>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矩形 23"/>
          <p:cNvSpPr/>
          <p:nvPr/>
        </p:nvSpPr>
        <p:spPr>
          <a:xfrm rot="8959443" flipH="1">
            <a:off x="8132784" y="3888693"/>
            <a:ext cx="691589" cy="233588"/>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8" name="组合 10">
            <a:extLst>
              <a:ext uri="{FF2B5EF4-FFF2-40B4-BE49-F238E27FC236}">
                <a16:creationId xmlns:a16="http://schemas.microsoft.com/office/drawing/2014/main" id="{82CFF83C-3474-47D5-8EE1-D68C7A24BE0A}"/>
              </a:ext>
            </a:extLst>
          </p:cNvPr>
          <p:cNvGrpSpPr/>
          <p:nvPr/>
        </p:nvGrpSpPr>
        <p:grpSpPr>
          <a:xfrm>
            <a:off x="499028" y="2816050"/>
            <a:ext cx="4890829" cy="3613257"/>
            <a:chOff x="5442857" y="2467429"/>
            <a:chExt cx="3098801" cy="2169887"/>
          </a:xfrm>
          <a:effectLst>
            <a:outerShdw blurRad="63500" sx="102000" sy="102000" algn="ctr" rotWithShape="0">
              <a:prstClr val="black">
                <a:alpha val="40000"/>
              </a:prstClr>
            </a:outerShdw>
          </a:effectLst>
        </p:grpSpPr>
        <p:grpSp>
          <p:nvGrpSpPr>
            <p:cNvPr id="9" name="组合 5">
              <a:extLst>
                <a:ext uri="{FF2B5EF4-FFF2-40B4-BE49-F238E27FC236}">
                  <a16:creationId xmlns:a16="http://schemas.microsoft.com/office/drawing/2014/main" id="{A8A54266-F0DB-4037-A31C-F40F106EF089}"/>
                </a:ext>
              </a:extLst>
            </p:cNvPr>
            <p:cNvGrpSpPr/>
            <p:nvPr/>
          </p:nvGrpSpPr>
          <p:grpSpPr>
            <a:xfrm>
              <a:off x="5442857" y="2467429"/>
              <a:ext cx="3098801" cy="2169887"/>
              <a:chOff x="5312229" y="2359949"/>
              <a:chExt cx="3418114" cy="2393481"/>
            </a:xfrm>
          </p:grpSpPr>
          <p:sp>
            <p:nvSpPr>
              <p:cNvPr id="14" name="椭圆 1">
                <a:extLst>
                  <a:ext uri="{FF2B5EF4-FFF2-40B4-BE49-F238E27FC236}">
                    <a16:creationId xmlns:a16="http://schemas.microsoft.com/office/drawing/2014/main" id="{2FAEE268-7247-462F-960E-8B367F5CE451}"/>
                  </a:ext>
                </a:extLst>
              </p:cNvPr>
              <p:cNvSpPr/>
              <p:nvPr/>
            </p:nvSpPr>
            <p:spPr>
              <a:xfrm>
                <a:off x="5312229" y="2359949"/>
                <a:ext cx="3418114" cy="2393481"/>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椭圆 1">
                <a:extLst>
                  <a:ext uri="{FF2B5EF4-FFF2-40B4-BE49-F238E27FC236}">
                    <a16:creationId xmlns:a16="http://schemas.microsoft.com/office/drawing/2014/main" id="{D2823191-DC68-4EF4-8A69-C3DF05BA1DBF}"/>
                  </a:ext>
                </a:extLst>
              </p:cNvPr>
              <p:cNvSpPr/>
              <p:nvPr/>
            </p:nvSpPr>
            <p:spPr>
              <a:xfrm>
                <a:off x="5471654" y="2438400"/>
                <a:ext cx="3106289" cy="2162629"/>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椭圆 1">
                <a:extLst>
                  <a:ext uri="{FF2B5EF4-FFF2-40B4-BE49-F238E27FC236}">
                    <a16:creationId xmlns:a16="http://schemas.microsoft.com/office/drawing/2014/main" id="{4A1BC716-5196-41F8-BC53-39CAF5E982E2}"/>
                  </a:ext>
                </a:extLst>
              </p:cNvPr>
              <p:cNvSpPr/>
              <p:nvPr/>
            </p:nvSpPr>
            <p:spPr>
              <a:xfrm>
                <a:off x="5399085" y="2405580"/>
                <a:ext cx="3205886" cy="2244872"/>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noFill/>
              <a:ln w="15875">
                <a:solidFill>
                  <a:srgbClr val="544B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pic>
          <p:nvPicPr>
            <p:cNvPr id="10" name="图片 6">
              <a:extLst>
                <a:ext uri="{FF2B5EF4-FFF2-40B4-BE49-F238E27FC236}">
                  <a16:creationId xmlns:a16="http://schemas.microsoft.com/office/drawing/2014/main" id="{BE68E03D-718A-415E-90E4-82ECB46DB7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6729770" y="2513057"/>
              <a:ext cx="216000" cy="272678"/>
            </a:xfrm>
            <a:prstGeom prst="rect">
              <a:avLst/>
            </a:prstGeom>
          </p:spPr>
        </p:pic>
        <p:pic>
          <p:nvPicPr>
            <p:cNvPr id="11" name="图片 7">
              <a:extLst>
                <a:ext uri="{FF2B5EF4-FFF2-40B4-BE49-F238E27FC236}">
                  <a16:creationId xmlns:a16="http://schemas.microsoft.com/office/drawing/2014/main" id="{AFF10485-6133-4E4E-BEAB-D92A8DAC6E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8117039" y="3382511"/>
              <a:ext cx="216000" cy="272678"/>
            </a:xfrm>
            <a:prstGeom prst="rect">
              <a:avLst/>
            </a:prstGeom>
          </p:spPr>
        </p:pic>
        <p:pic>
          <p:nvPicPr>
            <p:cNvPr id="12" name="图片 8">
              <a:extLst>
                <a:ext uri="{FF2B5EF4-FFF2-40B4-BE49-F238E27FC236}">
                  <a16:creationId xmlns:a16="http://schemas.microsoft.com/office/drawing/2014/main" id="{38521BED-3A20-4357-82D0-F1A5EF5D56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5645449" y="3294208"/>
              <a:ext cx="216000" cy="272678"/>
            </a:xfrm>
            <a:prstGeom prst="rect">
              <a:avLst/>
            </a:prstGeom>
          </p:spPr>
        </p:pic>
        <p:pic>
          <p:nvPicPr>
            <p:cNvPr id="13" name="图片 9">
              <a:extLst>
                <a:ext uri="{FF2B5EF4-FFF2-40B4-BE49-F238E27FC236}">
                  <a16:creationId xmlns:a16="http://schemas.microsoft.com/office/drawing/2014/main" id="{A3FC874E-C50C-4454-95F9-1952C3E0FE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6866798" y="4181446"/>
              <a:ext cx="216000" cy="272678"/>
            </a:xfrm>
            <a:prstGeom prst="rect">
              <a:avLst/>
            </a:prstGeom>
          </p:spPr>
        </p:pic>
      </p:grpSp>
      <p:sp>
        <p:nvSpPr>
          <p:cNvPr id="17" name="TextBox 16">
            <a:extLst>
              <a:ext uri="{FF2B5EF4-FFF2-40B4-BE49-F238E27FC236}">
                <a16:creationId xmlns:a16="http://schemas.microsoft.com/office/drawing/2014/main" id="{02AA3FE7-A799-4BC0-8DB0-ACE0EDB1D088}"/>
              </a:ext>
            </a:extLst>
          </p:cNvPr>
          <p:cNvSpPr txBox="1"/>
          <p:nvPr/>
        </p:nvSpPr>
        <p:spPr>
          <a:xfrm>
            <a:off x="1261920" y="3658312"/>
            <a:ext cx="3448249" cy="1898084"/>
          </a:xfrm>
          <a:prstGeom prst="rect">
            <a:avLst/>
          </a:prstGeom>
          <a:noFill/>
        </p:spPr>
        <p:txBody>
          <a:bodyPr wrap="square" rtlCol="0">
            <a:spAutoFit/>
          </a:bodyPr>
          <a:lstStyle/>
          <a:p>
            <a:pPr algn="ctr"/>
            <a:r>
              <a:rPr lang="vi-VN" sz="5867" b="1" dirty="0">
                <a:solidFill>
                  <a:schemeClr val="bg2"/>
                </a:solidFill>
                <a:latin typeface="SVN-Whimsy" panose="02040603050506020204" pitchFamily="18" charset="0"/>
              </a:rPr>
              <a:t>CHIA ĐOẠN</a:t>
            </a:r>
            <a:endParaRPr lang="en-US" sz="5867" b="1" dirty="0">
              <a:solidFill>
                <a:schemeClr val="bg2"/>
              </a:solidFill>
              <a:latin typeface="SVN-Whimsy" panose="02040603050506020204" pitchFamily="18" charset="0"/>
            </a:endParaRPr>
          </a:p>
        </p:txBody>
      </p:sp>
    </p:spTree>
    <p:extLst>
      <p:ext uri="{BB962C8B-B14F-4D97-AF65-F5344CB8AC3E}">
        <p14:creationId xmlns:p14="http://schemas.microsoft.com/office/powerpoint/2010/main" val="4265839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 calcmode="lin" valueType="num">
                                      <p:cBhvr>
                                        <p:cTn id="25" dur="750" fill="hold"/>
                                        <p:tgtEl>
                                          <p:spTgt spid="8"/>
                                        </p:tgtEl>
                                        <p:attrNameLst>
                                          <p:attrName>style.rotation</p:attrName>
                                        </p:attrNameLst>
                                      </p:cBhvr>
                                      <p:tavLst>
                                        <p:tav tm="0">
                                          <p:val>
                                            <p:fltVal val="90"/>
                                          </p:val>
                                        </p:tav>
                                        <p:tav tm="100000">
                                          <p:val>
                                            <p:fltVal val="0"/>
                                          </p:val>
                                        </p:tav>
                                      </p:tavLst>
                                    </p:anim>
                                    <p:animEffect transition="in" filter="fade">
                                      <p:cBhvr>
                                        <p:cTn id="26" dur="75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B078C4-213A-4F41-BE5A-6BF0A36C59B7}"/>
              </a:ext>
            </a:extLst>
          </p:cNvPr>
          <p:cNvSpPr/>
          <p:nvPr/>
        </p:nvSpPr>
        <p:spPr>
          <a:xfrm>
            <a:off x="0" y="209107"/>
            <a:ext cx="12192000" cy="6439787"/>
          </a:xfrm>
          <a:prstGeom prst="rect">
            <a:avLst/>
          </a:prstGeom>
          <a:solidFill>
            <a:srgbClr val="FFFF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Box 2">
            <a:extLst>
              <a:ext uri="{FF2B5EF4-FFF2-40B4-BE49-F238E27FC236}">
                <a16:creationId xmlns:a16="http://schemas.microsoft.com/office/drawing/2014/main" id="{FA31ACDC-2E88-4368-B914-F8B4634D20D2}"/>
              </a:ext>
            </a:extLst>
          </p:cNvPr>
          <p:cNvSpPr txBox="1"/>
          <p:nvPr/>
        </p:nvSpPr>
        <p:spPr>
          <a:xfrm>
            <a:off x="1261731" y="347710"/>
            <a:ext cx="9668539" cy="830997"/>
          </a:xfrm>
          <a:prstGeom prst="rect">
            <a:avLst/>
          </a:prstGeom>
          <a:noFill/>
        </p:spPr>
        <p:txBody>
          <a:bodyPr wrap="square">
            <a:spAutoFit/>
          </a:bodyPr>
          <a:lstStyle/>
          <a:p>
            <a:pPr algn="ctr" eaLnBrk="1" hangingPunct="1"/>
            <a:r>
              <a:rPr lang="en-US" altLang="en-US" sz="4800" b="1" dirty="0">
                <a:solidFill>
                  <a:schemeClr val="accent6">
                    <a:lumMod val="75000"/>
                  </a:schemeClr>
                </a:solidFill>
                <a:latin typeface="#9Slide03 Neutra" panose="02040603050506020204" pitchFamily="18" charset="0"/>
              </a:rPr>
              <a:t>Con </a:t>
            </a:r>
            <a:r>
              <a:rPr lang="en-US" altLang="en-US" sz="4800" b="1" dirty="0" err="1">
                <a:solidFill>
                  <a:schemeClr val="accent6">
                    <a:lumMod val="75000"/>
                  </a:schemeClr>
                </a:solidFill>
                <a:latin typeface="#9Slide03 Neutra" panose="02040603050506020204" pitchFamily="18" charset="0"/>
              </a:rPr>
              <a:t>chuồn</a:t>
            </a:r>
            <a:r>
              <a:rPr lang="en-US" altLang="en-US" sz="4800" b="1" dirty="0">
                <a:solidFill>
                  <a:schemeClr val="accent6">
                    <a:lumMod val="75000"/>
                  </a:schemeClr>
                </a:solidFill>
                <a:latin typeface="#9Slide03 Neutra" panose="02040603050506020204" pitchFamily="18" charset="0"/>
              </a:rPr>
              <a:t> </a:t>
            </a:r>
            <a:r>
              <a:rPr lang="en-US" altLang="en-US" sz="4800" b="1" dirty="0" err="1">
                <a:solidFill>
                  <a:schemeClr val="accent6">
                    <a:lumMod val="75000"/>
                  </a:schemeClr>
                </a:solidFill>
                <a:latin typeface="#9Slide03 Neutra" panose="02040603050506020204" pitchFamily="18" charset="0"/>
              </a:rPr>
              <a:t>chuồn</a:t>
            </a:r>
            <a:r>
              <a:rPr lang="en-US" altLang="en-US" sz="4800" b="1" dirty="0">
                <a:solidFill>
                  <a:schemeClr val="accent6">
                    <a:lumMod val="75000"/>
                  </a:schemeClr>
                </a:solidFill>
                <a:latin typeface="#9Slide03 Neutra" panose="02040603050506020204" pitchFamily="18" charset="0"/>
              </a:rPr>
              <a:t> </a:t>
            </a:r>
            <a:r>
              <a:rPr lang="en-US" altLang="en-US" sz="4800" b="1" dirty="0" err="1">
                <a:solidFill>
                  <a:schemeClr val="accent6">
                    <a:lumMod val="75000"/>
                  </a:schemeClr>
                </a:solidFill>
                <a:latin typeface="#9Slide03 Neutra" panose="02040603050506020204" pitchFamily="18" charset="0"/>
              </a:rPr>
              <a:t>nước</a:t>
            </a:r>
            <a:endParaRPr lang="en-US" altLang="en-US" sz="4800" b="1" dirty="0">
              <a:solidFill>
                <a:schemeClr val="accent6">
                  <a:lumMod val="75000"/>
                </a:schemeClr>
              </a:solidFill>
              <a:latin typeface="#9Slide03 Neutra" panose="02040603050506020204" pitchFamily="18" charset="0"/>
            </a:endParaRPr>
          </a:p>
        </p:txBody>
      </p:sp>
      <p:pic>
        <p:nvPicPr>
          <p:cNvPr id="5" name="Picture 4">
            <a:extLst>
              <a:ext uri="{FF2B5EF4-FFF2-40B4-BE49-F238E27FC236}">
                <a16:creationId xmlns:a16="http://schemas.microsoft.com/office/drawing/2014/main" id="{00BB7FD9-36B7-4A74-A4BD-5F27707DAF6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074" b="89682" l="8100" r="95100">
                        <a14:foregroundMark x1="34900" y1="53348" x2="34900" y2="53348"/>
                        <a14:foregroundMark x1="25400" y1="51592" x2="30100" y2="41273"/>
                        <a14:foregroundMark x1="24500" y1="54665" x2="25400" y2="51262"/>
                        <a14:foregroundMark x1="29900" y1="44237" x2="45200" y2="8342"/>
                        <a14:foregroundMark x1="45200" y1="8342" x2="45800" y2="5049"/>
                        <a14:foregroundMark x1="44400" y1="5708" x2="45500" y2="3183"/>
                        <a14:foregroundMark x1="8100" y1="63227" x2="9000" y2="55763"/>
                        <a14:foregroundMark x1="95100" y1="69374" x2="95100" y2="69374"/>
                        <a14:backgroundMark x1="45200" y1="30296" x2="47000" y2="26125"/>
                        <a14:backgroundMark x1="34800" y1="79363" x2="34800" y2="79363"/>
                      </a14:backgroundRemoval>
                    </a14:imgEffect>
                  </a14:imgLayer>
                </a14:imgProps>
              </a:ext>
              <a:ext uri="{28A0092B-C50C-407E-A947-70E740481C1C}">
                <a14:useLocalDpi xmlns:a14="http://schemas.microsoft.com/office/drawing/2010/main" val="0"/>
              </a:ext>
            </a:extLst>
          </a:blip>
          <a:stretch>
            <a:fillRect/>
          </a:stretch>
        </p:blipFill>
        <p:spPr>
          <a:xfrm rot="20281715" flipH="1">
            <a:off x="415401" y="-107918"/>
            <a:ext cx="1581899" cy="1390905"/>
          </a:xfrm>
          <a:prstGeom prst="rect">
            <a:avLst/>
          </a:prstGeom>
        </p:spPr>
      </p:pic>
      <p:sp>
        <p:nvSpPr>
          <p:cNvPr id="7" name="TextBox 6">
            <a:extLst>
              <a:ext uri="{FF2B5EF4-FFF2-40B4-BE49-F238E27FC236}">
                <a16:creationId xmlns:a16="http://schemas.microsoft.com/office/drawing/2014/main" id="{BBDFCD5E-07E6-48AC-A478-E7F58634B19A}"/>
              </a:ext>
            </a:extLst>
          </p:cNvPr>
          <p:cNvSpPr txBox="1"/>
          <p:nvPr/>
        </p:nvSpPr>
        <p:spPr>
          <a:xfrm>
            <a:off x="1" y="1381799"/>
            <a:ext cx="10972799" cy="2144498"/>
          </a:xfrm>
          <a:prstGeom prst="rect">
            <a:avLst/>
          </a:prstGeom>
          <a:noFill/>
        </p:spPr>
        <p:txBody>
          <a:bodyPr wrap="square">
            <a:spAutoFit/>
          </a:bodyPr>
          <a:lstStyle/>
          <a:p>
            <a:pPr algn="just"/>
            <a:r>
              <a:rPr lang="vi-VN" altLang="en-US" sz="2400" dirty="0">
                <a:latin typeface="#9Slide03 AmpleSoft Bold" panose="02000000000000000000" pitchFamily="2" charset="0"/>
              </a:rPr>
              <a:t>     </a:t>
            </a:r>
            <a:r>
              <a:rPr lang="en-US" altLang="en-US" sz="2400" dirty="0">
                <a:latin typeface="#9Slide03 AmpleSoft Bold" panose="02000000000000000000" pitchFamily="2" charset="0"/>
              </a:rPr>
              <a:t> </a:t>
            </a:r>
            <a:r>
              <a:rPr lang="en-US" altLang="en-US" sz="2667" dirty="0" err="1">
                <a:latin typeface="#9Slide03 AmpleSoft Bold" panose="02000000000000000000" pitchFamily="2" charset="0"/>
              </a:rPr>
              <a:t>Ôi</a:t>
            </a:r>
            <a:r>
              <a:rPr lang="en-US" altLang="en-US" sz="2667" dirty="0">
                <a:latin typeface="#9Slide03 AmpleSoft Bold" panose="02000000000000000000" pitchFamily="2" charset="0"/>
              </a:rPr>
              <a:t> chao!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chuồn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chuồn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nước</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mới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đẹp</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làm</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sao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Màu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lưng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lấp</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lánh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Bốn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mỏng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như</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giấy</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bóng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đầu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tròn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hai</a:t>
            </a:r>
            <a:r>
              <a:rPr lang="en-US" altLang="en-US" sz="2667" dirty="0">
                <a:latin typeface="#9Slide03 AmpleSoft Bold" panose="02000000000000000000" pitchFamily="2" charset="0"/>
              </a:rPr>
              <a:t> con </a:t>
            </a:r>
            <a:r>
              <a:rPr lang="en-US" altLang="en-US" sz="2667" dirty="0" err="1">
                <a:latin typeface="#9Slide03 AmpleSoft Bold" panose="02000000000000000000" pitchFamily="2" charset="0"/>
              </a:rPr>
              <a:t>mắt</a:t>
            </a:r>
            <a:r>
              <a:rPr lang="en-US" altLang="en-US" sz="2667" dirty="0">
                <a:latin typeface="#9Slide03 AmpleSoft Bold" panose="02000000000000000000" pitchFamily="2" charset="0"/>
              </a:rPr>
              <a:t> long </a:t>
            </a:r>
            <a:r>
              <a:rPr lang="en-US" altLang="en-US" sz="2667" dirty="0" err="1">
                <a:latin typeface="#9Slide03 AmpleSoft Bold" panose="02000000000000000000" pitchFamily="2" charset="0"/>
              </a:rPr>
              <a:t>lanh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như</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thủy</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tinh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Thân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nhỏ</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a:t>
            </a:r>
            <a:r>
              <a:rPr lang="en-US" altLang="en-US" sz="2667" dirty="0">
                <a:latin typeface="#9Slide03 AmpleSoft Bold" panose="02000000000000000000" pitchFamily="2" charset="0"/>
              </a:rPr>
              <a:t> thon </a:t>
            </a:r>
            <a:r>
              <a:rPr lang="en-US" altLang="en-US" sz="2667" dirty="0" err="1">
                <a:latin typeface="#9Slide03 AmpleSoft Bold" panose="02000000000000000000" pitchFamily="2" charset="0"/>
              </a:rPr>
              <a:t>vàng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như</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màu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của</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nắng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mùa</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đậu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một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cành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lộc</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vừng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ngả</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dài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mặt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hồ</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Bốn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cách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khẽ</a:t>
            </a:r>
            <a:r>
              <a:rPr lang="en-US" altLang="en-US" sz="2667" dirty="0">
                <a:latin typeface="#9Slide03 AmpleSoft Bold" panose="02000000000000000000" pitchFamily="2" charset="0"/>
              </a:rPr>
              <a:t> rung </a:t>
            </a:r>
            <a:r>
              <a:rPr lang="en-US" altLang="en-US" sz="2667" dirty="0" err="1">
                <a:latin typeface="#9Slide03 AmpleSoft Bold" panose="02000000000000000000" pitchFamily="2" charset="0"/>
              </a:rPr>
              <a:t>rung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như</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đang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còn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phân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vân</a:t>
            </a:r>
            <a:r>
              <a:rPr lang="en-US" altLang="en-US" sz="2667" dirty="0">
                <a:latin typeface="#9Slide03 AmpleSoft Bold" panose="02000000000000000000" pitchFamily="2" charset="0"/>
              </a:rPr>
              <a:t>.</a:t>
            </a:r>
            <a:endParaRPr lang="en-US" sz="2400" dirty="0"/>
          </a:p>
        </p:txBody>
      </p:sp>
      <p:sp>
        <p:nvSpPr>
          <p:cNvPr id="9" name="TextBox 8">
            <a:extLst>
              <a:ext uri="{FF2B5EF4-FFF2-40B4-BE49-F238E27FC236}">
                <a16:creationId xmlns:a16="http://schemas.microsoft.com/office/drawing/2014/main" id="{4D0EBE3C-1072-4F11-A7E7-612C82D8DCFB}"/>
              </a:ext>
            </a:extLst>
          </p:cNvPr>
          <p:cNvSpPr txBox="1"/>
          <p:nvPr/>
        </p:nvSpPr>
        <p:spPr>
          <a:xfrm>
            <a:off x="2" y="3637415"/>
            <a:ext cx="10972797" cy="3375796"/>
          </a:xfrm>
          <a:prstGeom prst="rect">
            <a:avLst/>
          </a:prstGeom>
          <a:noFill/>
        </p:spPr>
        <p:txBody>
          <a:bodyPr wrap="square">
            <a:spAutoFit/>
          </a:bodyPr>
          <a:lstStyle/>
          <a:p>
            <a:pPr algn="just"/>
            <a:r>
              <a:rPr lang="en-US" altLang="en-US" sz="2667" dirty="0">
                <a:latin typeface="#9Slide03 AmpleSoft Bold" panose="02000000000000000000" pitchFamily="2" charset="0"/>
              </a:rPr>
              <a:t> </a:t>
            </a:r>
            <a:r>
              <a:rPr lang="vi-VN" altLang="en-US" sz="2667" dirty="0">
                <a:latin typeface="#9Slide03 AmpleSoft Bold" panose="02000000000000000000" pitchFamily="2" charset="0"/>
              </a:rPr>
              <a:t>    </a:t>
            </a:r>
            <a:r>
              <a:rPr lang="en-US" altLang="en-US" sz="2667" dirty="0" err="1">
                <a:latin typeface="#9Slide03 AmpleSoft Bold" panose="02000000000000000000" pitchFamily="2" charset="0"/>
              </a:rPr>
              <a:t>Rồi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đột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nhiên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chuồn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chuồn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nước</a:t>
            </a:r>
            <a:r>
              <a:rPr lang="en-US" altLang="en-US" sz="2667" dirty="0">
                <a:latin typeface="#9Slide03 AmpleSoft Bold" panose="02000000000000000000" pitchFamily="2" charset="0"/>
              </a:rPr>
              <a:t> tung </a:t>
            </a:r>
            <a:r>
              <a:rPr lang="en-US" altLang="en-US" sz="2667" dirty="0" err="1">
                <a:latin typeface="#9Slide03 AmpleSoft Bold" panose="02000000000000000000" pitchFamily="2" charset="0"/>
              </a:rPr>
              <a:t>cánh</a:t>
            </a:r>
            <a:r>
              <a:rPr lang="en-US" altLang="en-US" sz="2667" dirty="0">
                <a:latin typeface="#9Slide03 AmpleSoft Bold" panose="02000000000000000000" pitchFamily="2" charset="0"/>
              </a:rPr>
              <a:t> bay </a:t>
            </a:r>
            <a:r>
              <a:rPr lang="en-US" altLang="en-US" sz="2667" dirty="0" err="1">
                <a:latin typeface="#9Slide03 AmpleSoft Bold" panose="02000000000000000000" pitchFamily="2" charset="0"/>
              </a:rPr>
              <a:t>vọt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bóng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nhỏ</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xíu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lướt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nhanh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mặt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hồ</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Mặt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hồ</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trải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rộng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mênh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mông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lặng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sóng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bay </a:t>
            </a:r>
            <a:r>
              <a:rPr lang="en-US" altLang="en-US" sz="2667" dirty="0" err="1">
                <a:latin typeface="#9Slide03 AmpleSoft Bold" panose="02000000000000000000" pitchFamily="2" charset="0"/>
              </a:rPr>
              <a:t>lên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cao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hơn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xa</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hơn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Dưới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tầm</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bây</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giờ</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lũy</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tre</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xanh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rì</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rào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trong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gió</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bờ</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ao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với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những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khóm</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khoai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a:t>
            </a:r>
            <a:r>
              <a:rPr lang="en-US" altLang="en-US" sz="2667" dirty="0" err="1">
                <a:latin typeface="#9Slide03 AmpleSoft Bold" panose="02000000000000000000" pitchFamily="2" charset="0"/>
                <a:cs typeface="Times New Roman" panose="02020603050405020304" pitchFamily="18" charset="0"/>
              </a:rPr>
              <a:t>ướ</a:t>
            </a:r>
            <a:r>
              <a:rPr lang="en-US" altLang="en-US" sz="2667" dirty="0" err="1">
                <a:latin typeface="#9Slide03 AmpleSoft Bold" panose="02000000000000000000" pitchFamily="2" charset="0"/>
              </a:rPr>
              <a:t>c</a:t>
            </a:r>
            <a:r>
              <a:rPr lang="en-US" altLang="en-US" sz="2667" dirty="0">
                <a:latin typeface="#9Slide03 AmpleSoft Bold" panose="02000000000000000000" pitchFamily="2" charset="0"/>
              </a:rPr>
              <a:t> rung </a:t>
            </a:r>
            <a:r>
              <a:rPr lang="en-US" altLang="en-US" sz="2667" dirty="0" err="1">
                <a:latin typeface="#9Slide03 AmpleSoft Bold" panose="02000000000000000000" pitchFamily="2" charset="0"/>
              </a:rPr>
              <a:t>rinh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Rồi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những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cảnh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tuyệt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đẹp</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của</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đất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nước</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hiện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ra</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đồng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với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những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đàn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trâu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thung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thăng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gặm</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cỏ</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dòng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sông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với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những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đoàn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thuyền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ngược</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xuôi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Còn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tầng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cao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đàn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cò</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đang</a:t>
            </a:r>
            <a:r>
              <a:rPr lang="en-US" altLang="en-US" sz="2667" dirty="0">
                <a:latin typeface="#9Slide03 AmpleSoft Bold" panose="02000000000000000000" pitchFamily="2" charset="0"/>
              </a:rPr>
              <a:t> bay, </a:t>
            </a:r>
            <a:r>
              <a:rPr lang="en-US" altLang="en-US" sz="2667" dirty="0" err="1">
                <a:latin typeface="#9Slide03 AmpleSoft Bold" panose="02000000000000000000" pitchFamily="2" charset="0"/>
              </a:rPr>
              <a:t>là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trời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xanh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trong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cao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vút</a:t>
            </a:r>
            <a:r>
              <a:rPr lang="en-US" altLang="en-US" sz="2667" dirty="0">
                <a:latin typeface="#9Slide03 AmpleSoft Bold" panose="02000000000000000000" pitchFamily="2" charset="0"/>
              </a:rPr>
              <a:t>.</a:t>
            </a:r>
            <a:endParaRPr lang="en-US" sz="2400" dirty="0"/>
          </a:p>
        </p:txBody>
      </p:sp>
      <p:sp>
        <p:nvSpPr>
          <p:cNvPr id="14" name="TextBox 13">
            <a:extLst>
              <a:ext uri="{FF2B5EF4-FFF2-40B4-BE49-F238E27FC236}">
                <a16:creationId xmlns:a16="http://schemas.microsoft.com/office/drawing/2014/main" id="{A5B24942-AE65-48EF-9ADE-EF9106702899}"/>
              </a:ext>
            </a:extLst>
          </p:cNvPr>
          <p:cNvSpPr txBox="1"/>
          <p:nvPr/>
        </p:nvSpPr>
        <p:spPr>
          <a:xfrm>
            <a:off x="10923183" y="2072392"/>
            <a:ext cx="1403496" cy="913199"/>
          </a:xfrm>
          <a:custGeom>
            <a:avLst/>
            <a:gdLst>
              <a:gd name="connsiteX0" fmla="*/ 0 w 1052622"/>
              <a:gd name="connsiteY0" fmla="*/ 0 h 707886"/>
              <a:gd name="connsiteX1" fmla="*/ 1052622 w 1052622"/>
              <a:gd name="connsiteY1" fmla="*/ 0 h 707886"/>
              <a:gd name="connsiteX2" fmla="*/ 1052622 w 1052622"/>
              <a:gd name="connsiteY2" fmla="*/ 707886 h 707886"/>
              <a:gd name="connsiteX3" fmla="*/ 0 w 1052622"/>
              <a:gd name="connsiteY3" fmla="*/ 707886 h 707886"/>
              <a:gd name="connsiteX4" fmla="*/ 0 w 1052622"/>
              <a:gd name="connsiteY4" fmla="*/ 0 h 707886"/>
              <a:gd name="connsiteX0" fmla="*/ 233916 w 1052622"/>
              <a:gd name="connsiteY0" fmla="*/ 0 h 707886"/>
              <a:gd name="connsiteX1" fmla="*/ 1052622 w 1052622"/>
              <a:gd name="connsiteY1" fmla="*/ 0 h 707886"/>
              <a:gd name="connsiteX2" fmla="*/ 1052622 w 1052622"/>
              <a:gd name="connsiteY2" fmla="*/ 707886 h 707886"/>
              <a:gd name="connsiteX3" fmla="*/ 0 w 1052622"/>
              <a:gd name="connsiteY3" fmla="*/ 707886 h 707886"/>
              <a:gd name="connsiteX4" fmla="*/ 233916 w 1052622"/>
              <a:gd name="connsiteY4" fmla="*/ 0 h 707886"/>
              <a:gd name="connsiteX0" fmla="*/ 233916 w 1052622"/>
              <a:gd name="connsiteY0" fmla="*/ 0 h 707886"/>
              <a:gd name="connsiteX1" fmla="*/ 1052622 w 1052622"/>
              <a:gd name="connsiteY1" fmla="*/ 0 h 707886"/>
              <a:gd name="connsiteX2" fmla="*/ 808073 w 1052622"/>
              <a:gd name="connsiteY2" fmla="*/ 527133 h 707886"/>
              <a:gd name="connsiteX3" fmla="*/ 0 w 1052622"/>
              <a:gd name="connsiteY3" fmla="*/ 707886 h 707886"/>
              <a:gd name="connsiteX4" fmla="*/ 233916 w 1052622"/>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622" h="707886">
                <a:moveTo>
                  <a:pt x="233916" y="0"/>
                </a:moveTo>
                <a:lnTo>
                  <a:pt x="1052622" y="0"/>
                </a:lnTo>
                <a:lnTo>
                  <a:pt x="808073" y="527133"/>
                </a:lnTo>
                <a:lnTo>
                  <a:pt x="0" y="707886"/>
                </a:lnTo>
                <a:lnTo>
                  <a:pt x="233916" y="0"/>
                </a:lnTo>
                <a:close/>
              </a:path>
            </a:pathLst>
          </a:custGeom>
          <a:solidFill>
            <a:schemeClr val="bg1"/>
          </a:solidFill>
        </p:spPr>
        <p:txBody>
          <a:bodyPr wrap="square" rtlCol="0">
            <a:spAutoFit/>
          </a:bodyPr>
          <a:lstStyle/>
          <a:p>
            <a:pPr algn="ctr"/>
            <a:r>
              <a:rPr lang="vi-VN" sz="2667" b="1" dirty="0">
                <a:solidFill>
                  <a:schemeClr val="accent2"/>
                </a:solidFill>
              </a:rPr>
              <a:t>ĐOẠN </a:t>
            </a:r>
          </a:p>
          <a:p>
            <a:pPr algn="ctr"/>
            <a:r>
              <a:rPr lang="vi-VN" sz="2667" b="1" dirty="0">
                <a:solidFill>
                  <a:schemeClr val="accent2"/>
                </a:solidFill>
              </a:rPr>
              <a:t>1</a:t>
            </a:r>
          </a:p>
        </p:txBody>
      </p:sp>
      <p:sp>
        <p:nvSpPr>
          <p:cNvPr id="15" name="TextBox 14">
            <a:extLst>
              <a:ext uri="{FF2B5EF4-FFF2-40B4-BE49-F238E27FC236}">
                <a16:creationId xmlns:a16="http://schemas.microsoft.com/office/drawing/2014/main" id="{C853E5E9-72BC-4823-A021-A8EBA52F12E7}"/>
              </a:ext>
            </a:extLst>
          </p:cNvPr>
          <p:cNvSpPr txBox="1"/>
          <p:nvPr/>
        </p:nvSpPr>
        <p:spPr>
          <a:xfrm>
            <a:off x="10979890" y="4677512"/>
            <a:ext cx="1346789" cy="913199"/>
          </a:xfrm>
          <a:custGeom>
            <a:avLst/>
            <a:gdLst>
              <a:gd name="connsiteX0" fmla="*/ 0 w 1297171"/>
              <a:gd name="connsiteY0" fmla="*/ 0 h 707886"/>
              <a:gd name="connsiteX1" fmla="*/ 1297171 w 1297171"/>
              <a:gd name="connsiteY1" fmla="*/ 0 h 707886"/>
              <a:gd name="connsiteX2" fmla="*/ 1297171 w 1297171"/>
              <a:gd name="connsiteY2" fmla="*/ 707886 h 707886"/>
              <a:gd name="connsiteX3" fmla="*/ 0 w 1297171"/>
              <a:gd name="connsiteY3" fmla="*/ 707886 h 707886"/>
              <a:gd name="connsiteX4" fmla="*/ 0 w 1297171"/>
              <a:gd name="connsiteY4" fmla="*/ 0 h 707886"/>
              <a:gd name="connsiteX0" fmla="*/ 223284 w 1297171"/>
              <a:gd name="connsiteY0" fmla="*/ 31898 h 707886"/>
              <a:gd name="connsiteX1" fmla="*/ 1297171 w 1297171"/>
              <a:gd name="connsiteY1" fmla="*/ 0 h 707886"/>
              <a:gd name="connsiteX2" fmla="*/ 1297171 w 1297171"/>
              <a:gd name="connsiteY2" fmla="*/ 707886 h 707886"/>
              <a:gd name="connsiteX3" fmla="*/ 0 w 1297171"/>
              <a:gd name="connsiteY3" fmla="*/ 707886 h 707886"/>
              <a:gd name="connsiteX4" fmla="*/ 223284 w 1297171"/>
              <a:gd name="connsiteY4" fmla="*/ 31898 h 707886"/>
              <a:gd name="connsiteX0" fmla="*/ 0 w 1073887"/>
              <a:gd name="connsiteY0" fmla="*/ 31898 h 707886"/>
              <a:gd name="connsiteX1" fmla="*/ 1073887 w 1073887"/>
              <a:gd name="connsiteY1" fmla="*/ 0 h 707886"/>
              <a:gd name="connsiteX2" fmla="*/ 1073887 w 1073887"/>
              <a:gd name="connsiteY2" fmla="*/ 707886 h 707886"/>
              <a:gd name="connsiteX3" fmla="*/ 31897 w 1073887"/>
              <a:gd name="connsiteY3" fmla="*/ 675988 h 707886"/>
              <a:gd name="connsiteX4" fmla="*/ 0 w 1073887"/>
              <a:gd name="connsiteY4" fmla="*/ 31898 h 707886"/>
              <a:gd name="connsiteX0" fmla="*/ 0 w 1073887"/>
              <a:gd name="connsiteY0" fmla="*/ 0 h 675988"/>
              <a:gd name="connsiteX1" fmla="*/ 797440 w 1073887"/>
              <a:gd name="connsiteY1" fmla="*/ 63795 h 675988"/>
              <a:gd name="connsiteX2" fmla="*/ 1073887 w 1073887"/>
              <a:gd name="connsiteY2" fmla="*/ 675988 h 675988"/>
              <a:gd name="connsiteX3" fmla="*/ 31897 w 1073887"/>
              <a:gd name="connsiteY3" fmla="*/ 644090 h 675988"/>
              <a:gd name="connsiteX4" fmla="*/ 0 w 1073887"/>
              <a:gd name="connsiteY4" fmla="*/ 0 h 675988"/>
              <a:gd name="connsiteX0" fmla="*/ 0 w 839971"/>
              <a:gd name="connsiteY0" fmla="*/ 0 h 644090"/>
              <a:gd name="connsiteX1" fmla="*/ 797440 w 839971"/>
              <a:gd name="connsiteY1" fmla="*/ 63795 h 644090"/>
              <a:gd name="connsiteX2" fmla="*/ 839971 w 839971"/>
              <a:gd name="connsiteY2" fmla="*/ 633458 h 644090"/>
              <a:gd name="connsiteX3" fmla="*/ 31897 w 839971"/>
              <a:gd name="connsiteY3" fmla="*/ 644090 h 644090"/>
              <a:gd name="connsiteX4" fmla="*/ 0 w 839971"/>
              <a:gd name="connsiteY4" fmla="*/ 0 h 644090"/>
              <a:gd name="connsiteX0" fmla="*/ 0 w 1010092"/>
              <a:gd name="connsiteY0" fmla="*/ 0 h 686621"/>
              <a:gd name="connsiteX1" fmla="*/ 797440 w 1010092"/>
              <a:gd name="connsiteY1" fmla="*/ 63795 h 686621"/>
              <a:gd name="connsiteX2" fmla="*/ 1010092 w 1010092"/>
              <a:gd name="connsiteY2" fmla="*/ 686621 h 686621"/>
              <a:gd name="connsiteX3" fmla="*/ 31897 w 1010092"/>
              <a:gd name="connsiteY3" fmla="*/ 644090 h 686621"/>
              <a:gd name="connsiteX4" fmla="*/ 0 w 1010092"/>
              <a:gd name="connsiteY4" fmla="*/ 0 h 686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092" h="686621">
                <a:moveTo>
                  <a:pt x="0" y="0"/>
                </a:moveTo>
                <a:lnTo>
                  <a:pt x="797440" y="63795"/>
                </a:lnTo>
                <a:lnTo>
                  <a:pt x="1010092" y="686621"/>
                </a:lnTo>
                <a:lnTo>
                  <a:pt x="31897" y="644090"/>
                </a:lnTo>
                <a:lnTo>
                  <a:pt x="0" y="0"/>
                </a:lnTo>
                <a:close/>
              </a:path>
            </a:pathLst>
          </a:custGeom>
          <a:solidFill>
            <a:schemeClr val="bg1"/>
          </a:solidFill>
        </p:spPr>
        <p:txBody>
          <a:bodyPr wrap="square" rtlCol="0">
            <a:spAutoFit/>
          </a:bodyPr>
          <a:lstStyle/>
          <a:p>
            <a:pPr algn="ctr"/>
            <a:r>
              <a:rPr lang="vi-VN" sz="2667" b="1" dirty="0">
                <a:solidFill>
                  <a:schemeClr val="accent1"/>
                </a:solidFill>
              </a:rPr>
              <a:t>ĐOẠN </a:t>
            </a:r>
          </a:p>
          <a:p>
            <a:pPr algn="ctr"/>
            <a:r>
              <a:rPr lang="vi-VN" sz="2667" b="1" dirty="0">
                <a:solidFill>
                  <a:schemeClr val="accent1"/>
                </a:solidFill>
              </a:rPr>
              <a:t>2</a:t>
            </a:r>
          </a:p>
        </p:txBody>
      </p:sp>
      <p:cxnSp>
        <p:nvCxnSpPr>
          <p:cNvPr id="11" name="Straight Connector 10">
            <a:extLst>
              <a:ext uri="{FF2B5EF4-FFF2-40B4-BE49-F238E27FC236}">
                <a16:creationId xmlns:a16="http://schemas.microsoft.com/office/drawing/2014/main" id="{95A22A83-16F2-43FE-874F-404BDA6CD383}"/>
              </a:ext>
            </a:extLst>
          </p:cNvPr>
          <p:cNvCxnSpPr/>
          <p:nvPr/>
        </p:nvCxnSpPr>
        <p:spPr>
          <a:xfrm>
            <a:off x="10972799" y="1518979"/>
            <a:ext cx="0" cy="190059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4FC219-7BD0-46DE-9708-46CFBCC988C0}"/>
              </a:ext>
            </a:extLst>
          </p:cNvPr>
          <p:cNvCxnSpPr>
            <a:cxnSpLocks/>
          </p:cNvCxnSpPr>
          <p:nvPr/>
        </p:nvCxnSpPr>
        <p:spPr>
          <a:xfrm>
            <a:off x="10972795" y="3815611"/>
            <a:ext cx="0" cy="267733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8409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7"/>
                                        </p:tgtEl>
                                        <p:attrNameLst>
                                          <p:attrName>style.color</p:attrName>
                                        </p:attrNameLst>
                                      </p:cBhvr>
                                      <p:to>
                                        <p:clrVal>
                                          <a:schemeClr val="accent2"/>
                                        </p:clrVal>
                                      </p:to>
                                    </p:set>
                                    <p:set>
                                      <p:cBhvr>
                                        <p:cTn id="13" dur="500" fill="hold"/>
                                        <p:tgtEl>
                                          <p:spTgt spid="7"/>
                                        </p:tgtEl>
                                        <p:attrNameLst>
                                          <p:attrName>fillcolor</p:attrName>
                                        </p:attrNameLst>
                                      </p:cBhvr>
                                      <p:to>
                                        <p:clrVal>
                                          <a:schemeClr val="accent2"/>
                                        </p:clrVal>
                                      </p:to>
                                    </p:set>
                                    <p:set>
                                      <p:cBhvr>
                                        <p:cTn id="14" dur="500" fill="hold"/>
                                        <p:tgtEl>
                                          <p:spTgt spid="7"/>
                                        </p:tgtEl>
                                        <p:attrNameLst>
                                          <p:attrName>fill.type</p:attrName>
                                        </p:attrNameLst>
                                      </p:cBhvr>
                                      <p:to>
                                        <p:strVal val="solid"/>
                                      </p:to>
                                    </p:se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9"/>
                                        </p:tgtEl>
                                        <p:attrNameLst>
                                          <p:attrName>style.color</p:attrName>
                                        </p:attrNameLst>
                                      </p:cBhvr>
                                      <p:to>
                                        <p:clrVal>
                                          <a:srgbClr val="2E75B5"/>
                                        </p:clrVal>
                                      </p:to>
                                    </p:set>
                                    <p:set>
                                      <p:cBhvr>
                                        <p:cTn id="25" dur="500" fill="hold"/>
                                        <p:tgtEl>
                                          <p:spTgt spid="9"/>
                                        </p:tgtEl>
                                        <p:attrNameLst>
                                          <p:attrName>fillcolor</p:attrName>
                                        </p:attrNameLst>
                                      </p:cBhvr>
                                      <p:to>
                                        <p:clrVal>
                                          <a:srgbClr val="2E75B5"/>
                                        </p:clrVal>
                                      </p:to>
                                    </p:set>
                                    <p:set>
                                      <p:cBhvr>
                                        <p:cTn id="26" dur="500" fill="hold"/>
                                        <p:tgtEl>
                                          <p:spTgt spid="9"/>
                                        </p:tgtEl>
                                        <p:attrNameLst>
                                          <p:attrName>fill.type</p:attrName>
                                        </p:attrNameLst>
                                      </p:cBhvr>
                                      <p:to>
                                        <p:strVal val="solid"/>
                                      </p:to>
                                    </p:se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46EB5B8-B0D9-4942-9969-65569C6239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62" t="-3350" r="13170" b="3350"/>
          <a:stretch/>
        </p:blipFill>
        <p:spPr>
          <a:xfrm rot="592499">
            <a:off x="4634304" y="4081721"/>
            <a:ext cx="2556157" cy="24882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4" name="Picture 43">
            <a:extLst>
              <a:ext uri="{FF2B5EF4-FFF2-40B4-BE49-F238E27FC236}">
                <a16:creationId xmlns:a16="http://schemas.microsoft.com/office/drawing/2014/main" id="{E168F157-C014-4524-B546-D7136985A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42618">
            <a:off x="4163687" y="818800"/>
            <a:ext cx="2877291" cy="21579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2" name="Picture 41">
            <a:extLst>
              <a:ext uri="{FF2B5EF4-FFF2-40B4-BE49-F238E27FC236}">
                <a16:creationId xmlns:a16="http://schemas.microsoft.com/office/drawing/2014/main" id="{F9471566-8446-4AEA-A6D5-7377C505D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373" y="2385184"/>
            <a:ext cx="3388465" cy="24121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矩形 10"/>
          <p:cNvSpPr/>
          <p:nvPr/>
        </p:nvSpPr>
        <p:spPr>
          <a:xfrm rot="3411083" flipH="1">
            <a:off x="4483677" y="624908"/>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矩形 11"/>
          <p:cNvSpPr/>
          <p:nvPr/>
        </p:nvSpPr>
        <p:spPr>
          <a:xfrm rot="17497755">
            <a:off x="5308857" y="470511"/>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矩形 12"/>
          <p:cNvSpPr/>
          <p:nvPr/>
        </p:nvSpPr>
        <p:spPr>
          <a:xfrm rot="3743236" flipH="1">
            <a:off x="5400331" y="3858252"/>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矩形 13"/>
          <p:cNvSpPr/>
          <p:nvPr/>
        </p:nvSpPr>
        <p:spPr>
          <a:xfrm rot="17837066">
            <a:off x="6394684" y="4088200"/>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矩形 14"/>
          <p:cNvSpPr/>
          <p:nvPr/>
        </p:nvSpPr>
        <p:spPr>
          <a:xfrm rot="3411083" flipH="1">
            <a:off x="758628" y="2064437"/>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矩形 15"/>
          <p:cNvSpPr/>
          <p:nvPr/>
        </p:nvSpPr>
        <p:spPr>
          <a:xfrm rot="17497755">
            <a:off x="2449867" y="2186036"/>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6273" y="4711179"/>
            <a:ext cx="438376" cy="311311"/>
          </a:xfrm>
          <a:prstGeom prst="rect">
            <a:avLst/>
          </a:prstGeom>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029" y="5851535"/>
            <a:ext cx="439785" cy="414757"/>
          </a:xfrm>
          <a:prstGeom prst="rect">
            <a:avLst/>
          </a:prstGeom>
        </p:spPr>
      </p:pic>
      <p:pic>
        <p:nvPicPr>
          <p:cNvPr id="20" name="图片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6814" y="458255"/>
            <a:ext cx="431273" cy="378771"/>
          </a:xfrm>
          <a:prstGeom prst="rect">
            <a:avLst/>
          </a:prstGeom>
        </p:spPr>
      </p:pic>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4363" y="6058914"/>
            <a:ext cx="459019" cy="390655"/>
          </a:xfrm>
          <a:prstGeom prst="rect">
            <a:avLst/>
          </a:prstGeom>
        </p:spPr>
      </p:pic>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83651"/>
          <a:stretch/>
        </p:blipFill>
        <p:spPr>
          <a:xfrm>
            <a:off x="4811150" y="2016394"/>
            <a:ext cx="406399" cy="513036"/>
          </a:xfrm>
          <a:prstGeom prst="rect">
            <a:avLst/>
          </a:prstGeom>
        </p:spPr>
      </p:pic>
      <p:pic>
        <p:nvPicPr>
          <p:cNvPr id="23" name="图片 22"/>
          <p:cNvPicPr>
            <a:picLocks noChangeAspect="1"/>
          </p:cNvPicPr>
          <p:nvPr/>
        </p:nvPicPr>
        <p:blipFill rotWithShape="1">
          <a:blip r:embed="rId11" cstate="print">
            <a:extLst>
              <a:ext uri="{28A0092B-C50C-407E-A947-70E740481C1C}">
                <a14:useLocalDpi xmlns:a14="http://schemas.microsoft.com/office/drawing/2010/main" val="0"/>
              </a:ext>
            </a:extLst>
          </a:blip>
          <a:srcRect l="64921" r="21905"/>
          <a:stretch/>
        </p:blipFill>
        <p:spPr>
          <a:xfrm>
            <a:off x="1794322" y="703668"/>
            <a:ext cx="399020" cy="625099"/>
          </a:xfrm>
          <a:prstGeom prst="rect">
            <a:avLst/>
          </a:prstGeom>
        </p:spPr>
      </p:pic>
      <p:pic>
        <p:nvPicPr>
          <p:cNvPr id="24" name="图片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324" y="5044879"/>
            <a:ext cx="392947" cy="323916"/>
          </a:xfrm>
          <a:prstGeom prst="rect">
            <a:avLst/>
          </a:prstGeom>
        </p:spPr>
      </p:pic>
      <p:grpSp>
        <p:nvGrpSpPr>
          <p:cNvPr id="29" name="组合 10">
            <a:extLst>
              <a:ext uri="{FF2B5EF4-FFF2-40B4-BE49-F238E27FC236}">
                <a16:creationId xmlns:a16="http://schemas.microsoft.com/office/drawing/2014/main" id="{41F79E8A-EF4A-4837-ACD6-F906C657CE92}"/>
              </a:ext>
            </a:extLst>
          </p:cNvPr>
          <p:cNvGrpSpPr/>
          <p:nvPr/>
        </p:nvGrpSpPr>
        <p:grpSpPr>
          <a:xfrm>
            <a:off x="7105970" y="1643688"/>
            <a:ext cx="4890829" cy="3613257"/>
            <a:chOff x="5442857" y="2467429"/>
            <a:chExt cx="3098801" cy="2169887"/>
          </a:xfrm>
          <a:effectLst>
            <a:outerShdw blurRad="63500" sx="102000" sy="102000" algn="ctr" rotWithShape="0">
              <a:prstClr val="black">
                <a:alpha val="40000"/>
              </a:prstClr>
            </a:outerShdw>
          </a:effectLst>
        </p:grpSpPr>
        <p:grpSp>
          <p:nvGrpSpPr>
            <p:cNvPr id="30" name="组合 5">
              <a:extLst>
                <a:ext uri="{FF2B5EF4-FFF2-40B4-BE49-F238E27FC236}">
                  <a16:creationId xmlns:a16="http://schemas.microsoft.com/office/drawing/2014/main" id="{BBC80B87-D806-4C5F-A31F-B045AE893C1F}"/>
                </a:ext>
              </a:extLst>
            </p:cNvPr>
            <p:cNvGrpSpPr/>
            <p:nvPr/>
          </p:nvGrpSpPr>
          <p:grpSpPr>
            <a:xfrm>
              <a:off x="5442857" y="2467429"/>
              <a:ext cx="3098801" cy="2169887"/>
              <a:chOff x="5312229" y="2359949"/>
              <a:chExt cx="3418114" cy="2393481"/>
            </a:xfrm>
          </p:grpSpPr>
          <p:sp>
            <p:nvSpPr>
              <p:cNvPr id="36" name="椭圆 1">
                <a:extLst>
                  <a:ext uri="{FF2B5EF4-FFF2-40B4-BE49-F238E27FC236}">
                    <a16:creationId xmlns:a16="http://schemas.microsoft.com/office/drawing/2014/main" id="{75FA09E9-13CC-4D06-97CA-9D6926FD85EC}"/>
                  </a:ext>
                </a:extLst>
              </p:cNvPr>
              <p:cNvSpPr/>
              <p:nvPr/>
            </p:nvSpPr>
            <p:spPr>
              <a:xfrm>
                <a:off x="5312229" y="2359949"/>
                <a:ext cx="3418114" cy="2393481"/>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7" name="椭圆 1">
                <a:extLst>
                  <a:ext uri="{FF2B5EF4-FFF2-40B4-BE49-F238E27FC236}">
                    <a16:creationId xmlns:a16="http://schemas.microsoft.com/office/drawing/2014/main" id="{0DB0F61E-12FB-4F15-95AB-27C6EE7FD986}"/>
                  </a:ext>
                </a:extLst>
              </p:cNvPr>
              <p:cNvSpPr/>
              <p:nvPr/>
            </p:nvSpPr>
            <p:spPr>
              <a:xfrm>
                <a:off x="5471654" y="2438400"/>
                <a:ext cx="3106289" cy="2162629"/>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8" name="椭圆 1">
                <a:extLst>
                  <a:ext uri="{FF2B5EF4-FFF2-40B4-BE49-F238E27FC236}">
                    <a16:creationId xmlns:a16="http://schemas.microsoft.com/office/drawing/2014/main" id="{4A6E5930-626E-4BF9-A4FA-00E51A594F73}"/>
                  </a:ext>
                </a:extLst>
              </p:cNvPr>
              <p:cNvSpPr/>
              <p:nvPr/>
            </p:nvSpPr>
            <p:spPr>
              <a:xfrm>
                <a:off x="5399085" y="2405580"/>
                <a:ext cx="3205886" cy="2244872"/>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noFill/>
              <a:ln w="15875">
                <a:solidFill>
                  <a:srgbClr val="544B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pic>
          <p:nvPicPr>
            <p:cNvPr id="32" name="图片 6">
              <a:extLst>
                <a:ext uri="{FF2B5EF4-FFF2-40B4-BE49-F238E27FC236}">
                  <a16:creationId xmlns:a16="http://schemas.microsoft.com/office/drawing/2014/main" id="{7070D084-7962-4B13-BE91-A489EF35E5B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6729770" y="2513057"/>
              <a:ext cx="216000" cy="272678"/>
            </a:xfrm>
            <a:prstGeom prst="rect">
              <a:avLst/>
            </a:prstGeom>
          </p:spPr>
        </p:pic>
        <p:pic>
          <p:nvPicPr>
            <p:cNvPr id="33" name="图片 7">
              <a:extLst>
                <a:ext uri="{FF2B5EF4-FFF2-40B4-BE49-F238E27FC236}">
                  <a16:creationId xmlns:a16="http://schemas.microsoft.com/office/drawing/2014/main" id="{A4CCDBCC-07E2-454C-B968-EA0E88A5615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8117039" y="3382511"/>
              <a:ext cx="216000" cy="272678"/>
            </a:xfrm>
            <a:prstGeom prst="rect">
              <a:avLst/>
            </a:prstGeom>
          </p:spPr>
        </p:pic>
        <p:pic>
          <p:nvPicPr>
            <p:cNvPr id="34" name="图片 8">
              <a:extLst>
                <a:ext uri="{FF2B5EF4-FFF2-40B4-BE49-F238E27FC236}">
                  <a16:creationId xmlns:a16="http://schemas.microsoft.com/office/drawing/2014/main" id="{57A356EC-F707-41DC-93B0-C80336FB1A6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5645449" y="3294208"/>
              <a:ext cx="216000" cy="272678"/>
            </a:xfrm>
            <a:prstGeom prst="rect">
              <a:avLst/>
            </a:prstGeom>
          </p:spPr>
        </p:pic>
        <p:pic>
          <p:nvPicPr>
            <p:cNvPr id="35" name="图片 9">
              <a:extLst>
                <a:ext uri="{FF2B5EF4-FFF2-40B4-BE49-F238E27FC236}">
                  <a16:creationId xmlns:a16="http://schemas.microsoft.com/office/drawing/2014/main" id="{562870B4-56D0-476A-A7EE-7FE10EB572A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6866798" y="4181446"/>
              <a:ext cx="216000" cy="272678"/>
            </a:xfrm>
            <a:prstGeom prst="rect">
              <a:avLst/>
            </a:prstGeom>
          </p:spPr>
        </p:pic>
      </p:grpSp>
      <p:sp>
        <p:nvSpPr>
          <p:cNvPr id="17" name="TextBox 16">
            <a:extLst>
              <a:ext uri="{FF2B5EF4-FFF2-40B4-BE49-F238E27FC236}">
                <a16:creationId xmlns:a16="http://schemas.microsoft.com/office/drawing/2014/main" id="{2EC6A053-E885-47CE-8723-B91F2E264D2F}"/>
              </a:ext>
            </a:extLst>
          </p:cNvPr>
          <p:cNvSpPr txBox="1"/>
          <p:nvPr/>
        </p:nvSpPr>
        <p:spPr>
          <a:xfrm>
            <a:off x="7666817" y="2485151"/>
            <a:ext cx="3448249" cy="1898084"/>
          </a:xfrm>
          <a:prstGeom prst="rect">
            <a:avLst/>
          </a:prstGeom>
          <a:noFill/>
        </p:spPr>
        <p:txBody>
          <a:bodyPr wrap="square" rtlCol="0">
            <a:spAutoFit/>
          </a:bodyPr>
          <a:lstStyle/>
          <a:p>
            <a:pPr algn="ctr"/>
            <a:r>
              <a:rPr lang="vi-VN" sz="5867" b="1" dirty="0">
                <a:solidFill>
                  <a:schemeClr val="bg2"/>
                </a:solidFill>
                <a:latin typeface="SVN-Whimsy" panose="02040603050506020204" pitchFamily="18" charset="0"/>
              </a:rPr>
              <a:t>TỪ </a:t>
            </a:r>
          </a:p>
          <a:p>
            <a:pPr algn="ctr"/>
            <a:r>
              <a:rPr lang="vi-VN" sz="5867" b="1" dirty="0">
                <a:solidFill>
                  <a:schemeClr val="bg2"/>
                </a:solidFill>
                <a:latin typeface="SVN-Whimsy" panose="02040603050506020204" pitchFamily="18" charset="0"/>
              </a:rPr>
              <a:t>KHÓ</a:t>
            </a:r>
            <a:endParaRPr lang="en-US" sz="5867" b="1" dirty="0">
              <a:solidFill>
                <a:schemeClr val="bg2"/>
              </a:solidFill>
              <a:latin typeface="SVN-Whimsy" panose="02040603050506020204" pitchFamily="18" charset="0"/>
            </a:endParaRPr>
          </a:p>
        </p:txBody>
      </p:sp>
    </p:spTree>
    <p:extLst>
      <p:ext uri="{BB962C8B-B14F-4D97-AF65-F5344CB8AC3E}">
        <p14:creationId xmlns:p14="http://schemas.microsoft.com/office/powerpoint/2010/main" val="38733014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par>
                                <p:cTn id="10" presetID="53" presetClass="entr" presetSubtype="16"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Effect transition="in" filter="fade">
                                      <p:cBhvr>
                                        <p:cTn id="14" dur="1000"/>
                                        <p:tgtEl>
                                          <p:spTgt spid="22"/>
                                        </p:tgtEl>
                                      </p:cBhvr>
                                    </p:animEffect>
                                  </p:childTnLst>
                                </p:cTn>
                              </p:par>
                              <p:par>
                                <p:cTn id="15" presetID="53" presetClass="entr" presetSubtype="16"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Effect transition="in" filter="fade">
                                      <p:cBhvr>
                                        <p:cTn id="19" dur="10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par>
                                <p:cTn id="30" presetID="53" presetClass="entr" presetSubtype="16"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ppt_w</p:attrName>
                                        </p:attrNameLst>
                                      </p:cBhvr>
                                      <p:tavLst>
                                        <p:tav tm="0">
                                          <p:val>
                                            <p:fltVal val="0"/>
                                          </p:val>
                                        </p:tav>
                                        <p:tav tm="100000">
                                          <p:val>
                                            <p:strVal val="#ppt_w"/>
                                          </p:val>
                                        </p:tav>
                                      </p:tavLst>
                                    </p:anim>
                                    <p:anim calcmode="lin" valueType="num">
                                      <p:cBhvr>
                                        <p:cTn id="33" dur="1000" fill="hold"/>
                                        <p:tgtEl>
                                          <p:spTgt spid="21"/>
                                        </p:tgtEl>
                                        <p:attrNameLst>
                                          <p:attrName>ppt_h</p:attrName>
                                        </p:attrNameLst>
                                      </p:cBhvr>
                                      <p:tavLst>
                                        <p:tav tm="0">
                                          <p:val>
                                            <p:fltVal val="0"/>
                                          </p:val>
                                        </p:tav>
                                        <p:tav tm="100000">
                                          <p:val>
                                            <p:strVal val="#ppt_h"/>
                                          </p:val>
                                        </p:tav>
                                      </p:tavLst>
                                    </p:anim>
                                    <p:animEffect transition="in" filter="fade">
                                      <p:cBhvr>
                                        <p:cTn id="34" dur="10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Effect transition="in" filter="fade">
                                      <p:cBhvr>
                                        <p:cTn id="39" dur="1000"/>
                                        <p:tgtEl>
                                          <p:spTgt spid="19"/>
                                        </p:tgtEl>
                                      </p:cBhvr>
                                    </p:animEffect>
                                  </p:childTnLst>
                                </p:cTn>
                              </p:par>
                              <p:par>
                                <p:cTn id="40" presetID="8" presetClass="emph" presetSubtype="0" fill="hold" nodeType="withEffect">
                                  <p:stCondLst>
                                    <p:cond delay="0"/>
                                  </p:stCondLst>
                                  <p:childTnLst>
                                    <p:animRot by="21600000">
                                      <p:cBhvr>
                                        <p:cTn id="41" dur="1000" fill="hold"/>
                                        <p:tgtEl>
                                          <p:spTgt spid="23"/>
                                        </p:tgtEl>
                                        <p:attrNameLst>
                                          <p:attrName>r</p:attrName>
                                        </p:attrNameLst>
                                      </p:cBhvr>
                                    </p:animRot>
                                  </p:childTnLst>
                                </p:cTn>
                              </p:par>
                              <p:par>
                                <p:cTn id="42" presetID="8" presetClass="emph" presetSubtype="0" fill="hold" nodeType="withEffect">
                                  <p:stCondLst>
                                    <p:cond delay="250"/>
                                  </p:stCondLst>
                                  <p:childTnLst>
                                    <p:animRot by="21600000">
                                      <p:cBhvr>
                                        <p:cTn id="43" dur="1000" fill="hold"/>
                                        <p:tgtEl>
                                          <p:spTgt spid="22"/>
                                        </p:tgtEl>
                                        <p:attrNameLst>
                                          <p:attrName>r</p:attrName>
                                        </p:attrNameLst>
                                      </p:cBhvr>
                                    </p:animRot>
                                  </p:childTnLst>
                                </p:cTn>
                              </p:par>
                              <p:par>
                                <p:cTn id="44" presetID="8" presetClass="emph" presetSubtype="0" fill="hold" nodeType="withEffect">
                                  <p:stCondLst>
                                    <p:cond delay="250"/>
                                  </p:stCondLst>
                                  <p:childTnLst>
                                    <p:animRot by="21600000">
                                      <p:cBhvr>
                                        <p:cTn id="45" dur="1000" fill="hold"/>
                                        <p:tgtEl>
                                          <p:spTgt spid="18"/>
                                        </p:tgtEl>
                                        <p:attrNameLst>
                                          <p:attrName>r</p:attrName>
                                        </p:attrNameLst>
                                      </p:cBhvr>
                                    </p:animRot>
                                  </p:childTnLst>
                                </p:cTn>
                              </p:par>
                              <p:par>
                                <p:cTn id="46" presetID="8" presetClass="emph" presetSubtype="0" fill="hold" nodeType="withEffect">
                                  <p:stCondLst>
                                    <p:cond delay="0"/>
                                  </p:stCondLst>
                                  <p:childTnLst>
                                    <p:animRot by="21600000">
                                      <p:cBhvr>
                                        <p:cTn id="47" dur="1000" fill="hold"/>
                                        <p:tgtEl>
                                          <p:spTgt spid="20"/>
                                        </p:tgtEl>
                                        <p:attrNameLst>
                                          <p:attrName>r</p:attrName>
                                        </p:attrNameLst>
                                      </p:cBhvr>
                                    </p:animRot>
                                  </p:childTnLst>
                                </p:cTn>
                              </p:par>
                              <p:par>
                                <p:cTn id="48" presetID="8" presetClass="emph" presetSubtype="0" fill="hold" nodeType="withEffect">
                                  <p:stCondLst>
                                    <p:cond delay="0"/>
                                  </p:stCondLst>
                                  <p:childTnLst>
                                    <p:animRot by="21600000">
                                      <p:cBhvr>
                                        <p:cTn id="49" dur="1000" fill="hold"/>
                                        <p:tgtEl>
                                          <p:spTgt spid="24"/>
                                        </p:tgtEl>
                                        <p:attrNameLst>
                                          <p:attrName>r</p:attrName>
                                        </p:attrNameLst>
                                      </p:cBhvr>
                                    </p:animRot>
                                  </p:childTnLst>
                                </p:cTn>
                              </p:par>
                              <p:par>
                                <p:cTn id="50" presetID="8" presetClass="emph" presetSubtype="0" fill="hold" nodeType="withEffect">
                                  <p:stCondLst>
                                    <p:cond delay="500"/>
                                  </p:stCondLst>
                                  <p:childTnLst>
                                    <p:animRot by="21600000">
                                      <p:cBhvr>
                                        <p:cTn id="51" dur="1000" fill="hold"/>
                                        <p:tgtEl>
                                          <p:spTgt spid="21"/>
                                        </p:tgtEl>
                                        <p:attrNameLst>
                                          <p:attrName>r</p:attrName>
                                        </p:attrNameLst>
                                      </p:cBhvr>
                                    </p:animRot>
                                  </p:childTnLst>
                                </p:cTn>
                              </p:par>
                              <p:par>
                                <p:cTn id="52" presetID="8" presetClass="emph" presetSubtype="0" fill="hold" nodeType="withEffect">
                                  <p:stCondLst>
                                    <p:cond delay="0"/>
                                  </p:stCondLst>
                                  <p:childTnLst>
                                    <p:animRot by="21600000">
                                      <p:cBhvr>
                                        <p:cTn id="53" dur="1000" fill="hold"/>
                                        <p:tgtEl>
                                          <p:spTgt spid="19"/>
                                        </p:tgtEl>
                                        <p:attrNameLst>
                                          <p:attrName>r</p:attrName>
                                        </p:attrNameLst>
                                      </p:cBhvr>
                                    </p:animRot>
                                  </p:childTnLst>
                                </p:cTn>
                              </p:par>
                            </p:childTnLst>
                          </p:cTn>
                        </p:par>
                        <p:par>
                          <p:cTn id="54" fill="hold">
                            <p:stCondLst>
                              <p:cond delay="1500"/>
                            </p:stCondLst>
                            <p:childTnLst>
                              <p:par>
                                <p:cTn id="55" presetID="31"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750" fill="hold"/>
                                        <p:tgtEl>
                                          <p:spTgt spid="29"/>
                                        </p:tgtEl>
                                        <p:attrNameLst>
                                          <p:attrName>ppt_w</p:attrName>
                                        </p:attrNameLst>
                                      </p:cBhvr>
                                      <p:tavLst>
                                        <p:tav tm="0">
                                          <p:val>
                                            <p:fltVal val="0"/>
                                          </p:val>
                                        </p:tav>
                                        <p:tav tm="100000">
                                          <p:val>
                                            <p:strVal val="#ppt_w"/>
                                          </p:val>
                                        </p:tav>
                                      </p:tavLst>
                                    </p:anim>
                                    <p:anim calcmode="lin" valueType="num">
                                      <p:cBhvr>
                                        <p:cTn id="58" dur="750" fill="hold"/>
                                        <p:tgtEl>
                                          <p:spTgt spid="29"/>
                                        </p:tgtEl>
                                        <p:attrNameLst>
                                          <p:attrName>ppt_h</p:attrName>
                                        </p:attrNameLst>
                                      </p:cBhvr>
                                      <p:tavLst>
                                        <p:tav tm="0">
                                          <p:val>
                                            <p:fltVal val="0"/>
                                          </p:val>
                                        </p:tav>
                                        <p:tav tm="100000">
                                          <p:val>
                                            <p:strVal val="#ppt_h"/>
                                          </p:val>
                                        </p:tav>
                                      </p:tavLst>
                                    </p:anim>
                                    <p:anim calcmode="lin" valueType="num">
                                      <p:cBhvr>
                                        <p:cTn id="59" dur="750" fill="hold"/>
                                        <p:tgtEl>
                                          <p:spTgt spid="29"/>
                                        </p:tgtEl>
                                        <p:attrNameLst>
                                          <p:attrName>style.rotation</p:attrName>
                                        </p:attrNameLst>
                                      </p:cBhvr>
                                      <p:tavLst>
                                        <p:tav tm="0">
                                          <p:val>
                                            <p:fltVal val="90"/>
                                          </p:val>
                                        </p:tav>
                                        <p:tav tm="100000">
                                          <p:val>
                                            <p:fltVal val="0"/>
                                          </p:val>
                                        </p:tav>
                                      </p:tavLst>
                                    </p:anim>
                                    <p:animEffect transition="in" filter="fade">
                                      <p:cBhvr>
                                        <p:cTn id="60" dur="750"/>
                                        <p:tgtEl>
                                          <p:spTgt spid="2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003C9F-FE20-463F-BCA2-AA062A388AF5}"/>
              </a:ext>
            </a:extLst>
          </p:cNvPr>
          <p:cNvSpPr/>
          <p:nvPr/>
        </p:nvSpPr>
        <p:spPr>
          <a:xfrm>
            <a:off x="4" y="841015"/>
            <a:ext cx="12192000" cy="5557284"/>
          </a:xfrm>
          <a:prstGeom prst="rect">
            <a:avLst/>
          </a:prstGeom>
          <a:solidFill>
            <a:srgbClr val="FFFF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mpleSoft Bold" panose="02000000000000000000" pitchFamily="2" charset="0"/>
            </a:endParaRPr>
          </a:p>
        </p:txBody>
      </p:sp>
      <p:sp>
        <p:nvSpPr>
          <p:cNvPr id="19" name="TextBox 18">
            <a:extLst>
              <a:ext uri="{FF2B5EF4-FFF2-40B4-BE49-F238E27FC236}">
                <a16:creationId xmlns:a16="http://schemas.microsoft.com/office/drawing/2014/main" id="{EC0EEFE9-D27A-40F6-91D9-3932E83969C5}"/>
              </a:ext>
            </a:extLst>
          </p:cNvPr>
          <p:cNvSpPr txBox="1"/>
          <p:nvPr/>
        </p:nvSpPr>
        <p:spPr>
          <a:xfrm>
            <a:off x="3678867" y="246694"/>
            <a:ext cx="4834267" cy="995209"/>
          </a:xfrm>
          <a:prstGeom prst="rect">
            <a:avLst/>
          </a:prstGeom>
          <a:noFill/>
        </p:spPr>
        <p:txBody>
          <a:bodyPr wrap="square" rtlCol="0">
            <a:spAutoFit/>
          </a:bodyPr>
          <a:lstStyle/>
          <a:p>
            <a:pPr algn="ctr"/>
            <a:r>
              <a:rPr lang="vi-VN" sz="5867" b="1" dirty="0">
                <a:ln w="19050">
                  <a:solidFill>
                    <a:schemeClr val="tx1"/>
                  </a:solidFill>
                </a:ln>
                <a:solidFill>
                  <a:schemeClr val="accent2"/>
                </a:solidFill>
                <a:latin typeface="SVN-Whimsy" panose="02040603050506020204" pitchFamily="18" charset="0"/>
              </a:rPr>
              <a:t>TỪ KHÓ</a:t>
            </a:r>
            <a:endParaRPr lang="en-US" sz="5867" b="1" dirty="0">
              <a:ln w="19050">
                <a:solidFill>
                  <a:schemeClr val="tx1"/>
                </a:solidFill>
              </a:ln>
              <a:solidFill>
                <a:schemeClr val="accent2"/>
              </a:solidFill>
              <a:latin typeface="SVN-Whimsy" panose="02040603050506020204" pitchFamily="18" charset="0"/>
            </a:endParaRPr>
          </a:p>
        </p:txBody>
      </p:sp>
    </p:spTree>
    <p:extLst>
      <p:ext uri="{BB962C8B-B14F-4D97-AF65-F5344CB8AC3E}">
        <p14:creationId xmlns:p14="http://schemas.microsoft.com/office/powerpoint/2010/main" val="166874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46EB5B8-B0D9-4942-9969-65569C6239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62" t="-3350" r="13170" b="3350"/>
          <a:stretch/>
        </p:blipFill>
        <p:spPr>
          <a:xfrm rot="592499">
            <a:off x="4634304" y="4081721"/>
            <a:ext cx="2556157" cy="24882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4" name="Picture 43">
            <a:extLst>
              <a:ext uri="{FF2B5EF4-FFF2-40B4-BE49-F238E27FC236}">
                <a16:creationId xmlns:a16="http://schemas.microsoft.com/office/drawing/2014/main" id="{E168F157-C014-4524-B546-D7136985A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42618">
            <a:off x="4163687" y="818800"/>
            <a:ext cx="2877291" cy="21579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2" name="Picture 41">
            <a:extLst>
              <a:ext uri="{FF2B5EF4-FFF2-40B4-BE49-F238E27FC236}">
                <a16:creationId xmlns:a16="http://schemas.microsoft.com/office/drawing/2014/main" id="{F9471566-8446-4AEA-A6D5-7377C505D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373" y="2385184"/>
            <a:ext cx="3388465" cy="24121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矩形 10"/>
          <p:cNvSpPr/>
          <p:nvPr/>
        </p:nvSpPr>
        <p:spPr>
          <a:xfrm rot="3411083" flipH="1">
            <a:off x="4483677" y="624908"/>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矩形 11"/>
          <p:cNvSpPr/>
          <p:nvPr/>
        </p:nvSpPr>
        <p:spPr>
          <a:xfrm rot="17497755">
            <a:off x="5308857" y="470511"/>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矩形 12"/>
          <p:cNvSpPr/>
          <p:nvPr/>
        </p:nvSpPr>
        <p:spPr>
          <a:xfrm rot="3743236" flipH="1">
            <a:off x="5400331" y="3858252"/>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矩形 13"/>
          <p:cNvSpPr/>
          <p:nvPr/>
        </p:nvSpPr>
        <p:spPr>
          <a:xfrm rot="17837066">
            <a:off x="6394684" y="4088200"/>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矩形 14"/>
          <p:cNvSpPr/>
          <p:nvPr/>
        </p:nvSpPr>
        <p:spPr>
          <a:xfrm rot="3411083" flipH="1">
            <a:off x="758628" y="2064437"/>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矩形 15"/>
          <p:cNvSpPr/>
          <p:nvPr/>
        </p:nvSpPr>
        <p:spPr>
          <a:xfrm rot="17497755">
            <a:off x="2449867" y="2186036"/>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6273" y="4711179"/>
            <a:ext cx="438376" cy="311311"/>
          </a:xfrm>
          <a:prstGeom prst="rect">
            <a:avLst/>
          </a:prstGeom>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029" y="5851535"/>
            <a:ext cx="439785" cy="414757"/>
          </a:xfrm>
          <a:prstGeom prst="rect">
            <a:avLst/>
          </a:prstGeom>
        </p:spPr>
      </p:pic>
      <p:pic>
        <p:nvPicPr>
          <p:cNvPr id="20" name="图片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6814" y="458255"/>
            <a:ext cx="431273" cy="378771"/>
          </a:xfrm>
          <a:prstGeom prst="rect">
            <a:avLst/>
          </a:prstGeom>
        </p:spPr>
      </p:pic>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4363" y="6058914"/>
            <a:ext cx="459019" cy="390655"/>
          </a:xfrm>
          <a:prstGeom prst="rect">
            <a:avLst/>
          </a:prstGeom>
        </p:spPr>
      </p:pic>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83651"/>
          <a:stretch/>
        </p:blipFill>
        <p:spPr>
          <a:xfrm>
            <a:off x="4811150" y="2016394"/>
            <a:ext cx="406399" cy="513036"/>
          </a:xfrm>
          <a:prstGeom prst="rect">
            <a:avLst/>
          </a:prstGeom>
        </p:spPr>
      </p:pic>
      <p:pic>
        <p:nvPicPr>
          <p:cNvPr id="23" name="图片 22"/>
          <p:cNvPicPr>
            <a:picLocks noChangeAspect="1"/>
          </p:cNvPicPr>
          <p:nvPr/>
        </p:nvPicPr>
        <p:blipFill rotWithShape="1">
          <a:blip r:embed="rId11" cstate="print">
            <a:extLst>
              <a:ext uri="{28A0092B-C50C-407E-A947-70E740481C1C}">
                <a14:useLocalDpi xmlns:a14="http://schemas.microsoft.com/office/drawing/2010/main" val="0"/>
              </a:ext>
            </a:extLst>
          </a:blip>
          <a:srcRect l="64921" r="21905"/>
          <a:stretch/>
        </p:blipFill>
        <p:spPr>
          <a:xfrm>
            <a:off x="1794322" y="703668"/>
            <a:ext cx="399020" cy="625099"/>
          </a:xfrm>
          <a:prstGeom prst="rect">
            <a:avLst/>
          </a:prstGeom>
        </p:spPr>
      </p:pic>
      <p:pic>
        <p:nvPicPr>
          <p:cNvPr id="24" name="图片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324" y="5044879"/>
            <a:ext cx="392947" cy="323916"/>
          </a:xfrm>
          <a:prstGeom prst="rect">
            <a:avLst/>
          </a:prstGeom>
        </p:spPr>
      </p:pic>
      <p:grpSp>
        <p:nvGrpSpPr>
          <p:cNvPr id="29" name="组合 10">
            <a:extLst>
              <a:ext uri="{FF2B5EF4-FFF2-40B4-BE49-F238E27FC236}">
                <a16:creationId xmlns:a16="http://schemas.microsoft.com/office/drawing/2014/main" id="{41F79E8A-EF4A-4837-ACD6-F906C657CE92}"/>
              </a:ext>
            </a:extLst>
          </p:cNvPr>
          <p:cNvGrpSpPr/>
          <p:nvPr/>
        </p:nvGrpSpPr>
        <p:grpSpPr>
          <a:xfrm>
            <a:off x="7105970" y="1643688"/>
            <a:ext cx="4890829" cy="3613257"/>
            <a:chOff x="5442857" y="2467429"/>
            <a:chExt cx="3098801" cy="2169887"/>
          </a:xfrm>
          <a:effectLst>
            <a:outerShdw blurRad="63500" sx="102000" sy="102000" algn="ctr" rotWithShape="0">
              <a:prstClr val="black">
                <a:alpha val="40000"/>
              </a:prstClr>
            </a:outerShdw>
          </a:effectLst>
        </p:grpSpPr>
        <p:grpSp>
          <p:nvGrpSpPr>
            <p:cNvPr id="30" name="组合 5">
              <a:extLst>
                <a:ext uri="{FF2B5EF4-FFF2-40B4-BE49-F238E27FC236}">
                  <a16:creationId xmlns:a16="http://schemas.microsoft.com/office/drawing/2014/main" id="{BBC80B87-D806-4C5F-A31F-B045AE893C1F}"/>
                </a:ext>
              </a:extLst>
            </p:cNvPr>
            <p:cNvGrpSpPr/>
            <p:nvPr/>
          </p:nvGrpSpPr>
          <p:grpSpPr>
            <a:xfrm>
              <a:off x="5442857" y="2467429"/>
              <a:ext cx="3098801" cy="2169887"/>
              <a:chOff x="5312229" y="2359949"/>
              <a:chExt cx="3418114" cy="2393481"/>
            </a:xfrm>
          </p:grpSpPr>
          <p:sp>
            <p:nvSpPr>
              <p:cNvPr id="36" name="椭圆 1">
                <a:extLst>
                  <a:ext uri="{FF2B5EF4-FFF2-40B4-BE49-F238E27FC236}">
                    <a16:creationId xmlns:a16="http://schemas.microsoft.com/office/drawing/2014/main" id="{75FA09E9-13CC-4D06-97CA-9D6926FD85EC}"/>
                  </a:ext>
                </a:extLst>
              </p:cNvPr>
              <p:cNvSpPr/>
              <p:nvPr/>
            </p:nvSpPr>
            <p:spPr>
              <a:xfrm>
                <a:off x="5312229" y="2359949"/>
                <a:ext cx="3418114" cy="2393481"/>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7" name="椭圆 1">
                <a:extLst>
                  <a:ext uri="{FF2B5EF4-FFF2-40B4-BE49-F238E27FC236}">
                    <a16:creationId xmlns:a16="http://schemas.microsoft.com/office/drawing/2014/main" id="{0DB0F61E-12FB-4F15-95AB-27C6EE7FD986}"/>
                  </a:ext>
                </a:extLst>
              </p:cNvPr>
              <p:cNvSpPr/>
              <p:nvPr/>
            </p:nvSpPr>
            <p:spPr>
              <a:xfrm>
                <a:off x="5471654" y="2438400"/>
                <a:ext cx="3106289" cy="2162629"/>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8" name="椭圆 1">
                <a:extLst>
                  <a:ext uri="{FF2B5EF4-FFF2-40B4-BE49-F238E27FC236}">
                    <a16:creationId xmlns:a16="http://schemas.microsoft.com/office/drawing/2014/main" id="{4A6E5930-626E-4BF9-A4FA-00E51A594F73}"/>
                  </a:ext>
                </a:extLst>
              </p:cNvPr>
              <p:cNvSpPr/>
              <p:nvPr/>
            </p:nvSpPr>
            <p:spPr>
              <a:xfrm>
                <a:off x="5399085" y="2405580"/>
                <a:ext cx="3205886" cy="2244872"/>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noFill/>
              <a:ln w="15875">
                <a:solidFill>
                  <a:srgbClr val="544B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pic>
          <p:nvPicPr>
            <p:cNvPr id="32" name="图片 6">
              <a:extLst>
                <a:ext uri="{FF2B5EF4-FFF2-40B4-BE49-F238E27FC236}">
                  <a16:creationId xmlns:a16="http://schemas.microsoft.com/office/drawing/2014/main" id="{7070D084-7962-4B13-BE91-A489EF35E5B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6729770" y="2513057"/>
              <a:ext cx="216000" cy="272678"/>
            </a:xfrm>
            <a:prstGeom prst="rect">
              <a:avLst/>
            </a:prstGeom>
          </p:spPr>
        </p:pic>
        <p:pic>
          <p:nvPicPr>
            <p:cNvPr id="33" name="图片 7">
              <a:extLst>
                <a:ext uri="{FF2B5EF4-FFF2-40B4-BE49-F238E27FC236}">
                  <a16:creationId xmlns:a16="http://schemas.microsoft.com/office/drawing/2014/main" id="{A4CCDBCC-07E2-454C-B968-EA0E88A5615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8117039" y="3382511"/>
              <a:ext cx="216000" cy="272678"/>
            </a:xfrm>
            <a:prstGeom prst="rect">
              <a:avLst/>
            </a:prstGeom>
          </p:spPr>
        </p:pic>
        <p:pic>
          <p:nvPicPr>
            <p:cNvPr id="34" name="图片 8">
              <a:extLst>
                <a:ext uri="{FF2B5EF4-FFF2-40B4-BE49-F238E27FC236}">
                  <a16:creationId xmlns:a16="http://schemas.microsoft.com/office/drawing/2014/main" id="{57A356EC-F707-41DC-93B0-C80336FB1A6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5645449" y="3294208"/>
              <a:ext cx="216000" cy="272678"/>
            </a:xfrm>
            <a:prstGeom prst="rect">
              <a:avLst/>
            </a:prstGeom>
          </p:spPr>
        </p:pic>
        <p:pic>
          <p:nvPicPr>
            <p:cNvPr id="35" name="图片 9">
              <a:extLst>
                <a:ext uri="{FF2B5EF4-FFF2-40B4-BE49-F238E27FC236}">
                  <a16:creationId xmlns:a16="http://schemas.microsoft.com/office/drawing/2014/main" id="{562870B4-56D0-476A-A7EE-7FE10EB572A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6866798" y="4181446"/>
              <a:ext cx="216000" cy="272678"/>
            </a:xfrm>
            <a:prstGeom prst="rect">
              <a:avLst/>
            </a:prstGeom>
          </p:spPr>
        </p:pic>
      </p:grpSp>
      <p:sp>
        <p:nvSpPr>
          <p:cNvPr id="17" name="TextBox 16">
            <a:extLst>
              <a:ext uri="{FF2B5EF4-FFF2-40B4-BE49-F238E27FC236}">
                <a16:creationId xmlns:a16="http://schemas.microsoft.com/office/drawing/2014/main" id="{2EC6A053-E885-47CE-8723-B91F2E264D2F}"/>
              </a:ext>
            </a:extLst>
          </p:cNvPr>
          <p:cNvSpPr txBox="1"/>
          <p:nvPr/>
        </p:nvSpPr>
        <p:spPr>
          <a:xfrm>
            <a:off x="7430896" y="2471091"/>
            <a:ext cx="4185864" cy="1898084"/>
          </a:xfrm>
          <a:prstGeom prst="rect">
            <a:avLst/>
          </a:prstGeom>
          <a:noFill/>
        </p:spPr>
        <p:txBody>
          <a:bodyPr wrap="square" rtlCol="0">
            <a:spAutoFit/>
          </a:bodyPr>
          <a:lstStyle/>
          <a:p>
            <a:pPr algn="ctr"/>
            <a:r>
              <a:rPr lang="vi-VN" sz="5867" b="1" dirty="0">
                <a:solidFill>
                  <a:schemeClr val="bg2"/>
                </a:solidFill>
                <a:latin typeface="SVN-Whimsy" panose="02040603050506020204" pitchFamily="18" charset="0"/>
              </a:rPr>
              <a:t>LUYỆN ĐỌC CÂU</a:t>
            </a:r>
            <a:endParaRPr lang="en-US" sz="5867" b="1" dirty="0">
              <a:solidFill>
                <a:schemeClr val="bg2"/>
              </a:solidFill>
              <a:latin typeface="SVN-Whimsy" panose="02040603050506020204" pitchFamily="18" charset="0"/>
            </a:endParaRPr>
          </a:p>
        </p:txBody>
      </p:sp>
    </p:spTree>
    <p:extLst>
      <p:ext uri="{BB962C8B-B14F-4D97-AF65-F5344CB8AC3E}">
        <p14:creationId xmlns:p14="http://schemas.microsoft.com/office/powerpoint/2010/main" val="489730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par>
                                <p:cTn id="10" presetID="53" presetClass="entr" presetSubtype="16"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Effect transition="in" filter="fade">
                                      <p:cBhvr>
                                        <p:cTn id="14" dur="1000"/>
                                        <p:tgtEl>
                                          <p:spTgt spid="22"/>
                                        </p:tgtEl>
                                      </p:cBhvr>
                                    </p:animEffect>
                                  </p:childTnLst>
                                </p:cTn>
                              </p:par>
                              <p:par>
                                <p:cTn id="15" presetID="53" presetClass="entr" presetSubtype="16"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Effect transition="in" filter="fade">
                                      <p:cBhvr>
                                        <p:cTn id="19" dur="10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par>
                                <p:cTn id="30" presetID="53" presetClass="entr" presetSubtype="16"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ppt_w</p:attrName>
                                        </p:attrNameLst>
                                      </p:cBhvr>
                                      <p:tavLst>
                                        <p:tav tm="0">
                                          <p:val>
                                            <p:fltVal val="0"/>
                                          </p:val>
                                        </p:tav>
                                        <p:tav tm="100000">
                                          <p:val>
                                            <p:strVal val="#ppt_w"/>
                                          </p:val>
                                        </p:tav>
                                      </p:tavLst>
                                    </p:anim>
                                    <p:anim calcmode="lin" valueType="num">
                                      <p:cBhvr>
                                        <p:cTn id="33" dur="1000" fill="hold"/>
                                        <p:tgtEl>
                                          <p:spTgt spid="21"/>
                                        </p:tgtEl>
                                        <p:attrNameLst>
                                          <p:attrName>ppt_h</p:attrName>
                                        </p:attrNameLst>
                                      </p:cBhvr>
                                      <p:tavLst>
                                        <p:tav tm="0">
                                          <p:val>
                                            <p:fltVal val="0"/>
                                          </p:val>
                                        </p:tav>
                                        <p:tav tm="100000">
                                          <p:val>
                                            <p:strVal val="#ppt_h"/>
                                          </p:val>
                                        </p:tav>
                                      </p:tavLst>
                                    </p:anim>
                                    <p:animEffect transition="in" filter="fade">
                                      <p:cBhvr>
                                        <p:cTn id="34" dur="10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Effect transition="in" filter="fade">
                                      <p:cBhvr>
                                        <p:cTn id="39" dur="1000"/>
                                        <p:tgtEl>
                                          <p:spTgt spid="19"/>
                                        </p:tgtEl>
                                      </p:cBhvr>
                                    </p:animEffect>
                                  </p:childTnLst>
                                </p:cTn>
                              </p:par>
                              <p:par>
                                <p:cTn id="40" presetID="8" presetClass="emph" presetSubtype="0" fill="hold" nodeType="withEffect">
                                  <p:stCondLst>
                                    <p:cond delay="0"/>
                                  </p:stCondLst>
                                  <p:childTnLst>
                                    <p:animRot by="21600000">
                                      <p:cBhvr>
                                        <p:cTn id="41" dur="1000" fill="hold"/>
                                        <p:tgtEl>
                                          <p:spTgt spid="23"/>
                                        </p:tgtEl>
                                        <p:attrNameLst>
                                          <p:attrName>r</p:attrName>
                                        </p:attrNameLst>
                                      </p:cBhvr>
                                    </p:animRot>
                                  </p:childTnLst>
                                </p:cTn>
                              </p:par>
                              <p:par>
                                <p:cTn id="42" presetID="8" presetClass="emph" presetSubtype="0" fill="hold" nodeType="withEffect">
                                  <p:stCondLst>
                                    <p:cond delay="250"/>
                                  </p:stCondLst>
                                  <p:childTnLst>
                                    <p:animRot by="21600000">
                                      <p:cBhvr>
                                        <p:cTn id="43" dur="1000" fill="hold"/>
                                        <p:tgtEl>
                                          <p:spTgt spid="22"/>
                                        </p:tgtEl>
                                        <p:attrNameLst>
                                          <p:attrName>r</p:attrName>
                                        </p:attrNameLst>
                                      </p:cBhvr>
                                    </p:animRot>
                                  </p:childTnLst>
                                </p:cTn>
                              </p:par>
                              <p:par>
                                <p:cTn id="44" presetID="8" presetClass="emph" presetSubtype="0" fill="hold" nodeType="withEffect">
                                  <p:stCondLst>
                                    <p:cond delay="250"/>
                                  </p:stCondLst>
                                  <p:childTnLst>
                                    <p:animRot by="21600000">
                                      <p:cBhvr>
                                        <p:cTn id="45" dur="1000" fill="hold"/>
                                        <p:tgtEl>
                                          <p:spTgt spid="18"/>
                                        </p:tgtEl>
                                        <p:attrNameLst>
                                          <p:attrName>r</p:attrName>
                                        </p:attrNameLst>
                                      </p:cBhvr>
                                    </p:animRot>
                                  </p:childTnLst>
                                </p:cTn>
                              </p:par>
                              <p:par>
                                <p:cTn id="46" presetID="8" presetClass="emph" presetSubtype="0" fill="hold" nodeType="withEffect">
                                  <p:stCondLst>
                                    <p:cond delay="0"/>
                                  </p:stCondLst>
                                  <p:childTnLst>
                                    <p:animRot by="21600000">
                                      <p:cBhvr>
                                        <p:cTn id="47" dur="1000" fill="hold"/>
                                        <p:tgtEl>
                                          <p:spTgt spid="20"/>
                                        </p:tgtEl>
                                        <p:attrNameLst>
                                          <p:attrName>r</p:attrName>
                                        </p:attrNameLst>
                                      </p:cBhvr>
                                    </p:animRot>
                                  </p:childTnLst>
                                </p:cTn>
                              </p:par>
                              <p:par>
                                <p:cTn id="48" presetID="8" presetClass="emph" presetSubtype="0" fill="hold" nodeType="withEffect">
                                  <p:stCondLst>
                                    <p:cond delay="0"/>
                                  </p:stCondLst>
                                  <p:childTnLst>
                                    <p:animRot by="21600000">
                                      <p:cBhvr>
                                        <p:cTn id="49" dur="1000" fill="hold"/>
                                        <p:tgtEl>
                                          <p:spTgt spid="24"/>
                                        </p:tgtEl>
                                        <p:attrNameLst>
                                          <p:attrName>r</p:attrName>
                                        </p:attrNameLst>
                                      </p:cBhvr>
                                    </p:animRot>
                                  </p:childTnLst>
                                </p:cTn>
                              </p:par>
                              <p:par>
                                <p:cTn id="50" presetID="8" presetClass="emph" presetSubtype="0" fill="hold" nodeType="withEffect">
                                  <p:stCondLst>
                                    <p:cond delay="500"/>
                                  </p:stCondLst>
                                  <p:childTnLst>
                                    <p:animRot by="21600000">
                                      <p:cBhvr>
                                        <p:cTn id="51" dur="1000" fill="hold"/>
                                        <p:tgtEl>
                                          <p:spTgt spid="21"/>
                                        </p:tgtEl>
                                        <p:attrNameLst>
                                          <p:attrName>r</p:attrName>
                                        </p:attrNameLst>
                                      </p:cBhvr>
                                    </p:animRot>
                                  </p:childTnLst>
                                </p:cTn>
                              </p:par>
                              <p:par>
                                <p:cTn id="52" presetID="8" presetClass="emph" presetSubtype="0" fill="hold" nodeType="withEffect">
                                  <p:stCondLst>
                                    <p:cond delay="0"/>
                                  </p:stCondLst>
                                  <p:childTnLst>
                                    <p:animRot by="21600000">
                                      <p:cBhvr>
                                        <p:cTn id="53" dur="1000" fill="hold"/>
                                        <p:tgtEl>
                                          <p:spTgt spid="19"/>
                                        </p:tgtEl>
                                        <p:attrNameLst>
                                          <p:attrName>r</p:attrName>
                                        </p:attrNameLst>
                                      </p:cBhvr>
                                    </p:animRot>
                                  </p:childTnLst>
                                </p:cTn>
                              </p:par>
                            </p:childTnLst>
                          </p:cTn>
                        </p:par>
                        <p:par>
                          <p:cTn id="54" fill="hold">
                            <p:stCondLst>
                              <p:cond delay="1500"/>
                            </p:stCondLst>
                            <p:childTnLst>
                              <p:par>
                                <p:cTn id="55" presetID="31"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750" fill="hold"/>
                                        <p:tgtEl>
                                          <p:spTgt spid="29"/>
                                        </p:tgtEl>
                                        <p:attrNameLst>
                                          <p:attrName>ppt_w</p:attrName>
                                        </p:attrNameLst>
                                      </p:cBhvr>
                                      <p:tavLst>
                                        <p:tav tm="0">
                                          <p:val>
                                            <p:fltVal val="0"/>
                                          </p:val>
                                        </p:tav>
                                        <p:tav tm="100000">
                                          <p:val>
                                            <p:strVal val="#ppt_w"/>
                                          </p:val>
                                        </p:tav>
                                      </p:tavLst>
                                    </p:anim>
                                    <p:anim calcmode="lin" valueType="num">
                                      <p:cBhvr>
                                        <p:cTn id="58" dur="750" fill="hold"/>
                                        <p:tgtEl>
                                          <p:spTgt spid="29"/>
                                        </p:tgtEl>
                                        <p:attrNameLst>
                                          <p:attrName>ppt_h</p:attrName>
                                        </p:attrNameLst>
                                      </p:cBhvr>
                                      <p:tavLst>
                                        <p:tav tm="0">
                                          <p:val>
                                            <p:fltVal val="0"/>
                                          </p:val>
                                        </p:tav>
                                        <p:tav tm="100000">
                                          <p:val>
                                            <p:strVal val="#ppt_h"/>
                                          </p:val>
                                        </p:tav>
                                      </p:tavLst>
                                    </p:anim>
                                    <p:anim calcmode="lin" valueType="num">
                                      <p:cBhvr>
                                        <p:cTn id="59" dur="750" fill="hold"/>
                                        <p:tgtEl>
                                          <p:spTgt spid="29"/>
                                        </p:tgtEl>
                                        <p:attrNameLst>
                                          <p:attrName>style.rotation</p:attrName>
                                        </p:attrNameLst>
                                      </p:cBhvr>
                                      <p:tavLst>
                                        <p:tav tm="0">
                                          <p:val>
                                            <p:fltVal val="90"/>
                                          </p:val>
                                        </p:tav>
                                        <p:tav tm="100000">
                                          <p:val>
                                            <p:fltVal val="0"/>
                                          </p:val>
                                        </p:tav>
                                      </p:tavLst>
                                    </p:anim>
                                    <p:animEffect transition="in" filter="fade">
                                      <p:cBhvr>
                                        <p:cTn id="60" dur="750"/>
                                        <p:tgtEl>
                                          <p:spTgt spid="2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01B7F8-C780-4B09-B60C-4CE8726B63B0}"/>
              </a:ext>
            </a:extLst>
          </p:cNvPr>
          <p:cNvSpPr/>
          <p:nvPr/>
        </p:nvSpPr>
        <p:spPr>
          <a:xfrm>
            <a:off x="4" y="841015"/>
            <a:ext cx="12192000" cy="5557284"/>
          </a:xfrm>
          <a:prstGeom prst="rect">
            <a:avLst/>
          </a:prstGeom>
          <a:solidFill>
            <a:srgbClr val="FFFF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mpleSoft Bold" panose="02000000000000000000" pitchFamily="2" charset="0"/>
            </a:endParaRPr>
          </a:p>
        </p:txBody>
      </p:sp>
      <p:sp>
        <p:nvSpPr>
          <p:cNvPr id="3" name="TextBox 2">
            <a:extLst>
              <a:ext uri="{FF2B5EF4-FFF2-40B4-BE49-F238E27FC236}">
                <a16:creationId xmlns:a16="http://schemas.microsoft.com/office/drawing/2014/main" id="{4C788E1E-0EE4-42CF-8326-4E09B912A550}"/>
              </a:ext>
            </a:extLst>
          </p:cNvPr>
          <p:cNvSpPr txBox="1"/>
          <p:nvPr/>
        </p:nvSpPr>
        <p:spPr>
          <a:xfrm>
            <a:off x="3125974" y="204163"/>
            <a:ext cx="6514212" cy="995209"/>
          </a:xfrm>
          <a:prstGeom prst="rect">
            <a:avLst/>
          </a:prstGeom>
          <a:noFill/>
        </p:spPr>
        <p:txBody>
          <a:bodyPr wrap="square" rtlCol="0">
            <a:spAutoFit/>
          </a:bodyPr>
          <a:lstStyle/>
          <a:p>
            <a:pPr algn="ctr"/>
            <a:r>
              <a:rPr lang="vi-VN" sz="5867" b="1" dirty="0">
                <a:ln w="28575">
                  <a:solidFill>
                    <a:schemeClr val="tx1"/>
                  </a:solidFill>
                </a:ln>
                <a:solidFill>
                  <a:schemeClr val="accent2"/>
                </a:solidFill>
                <a:latin typeface="SVN-Whimsy" panose="02040603050506020204" pitchFamily="18" charset="0"/>
              </a:rPr>
              <a:t>LUYỆN ĐỌC CÂU</a:t>
            </a:r>
            <a:endParaRPr lang="en-US" sz="5867" b="1" dirty="0">
              <a:ln w="28575">
                <a:solidFill>
                  <a:schemeClr val="tx1"/>
                </a:solidFill>
              </a:ln>
              <a:solidFill>
                <a:schemeClr val="accent2"/>
              </a:solidFill>
              <a:latin typeface="SVN-Whimsy" panose="02040603050506020204" pitchFamily="18" charset="0"/>
            </a:endParaRPr>
          </a:p>
        </p:txBody>
      </p:sp>
      <p:sp>
        <p:nvSpPr>
          <p:cNvPr id="4" name="Text Box 9">
            <a:extLst>
              <a:ext uri="{FF2B5EF4-FFF2-40B4-BE49-F238E27FC236}">
                <a16:creationId xmlns:a16="http://schemas.microsoft.com/office/drawing/2014/main" id="{EF13E1E1-EAD0-4B71-BD23-5C0C4A85D6EE}"/>
              </a:ext>
            </a:extLst>
          </p:cNvPr>
          <p:cNvSpPr txBox="1">
            <a:spLocks noChangeArrowheads="1"/>
          </p:cNvSpPr>
          <p:nvPr/>
        </p:nvSpPr>
        <p:spPr bwMode="auto">
          <a:xfrm>
            <a:off x="387498" y="2513542"/>
            <a:ext cx="11606028"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r>
              <a:rPr 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Ôi</a:t>
            </a:r>
            <a:r>
              <a:rPr lang="en-US" altLang="en-US" sz="3733" b="1" dirty="0">
                <a:latin typeface="SVN-Trebuchets" panose="02040603050506020204" pitchFamily="18" charset="0"/>
                <a:cs typeface="Times New Roman" pitchFamily="18" charset="0"/>
              </a:rPr>
              <a:t> chao !</a:t>
            </a:r>
            <a:r>
              <a:rPr lang="vi-VN" altLang="en-US" sz="3733" b="1" dirty="0">
                <a:latin typeface="Times New Roman" pitchFamily="18" charset="0"/>
                <a:cs typeface="Times New Roman" pitchFamily="18" charset="0"/>
              </a:rPr>
              <a:t> </a:t>
            </a:r>
            <a:r>
              <a:rPr lang="en-US" altLang="en-US" sz="3733" b="1" dirty="0" err="1">
                <a:latin typeface="SVN-Trebuchets" panose="02040603050506020204" pitchFamily="18" charset="0"/>
                <a:cs typeface="Times New Roman" pitchFamily="18" charset="0"/>
              </a:rPr>
              <a:t>Chú</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chuồn</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chuồn</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nước</a:t>
            </a:r>
            <a:r>
              <a:rPr lang="vi-VN" altLang="en-US" sz="3733" b="1" dirty="0">
                <a:latin typeface="Times New Roman" pitchFamily="18" charset="0"/>
                <a:cs typeface="Times New Roman" pitchFamily="18" charset="0"/>
              </a:rPr>
              <a:t> </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mới</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đẹp</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làm</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sao</a:t>
            </a:r>
            <a:r>
              <a:rPr lang="en-US" altLang="en-US" sz="3733" b="1" dirty="0">
                <a:latin typeface="SVN-Trebuchets" panose="02040603050506020204" pitchFamily="18" charset="0"/>
                <a:cs typeface="Times New Roman" pitchFamily="18" charset="0"/>
              </a:rPr>
              <a:t>!</a:t>
            </a:r>
            <a:endParaRPr lang="vi-VN" altLang="en-US" sz="3733" b="1" dirty="0">
              <a:latin typeface="Times New Roman" pitchFamily="18" charset="0"/>
              <a:cs typeface="Times New Roman" pitchFamily="18" charset="0"/>
            </a:endParaRPr>
          </a:p>
          <a:p>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Màu</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vàng</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trên</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lưng</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chú</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lấp</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lánh</a:t>
            </a:r>
            <a:r>
              <a:rPr lang="en-US" altLang="en-US" sz="3733" b="1" dirty="0">
                <a:latin typeface="SVN-Trebuchets" panose="02040603050506020204" pitchFamily="18" charset="0"/>
                <a:cs typeface="Times New Roman" pitchFamily="18" charset="0"/>
              </a:rPr>
              <a:t>.</a:t>
            </a:r>
            <a:r>
              <a:rPr lang="vi-VN" altLang="en-US" sz="3733" b="1" dirty="0">
                <a:latin typeface="Times New Roman" pitchFamily="18" charset="0"/>
                <a:cs typeface="Times New Roman" pitchFamily="18" charset="0"/>
              </a:rPr>
              <a:t> </a:t>
            </a:r>
            <a:r>
              <a:rPr lang="en-US" altLang="en-US" sz="3733" b="1" dirty="0" err="1">
                <a:latin typeface="SVN-Trebuchets" panose="02040603050506020204" pitchFamily="18" charset="0"/>
                <a:cs typeface="Times New Roman" pitchFamily="18" charset="0"/>
              </a:rPr>
              <a:t>Bốn</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cái</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cánh</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mỏng</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như</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giấy</a:t>
            </a:r>
            <a:r>
              <a:rPr lang="en-US" altLang="en-US" sz="3733" b="1" dirty="0">
                <a:latin typeface="SVN-Trebuchets" panose="02040603050506020204" pitchFamily="18" charset="0"/>
                <a:cs typeface="Times New Roman" pitchFamily="18" charset="0"/>
              </a:rPr>
              <a:t> </a:t>
            </a:r>
            <a:r>
              <a:rPr lang="en-US" altLang="en-US" sz="3733" b="1" dirty="0" err="1">
                <a:latin typeface="SVN-Trebuchets" panose="02040603050506020204" pitchFamily="18" charset="0"/>
                <a:cs typeface="Times New Roman" pitchFamily="18" charset="0"/>
              </a:rPr>
              <a:t>bóng</a:t>
            </a:r>
            <a:r>
              <a:rPr lang="en-US" altLang="en-US" sz="3733" b="1" dirty="0">
                <a:latin typeface="SVN-Trebuchets" panose="02040603050506020204" pitchFamily="18" charset="0"/>
                <a:cs typeface="Times New Roman" pitchFamily="18" charset="0"/>
              </a:rPr>
              <a:t>.</a:t>
            </a:r>
            <a:endParaRPr lang="en-US" sz="3733" b="1" dirty="0">
              <a:latin typeface="SVN-Trebuchets" panose="02040603050506020204" pitchFamily="18" charset="0"/>
              <a:cs typeface="Times New Roman" pitchFamily="18" charset="0"/>
            </a:endParaRPr>
          </a:p>
        </p:txBody>
      </p:sp>
      <p:cxnSp>
        <p:nvCxnSpPr>
          <p:cNvPr id="6" name="Straight Connector 5">
            <a:extLst>
              <a:ext uri="{FF2B5EF4-FFF2-40B4-BE49-F238E27FC236}">
                <a16:creationId xmlns:a16="http://schemas.microsoft.com/office/drawing/2014/main" id="{C3539C72-3CC3-4DD6-B36B-4EAF09230606}"/>
              </a:ext>
            </a:extLst>
          </p:cNvPr>
          <p:cNvCxnSpPr/>
          <p:nvPr/>
        </p:nvCxnSpPr>
        <p:spPr>
          <a:xfrm flipH="1">
            <a:off x="2296632" y="2663458"/>
            <a:ext cx="184299" cy="4820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F2C5B8-6523-46BC-B1A9-25D224FCF3B6}"/>
              </a:ext>
            </a:extLst>
          </p:cNvPr>
          <p:cNvCxnSpPr/>
          <p:nvPr/>
        </p:nvCxnSpPr>
        <p:spPr>
          <a:xfrm flipH="1">
            <a:off x="11213804" y="2689961"/>
            <a:ext cx="184299" cy="4820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930B37-F6A6-44E5-9457-F307BE1C41A6}"/>
              </a:ext>
            </a:extLst>
          </p:cNvPr>
          <p:cNvCxnSpPr/>
          <p:nvPr/>
        </p:nvCxnSpPr>
        <p:spPr>
          <a:xfrm flipH="1">
            <a:off x="7371905" y="3228756"/>
            <a:ext cx="184299" cy="4820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699BAA-1B47-4028-B1B9-D0801C3D75FA}"/>
              </a:ext>
            </a:extLst>
          </p:cNvPr>
          <p:cNvCxnSpPr/>
          <p:nvPr/>
        </p:nvCxnSpPr>
        <p:spPr>
          <a:xfrm flipH="1">
            <a:off x="3530008" y="3808930"/>
            <a:ext cx="184299" cy="4820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006AFC-8AB2-45DD-A08C-0C9E8BFEE928}"/>
              </a:ext>
            </a:extLst>
          </p:cNvPr>
          <p:cNvCxnSpPr/>
          <p:nvPr/>
        </p:nvCxnSpPr>
        <p:spPr>
          <a:xfrm flipH="1">
            <a:off x="3622157" y="3808930"/>
            <a:ext cx="184299" cy="4820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EA7534-5F7A-4BFE-90D5-E04B7E8B2C81}"/>
              </a:ext>
            </a:extLst>
          </p:cNvPr>
          <p:cNvCxnSpPr/>
          <p:nvPr/>
        </p:nvCxnSpPr>
        <p:spPr>
          <a:xfrm flipH="1">
            <a:off x="7371905" y="2663458"/>
            <a:ext cx="184299" cy="4820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7490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2B2D1-FA8E-408B-A47E-B056BCDA6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6768">
            <a:off x="6364358" y="4052910"/>
            <a:ext cx="2614117" cy="23091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07000C1A-ABCA-4309-A0B7-B30C01DC88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96466">
            <a:off x="8580427" y="575532"/>
            <a:ext cx="2866773" cy="26326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B9226E65-7B11-4121-8ABA-9659CD79CB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4951" y="439283"/>
            <a:ext cx="3221971" cy="2432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矩形 19"/>
          <p:cNvSpPr/>
          <p:nvPr/>
        </p:nvSpPr>
        <p:spPr>
          <a:xfrm rot="1872109" flipH="1">
            <a:off x="4771415" y="300695"/>
            <a:ext cx="691589" cy="233588"/>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矩形 21"/>
          <p:cNvSpPr/>
          <p:nvPr/>
        </p:nvSpPr>
        <p:spPr>
          <a:xfrm rot="2051786" flipH="1">
            <a:off x="8648492" y="502643"/>
            <a:ext cx="691589" cy="233588"/>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矩形 23"/>
          <p:cNvSpPr/>
          <p:nvPr/>
        </p:nvSpPr>
        <p:spPr>
          <a:xfrm rot="8959443" flipH="1">
            <a:off x="8132784" y="3888693"/>
            <a:ext cx="691589" cy="233588"/>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8" name="组合 10">
            <a:extLst>
              <a:ext uri="{FF2B5EF4-FFF2-40B4-BE49-F238E27FC236}">
                <a16:creationId xmlns:a16="http://schemas.microsoft.com/office/drawing/2014/main" id="{82CFF83C-3474-47D5-8EE1-D68C7A24BE0A}"/>
              </a:ext>
            </a:extLst>
          </p:cNvPr>
          <p:cNvGrpSpPr/>
          <p:nvPr/>
        </p:nvGrpSpPr>
        <p:grpSpPr>
          <a:xfrm>
            <a:off x="499028" y="2816050"/>
            <a:ext cx="4890829" cy="3613257"/>
            <a:chOff x="5442857" y="2467429"/>
            <a:chExt cx="3098801" cy="2169887"/>
          </a:xfrm>
          <a:effectLst>
            <a:outerShdw blurRad="63500" sx="102000" sy="102000" algn="ctr" rotWithShape="0">
              <a:prstClr val="black">
                <a:alpha val="40000"/>
              </a:prstClr>
            </a:outerShdw>
          </a:effectLst>
        </p:grpSpPr>
        <p:grpSp>
          <p:nvGrpSpPr>
            <p:cNvPr id="9" name="组合 5">
              <a:extLst>
                <a:ext uri="{FF2B5EF4-FFF2-40B4-BE49-F238E27FC236}">
                  <a16:creationId xmlns:a16="http://schemas.microsoft.com/office/drawing/2014/main" id="{A8A54266-F0DB-4037-A31C-F40F106EF089}"/>
                </a:ext>
              </a:extLst>
            </p:cNvPr>
            <p:cNvGrpSpPr/>
            <p:nvPr/>
          </p:nvGrpSpPr>
          <p:grpSpPr>
            <a:xfrm>
              <a:off x="5442857" y="2467429"/>
              <a:ext cx="3098801" cy="2169887"/>
              <a:chOff x="5312229" y="2359949"/>
              <a:chExt cx="3418114" cy="2393481"/>
            </a:xfrm>
          </p:grpSpPr>
          <p:sp>
            <p:nvSpPr>
              <p:cNvPr id="14" name="椭圆 1">
                <a:extLst>
                  <a:ext uri="{FF2B5EF4-FFF2-40B4-BE49-F238E27FC236}">
                    <a16:creationId xmlns:a16="http://schemas.microsoft.com/office/drawing/2014/main" id="{2FAEE268-7247-462F-960E-8B367F5CE451}"/>
                  </a:ext>
                </a:extLst>
              </p:cNvPr>
              <p:cNvSpPr/>
              <p:nvPr/>
            </p:nvSpPr>
            <p:spPr>
              <a:xfrm>
                <a:off x="5312229" y="2359949"/>
                <a:ext cx="3418114" cy="2393481"/>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椭圆 1">
                <a:extLst>
                  <a:ext uri="{FF2B5EF4-FFF2-40B4-BE49-F238E27FC236}">
                    <a16:creationId xmlns:a16="http://schemas.microsoft.com/office/drawing/2014/main" id="{D2823191-DC68-4EF4-8A69-C3DF05BA1DBF}"/>
                  </a:ext>
                </a:extLst>
              </p:cNvPr>
              <p:cNvSpPr/>
              <p:nvPr/>
            </p:nvSpPr>
            <p:spPr>
              <a:xfrm>
                <a:off x="5471654" y="2438400"/>
                <a:ext cx="3106289" cy="2162629"/>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椭圆 1">
                <a:extLst>
                  <a:ext uri="{FF2B5EF4-FFF2-40B4-BE49-F238E27FC236}">
                    <a16:creationId xmlns:a16="http://schemas.microsoft.com/office/drawing/2014/main" id="{4A1BC716-5196-41F8-BC53-39CAF5E982E2}"/>
                  </a:ext>
                </a:extLst>
              </p:cNvPr>
              <p:cNvSpPr/>
              <p:nvPr/>
            </p:nvSpPr>
            <p:spPr>
              <a:xfrm>
                <a:off x="5399085" y="2405580"/>
                <a:ext cx="3205886" cy="2244872"/>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noFill/>
              <a:ln w="15875">
                <a:solidFill>
                  <a:srgbClr val="544B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pic>
          <p:nvPicPr>
            <p:cNvPr id="10" name="图片 6">
              <a:extLst>
                <a:ext uri="{FF2B5EF4-FFF2-40B4-BE49-F238E27FC236}">
                  <a16:creationId xmlns:a16="http://schemas.microsoft.com/office/drawing/2014/main" id="{BE68E03D-718A-415E-90E4-82ECB46DB7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6729770" y="2513057"/>
              <a:ext cx="216000" cy="272678"/>
            </a:xfrm>
            <a:prstGeom prst="rect">
              <a:avLst/>
            </a:prstGeom>
          </p:spPr>
        </p:pic>
        <p:pic>
          <p:nvPicPr>
            <p:cNvPr id="11" name="图片 7">
              <a:extLst>
                <a:ext uri="{FF2B5EF4-FFF2-40B4-BE49-F238E27FC236}">
                  <a16:creationId xmlns:a16="http://schemas.microsoft.com/office/drawing/2014/main" id="{AFF10485-6133-4E4E-BEAB-D92A8DAC6E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8117039" y="3382511"/>
              <a:ext cx="216000" cy="272678"/>
            </a:xfrm>
            <a:prstGeom prst="rect">
              <a:avLst/>
            </a:prstGeom>
          </p:spPr>
        </p:pic>
        <p:pic>
          <p:nvPicPr>
            <p:cNvPr id="12" name="图片 8">
              <a:extLst>
                <a:ext uri="{FF2B5EF4-FFF2-40B4-BE49-F238E27FC236}">
                  <a16:creationId xmlns:a16="http://schemas.microsoft.com/office/drawing/2014/main" id="{38521BED-3A20-4357-82D0-F1A5EF5D56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5645449" y="3294208"/>
              <a:ext cx="216000" cy="272678"/>
            </a:xfrm>
            <a:prstGeom prst="rect">
              <a:avLst/>
            </a:prstGeom>
          </p:spPr>
        </p:pic>
        <p:pic>
          <p:nvPicPr>
            <p:cNvPr id="13" name="图片 9">
              <a:extLst>
                <a:ext uri="{FF2B5EF4-FFF2-40B4-BE49-F238E27FC236}">
                  <a16:creationId xmlns:a16="http://schemas.microsoft.com/office/drawing/2014/main" id="{A3FC874E-C50C-4454-95F9-1952C3E0FE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6866798" y="4181446"/>
              <a:ext cx="216000" cy="272678"/>
            </a:xfrm>
            <a:prstGeom prst="rect">
              <a:avLst/>
            </a:prstGeom>
          </p:spPr>
        </p:pic>
      </p:grpSp>
      <p:sp>
        <p:nvSpPr>
          <p:cNvPr id="17" name="TextBox 16">
            <a:extLst>
              <a:ext uri="{FF2B5EF4-FFF2-40B4-BE49-F238E27FC236}">
                <a16:creationId xmlns:a16="http://schemas.microsoft.com/office/drawing/2014/main" id="{02AA3FE7-A799-4BC0-8DB0-ACE0EDB1D088}"/>
              </a:ext>
            </a:extLst>
          </p:cNvPr>
          <p:cNvSpPr txBox="1"/>
          <p:nvPr/>
        </p:nvSpPr>
        <p:spPr>
          <a:xfrm>
            <a:off x="1159691" y="3545323"/>
            <a:ext cx="3629059" cy="1898084"/>
          </a:xfrm>
          <a:prstGeom prst="rect">
            <a:avLst/>
          </a:prstGeom>
          <a:noFill/>
        </p:spPr>
        <p:txBody>
          <a:bodyPr wrap="square" rtlCol="0">
            <a:spAutoFit/>
          </a:bodyPr>
          <a:lstStyle/>
          <a:p>
            <a:pPr algn="ctr"/>
            <a:r>
              <a:rPr lang="vi-VN" sz="5867" b="1" dirty="0">
                <a:solidFill>
                  <a:schemeClr val="bg2"/>
                </a:solidFill>
                <a:latin typeface="SVN-Whimsy" panose="02040603050506020204" pitchFamily="18" charset="0"/>
              </a:rPr>
              <a:t>GIẢI NGHĨA TỪ</a:t>
            </a:r>
            <a:endParaRPr lang="en-US" sz="5867" b="1" dirty="0">
              <a:solidFill>
                <a:schemeClr val="bg2"/>
              </a:solidFill>
              <a:latin typeface="SVN-Whimsy" panose="02040603050506020204" pitchFamily="18" charset="0"/>
            </a:endParaRPr>
          </a:p>
        </p:txBody>
      </p:sp>
    </p:spTree>
    <p:extLst>
      <p:ext uri="{BB962C8B-B14F-4D97-AF65-F5344CB8AC3E}">
        <p14:creationId xmlns:p14="http://schemas.microsoft.com/office/powerpoint/2010/main" val="41804105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 calcmode="lin" valueType="num">
                                      <p:cBhvr>
                                        <p:cTn id="25" dur="750" fill="hold"/>
                                        <p:tgtEl>
                                          <p:spTgt spid="8"/>
                                        </p:tgtEl>
                                        <p:attrNameLst>
                                          <p:attrName>style.rotation</p:attrName>
                                        </p:attrNameLst>
                                      </p:cBhvr>
                                      <p:tavLst>
                                        <p:tav tm="0">
                                          <p:val>
                                            <p:fltVal val="90"/>
                                          </p:val>
                                        </p:tav>
                                        <p:tav tm="100000">
                                          <p:val>
                                            <p:fltVal val="0"/>
                                          </p:val>
                                        </p:tav>
                                      </p:tavLst>
                                    </p:anim>
                                    <p:animEffect transition="in" filter="fade">
                                      <p:cBhvr>
                                        <p:cTn id="26" dur="75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BBD09F-90F2-4318-AC8C-CFBF1B0D526B}"/>
              </a:ext>
            </a:extLst>
          </p:cNvPr>
          <p:cNvSpPr/>
          <p:nvPr/>
        </p:nvSpPr>
        <p:spPr>
          <a:xfrm>
            <a:off x="4" y="841015"/>
            <a:ext cx="12192000" cy="5557284"/>
          </a:xfrm>
          <a:prstGeom prst="rect">
            <a:avLst/>
          </a:prstGeom>
          <a:solidFill>
            <a:srgbClr val="FFFF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9Slide03 AmpleSoft Bold" panose="02000000000000000000" pitchFamily="2" charset="0"/>
            </a:endParaRPr>
          </a:p>
        </p:txBody>
      </p:sp>
      <p:sp>
        <p:nvSpPr>
          <p:cNvPr id="3" name="TextBox 2">
            <a:extLst>
              <a:ext uri="{FF2B5EF4-FFF2-40B4-BE49-F238E27FC236}">
                <a16:creationId xmlns:a16="http://schemas.microsoft.com/office/drawing/2014/main" id="{C4A5EF04-9BF1-428F-826D-982EF0C52E32}"/>
              </a:ext>
            </a:extLst>
          </p:cNvPr>
          <p:cNvSpPr txBox="1"/>
          <p:nvPr/>
        </p:nvSpPr>
        <p:spPr>
          <a:xfrm>
            <a:off x="3125974" y="204164"/>
            <a:ext cx="6514212" cy="995209"/>
          </a:xfrm>
          <a:prstGeom prst="rect">
            <a:avLst/>
          </a:prstGeom>
          <a:noFill/>
        </p:spPr>
        <p:txBody>
          <a:bodyPr wrap="square" rtlCol="0">
            <a:spAutoFit/>
          </a:bodyPr>
          <a:lstStyle/>
          <a:p>
            <a:pPr algn="ctr"/>
            <a:r>
              <a:rPr lang="vi-VN" sz="5867" b="1" dirty="0">
                <a:ln w="28575">
                  <a:solidFill>
                    <a:schemeClr val="tx1"/>
                  </a:solidFill>
                </a:ln>
                <a:solidFill>
                  <a:schemeClr val="accent2"/>
                </a:solidFill>
                <a:latin typeface="SVN-Whimsy" panose="02040603050506020204" pitchFamily="18" charset="0"/>
              </a:rPr>
              <a:t>GIẢI NGHĨA TỪ</a:t>
            </a:r>
            <a:endParaRPr lang="en-US" sz="5867" b="1" dirty="0">
              <a:ln w="28575">
                <a:solidFill>
                  <a:schemeClr val="tx1"/>
                </a:solidFill>
              </a:ln>
              <a:solidFill>
                <a:schemeClr val="accent2"/>
              </a:solidFill>
              <a:latin typeface="SVN-Whimsy" panose="02040603050506020204" pitchFamily="18" charset="0"/>
            </a:endParaRPr>
          </a:p>
        </p:txBody>
      </p:sp>
      <p:sp>
        <p:nvSpPr>
          <p:cNvPr id="5" name="TextBox 4">
            <a:extLst>
              <a:ext uri="{FF2B5EF4-FFF2-40B4-BE49-F238E27FC236}">
                <a16:creationId xmlns:a16="http://schemas.microsoft.com/office/drawing/2014/main" id="{06D1E05E-6575-42D8-9308-35F51D9CBFD9}"/>
              </a:ext>
            </a:extLst>
          </p:cNvPr>
          <p:cNvSpPr txBox="1"/>
          <p:nvPr/>
        </p:nvSpPr>
        <p:spPr>
          <a:xfrm>
            <a:off x="850608" y="1866936"/>
            <a:ext cx="3374064" cy="830997"/>
          </a:xfrm>
          <a:custGeom>
            <a:avLst/>
            <a:gdLst>
              <a:gd name="connsiteX0" fmla="*/ 0 w 1137684"/>
              <a:gd name="connsiteY0" fmla="*/ 0 h 307777"/>
              <a:gd name="connsiteX1" fmla="*/ 1137684 w 1137684"/>
              <a:gd name="connsiteY1" fmla="*/ 0 h 307777"/>
              <a:gd name="connsiteX2" fmla="*/ 1137684 w 1137684"/>
              <a:gd name="connsiteY2" fmla="*/ 307777 h 307777"/>
              <a:gd name="connsiteX3" fmla="*/ 0 w 1137684"/>
              <a:gd name="connsiteY3" fmla="*/ 307777 h 307777"/>
              <a:gd name="connsiteX4" fmla="*/ 0 w 1137684"/>
              <a:gd name="connsiteY4" fmla="*/ 0 h 307777"/>
              <a:gd name="connsiteX0" fmla="*/ 255182 w 1137684"/>
              <a:gd name="connsiteY0" fmla="*/ 10633 h 307777"/>
              <a:gd name="connsiteX1" fmla="*/ 1137684 w 1137684"/>
              <a:gd name="connsiteY1" fmla="*/ 0 h 307777"/>
              <a:gd name="connsiteX2" fmla="*/ 1137684 w 1137684"/>
              <a:gd name="connsiteY2" fmla="*/ 307777 h 307777"/>
              <a:gd name="connsiteX3" fmla="*/ 0 w 1137684"/>
              <a:gd name="connsiteY3" fmla="*/ 307777 h 307777"/>
              <a:gd name="connsiteX4" fmla="*/ 255182 w 1137684"/>
              <a:gd name="connsiteY4" fmla="*/ 10633 h 307777"/>
              <a:gd name="connsiteX0" fmla="*/ 255182 w 1137684"/>
              <a:gd name="connsiteY0" fmla="*/ 10633 h 382205"/>
              <a:gd name="connsiteX1" fmla="*/ 1137684 w 1137684"/>
              <a:gd name="connsiteY1" fmla="*/ 0 h 382205"/>
              <a:gd name="connsiteX2" fmla="*/ 744279 w 1137684"/>
              <a:gd name="connsiteY2" fmla="*/ 382205 h 382205"/>
              <a:gd name="connsiteX3" fmla="*/ 0 w 1137684"/>
              <a:gd name="connsiteY3" fmla="*/ 307777 h 382205"/>
              <a:gd name="connsiteX4" fmla="*/ 255182 w 1137684"/>
              <a:gd name="connsiteY4" fmla="*/ 10633 h 382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684" h="382205">
                <a:moveTo>
                  <a:pt x="255182" y="10633"/>
                </a:moveTo>
                <a:lnTo>
                  <a:pt x="1137684" y="0"/>
                </a:lnTo>
                <a:lnTo>
                  <a:pt x="744279" y="382205"/>
                </a:lnTo>
                <a:lnTo>
                  <a:pt x="0" y="307777"/>
                </a:lnTo>
                <a:lnTo>
                  <a:pt x="255182" y="10633"/>
                </a:lnTo>
                <a:close/>
              </a:path>
            </a:pathLst>
          </a:custGeom>
          <a:solidFill>
            <a:schemeClr val="bg1"/>
          </a:solidFill>
        </p:spPr>
        <p:txBody>
          <a:bodyPr wrap="square">
            <a:spAutoFit/>
          </a:bodyPr>
          <a:lstStyle/>
          <a:p>
            <a:r>
              <a:rPr lang="en-US" sz="4800" b="1" dirty="0" err="1">
                <a:latin typeface="#9Slide03 AmpleSoft Bold" panose="02000000000000000000" pitchFamily="2" charset="0"/>
                <a:cs typeface="Times New Roman" pitchFamily="18" charset="0"/>
              </a:rPr>
              <a:t>Lộc</a:t>
            </a:r>
            <a:r>
              <a:rPr lang="en-US" sz="4800" b="1" dirty="0">
                <a:latin typeface="#9Slide03 AmpleSoft Bold" panose="02000000000000000000" pitchFamily="2" charset="0"/>
                <a:cs typeface="Times New Roman" pitchFamily="18" charset="0"/>
              </a:rPr>
              <a:t> </a:t>
            </a:r>
            <a:r>
              <a:rPr lang="en-US" sz="4800" b="1" dirty="0" err="1">
                <a:latin typeface="#9Slide03 AmpleSoft Bold" panose="02000000000000000000" pitchFamily="2" charset="0"/>
                <a:cs typeface="Times New Roman" pitchFamily="18" charset="0"/>
              </a:rPr>
              <a:t>vừng</a:t>
            </a:r>
            <a:endParaRPr lang="en-US" sz="4267" dirty="0">
              <a:latin typeface="#9Slide03 AmpleSoft Bold" panose="02000000000000000000" pitchFamily="2" charset="0"/>
            </a:endParaRPr>
          </a:p>
        </p:txBody>
      </p:sp>
      <p:sp>
        <p:nvSpPr>
          <p:cNvPr id="7" name="TextBox 6">
            <a:extLst>
              <a:ext uri="{FF2B5EF4-FFF2-40B4-BE49-F238E27FC236}">
                <a16:creationId xmlns:a16="http://schemas.microsoft.com/office/drawing/2014/main" id="{84B14C6C-9314-43FD-8D97-85743453CB77}"/>
              </a:ext>
            </a:extLst>
          </p:cNvPr>
          <p:cNvSpPr txBox="1"/>
          <p:nvPr/>
        </p:nvSpPr>
        <p:spPr>
          <a:xfrm>
            <a:off x="106983" y="3365563"/>
            <a:ext cx="5238303" cy="2390141"/>
          </a:xfrm>
          <a:prstGeom prst="rect">
            <a:avLst/>
          </a:prstGeom>
          <a:noFill/>
        </p:spPr>
        <p:txBody>
          <a:bodyPr wrap="square">
            <a:spAutoFit/>
          </a:bodyPr>
          <a:lstStyle/>
          <a:p>
            <a:pPr algn="just" eaLnBrk="1" hangingPunct="1"/>
            <a:r>
              <a:rPr lang="vi-VN" sz="3733" b="1" dirty="0">
                <a:latin typeface="#9Slide03 AmpleSoft Bold" panose="02000000000000000000" pitchFamily="2" charset="0"/>
                <a:cs typeface="Times New Roman" pitchFamily="18" charset="0"/>
              </a:rPr>
              <a:t>Lộc vừng là một loại cây cảnh, hoa màu</a:t>
            </a:r>
            <a:r>
              <a:rPr lang="en-US" sz="3733" b="1" dirty="0">
                <a:latin typeface="#9Slide03 AmpleSoft Bold" panose="02000000000000000000" pitchFamily="2" charset="0"/>
                <a:cs typeface="Times New Roman" pitchFamily="18" charset="0"/>
              </a:rPr>
              <a:t> </a:t>
            </a:r>
            <a:r>
              <a:rPr lang="vi-VN" sz="3733" b="1" dirty="0">
                <a:latin typeface="#9Slide03 AmpleSoft Bold" panose="02000000000000000000" pitchFamily="2" charset="0"/>
                <a:cs typeface="Times New Roman" pitchFamily="18" charset="0"/>
              </a:rPr>
              <a:t>hồng nhạt, cánh là những tua mềm</a:t>
            </a:r>
            <a:endParaRPr lang="en-US" sz="3733" dirty="0">
              <a:latin typeface="#9Slide03 AmpleSoft Bold" panose="02000000000000000000" pitchFamily="2" charset="0"/>
              <a:cs typeface="Times New Roman" pitchFamily="18" charset="0"/>
            </a:endParaRPr>
          </a:p>
        </p:txBody>
      </p:sp>
      <p:pic>
        <p:nvPicPr>
          <p:cNvPr id="8" name="Picture 5" descr="http://img.news.zing.vn/img/676/t676019.jpg">
            <a:extLst>
              <a:ext uri="{FF2B5EF4-FFF2-40B4-BE49-F238E27FC236}">
                <a16:creationId xmlns:a16="http://schemas.microsoft.com/office/drawing/2014/main" id="{75545A53-3D2D-4D49-9FB9-2AC64D6D7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12300">
            <a:off x="6560621" y="1250789"/>
            <a:ext cx="4489004" cy="5126803"/>
          </a:xfrm>
          <a:prstGeom prst="roundRect">
            <a:avLst>
              <a:gd name="adj" fmla="val 20492"/>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2" descr="lộc vừng">
            <a:extLst>
              <a:ext uri="{FF2B5EF4-FFF2-40B4-BE49-F238E27FC236}">
                <a16:creationId xmlns:a16="http://schemas.microsoft.com/office/drawing/2014/main" id="{7F5564F8-1F2C-47CE-901F-C056E2887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173">
            <a:off x="6023173" y="1337637"/>
            <a:ext cx="4370329" cy="4850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16815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BBD09F-90F2-4318-AC8C-CFBF1B0D526B}"/>
              </a:ext>
            </a:extLst>
          </p:cNvPr>
          <p:cNvSpPr/>
          <p:nvPr/>
        </p:nvSpPr>
        <p:spPr>
          <a:xfrm>
            <a:off x="4" y="841015"/>
            <a:ext cx="12192000" cy="5557284"/>
          </a:xfrm>
          <a:prstGeom prst="rect">
            <a:avLst/>
          </a:prstGeom>
          <a:solidFill>
            <a:srgbClr val="FFFF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9Slide03 AmpleSoft Bold" panose="02000000000000000000" pitchFamily="2" charset="0"/>
            </a:endParaRPr>
          </a:p>
        </p:txBody>
      </p:sp>
      <p:sp>
        <p:nvSpPr>
          <p:cNvPr id="3" name="TextBox 2">
            <a:extLst>
              <a:ext uri="{FF2B5EF4-FFF2-40B4-BE49-F238E27FC236}">
                <a16:creationId xmlns:a16="http://schemas.microsoft.com/office/drawing/2014/main" id="{C4A5EF04-9BF1-428F-826D-982EF0C52E32}"/>
              </a:ext>
            </a:extLst>
          </p:cNvPr>
          <p:cNvSpPr txBox="1"/>
          <p:nvPr/>
        </p:nvSpPr>
        <p:spPr>
          <a:xfrm>
            <a:off x="3125974" y="204164"/>
            <a:ext cx="6514212" cy="995209"/>
          </a:xfrm>
          <a:prstGeom prst="rect">
            <a:avLst/>
          </a:prstGeom>
          <a:noFill/>
        </p:spPr>
        <p:txBody>
          <a:bodyPr wrap="square" rtlCol="0">
            <a:spAutoFit/>
          </a:bodyPr>
          <a:lstStyle/>
          <a:p>
            <a:pPr algn="ctr"/>
            <a:r>
              <a:rPr lang="vi-VN" sz="5867" b="1" dirty="0">
                <a:ln w="28575">
                  <a:solidFill>
                    <a:schemeClr val="tx1"/>
                  </a:solidFill>
                </a:ln>
                <a:solidFill>
                  <a:schemeClr val="accent2"/>
                </a:solidFill>
                <a:latin typeface="SVN-Whimsy" panose="02040603050506020204" pitchFamily="18" charset="0"/>
              </a:rPr>
              <a:t>GIẢI NGHĨA TỪ</a:t>
            </a:r>
            <a:endParaRPr lang="en-US" sz="5867" b="1" dirty="0">
              <a:ln w="28575">
                <a:solidFill>
                  <a:schemeClr val="tx1"/>
                </a:solidFill>
              </a:ln>
              <a:solidFill>
                <a:schemeClr val="accent2"/>
              </a:solidFill>
              <a:latin typeface="SVN-Whimsy" panose="02040603050506020204" pitchFamily="18" charset="0"/>
            </a:endParaRPr>
          </a:p>
        </p:txBody>
      </p:sp>
      <p:sp>
        <p:nvSpPr>
          <p:cNvPr id="5" name="TextBox 4">
            <a:extLst>
              <a:ext uri="{FF2B5EF4-FFF2-40B4-BE49-F238E27FC236}">
                <a16:creationId xmlns:a16="http://schemas.microsoft.com/office/drawing/2014/main" id="{06D1E05E-6575-42D8-9308-35F51D9CBFD9}"/>
              </a:ext>
            </a:extLst>
          </p:cNvPr>
          <p:cNvSpPr txBox="1"/>
          <p:nvPr/>
        </p:nvSpPr>
        <p:spPr>
          <a:xfrm>
            <a:off x="145315" y="1892228"/>
            <a:ext cx="6237764" cy="830997"/>
          </a:xfrm>
          <a:custGeom>
            <a:avLst/>
            <a:gdLst>
              <a:gd name="connsiteX0" fmla="*/ 0 w 1137684"/>
              <a:gd name="connsiteY0" fmla="*/ 0 h 307777"/>
              <a:gd name="connsiteX1" fmla="*/ 1137684 w 1137684"/>
              <a:gd name="connsiteY1" fmla="*/ 0 h 307777"/>
              <a:gd name="connsiteX2" fmla="*/ 1137684 w 1137684"/>
              <a:gd name="connsiteY2" fmla="*/ 307777 h 307777"/>
              <a:gd name="connsiteX3" fmla="*/ 0 w 1137684"/>
              <a:gd name="connsiteY3" fmla="*/ 307777 h 307777"/>
              <a:gd name="connsiteX4" fmla="*/ 0 w 1137684"/>
              <a:gd name="connsiteY4" fmla="*/ 0 h 307777"/>
              <a:gd name="connsiteX0" fmla="*/ 255182 w 1137684"/>
              <a:gd name="connsiteY0" fmla="*/ 10633 h 307777"/>
              <a:gd name="connsiteX1" fmla="*/ 1137684 w 1137684"/>
              <a:gd name="connsiteY1" fmla="*/ 0 h 307777"/>
              <a:gd name="connsiteX2" fmla="*/ 1137684 w 1137684"/>
              <a:gd name="connsiteY2" fmla="*/ 307777 h 307777"/>
              <a:gd name="connsiteX3" fmla="*/ 0 w 1137684"/>
              <a:gd name="connsiteY3" fmla="*/ 307777 h 307777"/>
              <a:gd name="connsiteX4" fmla="*/ 255182 w 1137684"/>
              <a:gd name="connsiteY4" fmla="*/ 10633 h 307777"/>
              <a:gd name="connsiteX0" fmla="*/ 255182 w 1137684"/>
              <a:gd name="connsiteY0" fmla="*/ 10633 h 382205"/>
              <a:gd name="connsiteX1" fmla="*/ 1137684 w 1137684"/>
              <a:gd name="connsiteY1" fmla="*/ 0 h 382205"/>
              <a:gd name="connsiteX2" fmla="*/ 744279 w 1137684"/>
              <a:gd name="connsiteY2" fmla="*/ 382205 h 382205"/>
              <a:gd name="connsiteX3" fmla="*/ 0 w 1137684"/>
              <a:gd name="connsiteY3" fmla="*/ 307777 h 382205"/>
              <a:gd name="connsiteX4" fmla="*/ 255182 w 1137684"/>
              <a:gd name="connsiteY4" fmla="*/ 10633 h 382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684" h="382205">
                <a:moveTo>
                  <a:pt x="255182" y="10633"/>
                </a:moveTo>
                <a:lnTo>
                  <a:pt x="1137684" y="0"/>
                </a:lnTo>
                <a:lnTo>
                  <a:pt x="744279" y="382205"/>
                </a:lnTo>
                <a:lnTo>
                  <a:pt x="0" y="307777"/>
                </a:lnTo>
                <a:lnTo>
                  <a:pt x="255182" y="10633"/>
                </a:lnTo>
                <a:close/>
              </a:path>
            </a:pathLst>
          </a:custGeom>
          <a:solidFill>
            <a:schemeClr val="bg1"/>
          </a:solidFill>
        </p:spPr>
        <p:txBody>
          <a:bodyPr wrap="square">
            <a:spAutoFit/>
          </a:bodyPr>
          <a:lstStyle/>
          <a:p>
            <a:r>
              <a:rPr lang="vi-VN" sz="4800" b="1" dirty="0">
                <a:latin typeface="#9Slide03 AmpleSoft Bold" panose="02000000000000000000" pitchFamily="2" charset="0"/>
                <a:cs typeface="Times New Roman" pitchFamily="18" charset="0"/>
              </a:rPr>
              <a:t>KHÓM KHOAI NƯỚC</a:t>
            </a:r>
            <a:endParaRPr lang="en-US" sz="4267" dirty="0">
              <a:latin typeface="#9Slide03 AmpleSoft Bold" panose="02000000000000000000" pitchFamily="2" charset="0"/>
            </a:endParaRPr>
          </a:p>
        </p:txBody>
      </p:sp>
      <p:sp>
        <p:nvSpPr>
          <p:cNvPr id="7" name="TextBox 6">
            <a:extLst>
              <a:ext uri="{FF2B5EF4-FFF2-40B4-BE49-F238E27FC236}">
                <a16:creationId xmlns:a16="http://schemas.microsoft.com/office/drawing/2014/main" id="{84B14C6C-9314-43FD-8D97-85743453CB77}"/>
              </a:ext>
            </a:extLst>
          </p:cNvPr>
          <p:cNvSpPr txBox="1"/>
          <p:nvPr/>
        </p:nvSpPr>
        <p:spPr>
          <a:xfrm>
            <a:off x="506822" y="3180668"/>
            <a:ext cx="5238303" cy="2390141"/>
          </a:xfrm>
          <a:prstGeom prst="rect">
            <a:avLst/>
          </a:prstGeom>
          <a:noFill/>
        </p:spPr>
        <p:txBody>
          <a:bodyPr wrap="square">
            <a:spAutoFit/>
          </a:bodyPr>
          <a:lstStyle/>
          <a:p>
            <a:pPr algn="just" eaLnBrk="1" hangingPunct="1"/>
            <a:r>
              <a:rPr lang="vi-VN" sz="3733" b="1" dirty="0">
                <a:latin typeface="#9Slide03 AmpleSoft Bold" panose="02000000000000000000" pitchFamily="2" charset="0"/>
                <a:cs typeface="Times New Roman" pitchFamily="18" charset="0"/>
              </a:rPr>
              <a:t>Giống khoai thân dài, lá to mọc ở nơi nhiều nước, còn có tên gọi khác là khoai môn nước</a:t>
            </a:r>
            <a:endParaRPr lang="en-US" sz="3733" dirty="0">
              <a:latin typeface="#9Slide03 AmpleSoft Bold" panose="02000000000000000000" pitchFamily="2" charset="0"/>
              <a:cs typeface="Times New Roman" pitchFamily="18" charset="0"/>
            </a:endParaRPr>
          </a:p>
        </p:txBody>
      </p:sp>
      <p:pic>
        <p:nvPicPr>
          <p:cNvPr id="10" name="Picture 2">
            <a:extLst>
              <a:ext uri="{FF2B5EF4-FFF2-40B4-BE49-F238E27FC236}">
                <a16:creationId xmlns:a16="http://schemas.microsoft.com/office/drawing/2014/main" id="{98E28A4C-22CA-4E93-A8A3-35C029C3E8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1942" y="1892228"/>
            <a:ext cx="5499676" cy="41247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3">
            <a:extLst>
              <a:ext uri="{FF2B5EF4-FFF2-40B4-BE49-F238E27FC236}">
                <a16:creationId xmlns:a16="http://schemas.microsoft.com/office/drawing/2014/main" id="{8E28F7C6-9B8F-4983-8D10-E34BF277B5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40875">
            <a:off x="6593922" y="1831339"/>
            <a:ext cx="5156789" cy="46222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92902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46EB5B8-B0D9-4942-9969-65569C6239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62" t="-3350" r="13170" b="3350"/>
          <a:stretch/>
        </p:blipFill>
        <p:spPr>
          <a:xfrm rot="592499">
            <a:off x="4634304" y="4081721"/>
            <a:ext cx="2556157" cy="24882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4" name="Picture 43">
            <a:extLst>
              <a:ext uri="{FF2B5EF4-FFF2-40B4-BE49-F238E27FC236}">
                <a16:creationId xmlns:a16="http://schemas.microsoft.com/office/drawing/2014/main" id="{E168F157-C014-4524-B546-D7136985A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42618">
            <a:off x="4163687" y="818800"/>
            <a:ext cx="2877291" cy="21579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2" name="Picture 41">
            <a:extLst>
              <a:ext uri="{FF2B5EF4-FFF2-40B4-BE49-F238E27FC236}">
                <a16:creationId xmlns:a16="http://schemas.microsoft.com/office/drawing/2014/main" id="{F9471566-8446-4AEA-A6D5-7377C505D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373" y="2385184"/>
            <a:ext cx="3388465" cy="24121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矩形 10"/>
          <p:cNvSpPr/>
          <p:nvPr/>
        </p:nvSpPr>
        <p:spPr>
          <a:xfrm rot="3411083" flipH="1">
            <a:off x="4483677" y="624908"/>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矩形 11"/>
          <p:cNvSpPr/>
          <p:nvPr/>
        </p:nvSpPr>
        <p:spPr>
          <a:xfrm rot="17497755">
            <a:off x="5308857" y="470511"/>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矩形 12"/>
          <p:cNvSpPr/>
          <p:nvPr/>
        </p:nvSpPr>
        <p:spPr>
          <a:xfrm rot="3743236" flipH="1">
            <a:off x="5400331" y="3858252"/>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矩形 13"/>
          <p:cNvSpPr/>
          <p:nvPr/>
        </p:nvSpPr>
        <p:spPr>
          <a:xfrm rot="17837066">
            <a:off x="6394684" y="4088200"/>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矩形 14"/>
          <p:cNvSpPr/>
          <p:nvPr/>
        </p:nvSpPr>
        <p:spPr>
          <a:xfrm rot="3411083" flipH="1">
            <a:off x="758628" y="2064437"/>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矩形 15"/>
          <p:cNvSpPr/>
          <p:nvPr/>
        </p:nvSpPr>
        <p:spPr>
          <a:xfrm rot="17497755">
            <a:off x="2449867" y="2186036"/>
            <a:ext cx="528000" cy="240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6273" y="4711179"/>
            <a:ext cx="438376" cy="311311"/>
          </a:xfrm>
          <a:prstGeom prst="rect">
            <a:avLst/>
          </a:prstGeom>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029" y="5851535"/>
            <a:ext cx="439785" cy="414757"/>
          </a:xfrm>
          <a:prstGeom prst="rect">
            <a:avLst/>
          </a:prstGeom>
        </p:spPr>
      </p:pic>
      <p:pic>
        <p:nvPicPr>
          <p:cNvPr id="20" name="图片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6814" y="458255"/>
            <a:ext cx="431273" cy="378771"/>
          </a:xfrm>
          <a:prstGeom prst="rect">
            <a:avLst/>
          </a:prstGeom>
        </p:spPr>
      </p:pic>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4363" y="6058914"/>
            <a:ext cx="459019" cy="390655"/>
          </a:xfrm>
          <a:prstGeom prst="rect">
            <a:avLst/>
          </a:prstGeom>
        </p:spPr>
      </p:pic>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l="83651"/>
          <a:stretch/>
        </p:blipFill>
        <p:spPr>
          <a:xfrm>
            <a:off x="4811150" y="2016394"/>
            <a:ext cx="406399" cy="513036"/>
          </a:xfrm>
          <a:prstGeom prst="rect">
            <a:avLst/>
          </a:prstGeom>
        </p:spPr>
      </p:pic>
      <p:pic>
        <p:nvPicPr>
          <p:cNvPr id="23" name="图片 22"/>
          <p:cNvPicPr>
            <a:picLocks noChangeAspect="1"/>
          </p:cNvPicPr>
          <p:nvPr/>
        </p:nvPicPr>
        <p:blipFill rotWithShape="1">
          <a:blip r:embed="rId11" cstate="print">
            <a:extLst>
              <a:ext uri="{28A0092B-C50C-407E-A947-70E740481C1C}">
                <a14:useLocalDpi xmlns:a14="http://schemas.microsoft.com/office/drawing/2010/main" val="0"/>
              </a:ext>
            </a:extLst>
          </a:blip>
          <a:srcRect l="64921" r="21905"/>
          <a:stretch/>
        </p:blipFill>
        <p:spPr>
          <a:xfrm>
            <a:off x="1794322" y="703668"/>
            <a:ext cx="399020" cy="625099"/>
          </a:xfrm>
          <a:prstGeom prst="rect">
            <a:avLst/>
          </a:prstGeom>
        </p:spPr>
      </p:pic>
      <p:pic>
        <p:nvPicPr>
          <p:cNvPr id="24" name="图片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324" y="5044879"/>
            <a:ext cx="392947" cy="323916"/>
          </a:xfrm>
          <a:prstGeom prst="rect">
            <a:avLst/>
          </a:prstGeom>
        </p:spPr>
      </p:pic>
      <p:grpSp>
        <p:nvGrpSpPr>
          <p:cNvPr id="29" name="组合 10">
            <a:extLst>
              <a:ext uri="{FF2B5EF4-FFF2-40B4-BE49-F238E27FC236}">
                <a16:creationId xmlns:a16="http://schemas.microsoft.com/office/drawing/2014/main" id="{41F79E8A-EF4A-4837-ACD6-F906C657CE92}"/>
              </a:ext>
            </a:extLst>
          </p:cNvPr>
          <p:cNvGrpSpPr/>
          <p:nvPr/>
        </p:nvGrpSpPr>
        <p:grpSpPr>
          <a:xfrm>
            <a:off x="7105970" y="1643688"/>
            <a:ext cx="4890829" cy="3613257"/>
            <a:chOff x="5442857" y="2467429"/>
            <a:chExt cx="3098801" cy="2169887"/>
          </a:xfrm>
          <a:effectLst>
            <a:outerShdw blurRad="63500" sx="102000" sy="102000" algn="ctr" rotWithShape="0">
              <a:prstClr val="black">
                <a:alpha val="40000"/>
              </a:prstClr>
            </a:outerShdw>
          </a:effectLst>
        </p:grpSpPr>
        <p:grpSp>
          <p:nvGrpSpPr>
            <p:cNvPr id="30" name="组合 5">
              <a:extLst>
                <a:ext uri="{FF2B5EF4-FFF2-40B4-BE49-F238E27FC236}">
                  <a16:creationId xmlns:a16="http://schemas.microsoft.com/office/drawing/2014/main" id="{BBC80B87-D806-4C5F-A31F-B045AE893C1F}"/>
                </a:ext>
              </a:extLst>
            </p:cNvPr>
            <p:cNvGrpSpPr/>
            <p:nvPr/>
          </p:nvGrpSpPr>
          <p:grpSpPr>
            <a:xfrm>
              <a:off x="5442857" y="2467429"/>
              <a:ext cx="3098801" cy="2169887"/>
              <a:chOff x="5312229" y="2359949"/>
              <a:chExt cx="3418114" cy="2393481"/>
            </a:xfrm>
          </p:grpSpPr>
          <p:sp>
            <p:nvSpPr>
              <p:cNvPr id="36" name="椭圆 1">
                <a:extLst>
                  <a:ext uri="{FF2B5EF4-FFF2-40B4-BE49-F238E27FC236}">
                    <a16:creationId xmlns:a16="http://schemas.microsoft.com/office/drawing/2014/main" id="{75FA09E9-13CC-4D06-97CA-9D6926FD85EC}"/>
                  </a:ext>
                </a:extLst>
              </p:cNvPr>
              <p:cNvSpPr/>
              <p:nvPr/>
            </p:nvSpPr>
            <p:spPr>
              <a:xfrm>
                <a:off x="5312229" y="2359949"/>
                <a:ext cx="3418114" cy="2393481"/>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7" name="椭圆 1">
                <a:extLst>
                  <a:ext uri="{FF2B5EF4-FFF2-40B4-BE49-F238E27FC236}">
                    <a16:creationId xmlns:a16="http://schemas.microsoft.com/office/drawing/2014/main" id="{0DB0F61E-12FB-4F15-95AB-27C6EE7FD986}"/>
                  </a:ext>
                </a:extLst>
              </p:cNvPr>
              <p:cNvSpPr/>
              <p:nvPr/>
            </p:nvSpPr>
            <p:spPr>
              <a:xfrm>
                <a:off x="5471654" y="2438400"/>
                <a:ext cx="3106289" cy="2162629"/>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8" name="椭圆 1">
                <a:extLst>
                  <a:ext uri="{FF2B5EF4-FFF2-40B4-BE49-F238E27FC236}">
                    <a16:creationId xmlns:a16="http://schemas.microsoft.com/office/drawing/2014/main" id="{4A6E5930-626E-4BF9-A4FA-00E51A594F73}"/>
                  </a:ext>
                </a:extLst>
              </p:cNvPr>
              <p:cNvSpPr/>
              <p:nvPr/>
            </p:nvSpPr>
            <p:spPr>
              <a:xfrm>
                <a:off x="5399085" y="2405580"/>
                <a:ext cx="3205886" cy="2244872"/>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noFill/>
              <a:ln w="15875">
                <a:solidFill>
                  <a:srgbClr val="544B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pic>
          <p:nvPicPr>
            <p:cNvPr id="32" name="图片 6">
              <a:extLst>
                <a:ext uri="{FF2B5EF4-FFF2-40B4-BE49-F238E27FC236}">
                  <a16:creationId xmlns:a16="http://schemas.microsoft.com/office/drawing/2014/main" id="{7070D084-7962-4B13-BE91-A489EF35E5B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6729770" y="2513057"/>
              <a:ext cx="216000" cy="272678"/>
            </a:xfrm>
            <a:prstGeom prst="rect">
              <a:avLst/>
            </a:prstGeom>
          </p:spPr>
        </p:pic>
        <p:pic>
          <p:nvPicPr>
            <p:cNvPr id="33" name="图片 7">
              <a:extLst>
                <a:ext uri="{FF2B5EF4-FFF2-40B4-BE49-F238E27FC236}">
                  <a16:creationId xmlns:a16="http://schemas.microsoft.com/office/drawing/2014/main" id="{A4CCDBCC-07E2-454C-B968-EA0E88A5615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8117039" y="3382511"/>
              <a:ext cx="216000" cy="272678"/>
            </a:xfrm>
            <a:prstGeom prst="rect">
              <a:avLst/>
            </a:prstGeom>
          </p:spPr>
        </p:pic>
        <p:pic>
          <p:nvPicPr>
            <p:cNvPr id="34" name="图片 8">
              <a:extLst>
                <a:ext uri="{FF2B5EF4-FFF2-40B4-BE49-F238E27FC236}">
                  <a16:creationId xmlns:a16="http://schemas.microsoft.com/office/drawing/2014/main" id="{57A356EC-F707-41DC-93B0-C80336FB1A6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5645449" y="3294208"/>
              <a:ext cx="216000" cy="272678"/>
            </a:xfrm>
            <a:prstGeom prst="rect">
              <a:avLst/>
            </a:prstGeom>
          </p:spPr>
        </p:pic>
        <p:pic>
          <p:nvPicPr>
            <p:cNvPr id="35" name="图片 9">
              <a:extLst>
                <a:ext uri="{FF2B5EF4-FFF2-40B4-BE49-F238E27FC236}">
                  <a16:creationId xmlns:a16="http://schemas.microsoft.com/office/drawing/2014/main" id="{562870B4-56D0-476A-A7EE-7FE10EB572A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651"/>
            <a:stretch/>
          </p:blipFill>
          <p:spPr>
            <a:xfrm>
              <a:off x="6866798" y="4181446"/>
              <a:ext cx="216000" cy="272678"/>
            </a:xfrm>
            <a:prstGeom prst="rect">
              <a:avLst/>
            </a:prstGeom>
          </p:spPr>
        </p:pic>
      </p:grpSp>
      <p:sp>
        <p:nvSpPr>
          <p:cNvPr id="17" name="TextBox 16">
            <a:extLst>
              <a:ext uri="{FF2B5EF4-FFF2-40B4-BE49-F238E27FC236}">
                <a16:creationId xmlns:a16="http://schemas.microsoft.com/office/drawing/2014/main" id="{2EC6A053-E885-47CE-8723-B91F2E264D2F}"/>
              </a:ext>
            </a:extLst>
          </p:cNvPr>
          <p:cNvSpPr txBox="1"/>
          <p:nvPr/>
        </p:nvSpPr>
        <p:spPr>
          <a:xfrm>
            <a:off x="7430896" y="2471091"/>
            <a:ext cx="4185864" cy="1898084"/>
          </a:xfrm>
          <a:prstGeom prst="rect">
            <a:avLst/>
          </a:prstGeom>
          <a:noFill/>
        </p:spPr>
        <p:txBody>
          <a:bodyPr wrap="square" rtlCol="0">
            <a:spAutoFit/>
          </a:bodyPr>
          <a:lstStyle/>
          <a:p>
            <a:pPr algn="ctr"/>
            <a:r>
              <a:rPr lang="vi-VN" sz="5867" b="1" dirty="0">
                <a:solidFill>
                  <a:schemeClr val="bg2"/>
                </a:solidFill>
                <a:latin typeface="SVN-Whimsy" panose="02040603050506020204" pitchFamily="18" charset="0"/>
              </a:rPr>
              <a:t>TÌM HIỂU BÀI</a:t>
            </a:r>
            <a:endParaRPr lang="en-US" sz="5867" b="1" dirty="0">
              <a:solidFill>
                <a:schemeClr val="bg2"/>
              </a:solidFill>
              <a:latin typeface="SVN-Whimsy" panose="02040603050506020204" pitchFamily="18" charset="0"/>
            </a:endParaRPr>
          </a:p>
        </p:txBody>
      </p:sp>
    </p:spTree>
    <p:extLst>
      <p:ext uri="{BB962C8B-B14F-4D97-AF65-F5344CB8AC3E}">
        <p14:creationId xmlns:p14="http://schemas.microsoft.com/office/powerpoint/2010/main" val="24146563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par>
                                <p:cTn id="10" presetID="53" presetClass="entr" presetSubtype="16"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Effect transition="in" filter="fade">
                                      <p:cBhvr>
                                        <p:cTn id="14" dur="1000"/>
                                        <p:tgtEl>
                                          <p:spTgt spid="22"/>
                                        </p:tgtEl>
                                      </p:cBhvr>
                                    </p:animEffect>
                                  </p:childTnLst>
                                </p:cTn>
                              </p:par>
                              <p:par>
                                <p:cTn id="15" presetID="53" presetClass="entr" presetSubtype="16"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Effect transition="in" filter="fade">
                                      <p:cBhvr>
                                        <p:cTn id="19" dur="10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par>
                                <p:cTn id="30" presetID="53" presetClass="entr" presetSubtype="16"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ppt_w</p:attrName>
                                        </p:attrNameLst>
                                      </p:cBhvr>
                                      <p:tavLst>
                                        <p:tav tm="0">
                                          <p:val>
                                            <p:fltVal val="0"/>
                                          </p:val>
                                        </p:tav>
                                        <p:tav tm="100000">
                                          <p:val>
                                            <p:strVal val="#ppt_w"/>
                                          </p:val>
                                        </p:tav>
                                      </p:tavLst>
                                    </p:anim>
                                    <p:anim calcmode="lin" valueType="num">
                                      <p:cBhvr>
                                        <p:cTn id="33" dur="1000" fill="hold"/>
                                        <p:tgtEl>
                                          <p:spTgt spid="21"/>
                                        </p:tgtEl>
                                        <p:attrNameLst>
                                          <p:attrName>ppt_h</p:attrName>
                                        </p:attrNameLst>
                                      </p:cBhvr>
                                      <p:tavLst>
                                        <p:tav tm="0">
                                          <p:val>
                                            <p:fltVal val="0"/>
                                          </p:val>
                                        </p:tav>
                                        <p:tav tm="100000">
                                          <p:val>
                                            <p:strVal val="#ppt_h"/>
                                          </p:val>
                                        </p:tav>
                                      </p:tavLst>
                                    </p:anim>
                                    <p:animEffect transition="in" filter="fade">
                                      <p:cBhvr>
                                        <p:cTn id="34" dur="10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Effect transition="in" filter="fade">
                                      <p:cBhvr>
                                        <p:cTn id="39" dur="1000"/>
                                        <p:tgtEl>
                                          <p:spTgt spid="19"/>
                                        </p:tgtEl>
                                      </p:cBhvr>
                                    </p:animEffect>
                                  </p:childTnLst>
                                </p:cTn>
                              </p:par>
                              <p:par>
                                <p:cTn id="40" presetID="8" presetClass="emph" presetSubtype="0" fill="hold" nodeType="withEffect">
                                  <p:stCondLst>
                                    <p:cond delay="0"/>
                                  </p:stCondLst>
                                  <p:childTnLst>
                                    <p:animRot by="21600000">
                                      <p:cBhvr>
                                        <p:cTn id="41" dur="1000" fill="hold"/>
                                        <p:tgtEl>
                                          <p:spTgt spid="23"/>
                                        </p:tgtEl>
                                        <p:attrNameLst>
                                          <p:attrName>r</p:attrName>
                                        </p:attrNameLst>
                                      </p:cBhvr>
                                    </p:animRot>
                                  </p:childTnLst>
                                </p:cTn>
                              </p:par>
                              <p:par>
                                <p:cTn id="42" presetID="8" presetClass="emph" presetSubtype="0" fill="hold" nodeType="withEffect">
                                  <p:stCondLst>
                                    <p:cond delay="250"/>
                                  </p:stCondLst>
                                  <p:childTnLst>
                                    <p:animRot by="21600000">
                                      <p:cBhvr>
                                        <p:cTn id="43" dur="1000" fill="hold"/>
                                        <p:tgtEl>
                                          <p:spTgt spid="22"/>
                                        </p:tgtEl>
                                        <p:attrNameLst>
                                          <p:attrName>r</p:attrName>
                                        </p:attrNameLst>
                                      </p:cBhvr>
                                    </p:animRot>
                                  </p:childTnLst>
                                </p:cTn>
                              </p:par>
                              <p:par>
                                <p:cTn id="44" presetID="8" presetClass="emph" presetSubtype="0" fill="hold" nodeType="withEffect">
                                  <p:stCondLst>
                                    <p:cond delay="250"/>
                                  </p:stCondLst>
                                  <p:childTnLst>
                                    <p:animRot by="21600000">
                                      <p:cBhvr>
                                        <p:cTn id="45" dur="1000" fill="hold"/>
                                        <p:tgtEl>
                                          <p:spTgt spid="18"/>
                                        </p:tgtEl>
                                        <p:attrNameLst>
                                          <p:attrName>r</p:attrName>
                                        </p:attrNameLst>
                                      </p:cBhvr>
                                    </p:animRot>
                                  </p:childTnLst>
                                </p:cTn>
                              </p:par>
                              <p:par>
                                <p:cTn id="46" presetID="8" presetClass="emph" presetSubtype="0" fill="hold" nodeType="withEffect">
                                  <p:stCondLst>
                                    <p:cond delay="0"/>
                                  </p:stCondLst>
                                  <p:childTnLst>
                                    <p:animRot by="21600000">
                                      <p:cBhvr>
                                        <p:cTn id="47" dur="1000" fill="hold"/>
                                        <p:tgtEl>
                                          <p:spTgt spid="20"/>
                                        </p:tgtEl>
                                        <p:attrNameLst>
                                          <p:attrName>r</p:attrName>
                                        </p:attrNameLst>
                                      </p:cBhvr>
                                    </p:animRot>
                                  </p:childTnLst>
                                </p:cTn>
                              </p:par>
                              <p:par>
                                <p:cTn id="48" presetID="8" presetClass="emph" presetSubtype="0" fill="hold" nodeType="withEffect">
                                  <p:stCondLst>
                                    <p:cond delay="0"/>
                                  </p:stCondLst>
                                  <p:childTnLst>
                                    <p:animRot by="21600000">
                                      <p:cBhvr>
                                        <p:cTn id="49" dur="1000" fill="hold"/>
                                        <p:tgtEl>
                                          <p:spTgt spid="24"/>
                                        </p:tgtEl>
                                        <p:attrNameLst>
                                          <p:attrName>r</p:attrName>
                                        </p:attrNameLst>
                                      </p:cBhvr>
                                    </p:animRot>
                                  </p:childTnLst>
                                </p:cTn>
                              </p:par>
                              <p:par>
                                <p:cTn id="50" presetID="8" presetClass="emph" presetSubtype="0" fill="hold" nodeType="withEffect">
                                  <p:stCondLst>
                                    <p:cond delay="500"/>
                                  </p:stCondLst>
                                  <p:childTnLst>
                                    <p:animRot by="21600000">
                                      <p:cBhvr>
                                        <p:cTn id="51" dur="1000" fill="hold"/>
                                        <p:tgtEl>
                                          <p:spTgt spid="21"/>
                                        </p:tgtEl>
                                        <p:attrNameLst>
                                          <p:attrName>r</p:attrName>
                                        </p:attrNameLst>
                                      </p:cBhvr>
                                    </p:animRot>
                                  </p:childTnLst>
                                </p:cTn>
                              </p:par>
                              <p:par>
                                <p:cTn id="52" presetID="8" presetClass="emph" presetSubtype="0" fill="hold" nodeType="withEffect">
                                  <p:stCondLst>
                                    <p:cond delay="0"/>
                                  </p:stCondLst>
                                  <p:childTnLst>
                                    <p:animRot by="21600000">
                                      <p:cBhvr>
                                        <p:cTn id="53" dur="1000" fill="hold"/>
                                        <p:tgtEl>
                                          <p:spTgt spid="19"/>
                                        </p:tgtEl>
                                        <p:attrNameLst>
                                          <p:attrName>r</p:attrName>
                                        </p:attrNameLst>
                                      </p:cBhvr>
                                    </p:animRot>
                                  </p:childTnLst>
                                </p:cTn>
                              </p:par>
                            </p:childTnLst>
                          </p:cTn>
                        </p:par>
                        <p:par>
                          <p:cTn id="54" fill="hold">
                            <p:stCondLst>
                              <p:cond delay="1500"/>
                            </p:stCondLst>
                            <p:childTnLst>
                              <p:par>
                                <p:cTn id="55" presetID="31"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750" fill="hold"/>
                                        <p:tgtEl>
                                          <p:spTgt spid="29"/>
                                        </p:tgtEl>
                                        <p:attrNameLst>
                                          <p:attrName>ppt_w</p:attrName>
                                        </p:attrNameLst>
                                      </p:cBhvr>
                                      <p:tavLst>
                                        <p:tav tm="0">
                                          <p:val>
                                            <p:fltVal val="0"/>
                                          </p:val>
                                        </p:tav>
                                        <p:tav tm="100000">
                                          <p:val>
                                            <p:strVal val="#ppt_w"/>
                                          </p:val>
                                        </p:tav>
                                      </p:tavLst>
                                    </p:anim>
                                    <p:anim calcmode="lin" valueType="num">
                                      <p:cBhvr>
                                        <p:cTn id="58" dur="750" fill="hold"/>
                                        <p:tgtEl>
                                          <p:spTgt spid="29"/>
                                        </p:tgtEl>
                                        <p:attrNameLst>
                                          <p:attrName>ppt_h</p:attrName>
                                        </p:attrNameLst>
                                      </p:cBhvr>
                                      <p:tavLst>
                                        <p:tav tm="0">
                                          <p:val>
                                            <p:fltVal val="0"/>
                                          </p:val>
                                        </p:tav>
                                        <p:tav tm="100000">
                                          <p:val>
                                            <p:strVal val="#ppt_h"/>
                                          </p:val>
                                        </p:tav>
                                      </p:tavLst>
                                    </p:anim>
                                    <p:anim calcmode="lin" valueType="num">
                                      <p:cBhvr>
                                        <p:cTn id="59" dur="750" fill="hold"/>
                                        <p:tgtEl>
                                          <p:spTgt spid="29"/>
                                        </p:tgtEl>
                                        <p:attrNameLst>
                                          <p:attrName>style.rotation</p:attrName>
                                        </p:attrNameLst>
                                      </p:cBhvr>
                                      <p:tavLst>
                                        <p:tav tm="0">
                                          <p:val>
                                            <p:fltVal val="90"/>
                                          </p:val>
                                        </p:tav>
                                        <p:tav tm="100000">
                                          <p:val>
                                            <p:fltVal val="0"/>
                                          </p:val>
                                        </p:tav>
                                      </p:tavLst>
                                    </p:anim>
                                    <p:animEffect transition="in" filter="fade">
                                      <p:cBhvr>
                                        <p:cTn id="60" dur="750"/>
                                        <p:tgtEl>
                                          <p:spTgt spid="2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4"/>
          <p:cNvPicPr>
            <a:picLocks noChangeAspect="1"/>
          </p:cNvPicPr>
          <p:nvPr>
            <p:custDataLst>
              <p:tags r:id="rId1"/>
            </p:custDataLst>
          </p:nvPr>
        </p:nvPicPr>
        <p:blipFill rotWithShape="1">
          <a:blip r:embed="rId49">
            <a:extLst>
              <a:ext uri="{28A0092B-C50C-407E-A947-70E740481C1C}">
                <a14:useLocalDpi xmlns:a14="http://schemas.microsoft.com/office/drawing/2010/main" val="0"/>
              </a:ext>
            </a:extLst>
          </a:blip>
          <a:srcRect t="42661"/>
          <a:stretch/>
        </p:blipFill>
        <p:spPr>
          <a:xfrm>
            <a:off x="-2" y="-14013"/>
            <a:ext cx="5728307" cy="5355272"/>
          </a:xfrm>
          <a:prstGeom prst="rect">
            <a:avLst/>
          </a:prstGeom>
        </p:spPr>
      </p:pic>
      <p:pic>
        <p:nvPicPr>
          <p:cNvPr id="6" name="PA_图片 5"/>
          <p:cNvPicPr>
            <a:picLocks noChangeAspect="1"/>
          </p:cNvPicPr>
          <p:nvPr>
            <p:custDataLst>
              <p:tags r:id="rId2"/>
            </p:custDataLst>
          </p:nvPr>
        </p:nvPicPr>
        <p:blipFill rotWithShape="1">
          <a:blip r:embed="rId50">
            <a:extLst>
              <a:ext uri="{28A0092B-C50C-407E-A947-70E740481C1C}">
                <a14:useLocalDpi xmlns:a14="http://schemas.microsoft.com/office/drawing/2010/main" val="0"/>
              </a:ext>
            </a:extLst>
          </a:blip>
          <a:srcRect t="43544"/>
          <a:stretch/>
        </p:blipFill>
        <p:spPr>
          <a:xfrm>
            <a:off x="6676573" y="-1"/>
            <a:ext cx="5515428" cy="5186441"/>
          </a:xfrm>
          <a:prstGeom prst="rect">
            <a:avLst/>
          </a:prstGeom>
        </p:spPr>
      </p:pic>
      <p:pic>
        <p:nvPicPr>
          <p:cNvPr id="18" name="PA_图片 17"/>
          <p:cNvPicPr>
            <a:picLocks noChangeAspect="1"/>
          </p:cNvPicPr>
          <p:nvPr>
            <p:custDataLst>
              <p:tags r:id="rId3"/>
            </p:custDataLst>
          </p:nvPr>
        </p:nvPicPr>
        <p:blipFill>
          <a:blip r:embed="rId51" cstate="print">
            <a:extLst>
              <a:ext uri="{28A0092B-C50C-407E-A947-70E740481C1C}">
                <a14:useLocalDpi xmlns:a14="http://schemas.microsoft.com/office/drawing/2010/main" val="0"/>
              </a:ext>
            </a:extLst>
          </a:blip>
          <a:stretch>
            <a:fillRect/>
          </a:stretch>
        </p:blipFill>
        <p:spPr>
          <a:xfrm>
            <a:off x="10434422" y="4899018"/>
            <a:ext cx="527527" cy="434853"/>
          </a:xfrm>
          <a:prstGeom prst="rect">
            <a:avLst/>
          </a:prstGeom>
        </p:spPr>
      </p:pic>
      <p:pic>
        <p:nvPicPr>
          <p:cNvPr id="19" name="PA_图片 18"/>
          <p:cNvPicPr>
            <a:picLocks noChangeAspect="1"/>
          </p:cNvPicPr>
          <p:nvPr>
            <p:custDataLst>
              <p:tags r:id="rId4"/>
            </p:custDataLst>
          </p:nvPr>
        </p:nvPicPr>
        <p:blipFill>
          <a:blip r:embed="rId52" cstate="print">
            <a:extLst>
              <a:ext uri="{28A0092B-C50C-407E-A947-70E740481C1C}">
                <a14:useLocalDpi xmlns:a14="http://schemas.microsoft.com/office/drawing/2010/main" val="0"/>
              </a:ext>
            </a:extLst>
          </a:blip>
          <a:stretch>
            <a:fillRect/>
          </a:stretch>
        </p:blipFill>
        <p:spPr>
          <a:xfrm>
            <a:off x="3007687" y="4948387"/>
            <a:ext cx="438376" cy="311311"/>
          </a:xfrm>
          <a:prstGeom prst="rect">
            <a:avLst/>
          </a:prstGeom>
        </p:spPr>
      </p:pic>
      <p:pic>
        <p:nvPicPr>
          <p:cNvPr id="20" name="PA_图片 19"/>
          <p:cNvPicPr>
            <a:picLocks noChangeAspect="1"/>
          </p:cNvPicPr>
          <p:nvPr>
            <p:custDataLst>
              <p:tags r:id="rId5"/>
            </p:custDataLst>
          </p:nvPr>
        </p:nvPicPr>
        <p:blipFill>
          <a:blip r:embed="rId53" cstate="print">
            <a:extLst>
              <a:ext uri="{28A0092B-C50C-407E-A947-70E740481C1C}">
                <a14:useLocalDpi xmlns:a14="http://schemas.microsoft.com/office/drawing/2010/main" val="0"/>
              </a:ext>
            </a:extLst>
          </a:blip>
          <a:stretch>
            <a:fillRect/>
          </a:stretch>
        </p:blipFill>
        <p:spPr>
          <a:xfrm>
            <a:off x="4316813" y="4695707"/>
            <a:ext cx="439785" cy="414757"/>
          </a:xfrm>
          <a:prstGeom prst="rect">
            <a:avLst/>
          </a:prstGeom>
        </p:spPr>
      </p:pic>
      <p:pic>
        <p:nvPicPr>
          <p:cNvPr id="21" name="PA_图片 20"/>
          <p:cNvPicPr>
            <a:picLocks noChangeAspect="1"/>
          </p:cNvPicPr>
          <p:nvPr>
            <p:custDataLst>
              <p:tags r:id="rId6"/>
            </p:custDataLst>
          </p:nvPr>
        </p:nvPicPr>
        <p:blipFill>
          <a:blip r:embed="rId54" cstate="print">
            <a:extLst>
              <a:ext uri="{28A0092B-C50C-407E-A947-70E740481C1C}">
                <a14:useLocalDpi xmlns:a14="http://schemas.microsoft.com/office/drawing/2010/main" val="0"/>
              </a:ext>
            </a:extLst>
          </a:blip>
          <a:stretch>
            <a:fillRect/>
          </a:stretch>
        </p:blipFill>
        <p:spPr>
          <a:xfrm>
            <a:off x="1633114" y="5070312"/>
            <a:ext cx="431273" cy="378771"/>
          </a:xfrm>
          <a:prstGeom prst="rect">
            <a:avLst/>
          </a:prstGeom>
        </p:spPr>
      </p:pic>
      <p:pic>
        <p:nvPicPr>
          <p:cNvPr id="22" name="PA_图片 21"/>
          <p:cNvPicPr>
            <a:picLocks noChangeAspect="1"/>
          </p:cNvPicPr>
          <p:nvPr>
            <p:custDataLst>
              <p:tags r:id="rId7"/>
            </p:custDataLst>
          </p:nvPr>
        </p:nvPicPr>
        <p:blipFill>
          <a:blip r:embed="rId55" cstate="print">
            <a:extLst>
              <a:ext uri="{28A0092B-C50C-407E-A947-70E740481C1C}">
                <a14:useLocalDpi xmlns:a14="http://schemas.microsoft.com/office/drawing/2010/main" val="0"/>
              </a:ext>
            </a:extLst>
          </a:blip>
          <a:stretch>
            <a:fillRect/>
          </a:stretch>
        </p:blipFill>
        <p:spPr>
          <a:xfrm>
            <a:off x="460455" y="5473301"/>
            <a:ext cx="459019" cy="390655"/>
          </a:xfrm>
          <a:prstGeom prst="rect">
            <a:avLst/>
          </a:prstGeom>
        </p:spPr>
      </p:pic>
      <p:pic>
        <p:nvPicPr>
          <p:cNvPr id="23" name="PA_图片 22"/>
          <p:cNvPicPr>
            <a:picLocks noChangeAspect="1"/>
          </p:cNvPicPr>
          <p:nvPr>
            <p:custDataLst>
              <p:tags r:id="rId8"/>
            </p:custDataLst>
          </p:nvPr>
        </p:nvPicPr>
        <p:blipFill rotWithShape="1">
          <a:blip r:embed="rId56" cstate="print">
            <a:extLst>
              <a:ext uri="{28A0092B-C50C-407E-A947-70E740481C1C}">
                <a14:useLocalDpi xmlns:a14="http://schemas.microsoft.com/office/drawing/2010/main" val="0"/>
              </a:ext>
            </a:extLst>
          </a:blip>
          <a:srcRect r="84206"/>
          <a:stretch/>
        </p:blipFill>
        <p:spPr>
          <a:xfrm>
            <a:off x="254382" y="100413"/>
            <a:ext cx="445105" cy="581664"/>
          </a:xfrm>
          <a:prstGeom prst="rect">
            <a:avLst/>
          </a:prstGeom>
        </p:spPr>
      </p:pic>
      <p:pic>
        <p:nvPicPr>
          <p:cNvPr id="24" name="PA_图片 23"/>
          <p:cNvPicPr>
            <a:picLocks noChangeAspect="1"/>
          </p:cNvPicPr>
          <p:nvPr>
            <p:custDataLst>
              <p:tags r:id="rId9"/>
            </p:custDataLst>
          </p:nvPr>
        </p:nvPicPr>
        <p:blipFill rotWithShape="1">
          <a:blip r:embed="rId56" cstate="print">
            <a:extLst>
              <a:ext uri="{28A0092B-C50C-407E-A947-70E740481C1C}">
                <a14:useLocalDpi xmlns:a14="http://schemas.microsoft.com/office/drawing/2010/main" val="0"/>
              </a:ext>
            </a:extLst>
          </a:blip>
          <a:srcRect l="23651" r="63492"/>
          <a:stretch/>
        </p:blipFill>
        <p:spPr>
          <a:xfrm>
            <a:off x="254381" y="2198820"/>
            <a:ext cx="475600" cy="763465"/>
          </a:xfrm>
          <a:prstGeom prst="rect">
            <a:avLst/>
          </a:prstGeom>
        </p:spPr>
      </p:pic>
      <p:pic>
        <p:nvPicPr>
          <p:cNvPr id="25" name="PA_图片 24"/>
          <p:cNvPicPr>
            <a:picLocks noChangeAspect="1"/>
          </p:cNvPicPr>
          <p:nvPr>
            <p:custDataLst>
              <p:tags r:id="rId10"/>
            </p:custDataLst>
          </p:nvPr>
        </p:nvPicPr>
        <p:blipFill rotWithShape="1">
          <a:blip r:embed="rId56" cstate="print">
            <a:extLst>
              <a:ext uri="{28A0092B-C50C-407E-A947-70E740481C1C}">
                <a14:useLocalDpi xmlns:a14="http://schemas.microsoft.com/office/drawing/2010/main" val="0"/>
              </a:ext>
            </a:extLst>
          </a:blip>
          <a:srcRect l="44762" r="39365"/>
          <a:stretch/>
        </p:blipFill>
        <p:spPr>
          <a:xfrm>
            <a:off x="3472014" y="551128"/>
            <a:ext cx="592743" cy="770723"/>
          </a:xfrm>
          <a:prstGeom prst="rect">
            <a:avLst/>
          </a:prstGeom>
        </p:spPr>
      </p:pic>
      <p:pic>
        <p:nvPicPr>
          <p:cNvPr id="26" name="PA_图片 25"/>
          <p:cNvPicPr>
            <a:picLocks noChangeAspect="1"/>
          </p:cNvPicPr>
          <p:nvPr>
            <p:custDataLst>
              <p:tags r:id="rId11"/>
            </p:custDataLst>
          </p:nvPr>
        </p:nvPicPr>
        <p:blipFill rotWithShape="1">
          <a:blip r:embed="rId56" cstate="print">
            <a:extLst>
              <a:ext uri="{28A0092B-C50C-407E-A947-70E740481C1C}">
                <a14:useLocalDpi xmlns:a14="http://schemas.microsoft.com/office/drawing/2010/main" val="0"/>
              </a:ext>
            </a:extLst>
          </a:blip>
          <a:srcRect l="64921" r="21905"/>
          <a:stretch/>
        </p:blipFill>
        <p:spPr>
          <a:xfrm>
            <a:off x="1505173" y="481917"/>
            <a:ext cx="503163" cy="788247"/>
          </a:xfrm>
          <a:prstGeom prst="rect">
            <a:avLst/>
          </a:prstGeom>
        </p:spPr>
      </p:pic>
      <p:pic>
        <p:nvPicPr>
          <p:cNvPr id="27" name="PA_图片 26"/>
          <p:cNvPicPr>
            <a:picLocks noChangeAspect="1"/>
          </p:cNvPicPr>
          <p:nvPr>
            <p:custDataLst>
              <p:tags r:id="rId12"/>
            </p:custDataLst>
          </p:nvPr>
        </p:nvPicPr>
        <p:blipFill rotWithShape="1">
          <a:blip r:embed="rId57" cstate="print">
            <a:extLst>
              <a:ext uri="{28A0092B-C50C-407E-A947-70E740481C1C}">
                <a14:useLocalDpi xmlns:a14="http://schemas.microsoft.com/office/drawing/2010/main" val="0"/>
              </a:ext>
            </a:extLst>
          </a:blip>
          <a:srcRect l="83651"/>
          <a:stretch/>
        </p:blipFill>
        <p:spPr>
          <a:xfrm>
            <a:off x="2419051" y="3476699"/>
            <a:ext cx="406399" cy="513036"/>
          </a:xfrm>
          <a:prstGeom prst="rect">
            <a:avLst/>
          </a:prstGeom>
        </p:spPr>
      </p:pic>
      <p:pic>
        <p:nvPicPr>
          <p:cNvPr id="28" name="PA_图片 27"/>
          <p:cNvPicPr>
            <a:picLocks noChangeAspect="1"/>
          </p:cNvPicPr>
          <p:nvPr>
            <p:custDataLst>
              <p:tags r:id="rId13"/>
            </p:custDataLst>
          </p:nvPr>
        </p:nvPicPr>
        <p:blipFill rotWithShape="1">
          <a:blip r:embed="rId56" cstate="print">
            <a:extLst>
              <a:ext uri="{28A0092B-C50C-407E-A947-70E740481C1C}">
                <a14:useLocalDpi xmlns:a14="http://schemas.microsoft.com/office/drawing/2010/main" val="0"/>
              </a:ext>
            </a:extLst>
          </a:blip>
          <a:srcRect l="64921" r="21905"/>
          <a:stretch/>
        </p:blipFill>
        <p:spPr>
          <a:xfrm>
            <a:off x="2281961" y="4478108"/>
            <a:ext cx="399020" cy="625099"/>
          </a:xfrm>
          <a:prstGeom prst="rect">
            <a:avLst/>
          </a:prstGeom>
        </p:spPr>
      </p:pic>
      <p:pic>
        <p:nvPicPr>
          <p:cNvPr id="29" name="PA_图片 28"/>
          <p:cNvPicPr>
            <a:picLocks noChangeAspect="1"/>
          </p:cNvPicPr>
          <p:nvPr>
            <p:custDataLst>
              <p:tags r:id="rId14"/>
            </p:custDataLst>
          </p:nvPr>
        </p:nvPicPr>
        <p:blipFill>
          <a:blip r:embed="rId58" cstate="print">
            <a:extLst>
              <a:ext uri="{28A0092B-C50C-407E-A947-70E740481C1C}">
                <a14:useLocalDpi xmlns:a14="http://schemas.microsoft.com/office/drawing/2010/main" val="0"/>
              </a:ext>
            </a:extLst>
          </a:blip>
          <a:stretch>
            <a:fillRect/>
          </a:stretch>
        </p:blipFill>
        <p:spPr>
          <a:xfrm>
            <a:off x="127785" y="5005250"/>
            <a:ext cx="392947" cy="323916"/>
          </a:xfrm>
          <a:prstGeom prst="rect">
            <a:avLst/>
          </a:prstGeom>
        </p:spPr>
      </p:pic>
      <p:pic>
        <p:nvPicPr>
          <p:cNvPr id="30" name="PA_图片 29"/>
          <p:cNvPicPr>
            <a:picLocks noChangeAspect="1"/>
          </p:cNvPicPr>
          <p:nvPr>
            <p:custDataLst>
              <p:tags r:id="rId15"/>
            </p:custDataLst>
          </p:nvPr>
        </p:nvPicPr>
        <p:blipFill>
          <a:blip r:embed="rId59" cstate="print">
            <a:extLst>
              <a:ext uri="{28A0092B-C50C-407E-A947-70E740481C1C}">
                <a14:useLocalDpi xmlns:a14="http://schemas.microsoft.com/office/drawing/2010/main" val="0"/>
              </a:ext>
            </a:extLst>
          </a:blip>
          <a:stretch>
            <a:fillRect/>
          </a:stretch>
        </p:blipFill>
        <p:spPr>
          <a:xfrm>
            <a:off x="249082" y="2571955"/>
            <a:ext cx="777973" cy="722964"/>
          </a:xfrm>
          <a:prstGeom prst="rect">
            <a:avLst/>
          </a:prstGeom>
        </p:spPr>
      </p:pic>
      <p:pic>
        <p:nvPicPr>
          <p:cNvPr id="34" name="PA_图片 33"/>
          <p:cNvPicPr>
            <a:picLocks noChangeAspect="1"/>
          </p:cNvPicPr>
          <p:nvPr>
            <p:custDataLst>
              <p:tags r:id="rId16"/>
            </p:custDataLst>
          </p:nvPr>
        </p:nvPicPr>
        <p:blipFill>
          <a:blip r:embed="rId52" cstate="print">
            <a:extLst>
              <a:ext uri="{28A0092B-C50C-407E-A947-70E740481C1C}">
                <a14:useLocalDpi xmlns:a14="http://schemas.microsoft.com/office/drawing/2010/main" val="0"/>
              </a:ext>
            </a:extLst>
          </a:blip>
          <a:stretch>
            <a:fillRect/>
          </a:stretch>
        </p:blipFill>
        <p:spPr>
          <a:xfrm>
            <a:off x="8529105" y="4723105"/>
            <a:ext cx="438376" cy="311311"/>
          </a:xfrm>
          <a:prstGeom prst="rect">
            <a:avLst/>
          </a:prstGeom>
        </p:spPr>
      </p:pic>
      <p:pic>
        <p:nvPicPr>
          <p:cNvPr id="35" name="PA_图片 34"/>
          <p:cNvPicPr>
            <a:picLocks noChangeAspect="1"/>
          </p:cNvPicPr>
          <p:nvPr>
            <p:custDataLst>
              <p:tags r:id="rId17"/>
            </p:custDataLst>
          </p:nvPr>
        </p:nvPicPr>
        <p:blipFill>
          <a:blip r:embed="rId53" cstate="print">
            <a:extLst>
              <a:ext uri="{28A0092B-C50C-407E-A947-70E740481C1C}">
                <a14:useLocalDpi xmlns:a14="http://schemas.microsoft.com/office/drawing/2010/main" val="0"/>
              </a:ext>
            </a:extLst>
          </a:blip>
          <a:stretch>
            <a:fillRect/>
          </a:stretch>
        </p:blipFill>
        <p:spPr>
          <a:xfrm>
            <a:off x="9541257" y="4850479"/>
            <a:ext cx="439785" cy="414757"/>
          </a:xfrm>
          <a:prstGeom prst="rect">
            <a:avLst/>
          </a:prstGeom>
        </p:spPr>
      </p:pic>
      <p:pic>
        <p:nvPicPr>
          <p:cNvPr id="36" name="PA_图片 35"/>
          <p:cNvPicPr>
            <a:picLocks noChangeAspect="1"/>
          </p:cNvPicPr>
          <p:nvPr>
            <p:custDataLst>
              <p:tags r:id="rId18"/>
            </p:custDataLst>
          </p:nvPr>
        </p:nvPicPr>
        <p:blipFill>
          <a:blip r:embed="rId54" cstate="print">
            <a:extLst>
              <a:ext uri="{28A0092B-C50C-407E-A947-70E740481C1C}">
                <a14:useLocalDpi xmlns:a14="http://schemas.microsoft.com/office/drawing/2010/main" val="0"/>
              </a:ext>
            </a:extLst>
          </a:blip>
          <a:stretch>
            <a:fillRect/>
          </a:stretch>
        </p:blipFill>
        <p:spPr>
          <a:xfrm>
            <a:off x="6822066" y="4181075"/>
            <a:ext cx="431273" cy="378771"/>
          </a:xfrm>
          <a:prstGeom prst="rect">
            <a:avLst/>
          </a:prstGeom>
        </p:spPr>
      </p:pic>
      <p:pic>
        <p:nvPicPr>
          <p:cNvPr id="37" name="PA_图片 36"/>
          <p:cNvPicPr>
            <a:picLocks noChangeAspect="1"/>
          </p:cNvPicPr>
          <p:nvPr>
            <p:custDataLst>
              <p:tags r:id="rId19"/>
            </p:custDataLst>
          </p:nvPr>
        </p:nvPicPr>
        <p:blipFill>
          <a:blip r:embed="rId55" cstate="print">
            <a:extLst>
              <a:ext uri="{28A0092B-C50C-407E-A947-70E740481C1C}">
                <a14:useLocalDpi xmlns:a14="http://schemas.microsoft.com/office/drawing/2010/main" val="0"/>
              </a:ext>
            </a:extLst>
          </a:blip>
          <a:stretch>
            <a:fillRect/>
          </a:stretch>
        </p:blipFill>
        <p:spPr>
          <a:xfrm>
            <a:off x="6245121" y="4592945"/>
            <a:ext cx="459019" cy="390655"/>
          </a:xfrm>
          <a:prstGeom prst="rect">
            <a:avLst/>
          </a:prstGeom>
        </p:spPr>
      </p:pic>
      <p:pic>
        <p:nvPicPr>
          <p:cNvPr id="38" name="PA_图片 37"/>
          <p:cNvPicPr>
            <a:picLocks noChangeAspect="1"/>
          </p:cNvPicPr>
          <p:nvPr>
            <p:custDataLst>
              <p:tags r:id="rId20"/>
            </p:custDataLst>
          </p:nvPr>
        </p:nvPicPr>
        <p:blipFill rotWithShape="1">
          <a:blip r:embed="rId56" cstate="print">
            <a:extLst>
              <a:ext uri="{28A0092B-C50C-407E-A947-70E740481C1C}">
                <a14:useLocalDpi xmlns:a14="http://schemas.microsoft.com/office/drawing/2010/main" val="0"/>
              </a:ext>
            </a:extLst>
          </a:blip>
          <a:srcRect l="64921" r="21905"/>
          <a:stretch/>
        </p:blipFill>
        <p:spPr>
          <a:xfrm>
            <a:off x="7730726" y="4427312"/>
            <a:ext cx="399020" cy="625099"/>
          </a:xfrm>
          <a:prstGeom prst="rect">
            <a:avLst/>
          </a:prstGeom>
        </p:spPr>
      </p:pic>
      <p:pic>
        <p:nvPicPr>
          <p:cNvPr id="39" name="PA_图片 38"/>
          <p:cNvPicPr>
            <a:picLocks noChangeAspect="1"/>
          </p:cNvPicPr>
          <p:nvPr>
            <p:custDataLst>
              <p:tags r:id="rId21"/>
            </p:custDataLst>
          </p:nvPr>
        </p:nvPicPr>
        <p:blipFill>
          <a:blip r:embed="rId58" cstate="print">
            <a:extLst>
              <a:ext uri="{28A0092B-C50C-407E-A947-70E740481C1C}">
                <a14:useLocalDpi xmlns:a14="http://schemas.microsoft.com/office/drawing/2010/main" val="0"/>
              </a:ext>
            </a:extLst>
          </a:blip>
          <a:stretch>
            <a:fillRect/>
          </a:stretch>
        </p:blipFill>
        <p:spPr>
          <a:xfrm>
            <a:off x="5379760" y="4164790"/>
            <a:ext cx="392947" cy="323916"/>
          </a:xfrm>
          <a:prstGeom prst="rect">
            <a:avLst/>
          </a:prstGeom>
        </p:spPr>
      </p:pic>
      <p:pic>
        <p:nvPicPr>
          <p:cNvPr id="46" name="PA_图片 45"/>
          <p:cNvPicPr>
            <a:picLocks noChangeAspect="1"/>
          </p:cNvPicPr>
          <p:nvPr>
            <p:custDataLst>
              <p:tags r:id="rId22"/>
            </p:custDataLst>
          </p:nvPr>
        </p:nvPicPr>
        <p:blipFill rotWithShape="1">
          <a:blip r:embed="rId56" cstate="print">
            <a:extLst>
              <a:ext uri="{28A0092B-C50C-407E-A947-70E740481C1C}">
                <a14:useLocalDpi xmlns:a14="http://schemas.microsoft.com/office/drawing/2010/main" val="0"/>
              </a:ext>
            </a:extLst>
          </a:blip>
          <a:srcRect l="64921" r="21905"/>
          <a:stretch/>
        </p:blipFill>
        <p:spPr>
          <a:xfrm>
            <a:off x="11489394" y="5100304"/>
            <a:ext cx="399020" cy="625099"/>
          </a:xfrm>
          <a:prstGeom prst="rect">
            <a:avLst/>
          </a:prstGeom>
        </p:spPr>
      </p:pic>
      <p:pic>
        <p:nvPicPr>
          <p:cNvPr id="45" name="PA_图片 44"/>
          <p:cNvPicPr>
            <a:picLocks noChangeAspect="1"/>
          </p:cNvPicPr>
          <p:nvPr>
            <p:custDataLst>
              <p:tags r:id="rId23"/>
            </p:custDataLst>
          </p:nvPr>
        </p:nvPicPr>
        <p:blipFill rotWithShape="1">
          <a:blip r:embed="rId56" cstate="print">
            <a:extLst>
              <a:ext uri="{28A0092B-C50C-407E-A947-70E740481C1C}">
                <a14:useLocalDpi xmlns:a14="http://schemas.microsoft.com/office/drawing/2010/main" val="0"/>
              </a:ext>
            </a:extLst>
          </a:blip>
          <a:srcRect l="44762" r="39365"/>
          <a:stretch/>
        </p:blipFill>
        <p:spPr>
          <a:xfrm>
            <a:off x="2930503" y="1925071"/>
            <a:ext cx="592743" cy="770723"/>
          </a:xfrm>
          <a:prstGeom prst="rect">
            <a:avLst/>
          </a:prstGeom>
        </p:spPr>
      </p:pic>
      <p:pic>
        <p:nvPicPr>
          <p:cNvPr id="47" name="PA_图片 46"/>
          <p:cNvPicPr>
            <a:picLocks noChangeAspect="1"/>
          </p:cNvPicPr>
          <p:nvPr>
            <p:custDataLst>
              <p:tags r:id="rId24"/>
            </p:custDataLst>
          </p:nvPr>
        </p:nvPicPr>
        <p:blipFill rotWithShape="1">
          <a:blip r:embed="rId56" cstate="print">
            <a:extLst>
              <a:ext uri="{28A0092B-C50C-407E-A947-70E740481C1C}">
                <a14:useLocalDpi xmlns:a14="http://schemas.microsoft.com/office/drawing/2010/main" val="0"/>
              </a:ext>
            </a:extLst>
          </a:blip>
          <a:srcRect l="44762" r="39365"/>
          <a:stretch/>
        </p:blipFill>
        <p:spPr>
          <a:xfrm>
            <a:off x="9971863" y="5884"/>
            <a:ext cx="592743" cy="770723"/>
          </a:xfrm>
          <a:prstGeom prst="rect">
            <a:avLst/>
          </a:prstGeom>
        </p:spPr>
      </p:pic>
      <p:pic>
        <p:nvPicPr>
          <p:cNvPr id="48" name="PA_图片 47"/>
          <p:cNvPicPr>
            <a:picLocks noChangeAspect="1"/>
          </p:cNvPicPr>
          <p:nvPr>
            <p:custDataLst>
              <p:tags r:id="rId25"/>
            </p:custDataLst>
          </p:nvPr>
        </p:nvPicPr>
        <p:blipFill rotWithShape="1">
          <a:blip r:embed="rId56" cstate="print">
            <a:extLst>
              <a:ext uri="{28A0092B-C50C-407E-A947-70E740481C1C}">
                <a14:useLocalDpi xmlns:a14="http://schemas.microsoft.com/office/drawing/2010/main" val="0"/>
              </a:ext>
            </a:extLst>
          </a:blip>
          <a:srcRect l="44762" r="39365"/>
          <a:stretch/>
        </p:blipFill>
        <p:spPr>
          <a:xfrm>
            <a:off x="10367096" y="3738514"/>
            <a:ext cx="494955" cy="643572"/>
          </a:xfrm>
          <a:prstGeom prst="rect">
            <a:avLst/>
          </a:prstGeom>
        </p:spPr>
      </p:pic>
      <p:pic>
        <p:nvPicPr>
          <p:cNvPr id="49" name="PA_图片 48"/>
          <p:cNvPicPr>
            <a:picLocks noChangeAspect="1"/>
          </p:cNvPicPr>
          <p:nvPr>
            <p:custDataLst>
              <p:tags r:id="rId26"/>
            </p:custDataLst>
          </p:nvPr>
        </p:nvPicPr>
        <p:blipFill rotWithShape="1">
          <a:blip r:embed="rId56" cstate="print">
            <a:extLst>
              <a:ext uri="{28A0092B-C50C-407E-A947-70E740481C1C}">
                <a14:useLocalDpi xmlns:a14="http://schemas.microsoft.com/office/drawing/2010/main" val="0"/>
              </a:ext>
            </a:extLst>
          </a:blip>
          <a:srcRect l="44762" r="39365"/>
          <a:stretch/>
        </p:blipFill>
        <p:spPr>
          <a:xfrm>
            <a:off x="7009450" y="861827"/>
            <a:ext cx="436684" cy="567805"/>
          </a:xfrm>
          <a:prstGeom prst="rect">
            <a:avLst/>
          </a:prstGeom>
        </p:spPr>
      </p:pic>
      <p:pic>
        <p:nvPicPr>
          <p:cNvPr id="50" name="PA_图片 49"/>
          <p:cNvPicPr>
            <a:picLocks noChangeAspect="1"/>
          </p:cNvPicPr>
          <p:nvPr>
            <p:custDataLst>
              <p:tags r:id="rId27"/>
            </p:custDataLst>
          </p:nvPr>
        </p:nvPicPr>
        <p:blipFill rotWithShape="1">
          <a:blip r:embed="rId56" cstate="print">
            <a:extLst>
              <a:ext uri="{28A0092B-C50C-407E-A947-70E740481C1C}">
                <a14:useLocalDpi xmlns:a14="http://schemas.microsoft.com/office/drawing/2010/main" val="0"/>
              </a:ext>
            </a:extLst>
          </a:blip>
          <a:srcRect l="44762" r="39365"/>
          <a:stretch/>
        </p:blipFill>
        <p:spPr>
          <a:xfrm>
            <a:off x="11356938" y="1893790"/>
            <a:ext cx="531476" cy="691060"/>
          </a:xfrm>
          <a:prstGeom prst="rect">
            <a:avLst/>
          </a:prstGeom>
        </p:spPr>
      </p:pic>
      <p:pic>
        <p:nvPicPr>
          <p:cNvPr id="51" name="PA_图片 50"/>
          <p:cNvPicPr>
            <a:picLocks noChangeAspect="1"/>
          </p:cNvPicPr>
          <p:nvPr>
            <p:custDataLst>
              <p:tags r:id="rId28"/>
            </p:custDataLst>
          </p:nvPr>
        </p:nvPicPr>
        <p:blipFill rotWithShape="1">
          <a:blip r:embed="rId57" cstate="print">
            <a:extLst>
              <a:ext uri="{28A0092B-C50C-407E-A947-70E740481C1C}">
                <a14:useLocalDpi xmlns:a14="http://schemas.microsoft.com/office/drawing/2010/main" val="0"/>
              </a:ext>
            </a:extLst>
          </a:blip>
          <a:srcRect l="83651"/>
          <a:stretch/>
        </p:blipFill>
        <p:spPr>
          <a:xfrm>
            <a:off x="8348734" y="162453"/>
            <a:ext cx="406399" cy="513036"/>
          </a:xfrm>
          <a:prstGeom prst="rect">
            <a:avLst/>
          </a:prstGeom>
        </p:spPr>
      </p:pic>
      <p:pic>
        <p:nvPicPr>
          <p:cNvPr id="52" name="PA_图片 51"/>
          <p:cNvPicPr>
            <a:picLocks noChangeAspect="1"/>
          </p:cNvPicPr>
          <p:nvPr>
            <p:custDataLst>
              <p:tags r:id="rId29"/>
            </p:custDataLst>
          </p:nvPr>
        </p:nvPicPr>
        <p:blipFill rotWithShape="1">
          <a:blip r:embed="rId57" cstate="print">
            <a:extLst>
              <a:ext uri="{28A0092B-C50C-407E-A947-70E740481C1C}">
                <a14:useLocalDpi xmlns:a14="http://schemas.microsoft.com/office/drawing/2010/main" val="0"/>
              </a:ext>
            </a:extLst>
          </a:blip>
          <a:srcRect l="83651"/>
          <a:stretch/>
        </p:blipFill>
        <p:spPr>
          <a:xfrm>
            <a:off x="11216277" y="567319"/>
            <a:ext cx="406399" cy="513036"/>
          </a:xfrm>
          <a:prstGeom prst="rect">
            <a:avLst/>
          </a:prstGeom>
        </p:spPr>
      </p:pic>
      <p:pic>
        <p:nvPicPr>
          <p:cNvPr id="53" name="PA_图片 52"/>
          <p:cNvPicPr>
            <a:picLocks noChangeAspect="1"/>
          </p:cNvPicPr>
          <p:nvPr>
            <p:custDataLst>
              <p:tags r:id="rId30"/>
            </p:custDataLst>
          </p:nvPr>
        </p:nvPicPr>
        <p:blipFill rotWithShape="1">
          <a:blip r:embed="rId57" cstate="print">
            <a:extLst>
              <a:ext uri="{28A0092B-C50C-407E-A947-70E740481C1C}">
                <a14:useLocalDpi xmlns:a14="http://schemas.microsoft.com/office/drawing/2010/main" val="0"/>
              </a:ext>
            </a:extLst>
          </a:blip>
          <a:srcRect l="83651"/>
          <a:stretch/>
        </p:blipFill>
        <p:spPr>
          <a:xfrm>
            <a:off x="9512474" y="1603653"/>
            <a:ext cx="406399" cy="513036"/>
          </a:xfrm>
          <a:prstGeom prst="rect">
            <a:avLst/>
          </a:prstGeom>
        </p:spPr>
      </p:pic>
      <p:pic>
        <p:nvPicPr>
          <p:cNvPr id="54" name="PA_图片 53"/>
          <p:cNvPicPr>
            <a:picLocks noChangeAspect="1"/>
          </p:cNvPicPr>
          <p:nvPr>
            <p:custDataLst>
              <p:tags r:id="rId31"/>
            </p:custDataLst>
          </p:nvPr>
        </p:nvPicPr>
        <p:blipFill rotWithShape="1">
          <a:blip r:embed="rId57" cstate="print">
            <a:extLst>
              <a:ext uri="{28A0092B-C50C-407E-A947-70E740481C1C}">
                <a14:useLocalDpi xmlns:a14="http://schemas.microsoft.com/office/drawing/2010/main" val="0"/>
              </a:ext>
            </a:extLst>
          </a:blip>
          <a:srcRect l="83651"/>
          <a:stretch/>
        </p:blipFill>
        <p:spPr>
          <a:xfrm>
            <a:off x="254382" y="3722422"/>
            <a:ext cx="406399" cy="513036"/>
          </a:xfrm>
          <a:prstGeom prst="rect">
            <a:avLst/>
          </a:prstGeom>
        </p:spPr>
      </p:pic>
      <p:sp>
        <p:nvSpPr>
          <p:cNvPr id="62" name="PA_任意多边形 61"/>
          <p:cNvSpPr/>
          <p:nvPr>
            <p:custDataLst>
              <p:tags r:id="rId32"/>
            </p:custDataLst>
          </p:nvPr>
        </p:nvSpPr>
        <p:spPr>
          <a:xfrm rot="7829274">
            <a:off x="669039" y="1864526"/>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63" name="PA_图片 62"/>
          <p:cNvPicPr>
            <a:picLocks noChangeAspect="1"/>
          </p:cNvPicPr>
          <p:nvPr>
            <p:custDataLst>
              <p:tags r:id="rId33"/>
            </p:custDataLst>
          </p:nvPr>
        </p:nvPicPr>
        <p:blipFill rotWithShape="1">
          <a:blip r:embed="rId56" cstate="print">
            <a:extLst>
              <a:ext uri="{28A0092B-C50C-407E-A947-70E740481C1C}">
                <a14:useLocalDpi xmlns:a14="http://schemas.microsoft.com/office/drawing/2010/main" val="0"/>
              </a:ext>
            </a:extLst>
          </a:blip>
          <a:srcRect l="23651" r="63492"/>
          <a:stretch/>
        </p:blipFill>
        <p:spPr>
          <a:xfrm>
            <a:off x="4703523" y="2166494"/>
            <a:ext cx="475600" cy="763465"/>
          </a:xfrm>
          <a:prstGeom prst="rect">
            <a:avLst/>
          </a:prstGeom>
        </p:spPr>
      </p:pic>
      <p:pic>
        <p:nvPicPr>
          <p:cNvPr id="64" name="PA_图片 63"/>
          <p:cNvPicPr>
            <a:picLocks noChangeAspect="1"/>
          </p:cNvPicPr>
          <p:nvPr>
            <p:custDataLst>
              <p:tags r:id="rId34"/>
            </p:custDataLst>
          </p:nvPr>
        </p:nvPicPr>
        <p:blipFill rotWithShape="1">
          <a:blip r:embed="rId56" cstate="print">
            <a:extLst>
              <a:ext uri="{28A0092B-C50C-407E-A947-70E740481C1C}">
                <a14:useLocalDpi xmlns:a14="http://schemas.microsoft.com/office/drawing/2010/main" val="0"/>
              </a:ext>
            </a:extLst>
          </a:blip>
          <a:srcRect l="23651" r="63492"/>
          <a:stretch/>
        </p:blipFill>
        <p:spPr>
          <a:xfrm>
            <a:off x="7692435" y="2754337"/>
            <a:ext cx="475600" cy="763465"/>
          </a:xfrm>
          <a:prstGeom prst="rect">
            <a:avLst/>
          </a:prstGeom>
        </p:spPr>
      </p:pic>
      <p:pic>
        <p:nvPicPr>
          <p:cNvPr id="65" name="PA_图片 64"/>
          <p:cNvPicPr>
            <a:picLocks noChangeAspect="1"/>
          </p:cNvPicPr>
          <p:nvPr>
            <p:custDataLst>
              <p:tags r:id="rId35"/>
            </p:custDataLst>
          </p:nvPr>
        </p:nvPicPr>
        <p:blipFill rotWithShape="1">
          <a:blip r:embed="rId56" cstate="print">
            <a:extLst>
              <a:ext uri="{28A0092B-C50C-407E-A947-70E740481C1C}">
                <a14:useLocalDpi xmlns:a14="http://schemas.microsoft.com/office/drawing/2010/main" val="0"/>
              </a:ext>
            </a:extLst>
          </a:blip>
          <a:srcRect l="23651" r="63492"/>
          <a:stretch/>
        </p:blipFill>
        <p:spPr>
          <a:xfrm>
            <a:off x="8249333" y="3648388"/>
            <a:ext cx="475600" cy="763465"/>
          </a:xfrm>
          <a:prstGeom prst="rect">
            <a:avLst/>
          </a:prstGeom>
        </p:spPr>
      </p:pic>
      <p:grpSp>
        <p:nvGrpSpPr>
          <p:cNvPr id="40" name="PA_组合 39"/>
          <p:cNvGrpSpPr/>
          <p:nvPr>
            <p:custDataLst>
              <p:tags r:id="rId36"/>
            </p:custDataLst>
          </p:nvPr>
        </p:nvGrpSpPr>
        <p:grpSpPr>
          <a:xfrm flipH="1">
            <a:off x="2002209" y="1777045"/>
            <a:ext cx="8678923" cy="2214716"/>
            <a:chOff x="1285667" y="461979"/>
            <a:chExt cx="6526134" cy="3241723"/>
          </a:xfrm>
        </p:grpSpPr>
        <p:sp>
          <p:nvSpPr>
            <p:cNvPr id="41" name="矩形 38"/>
            <p:cNvSpPr/>
            <p:nvPr/>
          </p:nvSpPr>
          <p:spPr>
            <a:xfrm>
              <a:off x="1285667" y="461979"/>
              <a:ext cx="6526134" cy="3241723"/>
            </a:xfrm>
            <a:custGeom>
              <a:avLst/>
              <a:gdLst>
                <a:gd name="connsiteX0" fmla="*/ 0 w 6076191"/>
                <a:gd name="connsiteY0" fmla="*/ 0 h 3211205"/>
                <a:gd name="connsiteX1" fmla="*/ 6076191 w 6076191"/>
                <a:gd name="connsiteY1" fmla="*/ 0 h 3211205"/>
                <a:gd name="connsiteX2" fmla="*/ 6076191 w 6076191"/>
                <a:gd name="connsiteY2" fmla="*/ 3211205 h 3211205"/>
                <a:gd name="connsiteX3" fmla="*/ 0 w 6076191"/>
                <a:gd name="connsiteY3" fmla="*/ 3211205 h 3211205"/>
                <a:gd name="connsiteX4" fmla="*/ 0 w 6076191"/>
                <a:gd name="connsiteY4" fmla="*/ 0 h 3211205"/>
                <a:gd name="connsiteX0" fmla="*/ 0 w 6482591"/>
                <a:gd name="connsiteY0" fmla="*/ 261257 h 3211205"/>
                <a:gd name="connsiteX1" fmla="*/ 6482591 w 6482591"/>
                <a:gd name="connsiteY1" fmla="*/ 0 h 3211205"/>
                <a:gd name="connsiteX2" fmla="*/ 6482591 w 6482591"/>
                <a:gd name="connsiteY2" fmla="*/ 3211205 h 3211205"/>
                <a:gd name="connsiteX3" fmla="*/ 406400 w 6482591"/>
                <a:gd name="connsiteY3" fmla="*/ 3211205 h 3211205"/>
                <a:gd name="connsiteX4" fmla="*/ 0 w 6482591"/>
                <a:gd name="connsiteY4" fmla="*/ 261257 h 3211205"/>
                <a:gd name="connsiteX0" fmla="*/ 0 w 6482591"/>
                <a:gd name="connsiteY0" fmla="*/ 261257 h 3211205"/>
                <a:gd name="connsiteX1" fmla="*/ 6482591 w 6482591"/>
                <a:gd name="connsiteY1" fmla="*/ 0 h 3211205"/>
                <a:gd name="connsiteX2" fmla="*/ 6482591 w 6482591"/>
                <a:gd name="connsiteY2" fmla="*/ 3211205 h 3211205"/>
                <a:gd name="connsiteX3" fmla="*/ 420915 w 6482591"/>
                <a:gd name="connsiteY3" fmla="*/ 3153148 h 3211205"/>
                <a:gd name="connsiteX4" fmla="*/ 0 w 6482591"/>
                <a:gd name="connsiteY4" fmla="*/ 261257 h 3211205"/>
                <a:gd name="connsiteX0" fmla="*/ 0 w 6526134"/>
                <a:gd name="connsiteY0" fmla="*/ 420914 h 3370862"/>
                <a:gd name="connsiteX1" fmla="*/ 6526134 w 6526134"/>
                <a:gd name="connsiteY1" fmla="*/ 0 h 3370862"/>
                <a:gd name="connsiteX2" fmla="*/ 6482591 w 6526134"/>
                <a:gd name="connsiteY2" fmla="*/ 3370862 h 3370862"/>
                <a:gd name="connsiteX3" fmla="*/ 420915 w 6526134"/>
                <a:gd name="connsiteY3" fmla="*/ 3312805 h 3370862"/>
                <a:gd name="connsiteX4" fmla="*/ 0 w 6526134"/>
                <a:gd name="connsiteY4" fmla="*/ 420914 h 3370862"/>
                <a:gd name="connsiteX0" fmla="*/ 0 w 6526134"/>
                <a:gd name="connsiteY0" fmla="*/ 420914 h 3312805"/>
                <a:gd name="connsiteX1" fmla="*/ 6526134 w 6526134"/>
                <a:gd name="connsiteY1" fmla="*/ 0 h 3312805"/>
                <a:gd name="connsiteX2" fmla="*/ 6482591 w 6526134"/>
                <a:gd name="connsiteY2" fmla="*/ 3153147 h 3312805"/>
                <a:gd name="connsiteX3" fmla="*/ 420915 w 6526134"/>
                <a:gd name="connsiteY3" fmla="*/ 3312805 h 3312805"/>
                <a:gd name="connsiteX4" fmla="*/ 0 w 6526134"/>
                <a:gd name="connsiteY4" fmla="*/ 420914 h 3312805"/>
                <a:gd name="connsiteX0" fmla="*/ 0 w 6526134"/>
                <a:gd name="connsiteY0" fmla="*/ 420914 h 3153148"/>
                <a:gd name="connsiteX1" fmla="*/ 6526134 w 6526134"/>
                <a:gd name="connsiteY1" fmla="*/ 0 h 3153148"/>
                <a:gd name="connsiteX2" fmla="*/ 6482591 w 6526134"/>
                <a:gd name="connsiteY2" fmla="*/ 3153147 h 3153148"/>
                <a:gd name="connsiteX3" fmla="*/ 333830 w 6526134"/>
                <a:gd name="connsiteY3" fmla="*/ 3153148 h 3153148"/>
                <a:gd name="connsiteX4" fmla="*/ 0 w 6526134"/>
                <a:gd name="connsiteY4" fmla="*/ 420914 h 3153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6134" h="3153148">
                  <a:moveTo>
                    <a:pt x="0" y="420914"/>
                  </a:moveTo>
                  <a:lnTo>
                    <a:pt x="6526134" y="0"/>
                  </a:lnTo>
                  <a:lnTo>
                    <a:pt x="6482591" y="3153147"/>
                  </a:lnTo>
                  <a:lnTo>
                    <a:pt x="333830" y="3153148"/>
                  </a:lnTo>
                  <a:lnTo>
                    <a:pt x="0" y="420914"/>
                  </a:ln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2" name="任意多边形 41"/>
            <p:cNvSpPr/>
            <p:nvPr/>
          </p:nvSpPr>
          <p:spPr>
            <a:xfrm>
              <a:off x="1464017" y="540304"/>
              <a:ext cx="6202174" cy="3148356"/>
            </a:xfrm>
            <a:custGeom>
              <a:avLst/>
              <a:gdLst>
                <a:gd name="connsiteX0" fmla="*/ 6202174 w 6202174"/>
                <a:gd name="connsiteY0" fmla="*/ 0 h 3148356"/>
                <a:gd name="connsiteX1" fmla="*/ 6201292 w 6202174"/>
                <a:gd name="connsiteY1" fmla="*/ 63862 h 3148356"/>
                <a:gd name="connsiteX2" fmla="*/ 336981 w 6202174"/>
                <a:gd name="connsiteY2" fmla="*/ 898252 h 3148356"/>
                <a:gd name="connsiteX3" fmla="*/ 6198433 w 6202174"/>
                <a:gd name="connsiteY3" fmla="*/ 270952 h 3148356"/>
                <a:gd name="connsiteX4" fmla="*/ 6160793 w 6202174"/>
                <a:gd name="connsiteY4" fmla="*/ 2996624 h 3148356"/>
                <a:gd name="connsiteX5" fmla="*/ 400021 w 6202174"/>
                <a:gd name="connsiteY5" fmla="*/ 3148356 h 3148356"/>
                <a:gd name="connsiteX6" fmla="*/ 331622 w 6202174"/>
                <a:gd name="connsiteY6" fmla="*/ 2658572 h 3148356"/>
                <a:gd name="connsiteX7" fmla="*/ 2948395 w 6202174"/>
                <a:gd name="connsiteY7" fmla="*/ 2709540 h 3148356"/>
                <a:gd name="connsiteX8" fmla="*/ 285053 w 6202174"/>
                <a:gd name="connsiteY8" fmla="*/ 2325100 h 3148356"/>
                <a:gd name="connsiteX9" fmla="*/ 0 w 6202174"/>
                <a:gd name="connsiteY9" fmla="*/ 283906 h 314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2174" h="3148356">
                  <a:moveTo>
                    <a:pt x="6202174" y="0"/>
                  </a:moveTo>
                  <a:lnTo>
                    <a:pt x="6201292" y="63862"/>
                  </a:lnTo>
                  <a:lnTo>
                    <a:pt x="336981" y="898252"/>
                  </a:lnTo>
                  <a:lnTo>
                    <a:pt x="6198433" y="270952"/>
                  </a:lnTo>
                  <a:lnTo>
                    <a:pt x="6160793" y="2996624"/>
                  </a:lnTo>
                  <a:lnTo>
                    <a:pt x="400021" y="3148356"/>
                  </a:lnTo>
                  <a:lnTo>
                    <a:pt x="331622" y="2658572"/>
                  </a:lnTo>
                  <a:lnTo>
                    <a:pt x="2948395" y="2709540"/>
                  </a:lnTo>
                  <a:lnTo>
                    <a:pt x="285053" y="2325100"/>
                  </a:lnTo>
                  <a:lnTo>
                    <a:pt x="0" y="283906"/>
                  </a:lnTo>
                  <a:close/>
                </a:path>
              </a:pathLst>
            </a:custGeom>
            <a:solidFill>
              <a:srgbClr val="54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3" name="任意多边形 42"/>
            <p:cNvSpPr/>
            <p:nvPr/>
          </p:nvSpPr>
          <p:spPr>
            <a:xfrm>
              <a:off x="3041688" y="1911490"/>
              <a:ext cx="4624503" cy="78221"/>
            </a:xfrm>
            <a:custGeom>
              <a:avLst/>
              <a:gdLst>
                <a:gd name="connsiteX0" fmla="*/ 8960 w 4624503"/>
                <a:gd name="connsiteY0" fmla="*/ 145143 h 248303"/>
                <a:gd name="connsiteX1" fmla="*/ 255703 w 4624503"/>
                <a:gd name="connsiteY1" fmla="*/ 130629 h 248303"/>
                <a:gd name="connsiteX2" fmla="*/ 647589 w 4624503"/>
                <a:gd name="connsiteY2" fmla="*/ 116115 h 248303"/>
                <a:gd name="connsiteX3" fmla="*/ 778218 w 4624503"/>
                <a:gd name="connsiteY3" fmla="*/ 72572 h 248303"/>
                <a:gd name="connsiteX4" fmla="*/ 923360 w 4624503"/>
                <a:gd name="connsiteY4" fmla="*/ 43543 h 248303"/>
                <a:gd name="connsiteX5" fmla="*/ 1649075 w 4624503"/>
                <a:gd name="connsiteY5" fmla="*/ 58057 h 248303"/>
                <a:gd name="connsiteX6" fmla="*/ 1692618 w 4624503"/>
                <a:gd name="connsiteY6" fmla="*/ 72572 h 248303"/>
                <a:gd name="connsiteX7" fmla="*/ 1765189 w 4624503"/>
                <a:gd name="connsiteY7" fmla="*/ 87086 h 248303"/>
                <a:gd name="connsiteX8" fmla="*/ 2636046 w 4624503"/>
                <a:gd name="connsiteY8" fmla="*/ 87086 h 248303"/>
                <a:gd name="connsiteX9" fmla="*/ 3115018 w 4624503"/>
                <a:gd name="connsiteY9" fmla="*/ 72572 h 248303"/>
                <a:gd name="connsiteX10" fmla="*/ 3245646 w 4624503"/>
                <a:gd name="connsiteY10" fmla="*/ 29029 h 248303"/>
                <a:gd name="connsiteX11" fmla="*/ 3289189 w 4624503"/>
                <a:gd name="connsiteY11" fmla="*/ 14515 h 248303"/>
                <a:gd name="connsiteX12" fmla="*/ 3332732 w 4624503"/>
                <a:gd name="connsiteY12" fmla="*/ 0 h 248303"/>
                <a:gd name="connsiteX13" fmla="*/ 3768160 w 4624503"/>
                <a:gd name="connsiteY13" fmla="*/ 14515 h 248303"/>
                <a:gd name="connsiteX14" fmla="*/ 3840732 w 4624503"/>
                <a:gd name="connsiteY14" fmla="*/ 29029 h 248303"/>
                <a:gd name="connsiteX15" fmla="*/ 4087475 w 4624503"/>
                <a:gd name="connsiteY15" fmla="*/ 43543 h 248303"/>
                <a:gd name="connsiteX16" fmla="*/ 4218103 w 4624503"/>
                <a:gd name="connsiteY16" fmla="*/ 72572 h 248303"/>
                <a:gd name="connsiteX17" fmla="*/ 4261646 w 4624503"/>
                <a:gd name="connsiteY17" fmla="*/ 101600 h 248303"/>
                <a:gd name="connsiteX18" fmla="*/ 4421303 w 4624503"/>
                <a:gd name="connsiteY18" fmla="*/ 130629 h 248303"/>
                <a:gd name="connsiteX19" fmla="*/ 4624503 w 4624503"/>
                <a:gd name="connsiteY19" fmla="*/ 159657 h 248303"/>
                <a:gd name="connsiteX20" fmla="*/ 4421303 w 4624503"/>
                <a:gd name="connsiteY20" fmla="*/ 174172 h 248303"/>
                <a:gd name="connsiteX21" fmla="*/ 4334218 w 4624503"/>
                <a:gd name="connsiteY21" fmla="*/ 203200 h 248303"/>
                <a:gd name="connsiteX22" fmla="*/ 4290675 w 4624503"/>
                <a:gd name="connsiteY22" fmla="*/ 217715 h 248303"/>
                <a:gd name="connsiteX23" fmla="*/ 3985875 w 4624503"/>
                <a:gd name="connsiteY23" fmla="*/ 246743 h 248303"/>
                <a:gd name="connsiteX24" fmla="*/ 3753646 w 4624503"/>
                <a:gd name="connsiteY24" fmla="*/ 232229 h 248303"/>
                <a:gd name="connsiteX25" fmla="*/ 3710103 w 4624503"/>
                <a:gd name="connsiteY25" fmla="*/ 217715 h 248303"/>
                <a:gd name="connsiteX26" fmla="*/ 3187589 w 4624503"/>
                <a:gd name="connsiteY26" fmla="*/ 232229 h 248303"/>
                <a:gd name="connsiteX27" fmla="*/ 2897303 w 4624503"/>
                <a:gd name="connsiteY27" fmla="*/ 232229 h 248303"/>
                <a:gd name="connsiteX28" fmla="*/ 2200618 w 4624503"/>
                <a:gd name="connsiteY28" fmla="*/ 217715 h 248303"/>
                <a:gd name="connsiteX29" fmla="*/ 2055475 w 4624503"/>
                <a:gd name="connsiteY29" fmla="*/ 203200 h 248303"/>
                <a:gd name="connsiteX30" fmla="*/ 1489418 w 4624503"/>
                <a:gd name="connsiteY30" fmla="*/ 232229 h 248303"/>
                <a:gd name="connsiteX31" fmla="*/ 139589 w 4624503"/>
                <a:gd name="connsiteY31" fmla="*/ 217715 h 248303"/>
                <a:gd name="connsiteX32" fmla="*/ 96046 w 4624503"/>
                <a:gd name="connsiteY32" fmla="*/ 203200 h 248303"/>
                <a:gd name="connsiteX33" fmla="*/ 8960 w 4624503"/>
                <a:gd name="connsiteY33" fmla="*/ 145143 h 24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24503" h="248303">
                  <a:moveTo>
                    <a:pt x="8960" y="145143"/>
                  </a:moveTo>
                  <a:cubicBezTo>
                    <a:pt x="35569" y="133048"/>
                    <a:pt x="173398" y="134370"/>
                    <a:pt x="255703" y="130629"/>
                  </a:cubicBezTo>
                  <a:cubicBezTo>
                    <a:pt x="386286" y="124694"/>
                    <a:pt x="517408" y="127950"/>
                    <a:pt x="647589" y="116115"/>
                  </a:cubicBezTo>
                  <a:cubicBezTo>
                    <a:pt x="700792" y="111278"/>
                    <a:pt x="729845" y="82247"/>
                    <a:pt x="778218" y="72572"/>
                  </a:cubicBezTo>
                  <a:lnTo>
                    <a:pt x="923360" y="43543"/>
                  </a:lnTo>
                  <a:lnTo>
                    <a:pt x="1649075" y="58057"/>
                  </a:lnTo>
                  <a:cubicBezTo>
                    <a:pt x="1664364" y="58634"/>
                    <a:pt x="1677775" y="68861"/>
                    <a:pt x="1692618" y="72572"/>
                  </a:cubicBezTo>
                  <a:cubicBezTo>
                    <a:pt x="1716551" y="78555"/>
                    <a:pt x="1740999" y="82248"/>
                    <a:pt x="1765189" y="87086"/>
                  </a:cubicBezTo>
                  <a:cubicBezTo>
                    <a:pt x="2488942" y="54189"/>
                    <a:pt x="1597014" y="87086"/>
                    <a:pt x="2636046" y="87086"/>
                  </a:cubicBezTo>
                  <a:cubicBezTo>
                    <a:pt x="2795777" y="87086"/>
                    <a:pt x="2955361" y="77410"/>
                    <a:pt x="3115018" y="72572"/>
                  </a:cubicBezTo>
                  <a:lnTo>
                    <a:pt x="3245646" y="29029"/>
                  </a:lnTo>
                  <a:lnTo>
                    <a:pt x="3289189" y="14515"/>
                  </a:lnTo>
                  <a:lnTo>
                    <a:pt x="3332732" y="0"/>
                  </a:lnTo>
                  <a:cubicBezTo>
                    <a:pt x="3477875" y="4838"/>
                    <a:pt x="3623173" y="6230"/>
                    <a:pt x="3768160" y="14515"/>
                  </a:cubicBezTo>
                  <a:cubicBezTo>
                    <a:pt x="3792790" y="15922"/>
                    <a:pt x="3816164" y="26796"/>
                    <a:pt x="3840732" y="29029"/>
                  </a:cubicBezTo>
                  <a:cubicBezTo>
                    <a:pt x="3922783" y="36488"/>
                    <a:pt x="4005227" y="38705"/>
                    <a:pt x="4087475" y="43543"/>
                  </a:cubicBezTo>
                  <a:cubicBezTo>
                    <a:pt x="4100398" y="46128"/>
                    <a:pt x="4200162" y="64883"/>
                    <a:pt x="4218103" y="72572"/>
                  </a:cubicBezTo>
                  <a:cubicBezTo>
                    <a:pt x="4234136" y="79444"/>
                    <a:pt x="4245613" y="94728"/>
                    <a:pt x="4261646" y="101600"/>
                  </a:cubicBezTo>
                  <a:cubicBezTo>
                    <a:pt x="4297116" y="116802"/>
                    <a:pt x="4395610" y="126347"/>
                    <a:pt x="4421303" y="130629"/>
                  </a:cubicBezTo>
                  <a:cubicBezTo>
                    <a:pt x="4606153" y="161437"/>
                    <a:pt x="4346255" y="128741"/>
                    <a:pt x="4624503" y="159657"/>
                  </a:cubicBezTo>
                  <a:cubicBezTo>
                    <a:pt x="4556770" y="164495"/>
                    <a:pt x="4488458" y="164099"/>
                    <a:pt x="4421303" y="174172"/>
                  </a:cubicBezTo>
                  <a:cubicBezTo>
                    <a:pt x="4391043" y="178711"/>
                    <a:pt x="4363246" y="193524"/>
                    <a:pt x="4334218" y="203200"/>
                  </a:cubicBezTo>
                  <a:cubicBezTo>
                    <a:pt x="4319704" y="208038"/>
                    <a:pt x="4305929" y="216542"/>
                    <a:pt x="4290675" y="217715"/>
                  </a:cubicBezTo>
                  <a:cubicBezTo>
                    <a:pt x="4063098" y="235221"/>
                    <a:pt x="4164583" y="224405"/>
                    <a:pt x="3985875" y="246743"/>
                  </a:cubicBezTo>
                  <a:cubicBezTo>
                    <a:pt x="3908465" y="241905"/>
                    <a:pt x="3830781" y="240348"/>
                    <a:pt x="3753646" y="232229"/>
                  </a:cubicBezTo>
                  <a:cubicBezTo>
                    <a:pt x="3738431" y="230627"/>
                    <a:pt x="3725402" y="217715"/>
                    <a:pt x="3710103" y="217715"/>
                  </a:cubicBezTo>
                  <a:cubicBezTo>
                    <a:pt x="3535864" y="217715"/>
                    <a:pt x="3361760" y="227391"/>
                    <a:pt x="3187589" y="232229"/>
                  </a:cubicBezTo>
                  <a:cubicBezTo>
                    <a:pt x="3031313" y="263484"/>
                    <a:pt x="3176148" y="241081"/>
                    <a:pt x="2897303" y="232229"/>
                  </a:cubicBezTo>
                  <a:cubicBezTo>
                    <a:pt x="2665141" y="224859"/>
                    <a:pt x="2432846" y="222553"/>
                    <a:pt x="2200618" y="217715"/>
                  </a:cubicBezTo>
                  <a:cubicBezTo>
                    <a:pt x="2152237" y="212877"/>
                    <a:pt x="2104097" y="203200"/>
                    <a:pt x="2055475" y="203200"/>
                  </a:cubicBezTo>
                  <a:cubicBezTo>
                    <a:pt x="1613533" y="203200"/>
                    <a:pt x="1711937" y="187726"/>
                    <a:pt x="1489418" y="232229"/>
                  </a:cubicBezTo>
                  <a:lnTo>
                    <a:pt x="139589" y="217715"/>
                  </a:lnTo>
                  <a:cubicBezTo>
                    <a:pt x="124293" y="217396"/>
                    <a:pt x="110757" y="207403"/>
                    <a:pt x="96046" y="203200"/>
                  </a:cubicBezTo>
                  <a:cubicBezTo>
                    <a:pt x="16064" y="180348"/>
                    <a:pt x="-17649" y="157238"/>
                    <a:pt x="8960" y="145143"/>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4" name="任意多边形 43"/>
            <p:cNvSpPr/>
            <p:nvPr/>
          </p:nvSpPr>
          <p:spPr>
            <a:xfrm>
              <a:off x="5404738" y="3472156"/>
              <a:ext cx="2333206" cy="70171"/>
            </a:xfrm>
            <a:custGeom>
              <a:avLst/>
              <a:gdLst>
                <a:gd name="connsiteX0" fmla="*/ 8960 w 4624503"/>
                <a:gd name="connsiteY0" fmla="*/ 145143 h 248303"/>
                <a:gd name="connsiteX1" fmla="*/ 255703 w 4624503"/>
                <a:gd name="connsiteY1" fmla="*/ 130629 h 248303"/>
                <a:gd name="connsiteX2" fmla="*/ 647589 w 4624503"/>
                <a:gd name="connsiteY2" fmla="*/ 116115 h 248303"/>
                <a:gd name="connsiteX3" fmla="*/ 778218 w 4624503"/>
                <a:gd name="connsiteY3" fmla="*/ 72572 h 248303"/>
                <a:gd name="connsiteX4" fmla="*/ 923360 w 4624503"/>
                <a:gd name="connsiteY4" fmla="*/ 43543 h 248303"/>
                <a:gd name="connsiteX5" fmla="*/ 1649075 w 4624503"/>
                <a:gd name="connsiteY5" fmla="*/ 58057 h 248303"/>
                <a:gd name="connsiteX6" fmla="*/ 1692618 w 4624503"/>
                <a:gd name="connsiteY6" fmla="*/ 72572 h 248303"/>
                <a:gd name="connsiteX7" fmla="*/ 1765189 w 4624503"/>
                <a:gd name="connsiteY7" fmla="*/ 87086 h 248303"/>
                <a:gd name="connsiteX8" fmla="*/ 2636046 w 4624503"/>
                <a:gd name="connsiteY8" fmla="*/ 87086 h 248303"/>
                <a:gd name="connsiteX9" fmla="*/ 3115018 w 4624503"/>
                <a:gd name="connsiteY9" fmla="*/ 72572 h 248303"/>
                <a:gd name="connsiteX10" fmla="*/ 3245646 w 4624503"/>
                <a:gd name="connsiteY10" fmla="*/ 29029 h 248303"/>
                <a:gd name="connsiteX11" fmla="*/ 3289189 w 4624503"/>
                <a:gd name="connsiteY11" fmla="*/ 14515 h 248303"/>
                <a:gd name="connsiteX12" fmla="*/ 3332732 w 4624503"/>
                <a:gd name="connsiteY12" fmla="*/ 0 h 248303"/>
                <a:gd name="connsiteX13" fmla="*/ 3768160 w 4624503"/>
                <a:gd name="connsiteY13" fmla="*/ 14515 h 248303"/>
                <a:gd name="connsiteX14" fmla="*/ 3840732 w 4624503"/>
                <a:gd name="connsiteY14" fmla="*/ 29029 h 248303"/>
                <a:gd name="connsiteX15" fmla="*/ 4087475 w 4624503"/>
                <a:gd name="connsiteY15" fmla="*/ 43543 h 248303"/>
                <a:gd name="connsiteX16" fmla="*/ 4218103 w 4624503"/>
                <a:gd name="connsiteY16" fmla="*/ 72572 h 248303"/>
                <a:gd name="connsiteX17" fmla="*/ 4261646 w 4624503"/>
                <a:gd name="connsiteY17" fmla="*/ 101600 h 248303"/>
                <a:gd name="connsiteX18" fmla="*/ 4421303 w 4624503"/>
                <a:gd name="connsiteY18" fmla="*/ 130629 h 248303"/>
                <a:gd name="connsiteX19" fmla="*/ 4624503 w 4624503"/>
                <a:gd name="connsiteY19" fmla="*/ 159657 h 248303"/>
                <a:gd name="connsiteX20" fmla="*/ 4421303 w 4624503"/>
                <a:gd name="connsiteY20" fmla="*/ 174172 h 248303"/>
                <a:gd name="connsiteX21" fmla="*/ 4334218 w 4624503"/>
                <a:gd name="connsiteY21" fmla="*/ 203200 h 248303"/>
                <a:gd name="connsiteX22" fmla="*/ 4290675 w 4624503"/>
                <a:gd name="connsiteY22" fmla="*/ 217715 h 248303"/>
                <a:gd name="connsiteX23" fmla="*/ 3985875 w 4624503"/>
                <a:gd name="connsiteY23" fmla="*/ 246743 h 248303"/>
                <a:gd name="connsiteX24" fmla="*/ 3753646 w 4624503"/>
                <a:gd name="connsiteY24" fmla="*/ 232229 h 248303"/>
                <a:gd name="connsiteX25" fmla="*/ 3710103 w 4624503"/>
                <a:gd name="connsiteY25" fmla="*/ 217715 h 248303"/>
                <a:gd name="connsiteX26" fmla="*/ 3187589 w 4624503"/>
                <a:gd name="connsiteY26" fmla="*/ 232229 h 248303"/>
                <a:gd name="connsiteX27" fmla="*/ 2897303 w 4624503"/>
                <a:gd name="connsiteY27" fmla="*/ 232229 h 248303"/>
                <a:gd name="connsiteX28" fmla="*/ 2200618 w 4624503"/>
                <a:gd name="connsiteY28" fmla="*/ 217715 h 248303"/>
                <a:gd name="connsiteX29" fmla="*/ 2055475 w 4624503"/>
                <a:gd name="connsiteY29" fmla="*/ 203200 h 248303"/>
                <a:gd name="connsiteX30" fmla="*/ 1489418 w 4624503"/>
                <a:gd name="connsiteY30" fmla="*/ 232229 h 248303"/>
                <a:gd name="connsiteX31" fmla="*/ 139589 w 4624503"/>
                <a:gd name="connsiteY31" fmla="*/ 217715 h 248303"/>
                <a:gd name="connsiteX32" fmla="*/ 96046 w 4624503"/>
                <a:gd name="connsiteY32" fmla="*/ 203200 h 248303"/>
                <a:gd name="connsiteX33" fmla="*/ 8960 w 4624503"/>
                <a:gd name="connsiteY33" fmla="*/ 145143 h 24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24503" h="248303">
                  <a:moveTo>
                    <a:pt x="8960" y="145143"/>
                  </a:moveTo>
                  <a:cubicBezTo>
                    <a:pt x="35569" y="133048"/>
                    <a:pt x="173398" y="134370"/>
                    <a:pt x="255703" y="130629"/>
                  </a:cubicBezTo>
                  <a:cubicBezTo>
                    <a:pt x="386286" y="124694"/>
                    <a:pt x="517408" y="127950"/>
                    <a:pt x="647589" y="116115"/>
                  </a:cubicBezTo>
                  <a:cubicBezTo>
                    <a:pt x="700792" y="111278"/>
                    <a:pt x="729845" y="82247"/>
                    <a:pt x="778218" y="72572"/>
                  </a:cubicBezTo>
                  <a:lnTo>
                    <a:pt x="923360" y="43543"/>
                  </a:lnTo>
                  <a:lnTo>
                    <a:pt x="1649075" y="58057"/>
                  </a:lnTo>
                  <a:cubicBezTo>
                    <a:pt x="1664364" y="58634"/>
                    <a:pt x="1677775" y="68861"/>
                    <a:pt x="1692618" y="72572"/>
                  </a:cubicBezTo>
                  <a:cubicBezTo>
                    <a:pt x="1716551" y="78555"/>
                    <a:pt x="1740999" y="82248"/>
                    <a:pt x="1765189" y="87086"/>
                  </a:cubicBezTo>
                  <a:cubicBezTo>
                    <a:pt x="2488942" y="54189"/>
                    <a:pt x="1597014" y="87086"/>
                    <a:pt x="2636046" y="87086"/>
                  </a:cubicBezTo>
                  <a:cubicBezTo>
                    <a:pt x="2795777" y="87086"/>
                    <a:pt x="2955361" y="77410"/>
                    <a:pt x="3115018" y="72572"/>
                  </a:cubicBezTo>
                  <a:lnTo>
                    <a:pt x="3245646" y="29029"/>
                  </a:lnTo>
                  <a:lnTo>
                    <a:pt x="3289189" y="14515"/>
                  </a:lnTo>
                  <a:lnTo>
                    <a:pt x="3332732" y="0"/>
                  </a:lnTo>
                  <a:cubicBezTo>
                    <a:pt x="3477875" y="4838"/>
                    <a:pt x="3623173" y="6230"/>
                    <a:pt x="3768160" y="14515"/>
                  </a:cubicBezTo>
                  <a:cubicBezTo>
                    <a:pt x="3792790" y="15922"/>
                    <a:pt x="3816164" y="26796"/>
                    <a:pt x="3840732" y="29029"/>
                  </a:cubicBezTo>
                  <a:cubicBezTo>
                    <a:pt x="3922783" y="36488"/>
                    <a:pt x="4005227" y="38705"/>
                    <a:pt x="4087475" y="43543"/>
                  </a:cubicBezTo>
                  <a:cubicBezTo>
                    <a:pt x="4100398" y="46128"/>
                    <a:pt x="4200162" y="64883"/>
                    <a:pt x="4218103" y="72572"/>
                  </a:cubicBezTo>
                  <a:cubicBezTo>
                    <a:pt x="4234136" y="79444"/>
                    <a:pt x="4245613" y="94728"/>
                    <a:pt x="4261646" y="101600"/>
                  </a:cubicBezTo>
                  <a:cubicBezTo>
                    <a:pt x="4297116" y="116802"/>
                    <a:pt x="4395610" y="126347"/>
                    <a:pt x="4421303" y="130629"/>
                  </a:cubicBezTo>
                  <a:cubicBezTo>
                    <a:pt x="4606153" y="161437"/>
                    <a:pt x="4346255" y="128741"/>
                    <a:pt x="4624503" y="159657"/>
                  </a:cubicBezTo>
                  <a:cubicBezTo>
                    <a:pt x="4556770" y="164495"/>
                    <a:pt x="4488458" y="164099"/>
                    <a:pt x="4421303" y="174172"/>
                  </a:cubicBezTo>
                  <a:cubicBezTo>
                    <a:pt x="4391043" y="178711"/>
                    <a:pt x="4363246" y="193524"/>
                    <a:pt x="4334218" y="203200"/>
                  </a:cubicBezTo>
                  <a:cubicBezTo>
                    <a:pt x="4319704" y="208038"/>
                    <a:pt x="4305929" y="216542"/>
                    <a:pt x="4290675" y="217715"/>
                  </a:cubicBezTo>
                  <a:cubicBezTo>
                    <a:pt x="4063098" y="235221"/>
                    <a:pt x="4164583" y="224405"/>
                    <a:pt x="3985875" y="246743"/>
                  </a:cubicBezTo>
                  <a:cubicBezTo>
                    <a:pt x="3908465" y="241905"/>
                    <a:pt x="3830781" y="240348"/>
                    <a:pt x="3753646" y="232229"/>
                  </a:cubicBezTo>
                  <a:cubicBezTo>
                    <a:pt x="3738431" y="230627"/>
                    <a:pt x="3725402" y="217715"/>
                    <a:pt x="3710103" y="217715"/>
                  </a:cubicBezTo>
                  <a:cubicBezTo>
                    <a:pt x="3535864" y="217715"/>
                    <a:pt x="3361760" y="227391"/>
                    <a:pt x="3187589" y="232229"/>
                  </a:cubicBezTo>
                  <a:cubicBezTo>
                    <a:pt x="3031313" y="263484"/>
                    <a:pt x="3176148" y="241081"/>
                    <a:pt x="2897303" y="232229"/>
                  </a:cubicBezTo>
                  <a:cubicBezTo>
                    <a:pt x="2665141" y="224859"/>
                    <a:pt x="2432846" y="222553"/>
                    <a:pt x="2200618" y="217715"/>
                  </a:cubicBezTo>
                  <a:cubicBezTo>
                    <a:pt x="2152237" y="212877"/>
                    <a:pt x="2104097" y="203200"/>
                    <a:pt x="2055475" y="203200"/>
                  </a:cubicBezTo>
                  <a:cubicBezTo>
                    <a:pt x="1613533" y="203200"/>
                    <a:pt x="1711937" y="187726"/>
                    <a:pt x="1489418" y="232229"/>
                  </a:cubicBezTo>
                  <a:lnTo>
                    <a:pt x="139589" y="217715"/>
                  </a:lnTo>
                  <a:cubicBezTo>
                    <a:pt x="124293" y="217396"/>
                    <a:pt x="110757" y="207403"/>
                    <a:pt x="96046" y="203200"/>
                  </a:cubicBezTo>
                  <a:cubicBezTo>
                    <a:pt x="16064" y="180348"/>
                    <a:pt x="-17649" y="157238"/>
                    <a:pt x="8960" y="145143"/>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9" name="PA_文本框 8"/>
          <p:cNvSpPr txBox="1"/>
          <p:nvPr>
            <p:custDataLst>
              <p:tags r:id="rId37"/>
            </p:custDataLst>
          </p:nvPr>
        </p:nvSpPr>
        <p:spPr>
          <a:xfrm>
            <a:off x="2363068" y="1476577"/>
            <a:ext cx="8566969" cy="3046988"/>
          </a:xfrm>
          <a:prstGeom prst="rect">
            <a:avLst/>
          </a:prstGeom>
          <a:noFill/>
        </p:spPr>
        <p:txBody>
          <a:bodyPr wrap="square" rtlCol="0">
            <a:spAutoFit/>
          </a:bodyPr>
          <a:lstStyle/>
          <a:p>
            <a:r>
              <a:rPr lang="en-US" altLang="zh-CN" sz="9600" b="1" dirty="0">
                <a:ln w="22225">
                  <a:solidFill>
                    <a:schemeClr val="accent2"/>
                  </a:solidFill>
                  <a:prstDash val="solid"/>
                </a:ln>
                <a:solidFill>
                  <a:schemeClr val="accent2">
                    <a:lumMod val="40000"/>
                    <a:lumOff val="60000"/>
                  </a:schemeClr>
                </a:solidFill>
                <a:latin typeface="#9Slide03 Sympathique Alt" panose="02000506000000020002" pitchFamily="2" charset="0"/>
                <a:cs typeface="+mn-ea"/>
                <a:sym typeface="+mn-lt"/>
              </a:rPr>
              <a:t>Con </a:t>
            </a:r>
            <a:r>
              <a:rPr lang="en-US" altLang="zh-CN" sz="9600" b="1" dirty="0" err="1">
                <a:ln w="22225">
                  <a:solidFill>
                    <a:schemeClr val="accent2"/>
                  </a:solidFill>
                  <a:prstDash val="solid"/>
                </a:ln>
                <a:solidFill>
                  <a:schemeClr val="accent2">
                    <a:lumMod val="40000"/>
                    <a:lumOff val="60000"/>
                  </a:schemeClr>
                </a:solidFill>
                <a:latin typeface="#9Slide03 Sympathique Alt" panose="02000506000000020002" pitchFamily="2" charset="0"/>
                <a:cs typeface="+mn-ea"/>
                <a:sym typeface="+mn-lt"/>
              </a:rPr>
              <a:t>chuồn</a:t>
            </a:r>
            <a:r>
              <a:rPr lang="en-US" altLang="zh-CN" sz="9600" b="1" dirty="0">
                <a:ln w="22225">
                  <a:solidFill>
                    <a:schemeClr val="accent2"/>
                  </a:solidFill>
                  <a:prstDash val="solid"/>
                </a:ln>
                <a:solidFill>
                  <a:schemeClr val="accent2">
                    <a:lumMod val="40000"/>
                    <a:lumOff val="60000"/>
                  </a:schemeClr>
                </a:solidFill>
                <a:latin typeface="#9Slide03 Sympathique Alt" panose="02000506000000020002" pitchFamily="2" charset="0"/>
                <a:cs typeface="+mn-ea"/>
                <a:sym typeface="+mn-lt"/>
              </a:rPr>
              <a:t> </a:t>
            </a:r>
            <a:r>
              <a:rPr lang="en-US" altLang="zh-CN" sz="9600" b="1" dirty="0" err="1">
                <a:ln w="22225">
                  <a:solidFill>
                    <a:schemeClr val="accent2"/>
                  </a:solidFill>
                  <a:prstDash val="solid"/>
                </a:ln>
                <a:solidFill>
                  <a:schemeClr val="accent2">
                    <a:lumMod val="40000"/>
                    <a:lumOff val="60000"/>
                  </a:schemeClr>
                </a:solidFill>
                <a:latin typeface="#9Slide03 Sympathique Alt" panose="02000506000000020002" pitchFamily="2" charset="0"/>
                <a:cs typeface="+mn-ea"/>
                <a:sym typeface="+mn-lt"/>
              </a:rPr>
              <a:t>chuồn</a:t>
            </a:r>
            <a:r>
              <a:rPr lang="en-US" altLang="zh-CN" sz="9600" b="1" dirty="0">
                <a:ln w="22225">
                  <a:solidFill>
                    <a:schemeClr val="accent2"/>
                  </a:solidFill>
                  <a:prstDash val="solid"/>
                </a:ln>
                <a:solidFill>
                  <a:schemeClr val="accent2">
                    <a:lumMod val="40000"/>
                    <a:lumOff val="60000"/>
                  </a:schemeClr>
                </a:solidFill>
                <a:latin typeface="#9Slide03 Sympathique Alt" panose="02000506000000020002" pitchFamily="2" charset="0"/>
                <a:cs typeface="+mn-ea"/>
                <a:sym typeface="+mn-lt"/>
              </a:rPr>
              <a:t> </a:t>
            </a:r>
            <a:r>
              <a:rPr lang="en-US" altLang="zh-CN" sz="9600" b="1" dirty="0" err="1">
                <a:ln w="22225">
                  <a:solidFill>
                    <a:schemeClr val="accent2"/>
                  </a:solidFill>
                  <a:prstDash val="solid"/>
                </a:ln>
                <a:solidFill>
                  <a:schemeClr val="accent2">
                    <a:lumMod val="40000"/>
                    <a:lumOff val="60000"/>
                  </a:schemeClr>
                </a:solidFill>
                <a:latin typeface="#9Slide03 Sympathique Alt" panose="02000506000000020002" pitchFamily="2" charset="0"/>
                <a:cs typeface="+mn-ea"/>
                <a:sym typeface="+mn-lt"/>
              </a:rPr>
              <a:t>nước</a:t>
            </a:r>
            <a:endParaRPr lang="zh-CN" altLang="en-US" sz="9600" b="1" dirty="0">
              <a:ln w="22225">
                <a:solidFill>
                  <a:schemeClr val="accent2"/>
                </a:solidFill>
                <a:prstDash val="solid"/>
              </a:ln>
              <a:solidFill>
                <a:schemeClr val="accent2">
                  <a:lumMod val="40000"/>
                  <a:lumOff val="60000"/>
                </a:schemeClr>
              </a:solidFill>
              <a:latin typeface="#9Slide03 Sympathique Alt" panose="02000506000000020002" pitchFamily="2" charset="0"/>
              <a:cs typeface="+mn-ea"/>
              <a:sym typeface="+mn-lt"/>
            </a:endParaRPr>
          </a:p>
        </p:txBody>
      </p:sp>
      <p:sp>
        <p:nvSpPr>
          <p:cNvPr id="57" name="PA_任意多边形 56"/>
          <p:cNvSpPr/>
          <p:nvPr>
            <p:custDataLst>
              <p:tags r:id="rId38"/>
            </p:custDataLst>
          </p:nvPr>
        </p:nvSpPr>
        <p:spPr>
          <a:xfrm rot="3604700">
            <a:off x="8249494" y="4003533"/>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8" name="PA_任意多边形 57"/>
          <p:cNvSpPr/>
          <p:nvPr>
            <p:custDataLst>
              <p:tags r:id="rId39"/>
            </p:custDataLst>
          </p:nvPr>
        </p:nvSpPr>
        <p:spPr>
          <a:xfrm rot="6561448">
            <a:off x="1901065" y="3338754"/>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9" name="PA_任意多边形 58"/>
          <p:cNvSpPr/>
          <p:nvPr>
            <p:custDataLst>
              <p:tags r:id="rId40"/>
            </p:custDataLst>
          </p:nvPr>
        </p:nvSpPr>
        <p:spPr>
          <a:xfrm rot="3604700">
            <a:off x="10525807" y="1429102"/>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0" name="PA_任意多边形 59"/>
          <p:cNvSpPr/>
          <p:nvPr>
            <p:custDataLst>
              <p:tags r:id="rId41"/>
            </p:custDataLst>
          </p:nvPr>
        </p:nvSpPr>
        <p:spPr>
          <a:xfrm rot="3604700">
            <a:off x="1431197" y="186361"/>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1" name="PA_任意多边形 60"/>
          <p:cNvSpPr/>
          <p:nvPr>
            <p:custDataLst>
              <p:tags r:id="rId42"/>
            </p:custDataLst>
          </p:nvPr>
        </p:nvSpPr>
        <p:spPr>
          <a:xfrm rot="6551277">
            <a:off x="10710355" y="3368299"/>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1" name="PA_图片 30"/>
          <p:cNvPicPr>
            <a:picLocks noChangeAspect="1"/>
          </p:cNvPicPr>
          <p:nvPr>
            <p:custDataLst>
              <p:tags r:id="rId43"/>
            </p:custDataLst>
          </p:nvPr>
        </p:nvPicPr>
        <p:blipFill>
          <a:blip r:embed="rId60" cstate="print">
            <a:extLst>
              <a:ext uri="{28A0092B-C50C-407E-A947-70E740481C1C}">
                <a14:useLocalDpi xmlns:a14="http://schemas.microsoft.com/office/drawing/2010/main" val="0"/>
              </a:ext>
            </a:extLst>
          </a:blip>
          <a:stretch>
            <a:fillRect/>
          </a:stretch>
        </p:blipFill>
        <p:spPr>
          <a:xfrm>
            <a:off x="6216345" y="571021"/>
            <a:ext cx="646904" cy="559647"/>
          </a:xfrm>
          <a:prstGeom prst="rect">
            <a:avLst/>
          </a:prstGeom>
        </p:spPr>
      </p:pic>
      <p:pic>
        <p:nvPicPr>
          <p:cNvPr id="10" name="PA_久石让-めぐる季節">
            <a:hlinkClick r:id="" action="ppaction://media"/>
          </p:cNvPr>
          <p:cNvPicPr>
            <a:picLocks noChangeAspect="1"/>
          </p:cNvPicPr>
          <p:nvPr>
            <a:audioFile r:link="rId45"/>
            <p:custDataLst>
              <p:tags r:id="rId46"/>
            </p:custDataLst>
            <p:extLst>
              <p:ext uri="{DAA4B4D4-6D71-4841-9C94-3DE7FCFB9230}">
                <p14:media xmlns:p14="http://schemas.microsoft.com/office/powerpoint/2010/main" r:embed="rId44"/>
              </p:ext>
            </p:extLst>
          </p:nvPr>
        </p:nvPicPr>
        <p:blipFill>
          <a:blip r:embed="rId61"/>
          <a:stretch>
            <a:fillRect/>
          </a:stretch>
        </p:blipFill>
        <p:spPr>
          <a:xfrm>
            <a:off x="12906703" y="-2176517"/>
            <a:ext cx="812800" cy="812800"/>
          </a:xfrm>
          <a:prstGeom prst="rect">
            <a:avLst/>
          </a:prstGeom>
        </p:spPr>
      </p:pic>
      <p:sp>
        <p:nvSpPr>
          <p:cNvPr id="3" name="TextBox 2">
            <a:extLst>
              <a:ext uri="{FF2B5EF4-FFF2-40B4-BE49-F238E27FC236}">
                <a16:creationId xmlns:a16="http://schemas.microsoft.com/office/drawing/2014/main" id="{744308CD-C52E-4A61-8B8E-A8B2E67BF74E}"/>
              </a:ext>
            </a:extLst>
          </p:cNvPr>
          <p:cNvSpPr txBox="1"/>
          <p:nvPr/>
        </p:nvSpPr>
        <p:spPr>
          <a:xfrm>
            <a:off x="7802970" y="723548"/>
            <a:ext cx="1912703" cy="666786"/>
          </a:xfrm>
          <a:prstGeom prst="rect">
            <a:avLst/>
          </a:prstGeom>
          <a:noFill/>
        </p:spPr>
        <p:txBody>
          <a:bodyPr wrap="none" rtlCol="0">
            <a:spAutoFit/>
          </a:bodyPr>
          <a:lstStyle/>
          <a:p>
            <a:r>
              <a:rPr lang="en-US" sz="3733" dirty="0" err="1">
                <a:solidFill>
                  <a:schemeClr val="bg1"/>
                </a:solidFill>
                <a:latin typeface="#9Slide03 SFU Futura_05" panose="00000800000000000000" pitchFamily="2" charset="0"/>
              </a:rPr>
              <a:t>Tập</a:t>
            </a:r>
            <a:r>
              <a:rPr lang="en-US" sz="3733" dirty="0">
                <a:solidFill>
                  <a:schemeClr val="bg1"/>
                </a:solidFill>
                <a:latin typeface="#9Slide03 SFU Futura_05" panose="00000800000000000000" pitchFamily="2" charset="0"/>
              </a:rPr>
              <a:t> </a:t>
            </a:r>
            <a:r>
              <a:rPr lang="en-US" sz="3733" dirty="0" err="1">
                <a:solidFill>
                  <a:schemeClr val="bg1"/>
                </a:solidFill>
                <a:latin typeface="#9Slide03 SFU Futura_05" panose="00000800000000000000" pitchFamily="2" charset="0"/>
              </a:rPr>
              <a:t>đọc</a:t>
            </a:r>
            <a:endParaRPr lang="en-US" sz="3733" dirty="0">
              <a:solidFill>
                <a:schemeClr val="bg1"/>
              </a:solidFill>
              <a:latin typeface="#9Slide03 SFU Futura_05" panose="00000800000000000000" pitchFamily="2" charset="0"/>
            </a:endParaRPr>
          </a:p>
        </p:txBody>
      </p:sp>
      <p:pic>
        <p:nvPicPr>
          <p:cNvPr id="11" name="Picture 10">
            <a:extLst>
              <a:ext uri="{FF2B5EF4-FFF2-40B4-BE49-F238E27FC236}">
                <a16:creationId xmlns:a16="http://schemas.microsoft.com/office/drawing/2014/main" id="{E6A0390A-7FCC-4AC4-89F4-F3216F1330EE}"/>
              </a:ext>
            </a:extLst>
          </p:cNvPr>
          <p:cNvPicPr>
            <a:picLocks noChangeAspect="1"/>
          </p:cNvPicPr>
          <p:nvPr/>
        </p:nvPicPr>
        <p:blipFill rotWithShape="1">
          <a:blip r:embed="rId62" cstate="print">
            <a:extLst>
              <a:ext uri="{28A0092B-C50C-407E-A947-70E740481C1C}">
                <a14:useLocalDpi xmlns:a14="http://schemas.microsoft.com/office/drawing/2010/main" val="0"/>
              </a:ext>
            </a:extLst>
          </a:blip>
          <a:srcRect l="2645" t="26709" r="-2645" b="5605"/>
          <a:stretch/>
        </p:blipFill>
        <p:spPr>
          <a:xfrm>
            <a:off x="2745599" y="4924257"/>
            <a:ext cx="5519784" cy="3736088"/>
          </a:xfrm>
          <a:prstGeom prst="ellipse">
            <a:avLst/>
          </a:prstGeom>
        </p:spPr>
      </p:pic>
      <p:pic>
        <p:nvPicPr>
          <p:cNvPr id="13" name="Picture 12">
            <a:extLst>
              <a:ext uri="{FF2B5EF4-FFF2-40B4-BE49-F238E27FC236}">
                <a16:creationId xmlns:a16="http://schemas.microsoft.com/office/drawing/2014/main" id="{6B277240-CDB3-428A-96DB-7C87FC38FA5F}"/>
              </a:ext>
            </a:extLst>
          </p:cNvPr>
          <p:cNvPicPr>
            <a:picLocks noChangeAspect="1"/>
          </p:cNvPicPr>
          <p:nvPr/>
        </p:nvPicPr>
        <p:blipFill>
          <a:blip r:embed="rId63" cstate="print">
            <a:extLst>
              <a:ext uri="{BEBA8EAE-BF5A-486C-A8C5-ECC9F3942E4B}">
                <a14:imgProps xmlns:a14="http://schemas.microsoft.com/office/drawing/2010/main">
                  <a14:imgLayer r:embed="rId64">
                    <a14:imgEffect>
                      <a14:backgroundRemoval t="4000" b="89943" l="1900" r="96500">
                        <a14:foregroundMark x1="1900" y1="35200" x2="11800" y2="33714"/>
                        <a14:foregroundMark x1="11800" y1="33714" x2="11800" y2="33714"/>
                        <a14:foregroundMark x1="2100" y1="33371" x2="19400" y2="28000"/>
                        <a14:foregroundMark x1="19400" y1="28000" x2="19400" y2="28000"/>
                        <a14:foregroundMark x1="4600" y1="28343" x2="12700" y2="27200"/>
                        <a14:foregroundMark x1="12700" y1="27200" x2="12700" y2="27200"/>
                        <a14:foregroundMark x1="58300" y1="11200" x2="57800" y2="4000"/>
                        <a14:foregroundMark x1="76000" y1="28571" x2="80700" y2="24914"/>
                        <a14:foregroundMark x1="77500" y1="25486" x2="78900" y2="22171"/>
                        <a14:foregroundMark x1="93400" y1="38057" x2="96500" y2="32571"/>
                      </a14:backgroundRemoval>
                    </a14:imgEffect>
                  </a14:imgLayer>
                </a14:imgProps>
              </a:ext>
              <a:ext uri="{28A0092B-C50C-407E-A947-70E740481C1C}">
                <a14:useLocalDpi xmlns:a14="http://schemas.microsoft.com/office/drawing/2010/main" val="0"/>
              </a:ext>
            </a:extLst>
          </a:blip>
          <a:stretch>
            <a:fillRect/>
          </a:stretch>
        </p:blipFill>
        <p:spPr>
          <a:xfrm>
            <a:off x="842897" y="898276"/>
            <a:ext cx="2542959" cy="2225089"/>
          </a:xfrm>
          <a:prstGeom prst="rect">
            <a:avLst/>
          </a:prstGeom>
        </p:spPr>
      </p:pic>
      <p:pic>
        <p:nvPicPr>
          <p:cNvPr id="15" name="Picture 14">
            <a:extLst>
              <a:ext uri="{FF2B5EF4-FFF2-40B4-BE49-F238E27FC236}">
                <a16:creationId xmlns:a16="http://schemas.microsoft.com/office/drawing/2014/main" id="{866EE885-4E5F-499F-9E53-60680730BE8B}"/>
              </a:ext>
            </a:extLst>
          </p:cNvPr>
          <p:cNvPicPr>
            <a:picLocks noChangeAspect="1"/>
          </p:cNvPicPr>
          <p:nvPr/>
        </p:nvPicPr>
        <p:blipFill>
          <a:blip r:embed="rId65" cstate="print">
            <a:extLst>
              <a:ext uri="{BEBA8EAE-BF5A-486C-A8C5-ECC9F3942E4B}">
                <a14:imgProps xmlns:a14="http://schemas.microsoft.com/office/drawing/2010/main">
                  <a14:imgLayer r:embed="rId66">
                    <a14:imgEffect>
                      <a14:backgroundRemoval t="10000" b="90000" l="6200" r="95700">
                        <a14:foregroundMark x1="6200" y1="37315" x2="13600" y2="37315"/>
                        <a14:foregroundMark x1="89000" y1="47500" x2="95700" y2="47315"/>
                      </a14:backgroundRemoval>
                    </a14:imgEffect>
                  </a14:imgLayer>
                </a14:imgProps>
              </a:ext>
              <a:ext uri="{28A0092B-C50C-407E-A947-70E740481C1C}">
                <a14:useLocalDpi xmlns:a14="http://schemas.microsoft.com/office/drawing/2010/main" val="0"/>
              </a:ext>
            </a:extLst>
          </a:blip>
          <a:stretch>
            <a:fillRect/>
          </a:stretch>
        </p:blipFill>
        <p:spPr>
          <a:xfrm>
            <a:off x="6465654" y="4411311"/>
            <a:ext cx="2152637" cy="2324848"/>
          </a:xfrm>
          <a:prstGeom prst="rect">
            <a:avLst/>
          </a:prstGeom>
        </p:spPr>
      </p:pic>
      <p:pic>
        <p:nvPicPr>
          <p:cNvPr id="7" name="Picture 6">
            <a:extLst>
              <a:ext uri="{FF2B5EF4-FFF2-40B4-BE49-F238E27FC236}">
                <a16:creationId xmlns:a16="http://schemas.microsoft.com/office/drawing/2014/main" id="{15271BBE-F52E-4DC6-9246-5DBC7D2D64C6}"/>
              </a:ext>
            </a:extLst>
          </p:cNvPr>
          <p:cNvPicPr>
            <a:picLocks noChangeAspect="1"/>
          </p:cNvPicPr>
          <p:nvPr/>
        </p:nvPicPr>
        <p:blipFill>
          <a:blip r:embed="rId67" cstate="print">
            <a:extLst>
              <a:ext uri="{BEBA8EAE-BF5A-486C-A8C5-ECC9F3942E4B}">
                <a14:imgProps xmlns:a14="http://schemas.microsoft.com/office/drawing/2010/main">
                  <a14:imgLayer r:embed="rId68">
                    <a14:imgEffect>
                      <a14:backgroundRemoval t="3074" b="89682" l="8100" r="95100">
                        <a14:foregroundMark x1="34900" y1="53348" x2="34900" y2="53348"/>
                        <a14:foregroundMark x1="25400" y1="51592" x2="30100" y2="41273"/>
                        <a14:foregroundMark x1="24500" y1="54665" x2="25400" y2="51262"/>
                        <a14:foregroundMark x1="29900" y1="44237" x2="45200" y2="8342"/>
                        <a14:foregroundMark x1="45200" y1="8342" x2="45800" y2="5049"/>
                        <a14:foregroundMark x1="44400" y1="5708" x2="45500" y2="3183"/>
                        <a14:foregroundMark x1="8100" y1="63227" x2="9000" y2="55763"/>
                        <a14:foregroundMark x1="95100" y1="69374" x2="95100" y2="69374"/>
                        <a14:backgroundMark x1="45200" y1="30296" x2="47000" y2="26125"/>
                        <a14:backgroundMark x1="34800" y1="79363" x2="34800" y2="79363"/>
                      </a14:backgroundRemoval>
                    </a14:imgEffect>
                  </a14:imgLayer>
                </a14:imgProps>
              </a:ext>
              <a:ext uri="{28A0092B-C50C-407E-A947-70E740481C1C}">
                <a14:useLocalDpi xmlns:a14="http://schemas.microsoft.com/office/drawing/2010/main" val="0"/>
              </a:ext>
            </a:extLst>
          </a:blip>
          <a:stretch>
            <a:fillRect/>
          </a:stretch>
        </p:blipFill>
        <p:spPr>
          <a:xfrm flipH="1">
            <a:off x="3902501" y="4663719"/>
            <a:ext cx="2258507" cy="1985823"/>
          </a:xfrm>
          <a:prstGeom prst="rect">
            <a:avLst/>
          </a:prstGeom>
        </p:spPr>
      </p:pic>
    </p:spTree>
    <p:extLst>
      <p:ext uri="{BB962C8B-B14F-4D97-AF65-F5344CB8AC3E}">
        <p14:creationId xmlns:p14="http://schemas.microsoft.com/office/powerpoint/2010/main" val="5973376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10"/>
                                        </p:tgtEl>
                                      </p:cBhvr>
                                    </p:cmd>
                                  </p:childTnLst>
                                </p:cTn>
                              </p:par>
                            </p:childTnLst>
                          </p:cTn>
                        </p:par>
                        <p:par>
                          <p:cTn id="7" fill="hold">
                            <p:stCondLst>
                              <p:cond delay="0"/>
                            </p:stCondLst>
                            <p:childTnLst>
                              <p:par>
                                <p:cTn id="8" presetID="2" presetClass="entr" presetSubtype="8" decel="46667"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decel="46667"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2"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49" presetClass="entr" presetSubtype="0" decel="100000" fill="hold" nodeType="withEffect">
                                  <p:stCondLst>
                                    <p:cond delay="10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style.rotation</p:attrName>
                                        </p:attrNameLst>
                                      </p:cBhvr>
                                      <p:tavLst>
                                        <p:tav tm="0">
                                          <p:val>
                                            <p:fltVal val="360"/>
                                          </p:val>
                                        </p:tav>
                                        <p:tav tm="100000">
                                          <p:val>
                                            <p:fltVal val="0"/>
                                          </p:val>
                                        </p:tav>
                                      </p:tavLst>
                                    </p:anim>
                                    <p:animEffect transition="in" filter="fade">
                                      <p:cBhvr>
                                        <p:cTn id="34" dur="1000"/>
                                        <p:tgtEl>
                                          <p:spTgt spid="23"/>
                                        </p:tgtEl>
                                      </p:cBhvr>
                                    </p:animEffect>
                                  </p:childTnLst>
                                </p:cTn>
                              </p:par>
                              <p:par>
                                <p:cTn id="35" presetID="49" presetClass="entr" presetSubtype="0" decel="100000" fill="hold" nodeType="withEffect">
                                  <p:stCondLst>
                                    <p:cond delay="125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360"/>
                                          </p:val>
                                        </p:tav>
                                        <p:tav tm="100000">
                                          <p:val>
                                            <p:fltVal val="0"/>
                                          </p:val>
                                        </p:tav>
                                      </p:tavLst>
                                    </p:anim>
                                    <p:animEffect transition="in" filter="fade">
                                      <p:cBhvr>
                                        <p:cTn id="40" dur="1000"/>
                                        <p:tgtEl>
                                          <p:spTgt spid="26"/>
                                        </p:tgtEl>
                                      </p:cBhvr>
                                    </p:animEffect>
                                  </p:childTnLst>
                                </p:cTn>
                              </p:par>
                              <p:par>
                                <p:cTn id="41" presetID="49" presetClass="entr" presetSubtype="0" decel="100000" fill="hold" nodeType="withEffect">
                                  <p:stCondLst>
                                    <p:cond delay="125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 calcmode="lin" valueType="num">
                                      <p:cBhvr>
                                        <p:cTn id="45" dur="1000" fill="hold"/>
                                        <p:tgtEl>
                                          <p:spTgt spid="25"/>
                                        </p:tgtEl>
                                        <p:attrNameLst>
                                          <p:attrName>style.rotation</p:attrName>
                                        </p:attrNameLst>
                                      </p:cBhvr>
                                      <p:tavLst>
                                        <p:tav tm="0">
                                          <p:val>
                                            <p:fltVal val="360"/>
                                          </p:val>
                                        </p:tav>
                                        <p:tav tm="100000">
                                          <p:val>
                                            <p:fltVal val="0"/>
                                          </p:val>
                                        </p:tav>
                                      </p:tavLst>
                                    </p:anim>
                                    <p:animEffect transition="in" filter="fade">
                                      <p:cBhvr>
                                        <p:cTn id="46" dur="1000"/>
                                        <p:tgtEl>
                                          <p:spTgt spid="25"/>
                                        </p:tgtEl>
                                      </p:cBhvr>
                                    </p:animEffect>
                                  </p:childTnLst>
                                </p:cTn>
                              </p:par>
                              <p:par>
                                <p:cTn id="47" presetID="49" presetClass="entr" presetSubtype="0" decel="100000" fill="hold" nodeType="withEffect">
                                  <p:stCondLst>
                                    <p:cond delay="1500"/>
                                  </p:stCondLst>
                                  <p:childTnLst>
                                    <p:set>
                                      <p:cBhvr>
                                        <p:cTn id="48" dur="1" fill="hold">
                                          <p:stCondLst>
                                            <p:cond delay="0"/>
                                          </p:stCondLst>
                                        </p:cTn>
                                        <p:tgtEl>
                                          <p:spTgt spid="63"/>
                                        </p:tgtEl>
                                        <p:attrNameLst>
                                          <p:attrName>style.visibility</p:attrName>
                                        </p:attrNameLst>
                                      </p:cBhvr>
                                      <p:to>
                                        <p:strVal val="visible"/>
                                      </p:to>
                                    </p:set>
                                    <p:anim calcmode="lin" valueType="num">
                                      <p:cBhvr>
                                        <p:cTn id="49" dur="1000" fill="hold"/>
                                        <p:tgtEl>
                                          <p:spTgt spid="63"/>
                                        </p:tgtEl>
                                        <p:attrNameLst>
                                          <p:attrName>ppt_w</p:attrName>
                                        </p:attrNameLst>
                                      </p:cBhvr>
                                      <p:tavLst>
                                        <p:tav tm="0">
                                          <p:val>
                                            <p:fltVal val="0"/>
                                          </p:val>
                                        </p:tav>
                                        <p:tav tm="100000">
                                          <p:val>
                                            <p:strVal val="#ppt_w"/>
                                          </p:val>
                                        </p:tav>
                                      </p:tavLst>
                                    </p:anim>
                                    <p:anim calcmode="lin" valueType="num">
                                      <p:cBhvr>
                                        <p:cTn id="50" dur="1000" fill="hold"/>
                                        <p:tgtEl>
                                          <p:spTgt spid="63"/>
                                        </p:tgtEl>
                                        <p:attrNameLst>
                                          <p:attrName>ppt_h</p:attrName>
                                        </p:attrNameLst>
                                      </p:cBhvr>
                                      <p:tavLst>
                                        <p:tav tm="0">
                                          <p:val>
                                            <p:fltVal val="0"/>
                                          </p:val>
                                        </p:tav>
                                        <p:tav tm="100000">
                                          <p:val>
                                            <p:strVal val="#ppt_h"/>
                                          </p:val>
                                        </p:tav>
                                      </p:tavLst>
                                    </p:anim>
                                    <p:anim calcmode="lin" valueType="num">
                                      <p:cBhvr>
                                        <p:cTn id="51" dur="1000" fill="hold"/>
                                        <p:tgtEl>
                                          <p:spTgt spid="63"/>
                                        </p:tgtEl>
                                        <p:attrNameLst>
                                          <p:attrName>style.rotation</p:attrName>
                                        </p:attrNameLst>
                                      </p:cBhvr>
                                      <p:tavLst>
                                        <p:tav tm="0">
                                          <p:val>
                                            <p:fltVal val="360"/>
                                          </p:val>
                                        </p:tav>
                                        <p:tav tm="100000">
                                          <p:val>
                                            <p:fltVal val="0"/>
                                          </p:val>
                                        </p:tav>
                                      </p:tavLst>
                                    </p:anim>
                                    <p:animEffect transition="in" filter="fade">
                                      <p:cBhvr>
                                        <p:cTn id="52" dur="1000"/>
                                        <p:tgtEl>
                                          <p:spTgt spid="63"/>
                                        </p:tgtEl>
                                      </p:cBhvr>
                                    </p:animEffect>
                                  </p:childTnLst>
                                </p:cTn>
                              </p:par>
                              <p:par>
                                <p:cTn id="53" presetID="49" presetClass="entr" presetSubtype="0" decel="100000" fill="hold" nodeType="withEffect">
                                  <p:stCondLst>
                                    <p:cond delay="1250"/>
                                  </p:stCondLst>
                                  <p:childTnLst>
                                    <p:set>
                                      <p:cBhvr>
                                        <p:cTn id="54" dur="1" fill="hold">
                                          <p:stCondLst>
                                            <p:cond delay="0"/>
                                          </p:stCondLst>
                                        </p:cTn>
                                        <p:tgtEl>
                                          <p:spTgt spid="47"/>
                                        </p:tgtEl>
                                        <p:attrNameLst>
                                          <p:attrName>style.visibility</p:attrName>
                                        </p:attrNameLst>
                                      </p:cBhvr>
                                      <p:to>
                                        <p:strVal val="visible"/>
                                      </p:to>
                                    </p:set>
                                    <p:anim calcmode="lin" valueType="num">
                                      <p:cBhvr>
                                        <p:cTn id="55" dur="1000" fill="hold"/>
                                        <p:tgtEl>
                                          <p:spTgt spid="47"/>
                                        </p:tgtEl>
                                        <p:attrNameLst>
                                          <p:attrName>ppt_w</p:attrName>
                                        </p:attrNameLst>
                                      </p:cBhvr>
                                      <p:tavLst>
                                        <p:tav tm="0">
                                          <p:val>
                                            <p:fltVal val="0"/>
                                          </p:val>
                                        </p:tav>
                                        <p:tav tm="100000">
                                          <p:val>
                                            <p:strVal val="#ppt_w"/>
                                          </p:val>
                                        </p:tav>
                                      </p:tavLst>
                                    </p:anim>
                                    <p:anim calcmode="lin" valueType="num">
                                      <p:cBhvr>
                                        <p:cTn id="56" dur="1000" fill="hold"/>
                                        <p:tgtEl>
                                          <p:spTgt spid="47"/>
                                        </p:tgtEl>
                                        <p:attrNameLst>
                                          <p:attrName>ppt_h</p:attrName>
                                        </p:attrNameLst>
                                      </p:cBhvr>
                                      <p:tavLst>
                                        <p:tav tm="0">
                                          <p:val>
                                            <p:fltVal val="0"/>
                                          </p:val>
                                        </p:tav>
                                        <p:tav tm="100000">
                                          <p:val>
                                            <p:strVal val="#ppt_h"/>
                                          </p:val>
                                        </p:tav>
                                      </p:tavLst>
                                    </p:anim>
                                    <p:anim calcmode="lin" valueType="num">
                                      <p:cBhvr>
                                        <p:cTn id="57" dur="1000" fill="hold"/>
                                        <p:tgtEl>
                                          <p:spTgt spid="47"/>
                                        </p:tgtEl>
                                        <p:attrNameLst>
                                          <p:attrName>style.rotation</p:attrName>
                                        </p:attrNameLst>
                                      </p:cBhvr>
                                      <p:tavLst>
                                        <p:tav tm="0">
                                          <p:val>
                                            <p:fltVal val="360"/>
                                          </p:val>
                                        </p:tav>
                                        <p:tav tm="100000">
                                          <p:val>
                                            <p:fltVal val="0"/>
                                          </p:val>
                                        </p:tav>
                                      </p:tavLst>
                                    </p:anim>
                                    <p:animEffect transition="in" filter="fade">
                                      <p:cBhvr>
                                        <p:cTn id="58" dur="1000"/>
                                        <p:tgtEl>
                                          <p:spTgt spid="47"/>
                                        </p:tgtEl>
                                      </p:cBhvr>
                                    </p:animEffect>
                                  </p:childTnLst>
                                </p:cTn>
                              </p:par>
                              <p:par>
                                <p:cTn id="59" presetID="49" presetClass="entr" presetSubtype="0" decel="100000" fill="hold" nodeType="withEffect">
                                  <p:stCondLst>
                                    <p:cond delay="150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360"/>
                                          </p:val>
                                        </p:tav>
                                        <p:tav tm="100000">
                                          <p:val>
                                            <p:fltVal val="0"/>
                                          </p:val>
                                        </p:tav>
                                      </p:tavLst>
                                    </p:anim>
                                    <p:animEffect transition="in" filter="fade">
                                      <p:cBhvr>
                                        <p:cTn id="64" dur="1000"/>
                                        <p:tgtEl>
                                          <p:spTgt spid="51"/>
                                        </p:tgtEl>
                                      </p:cBhvr>
                                    </p:animEffect>
                                  </p:childTnLst>
                                </p:cTn>
                              </p:par>
                              <p:par>
                                <p:cTn id="65" presetID="49" presetClass="entr" presetSubtype="0" decel="100000" fill="hold" nodeType="withEffect">
                                  <p:stCondLst>
                                    <p:cond delay="1500"/>
                                  </p:stCondLst>
                                  <p:childTnLst>
                                    <p:set>
                                      <p:cBhvr>
                                        <p:cTn id="66" dur="1" fill="hold">
                                          <p:stCondLst>
                                            <p:cond delay="0"/>
                                          </p:stCondLst>
                                        </p:cTn>
                                        <p:tgtEl>
                                          <p:spTgt spid="49"/>
                                        </p:tgtEl>
                                        <p:attrNameLst>
                                          <p:attrName>style.visibility</p:attrName>
                                        </p:attrNameLst>
                                      </p:cBhvr>
                                      <p:to>
                                        <p:strVal val="visible"/>
                                      </p:to>
                                    </p:set>
                                    <p:anim calcmode="lin" valueType="num">
                                      <p:cBhvr>
                                        <p:cTn id="67" dur="1000" fill="hold"/>
                                        <p:tgtEl>
                                          <p:spTgt spid="49"/>
                                        </p:tgtEl>
                                        <p:attrNameLst>
                                          <p:attrName>ppt_w</p:attrName>
                                        </p:attrNameLst>
                                      </p:cBhvr>
                                      <p:tavLst>
                                        <p:tav tm="0">
                                          <p:val>
                                            <p:fltVal val="0"/>
                                          </p:val>
                                        </p:tav>
                                        <p:tav tm="100000">
                                          <p:val>
                                            <p:strVal val="#ppt_w"/>
                                          </p:val>
                                        </p:tav>
                                      </p:tavLst>
                                    </p:anim>
                                    <p:anim calcmode="lin" valueType="num">
                                      <p:cBhvr>
                                        <p:cTn id="68" dur="1000" fill="hold"/>
                                        <p:tgtEl>
                                          <p:spTgt spid="49"/>
                                        </p:tgtEl>
                                        <p:attrNameLst>
                                          <p:attrName>ppt_h</p:attrName>
                                        </p:attrNameLst>
                                      </p:cBhvr>
                                      <p:tavLst>
                                        <p:tav tm="0">
                                          <p:val>
                                            <p:fltVal val="0"/>
                                          </p:val>
                                        </p:tav>
                                        <p:tav tm="100000">
                                          <p:val>
                                            <p:strVal val="#ppt_h"/>
                                          </p:val>
                                        </p:tav>
                                      </p:tavLst>
                                    </p:anim>
                                    <p:anim calcmode="lin" valueType="num">
                                      <p:cBhvr>
                                        <p:cTn id="69" dur="1000" fill="hold"/>
                                        <p:tgtEl>
                                          <p:spTgt spid="49"/>
                                        </p:tgtEl>
                                        <p:attrNameLst>
                                          <p:attrName>style.rotation</p:attrName>
                                        </p:attrNameLst>
                                      </p:cBhvr>
                                      <p:tavLst>
                                        <p:tav tm="0">
                                          <p:val>
                                            <p:fltVal val="360"/>
                                          </p:val>
                                        </p:tav>
                                        <p:tav tm="100000">
                                          <p:val>
                                            <p:fltVal val="0"/>
                                          </p:val>
                                        </p:tav>
                                      </p:tavLst>
                                    </p:anim>
                                    <p:animEffect transition="in" filter="fade">
                                      <p:cBhvr>
                                        <p:cTn id="70" dur="1000"/>
                                        <p:tgtEl>
                                          <p:spTgt spid="49"/>
                                        </p:tgtEl>
                                      </p:cBhvr>
                                    </p:animEffect>
                                  </p:childTnLst>
                                </p:cTn>
                              </p:par>
                              <p:par>
                                <p:cTn id="71" presetID="49" presetClass="entr" presetSubtype="0" decel="100000" fill="hold" nodeType="withEffect">
                                  <p:stCondLst>
                                    <p:cond delay="1250"/>
                                  </p:stCondLst>
                                  <p:childTnLst>
                                    <p:set>
                                      <p:cBhvr>
                                        <p:cTn id="72" dur="1" fill="hold">
                                          <p:stCondLst>
                                            <p:cond delay="0"/>
                                          </p:stCondLst>
                                        </p:cTn>
                                        <p:tgtEl>
                                          <p:spTgt spid="53"/>
                                        </p:tgtEl>
                                        <p:attrNameLst>
                                          <p:attrName>style.visibility</p:attrName>
                                        </p:attrNameLst>
                                      </p:cBhvr>
                                      <p:to>
                                        <p:strVal val="visible"/>
                                      </p:to>
                                    </p:set>
                                    <p:anim calcmode="lin" valueType="num">
                                      <p:cBhvr>
                                        <p:cTn id="73" dur="1000" fill="hold"/>
                                        <p:tgtEl>
                                          <p:spTgt spid="53"/>
                                        </p:tgtEl>
                                        <p:attrNameLst>
                                          <p:attrName>ppt_w</p:attrName>
                                        </p:attrNameLst>
                                      </p:cBhvr>
                                      <p:tavLst>
                                        <p:tav tm="0">
                                          <p:val>
                                            <p:fltVal val="0"/>
                                          </p:val>
                                        </p:tav>
                                        <p:tav tm="100000">
                                          <p:val>
                                            <p:strVal val="#ppt_w"/>
                                          </p:val>
                                        </p:tav>
                                      </p:tavLst>
                                    </p:anim>
                                    <p:anim calcmode="lin" valueType="num">
                                      <p:cBhvr>
                                        <p:cTn id="74" dur="1000" fill="hold"/>
                                        <p:tgtEl>
                                          <p:spTgt spid="53"/>
                                        </p:tgtEl>
                                        <p:attrNameLst>
                                          <p:attrName>ppt_h</p:attrName>
                                        </p:attrNameLst>
                                      </p:cBhvr>
                                      <p:tavLst>
                                        <p:tav tm="0">
                                          <p:val>
                                            <p:fltVal val="0"/>
                                          </p:val>
                                        </p:tav>
                                        <p:tav tm="100000">
                                          <p:val>
                                            <p:strVal val="#ppt_h"/>
                                          </p:val>
                                        </p:tav>
                                      </p:tavLst>
                                    </p:anim>
                                    <p:anim calcmode="lin" valueType="num">
                                      <p:cBhvr>
                                        <p:cTn id="75" dur="1000" fill="hold"/>
                                        <p:tgtEl>
                                          <p:spTgt spid="53"/>
                                        </p:tgtEl>
                                        <p:attrNameLst>
                                          <p:attrName>style.rotation</p:attrName>
                                        </p:attrNameLst>
                                      </p:cBhvr>
                                      <p:tavLst>
                                        <p:tav tm="0">
                                          <p:val>
                                            <p:fltVal val="360"/>
                                          </p:val>
                                        </p:tav>
                                        <p:tav tm="100000">
                                          <p:val>
                                            <p:fltVal val="0"/>
                                          </p:val>
                                        </p:tav>
                                      </p:tavLst>
                                    </p:anim>
                                    <p:animEffect transition="in" filter="fade">
                                      <p:cBhvr>
                                        <p:cTn id="76" dur="1000"/>
                                        <p:tgtEl>
                                          <p:spTgt spid="53"/>
                                        </p:tgtEl>
                                      </p:cBhvr>
                                    </p:animEffect>
                                  </p:childTnLst>
                                </p:cTn>
                              </p:par>
                              <p:par>
                                <p:cTn id="77" presetID="49" presetClass="entr" presetSubtype="0" decel="100000" fill="hold" nodeType="withEffect">
                                  <p:stCondLst>
                                    <p:cond delay="1250"/>
                                  </p:stCondLst>
                                  <p:childTnLst>
                                    <p:set>
                                      <p:cBhvr>
                                        <p:cTn id="78" dur="1" fill="hold">
                                          <p:stCondLst>
                                            <p:cond delay="0"/>
                                          </p:stCondLst>
                                        </p:cTn>
                                        <p:tgtEl>
                                          <p:spTgt spid="50"/>
                                        </p:tgtEl>
                                        <p:attrNameLst>
                                          <p:attrName>style.visibility</p:attrName>
                                        </p:attrNameLst>
                                      </p:cBhvr>
                                      <p:to>
                                        <p:strVal val="visible"/>
                                      </p:to>
                                    </p:set>
                                    <p:anim calcmode="lin" valueType="num">
                                      <p:cBhvr>
                                        <p:cTn id="79" dur="1000" fill="hold"/>
                                        <p:tgtEl>
                                          <p:spTgt spid="50"/>
                                        </p:tgtEl>
                                        <p:attrNameLst>
                                          <p:attrName>ppt_w</p:attrName>
                                        </p:attrNameLst>
                                      </p:cBhvr>
                                      <p:tavLst>
                                        <p:tav tm="0">
                                          <p:val>
                                            <p:fltVal val="0"/>
                                          </p:val>
                                        </p:tav>
                                        <p:tav tm="100000">
                                          <p:val>
                                            <p:strVal val="#ppt_w"/>
                                          </p:val>
                                        </p:tav>
                                      </p:tavLst>
                                    </p:anim>
                                    <p:anim calcmode="lin" valueType="num">
                                      <p:cBhvr>
                                        <p:cTn id="80" dur="1000" fill="hold"/>
                                        <p:tgtEl>
                                          <p:spTgt spid="50"/>
                                        </p:tgtEl>
                                        <p:attrNameLst>
                                          <p:attrName>ppt_h</p:attrName>
                                        </p:attrNameLst>
                                      </p:cBhvr>
                                      <p:tavLst>
                                        <p:tav tm="0">
                                          <p:val>
                                            <p:fltVal val="0"/>
                                          </p:val>
                                        </p:tav>
                                        <p:tav tm="100000">
                                          <p:val>
                                            <p:strVal val="#ppt_h"/>
                                          </p:val>
                                        </p:tav>
                                      </p:tavLst>
                                    </p:anim>
                                    <p:anim calcmode="lin" valueType="num">
                                      <p:cBhvr>
                                        <p:cTn id="81" dur="1000" fill="hold"/>
                                        <p:tgtEl>
                                          <p:spTgt spid="50"/>
                                        </p:tgtEl>
                                        <p:attrNameLst>
                                          <p:attrName>style.rotation</p:attrName>
                                        </p:attrNameLst>
                                      </p:cBhvr>
                                      <p:tavLst>
                                        <p:tav tm="0">
                                          <p:val>
                                            <p:fltVal val="360"/>
                                          </p:val>
                                        </p:tav>
                                        <p:tav tm="100000">
                                          <p:val>
                                            <p:fltVal val="0"/>
                                          </p:val>
                                        </p:tav>
                                      </p:tavLst>
                                    </p:anim>
                                    <p:animEffect transition="in" filter="fade">
                                      <p:cBhvr>
                                        <p:cTn id="82" dur="1000"/>
                                        <p:tgtEl>
                                          <p:spTgt spid="50"/>
                                        </p:tgtEl>
                                      </p:cBhvr>
                                    </p:animEffect>
                                  </p:childTnLst>
                                </p:cTn>
                              </p:par>
                              <p:par>
                                <p:cTn id="83" presetID="49" presetClass="entr" presetSubtype="0" decel="100000" fill="hold" nodeType="withEffect">
                                  <p:stCondLst>
                                    <p:cond delay="1750"/>
                                  </p:stCondLst>
                                  <p:childTnLst>
                                    <p:set>
                                      <p:cBhvr>
                                        <p:cTn id="84" dur="1" fill="hold">
                                          <p:stCondLst>
                                            <p:cond delay="0"/>
                                          </p:stCondLst>
                                        </p:cTn>
                                        <p:tgtEl>
                                          <p:spTgt spid="52"/>
                                        </p:tgtEl>
                                        <p:attrNameLst>
                                          <p:attrName>style.visibility</p:attrName>
                                        </p:attrNameLst>
                                      </p:cBhvr>
                                      <p:to>
                                        <p:strVal val="visible"/>
                                      </p:to>
                                    </p:set>
                                    <p:anim calcmode="lin" valueType="num">
                                      <p:cBhvr>
                                        <p:cTn id="85" dur="1000" fill="hold"/>
                                        <p:tgtEl>
                                          <p:spTgt spid="52"/>
                                        </p:tgtEl>
                                        <p:attrNameLst>
                                          <p:attrName>ppt_w</p:attrName>
                                        </p:attrNameLst>
                                      </p:cBhvr>
                                      <p:tavLst>
                                        <p:tav tm="0">
                                          <p:val>
                                            <p:fltVal val="0"/>
                                          </p:val>
                                        </p:tav>
                                        <p:tav tm="100000">
                                          <p:val>
                                            <p:strVal val="#ppt_w"/>
                                          </p:val>
                                        </p:tav>
                                      </p:tavLst>
                                    </p:anim>
                                    <p:anim calcmode="lin" valueType="num">
                                      <p:cBhvr>
                                        <p:cTn id="86" dur="1000" fill="hold"/>
                                        <p:tgtEl>
                                          <p:spTgt spid="52"/>
                                        </p:tgtEl>
                                        <p:attrNameLst>
                                          <p:attrName>ppt_h</p:attrName>
                                        </p:attrNameLst>
                                      </p:cBhvr>
                                      <p:tavLst>
                                        <p:tav tm="0">
                                          <p:val>
                                            <p:fltVal val="0"/>
                                          </p:val>
                                        </p:tav>
                                        <p:tav tm="100000">
                                          <p:val>
                                            <p:strVal val="#ppt_h"/>
                                          </p:val>
                                        </p:tav>
                                      </p:tavLst>
                                    </p:anim>
                                    <p:anim calcmode="lin" valueType="num">
                                      <p:cBhvr>
                                        <p:cTn id="87" dur="1000" fill="hold"/>
                                        <p:tgtEl>
                                          <p:spTgt spid="52"/>
                                        </p:tgtEl>
                                        <p:attrNameLst>
                                          <p:attrName>style.rotation</p:attrName>
                                        </p:attrNameLst>
                                      </p:cBhvr>
                                      <p:tavLst>
                                        <p:tav tm="0">
                                          <p:val>
                                            <p:fltVal val="360"/>
                                          </p:val>
                                        </p:tav>
                                        <p:tav tm="100000">
                                          <p:val>
                                            <p:fltVal val="0"/>
                                          </p:val>
                                        </p:tav>
                                      </p:tavLst>
                                    </p:anim>
                                    <p:animEffect transition="in" filter="fade">
                                      <p:cBhvr>
                                        <p:cTn id="88" dur="1000"/>
                                        <p:tgtEl>
                                          <p:spTgt spid="52"/>
                                        </p:tgtEl>
                                      </p:cBhvr>
                                    </p:animEffect>
                                  </p:childTnLst>
                                </p:cTn>
                              </p:par>
                              <p:par>
                                <p:cTn id="89" presetID="49" presetClass="entr" presetSubtype="0" decel="100000" fill="hold" nodeType="withEffect">
                                  <p:stCondLst>
                                    <p:cond delay="1250"/>
                                  </p:stCondLst>
                                  <p:childTnLst>
                                    <p:set>
                                      <p:cBhvr>
                                        <p:cTn id="90" dur="1" fill="hold">
                                          <p:stCondLst>
                                            <p:cond delay="0"/>
                                          </p:stCondLst>
                                        </p:cTn>
                                        <p:tgtEl>
                                          <p:spTgt spid="64"/>
                                        </p:tgtEl>
                                        <p:attrNameLst>
                                          <p:attrName>style.visibility</p:attrName>
                                        </p:attrNameLst>
                                      </p:cBhvr>
                                      <p:to>
                                        <p:strVal val="visible"/>
                                      </p:to>
                                    </p:set>
                                    <p:anim calcmode="lin" valueType="num">
                                      <p:cBhvr>
                                        <p:cTn id="91" dur="1000" fill="hold"/>
                                        <p:tgtEl>
                                          <p:spTgt spid="64"/>
                                        </p:tgtEl>
                                        <p:attrNameLst>
                                          <p:attrName>ppt_w</p:attrName>
                                        </p:attrNameLst>
                                      </p:cBhvr>
                                      <p:tavLst>
                                        <p:tav tm="0">
                                          <p:val>
                                            <p:fltVal val="0"/>
                                          </p:val>
                                        </p:tav>
                                        <p:tav tm="100000">
                                          <p:val>
                                            <p:strVal val="#ppt_w"/>
                                          </p:val>
                                        </p:tav>
                                      </p:tavLst>
                                    </p:anim>
                                    <p:anim calcmode="lin" valueType="num">
                                      <p:cBhvr>
                                        <p:cTn id="92" dur="1000" fill="hold"/>
                                        <p:tgtEl>
                                          <p:spTgt spid="64"/>
                                        </p:tgtEl>
                                        <p:attrNameLst>
                                          <p:attrName>ppt_h</p:attrName>
                                        </p:attrNameLst>
                                      </p:cBhvr>
                                      <p:tavLst>
                                        <p:tav tm="0">
                                          <p:val>
                                            <p:fltVal val="0"/>
                                          </p:val>
                                        </p:tav>
                                        <p:tav tm="100000">
                                          <p:val>
                                            <p:strVal val="#ppt_h"/>
                                          </p:val>
                                        </p:tav>
                                      </p:tavLst>
                                    </p:anim>
                                    <p:anim calcmode="lin" valueType="num">
                                      <p:cBhvr>
                                        <p:cTn id="93" dur="1000" fill="hold"/>
                                        <p:tgtEl>
                                          <p:spTgt spid="64"/>
                                        </p:tgtEl>
                                        <p:attrNameLst>
                                          <p:attrName>style.rotation</p:attrName>
                                        </p:attrNameLst>
                                      </p:cBhvr>
                                      <p:tavLst>
                                        <p:tav tm="0">
                                          <p:val>
                                            <p:fltVal val="360"/>
                                          </p:val>
                                        </p:tav>
                                        <p:tav tm="100000">
                                          <p:val>
                                            <p:fltVal val="0"/>
                                          </p:val>
                                        </p:tav>
                                      </p:tavLst>
                                    </p:anim>
                                    <p:animEffect transition="in" filter="fade">
                                      <p:cBhvr>
                                        <p:cTn id="94" dur="1000"/>
                                        <p:tgtEl>
                                          <p:spTgt spid="64"/>
                                        </p:tgtEl>
                                      </p:cBhvr>
                                    </p:animEffect>
                                  </p:childTnLst>
                                </p:cTn>
                              </p:par>
                              <p:par>
                                <p:cTn id="95" presetID="49" presetClass="entr" presetSubtype="0" decel="100000" fill="hold" nodeType="withEffect">
                                  <p:stCondLst>
                                    <p:cond delay="1250"/>
                                  </p:stCondLst>
                                  <p:childTnLst>
                                    <p:set>
                                      <p:cBhvr>
                                        <p:cTn id="96" dur="1" fill="hold">
                                          <p:stCondLst>
                                            <p:cond delay="0"/>
                                          </p:stCondLst>
                                        </p:cTn>
                                        <p:tgtEl>
                                          <p:spTgt spid="65"/>
                                        </p:tgtEl>
                                        <p:attrNameLst>
                                          <p:attrName>style.visibility</p:attrName>
                                        </p:attrNameLst>
                                      </p:cBhvr>
                                      <p:to>
                                        <p:strVal val="visible"/>
                                      </p:to>
                                    </p:set>
                                    <p:anim calcmode="lin" valueType="num">
                                      <p:cBhvr>
                                        <p:cTn id="97" dur="1000" fill="hold"/>
                                        <p:tgtEl>
                                          <p:spTgt spid="65"/>
                                        </p:tgtEl>
                                        <p:attrNameLst>
                                          <p:attrName>ppt_w</p:attrName>
                                        </p:attrNameLst>
                                      </p:cBhvr>
                                      <p:tavLst>
                                        <p:tav tm="0">
                                          <p:val>
                                            <p:fltVal val="0"/>
                                          </p:val>
                                        </p:tav>
                                        <p:tav tm="100000">
                                          <p:val>
                                            <p:strVal val="#ppt_w"/>
                                          </p:val>
                                        </p:tav>
                                      </p:tavLst>
                                    </p:anim>
                                    <p:anim calcmode="lin" valueType="num">
                                      <p:cBhvr>
                                        <p:cTn id="98" dur="1000" fill="hold"/>
                                        <p:tgtEl>
                                          <p:spTgt spid="65"/>
                                        </p:tgtEl>
                                        <p:attrNameLst>
                                          <p:attrName>ppt_h</p:attrName>
                                        </p:attrNameLst>
                                      </p:cBhvr>
                                      <p:tavLst>
                                        <p:tav tm="0">
                                          <p:val>
                                            <p:fltVal val="0"/>
                                          </p:val>
                                        </p:tav>
                                        <p:tav tm="100000">
                                          <p:val>
                                            <p:strVal val="#ppt_h"/>
                                          </p:val>
                                        </p:tav>
                                      </p:tavLst>
                                    </p:anim>
                                    <p:anim calcmode="lin" valueType="num">
                                      <p:cBhvr>
                                        <p:cTn id="99" dur="1000" fill="hold"/>
                                        <p:tgtEl>
                                          <p:spTgt spid="65"/>
                                        </p:tgtEl>
                                        <p:attrNameLst>
                                          <p:attrName>style.rotation</p:attrName>
                                        </p:attrNameLst>
                                      </p:cBhvr>
                                      <p:tavLst>
                                        <p:tav tm="0">
                                          <p:val>
                                            <p:fltVal val="360"/>
                                          </p:val>
                                        </p:tav>
                                        <p:tav tm="100000">
                                          <p:val>
                                            <p:fltVal val="0"/>
                                          </p:val>
                                        </p:tav>
                                      </p:tavLst>
                                    </p:anim>
                                    <p:animEffect transition="in" filter="fade">
                                      <p:cBhvr>
                                        <p:cTn id="100" dur="1000"/>
                                        <p:tgtEl>
                                          <p:spTgt spid="65"/>
                                        </p:tgtEl>
                                      </p:cBhvr>
                                    </p:animEffect>
                                  </p:childTnLst>
                                </p:cTn>
                              </p:par>
                              <p:par>
                                <p:cTn id="101" presetID="49" presetClass="entr" presetSubtype="0" decel="100000" fill="hold" nodeType="withEffect">
                                  <p:stCondLst>
                                    <p:cond delay="1750"/>
                                  </p:stCondLst>
                                  <p:childTnLst>
                                    <p:set>
                                      <p:cBhvr>
                                        <p:cTn id="102" dur="1" fill="hold">
                                          <p:stCondLst>
                                            <p:cond delay="0"/>
                                          </p:stCondLst>
                                        </p:cTn>
                                        <p:tgtEl>
                                          <p:spTgt spid="48"/>
                                        </p:tgtEl>
                                        <p:attrNameLst>
                                          <p:attrName>style.visibility</p:attrName>
                                        </p:attrNameLst>
                                      </p:cBhvr>
                                      <p:to>
                                        <p:strVal val="visible"/>
                                      </p:to>
                                    </p:set>
                                    <p:anim calcmode="lin" valueType="num">
                                      <p:cBhvr>
                                        <p:cTn id="103" dur="1000" fill="hold"/>
                                        <p:tgtEl>
                                          <p:spTgt spid="48"/>
                                        </p:tgtEl>
                                        <p:attrNameLst>
                                          <p:attrName>ppt_w</p:attrName>
                                        </p:attrNameLst>
                                      </p:cBhvr>
                                      <p:tavLst>
                                        <p:tav tm="0">
                                          <p:val>
                                            <p:fltVal val="0"/>
                                          </p:val>
                                        </p:tav>
                                        <p:tav tm="100000">
                                          <p:val>
                                            <p:strVal val="#ppt_w"/>
                                          </p:val>
                                        </p:tav>
                                      </p:tavLst>
                                    </p:anim>
                                    <p:anim calcmode="lin" valueType="num">
                                      <p:cBhvr>
                                        <p:cTn id="104" dur="1000" fill="hold"/>
                                        <p:tgtEl>
                                          <p:spTgt spid="48"/>
                                        </p:tgtEl>
                                        <p:attrNameLst>
                                          <p:attrName>ppt_h</p:attrName>
                                        </p:attrNameLst>
                                      </p:cBhvr>
                                      <p:tavLst>
                                        <p:tav tm="0">
                                          <p:val>
                                            <p:fltVal val="0"/>
                                          </p:val>
                                        </p:tav>
                                        <p:tav tm="100000">
                                          <p:val>
                                            <p:strVal val="#ppt_h"/>
                                          </p:val>
                                        </p:tav>
                                      </p:tavLst>
                                    </p:anim>
                                    <p:anim calcmode="lin" valueType="num">
                                      <p:cBhvr>
                                        <p:cTn id="105" dur="1000" fill="hold"/>
                                        <p:tgtEl>
                                          <p:spTgt spid="48"/>
                                        </p:tgtEl>
                                        <p:attrNameLst>
                                          <p:attrName>style.rotation</p:attrName>
                                        </p:attrNameLst>
                                      </p:cBhvr>
                                      <p:tavLst>
                                        <p:tav tm="0">
                                          <p:val>
                                            <p:fltVal val="360"/>
                                          </p:val>
                                        </p:tav>
                                        <p:tav tm="100000">
                                          <p:val>
                                            <p:fltVal val="0"/>
                                          </p:val>
                                        </p:tav>
                                      </p:tavLst>
                                    </p:anim>
                                    <p:animEffect transition="in" filter="fade">
                                      <p:cBhvr>
                                        <p:cTn id="106" dur="1000"/>
                                        <p:tgtEl>
                                          <p:spTgt spid="48"/>
                                        </p:tgtEl>
                                      </p:cBhvr>
                                    </p:animEffect>
                                  </p:childTnLst>
                                </p:cTn>
                              </p:par>
                              <p:par>
                                <p:cTn id="107" presetID="49" presetClass="entr" presetSubtype="0" decel="100000" fill="hold" nodeType="withEffect">
                                  <p:stCondLst>
                                    <p:cond delay="125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1000" fill="hold"/>
                                        <p:tgtEl>
                                          <p:spTgt spid="45"/>
                                        </p:tgtEl>
                                        <p:attrNameLst>
                                          <p:attrName>ppt_w</p:attrName>
                                        </p:attrNameLst>
                                      </p:cBhvr>
                                      <p:tavLst>
                                        <p:tav tm="0">
                                          <p:val>
                                            <p:fltVal val="0"/>
                                          </p:val>
                                        </p:tav>
                                        <p:tav tm="100000">
                                          <p:val>
                                            <p:strVal val="#ppt_w"/>
                                          </p:val>
                                        </p:tav>
                                      </p:tavLst>
                                    </p:anim>
                                    <p:anim calcmode="lin" valueType="num">
                                      <p:cBhvr>
                                        <p:cTn id="110" dur="1000" fill="hold"/>
                                        <p:tgtEl>
                                          <p:spTgt spid="45"/>
                                        </p:tgtEl>
                                        <p:attrNameLst>
                                          <p:attrName>ppt_h</p:attrName>
                                        </p:attrNameLst>
                                      </p:cBhvr>
                                      <p:tavLst>
                                        <p:tav tm="0">
                                          <p:val>
                                            <p:fltVal val="0"/>
                                          </p:val>
                                        </p:tav>
                                        <p:tav tm="100000">
                                          <p:val>
                                            <p:strVal val="#ppt_h"/>
                                          </p:val>
                                        </p:tav>
                                      </p:tavLst>
                                    </p:anim>
                                    <p:anim calcmode="lin" valueType="num">
                                      <p:cBhvr>
                                        <p:cTn id="111" dur="1000" fill="hold"/>
                                        <p:tgtEl>
                                          <p:spTgt spid="45"/>
                                        </p:tgtEl>
                                        <p:attrNameLst>
                                          <p:attrName>style.rotation</p:attrName>
                                        </p:attrNameLst>
                                      </p:cBhvr>
                                      <p:tavLst>
                                        <p:tav tm="0">
                                          <p:val>
                                            <p:fltVal val="360"/>
                                          </p:val>
                                        </p:tav>
                                        <p:tav tm="100000">
                                          <p:val>
                                            <p:fltVal val="0"/>
                                          </p:val>
                                        </p:tav>
                                      </p:tavLst>
                                    </p:anim>
                                    <p:animEffect transition="in" filter="fade">
                                      <p:cBhvr>
                                        <p:cTn id="112" dur="1000"/>
                                        <p:tgtEl>
                                          <p:spTgt spid="45"/>
                                        </p:tgtEl>
                                      </p:cBhvr>
                                    </p:animEffect>
                                  </p:childTnLst>
                                </p:cTn>
                              </p:par>
                              <p:par>
                                <p:cTn id="113" presetID="49" presetClass="entr" presetSubtype="0" decel="100000" fill="hold" nodeType="withEffect">
                                  <p:stCondLst>
                                    <p:cond delay="175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1000" fill="hold"/>
                                        <p:tgtEl>
                                          <p:spTgt spid="24"/>
                                        </p:tgtEl>
                                        <p:attrNameLst>
                                          <p:attrName>ppt_w</p:attrName>
                                        </p:attrNameLst>
                                      </p:cBhvr>
                                      <p:tavLst>
                                        <p:tav tm="0">
                                          <p:val>
                                            <p:fltVal val="0"/>
                                          </p:val>
                                        </p:tav>
                                        <p:tav tm="100000">
                                          <p:val>
                                            <p:strVal val="#ppt_w"/>
                                          </p:val>
                                        </p:tav>
                                      </p:tavLst>
                                    </p:anim>
                                    <p:anim calcmode="lin" valueType="num">
                                      <p:cBhvr>
                                        <p:cTn id="116" dur="1000" fill="hold"/>
                                        <p:tgtEl>
                                          <p:spTgt spid="24"/>
                                        </p:tgtEl>
                                        <p:attrNameLst>
                                          <p:attrName>ppt_h</p:attrName>
                                        </p:attrNameLst>
                                      </p:cBhvr>
                                      <p:tavLst>
                                        <p:tav tm="0">
                                          <p:val>
                                            <p:fltVal val="0"/>
                                          </p:val>
                                        </p:tav>
                                        <p:tav tm="100000">
                                          <p:val>
                                            <p:strVal val="#ppt_h"/>
                                          </p:val>
                                        </p:tav>
                                      </p:tavLst>
                                    </p:anim>
                                    <p:anim calcmode="lin" valueType="num">
                                      <p:cBhvr>
                                        <p:cTn id="117" dur="1000" fill="hold"/>
                                        <p:tgtEl>
                                          <p:spTgt spid="24"/>
                                        </p:tgtEl>
                                        <p:attrNameLst>
                                          <p:attrName>style.rotation</p:attrName>
                                        </p:attrNameLst>
                                      </p:cBhvr>
                                      <p:tavLst>
                                        <p:tav tm="0">
                                          <p:val>
                                            <p:fltVal val="360"/>
                                          </p:val>
                                        </p:tav>
                                        <p:tav tm="100000">
                                          <p:val>
                                            <p:fltVal val="0"/>
                                          </p:val>
                                        </p:tav>
                                      </p:tavLst>
                                    </p:anim>
                                    <p:animEffect transition="in" filter="fade">
                                      <p:cBhvr>
                                        <p:cTn id="118" dur="1000"/>
                                        <p:tgtEl>
                                          <p:spTgt spid="24"/>
                                        </p:tgtEl>
                                      </p:cBhvr>
                                    </p:animEffect>
                                  </p:childTnLst>
                                </p:cTn>
                              </p:par>
                              <p:par>
                                <p:cTn id="119" presetID="49" presetClass="entr" presetSubtype="0" decel="100000" fill="hold" nodeType="withEffect">
                                  <p:stCondLst>
                                    <p:cond delay="1250"/>
                                  </p:stCondLst>
                                  <p:childTnLst>
                                    <p:set>
                                      <p:cBhvr>
                                        <p:cTn id="120" dur="1" fill="hold">
                                          <p:stCondLst>
                                            <p:cond delay="0"/>
                                          </p:stCondLst>
                                        </p:cTn>
                                        <p:tgtEl>
                                          <p:spTgt spid="54"/>
                                        </p:tgtEl>
                                        <p:attrNameLst>
                                          <p:attrName>style.visibility</p:attrName>
                                        </p:attrNameLst>
                                      </p:cBhvr>
                                      <p:to>
                                        <p:strVal val="visible"/>
                                      </p:to>
                                    </p:set>
                                    <p:anim calcmode="lin" valueType="num">
                                      <p:cBhvr>
                                        <p:cTn id="121" dur="1000" fill="hold"/>
                                        <p:tgtEl>
                                          <p:spTgt spid="54"/>
                                        </p:tgtEl>
                                        <p:attrNameLst>
                                          <p:attrName>ppt_w</p:attrName>
                                        </p:attrNameLst>
                                      </p:cBhvr>
                                      <p:tavLst>
                                        <p:tav tm="0">
                                          <p:val>
                                            <p:fltVal val="0"/>
                                          </p:val>
                                        </p:tav>
                                        <p:tav tm="100000">
                                          <p:val>
                                            <p:strVal val="#ppt_w"/>
                                          </p:val>
                                        </p:tav>
                                      </p:tavLst>
                                    </p:anim>
                                    <p:anim calcmode="lin" valueType="num">
                                      <p:cBhvr>
                                        <p:cTn id="122" dur="1000" fill="hold"/>
                                        <p:tgtEl>
                                          <p:spTgt spid="54"/>
                                        </p:tgtEl>
                                        <p:attrNameLst>
                                          <p:attrName>ppt_h</p:attrName>
                                        </p:attrNameLst>
                                      </p:cBhvr>
                                      <p:tavLst>
                                        <p:tav tm="0">
                                          <p:val>
                                            <p:fltVal val="0"/>
                                          </p:val>
                                        </p:tav>
                                        <p:tav tm="100000">
                                          <p:val>
                                            <p:strVal val="#ppt_h"/>
                                          </p:val>
                                        </p:tav>
                                      </p:tavLst>
                                    </p:anim>
                                    <p:anim calcmode="lin" valueType="num">
                                      <p:cBhvr>
                                        <p:cTn id="123" dur="1000" fill="hold"/>
                                        <p:tgtEl>
                                          <p:spTgt spid="54"/>
                                        </p:tgtEl>
                                        <p:attrNameLst>
                                          <p:attrName>style.rotation</p:attrName>
                                        </p:attrNameLst>
                                      </p:cBhvr>
                                      <p:tavLst>
                                        <p:tav tm="0">
                                          <p:val>
                                            <p:fltVal val="360"/>
                                          </p:val>
                                        </p:tav>
                                        <p:tav tm="100000">
                                          <p:val>
                                            <p:fltVal val="0"/>
                                          </p:val>
                                        </p:tav>
                                      </p:tavLst>
                                    </p:anim>
                                    <p:animEffect transition="in" filter="fade">
                                      <p:cBhvr>
                                        <p:cTn id="124" dur="1000"/>
                                        <p:tgtEl>
                                          <p:spTgt spid="54"/>
                                        </p:tgtEl>
                                      </p:cBhvr>
                                    </p:animEffect>
                                  </p:childTnLst>
                                </p:cTn>
                              </p:par>
                              <p:par>
                                <p:cTn id="125" presetID="49" presetClass="entr" presetSubtype="0" decel="100000" fill="hold" nodeType="withEffect">
                                  <p:stCondLst>
                                    <p:cond delay="150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1000" fill="hold"/>
                                        <p:tgtEl>
                                          <p:spTgt spid="27"/>
                                        </p:tgtEl>
                                        <p:attrNameLst>
                                          <p:attrName>ppt_w</p:attrName>
                                        </p:attrNameLst>
                                      </p:cBhvr>
                                      <p:tavLst>
                                        <p:tav tm="0">
                                          <p:val>
                                            <p:fltVal val="0"/>
                                          </p:val>
                                        </p:tav>
                                        <p:tav tm="100000">
                                          <p:val>
                                            <p:strVal val="#ppt_w"/>
                                          </p:val>
                                        </p:tav>
                                      </p:tavLst>
                                    </p:anim>
                                    <p:anim calcmode="lin" valueType="num">
                                      <p:cBhvr>
                                        <p:cTn id="128" dur="1000" fill="hold"/>
                                        <p:tgtEl>
                                          <p:spTgt spid="27"/>
                                        </p:tgtEl>
                                        <p:attrNameLst>
                                          <p:attrName>ppt_h</p:attrName>
                                        </p:attrNameLst>
                                      </p:cBhvr>
                                      <p:tavLst>
                                        <p:tav tm="0">
                                          <p:val>
                                            <p:fltVal val="0"/>
                                          </p:val>
                                        </p:tav>
                                        <p:tav tm="100000">
                                          <p:val>
                                            <p:strVal val="#ppt_h"/>
                                          </p:val>
                                        </p:tav>
                                      </p:tavLst>
                                    </p:anim>
                                    <p:anim calcmode="lin" valueType="num">
                                      <p:cBhvr>
                                        <p:cTn id="129" dur="1000" fill="hold"/>
                                        <p:tgtEl>
                                          <p:spTgt spid="27"/>
                                        </p:tgtEl>
                                        <p:attrNameLst>
                                          <p:attrName>style.rotation</p:attrName>
                                        </p:attrNameLst>
                                      </p:cBhvr>
                                      <p:tavLst>
                                        <p:tav tm="0">
                                          <p:val>
                                            <p:fltVal val="360"/>
                                          </p:val>
                                        </p:tav>
                                        <p:tav tm="100000">
                                          <p:val>
                                            <p:fltVal val="0"/>
                                          </p:val>
                                        </p:tav>
                                      </p:tavLst>
                                    </p:anim>
                                    <p:animEffect transition="in" filter="fade">
                                      <p:cBhvr>
                                        <p:cTn id="130" dur="1000"/>
                                        <p:tgtEl>
                                          <p:spTgt spid="27"/>
                                        </p:tgtEl>
                                      </p:cBhvr>
                                    </p:animEffect>
                                  </p:childTnLst>
                                </p:cTn>
                              </p:par>
                              <p:par>
                                <p:cTn id="131" presetID="53" presetClass="entr" presetSubtype="16" fill="hold" nodeType="withEffect">
                                  <p:stCondLst>
                                    <p:cond delay="250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500" fill="hold"/>
                                        <p:tgtEl>
                                          <p:spTgt spid="30"/>
                                        </p:tgtEl>
                                        <p:attrNameLst>
                                          <p:attrName>ppt_w</p:attrName>
                                        </p:attrNameLst>
                                      </p:cBhvr>
                                      <p:tavLst>
                                        <p:tav tm="0">
                                          <p:val>
                                            <p:fltVal val="0"/>
                                          </p:val>
                                        </p:tav>
                                        <p:tav tm="100000">
                                          <p:val>
                                            <p:strVal val="#ppt_w"/>
                                          </p:val>
                                        </p:tav>
                                      </p:tavLst>
                                    </p:anim>
                                    <p:anim calcmode="lin" valueType="num">
                                      <p:cBhvr>
                                        <p:cTn id="134" dur="500" fill="hold"/>
                                        <p:tgtEl>
                                          <p:spTgt spid="30"/>
                                        </p:tgtEl>
                                        <p:attrNameLst>
                                          <p:attrName>ppt_h</p:attrName>
                                        </p:attrNameLst>
                                      </p:cBhvr>
                                      <p:tavLst>
                                        <p:tav tm="0">
                                          <p:val>
                                            <p:fltVal val="0"/>
                                          </p:val>
                                        </p:tav>
                                        <p:tav tm="100000">
                                          <p:val>
                                            <p:strVal val="#ppt_h"/>
                                          </p:val>
                                        </p:tav>
                                      </p:tavLst>
                                    </p:anim>
                                    <p:animEffect transition="in" filter="fade">
                                      <p:cBhvr>
                                        <p:cTn id="135" dur="500"/>
                                        <p:tgtEl>
                                          <p:spTgt spid="30"/>
                                        </p:tgtEl>
                                      </p:cBhvr>
                                    </p:animEffect>
                                  </p:childTnLst>
                                </p:cTn>
                              </p:par>
                              <p:par>
                                <p:cTn id="136" presetID="32" presetClass="emph" presetSubtype="0" fill="hold" nodeType="withEffect">
                                  <p:stCondLst>
                                    <p:cond delay="3000"/>
                                  </p:stCondLst>
                                  <p:childTnLst>
                                    <p:animRot by="120000">
                                      <p:cBhvr>
                                        <p:cTn id="137" dur="100" fill="hold">
                                          <p:stCondLst>
                                            <p:cond delay="0"/>
                                          </p:stCondLst>
                                        </p:cTn>
                                        <p:tgtEl>
                                          <p:spTgt spid="30"/>
                                        </p:tgtEl>
                                        <p:attrNameLst>
                                          <p:attrName>r</p:attrName>
                                        </p:attrNameLst>
                                      </p:cBhvr>
                                    </p:animRot>
                                    <p:animRot by="-240000">
                                      <p:cBhvr>
                                        <p:cTn id="138" dur="200" fill="hold">
                                          <p:stCondLst>
                                            <p:cond delay="200"/>
                                          </p:stCondLst>
                                        </p:cTn>
                                        <p:tgtEl>
                                          <p:spTgt spid="30"/>
                                        </p:tgtEl>
                                        <p:attrNameLst>
                                          <p:attrName>r</p:attrName>
                                        </p:attrNameLst>
                                      </p:cBhvr>
                                    </p:animRot>
                                    <p:animRot by="240000">
                                      <p:cBhvr>
                                        <p:cTn id="139" dur="200" fill="hold">
                                          <p:stCondLst>
                                            <p:cond delay="400"/>
                                          </p:stCondLst>
                                        </p:cTn>
                                        <p:tgtEl>
                                          <p:spTgt spid="30"/>
                                        </p:tgtEl>
                                        <p:attrNameLst>
                                          <p:attrName>r</p:attrName>
                                        </p:attrNameLst>
                                      </p:cBhvr>
                                    </p:animRot>
                                    <p:animRot by="-240000">
                                      <p:cBhvr>
                                        <p:cTn id="140" dur="200" fill="hold">
                                          <p:stCondLst>
                                            <p:cond delay="600"/>
                                          </p:stCondLst>
                                        </p:cTn>
                                        <p:tgtEl>
                                          <p:spTgt spid="30"/>
                                        </p:tgtEl>
                                        <p:attrNameLst>
                                          <p:attrName>r</p:attrName>
                                        </p:attrNameLst>
                                      </p:cBhvr>
                                    </p:animRot>
                                    <p:animRot by="120000">
                                      <p:cBhvr>
                                        <p:cTn id="141" dur="200" fill="hold">
                                          <p:stCondLst>
                                            <p:cond delay="800"/>
                                          </p:stCondLst>
                                        </p:cTn>
                                        <p:tgtEl>
                                          <p:spTgt spid="30"/>
                                        </p:tgtEl>
                                        <p:attrNameLst>
                                          <p:attrName>r</p:attrName>
                                        </p:attrNameLst>
                                      </p:cBhvr>
                                    </p:animRot>
                                  </p:childTnLst>
                                </p:cTn>
                              </p:par>
                            </p:childTnLst>
                          </p:cTn>
                        </p:par>
                        <p:par>
                          <p:cTn id="142" fill="hold">
                            <p:stCondLst>
                              <p:cond delay="5000"/>
                            </p:stCondLst>
                            <p:childTnLst>
                              <p:par>
                                <p:cTn id="143" presetID="2" presetClass="entr" presetSubtype="1" fill="hold" nodeType="after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additive="base">
                                        <p:cTn id="145" dur="1500" fill="hold"/>
                                        <p:tgtEl>
                                          <p:spTgt spid="29"/>
                                        </p:tgtEl>
                                        <p:attrNameLst>
                                          <p:attrName>ppt_x</p:attrName>
                                        </p:attrNameLst>
                                      </p:cBhvr>
                                      <p:tavLst>
                                        <p:tav tm="0">
                                          <p:val>
                                            <p:strVal val="#ppt_x"/>
                                          </p:val>
                                        </p:tav>
                                        <p:tav tm="100000">
                                          <p:val>
                                            <p:strVal val="#ppt_x"/>
                                          </p:val>
                                        </p:tav>
                                      </p:tavLst>
                                    </p:anim>
                                    <p:anim calcmode="lin" valueType="num">
                                      <p:cBhvr additive="base">
                                        <p:cTn id="146" dur="1500" fill="hold"/>
                                        <p:tgtEl>
                                          <p:spTgt spid="29"/>
                                        </p:tgtEl>
                                        <p:attrNameLst>
                                          <p:attrName>ppt_y</p:attrName>
                                        </p:attrNameLst>
                                      </p:cBhvr>
                                      <p:tavLst>
                                        <p:tav tm="0">
                                          <p:val>
                                            <p:strVal val="0-#ppt_h/2"/>
                                          </p:val>
                                        </p:tav>
                                        <p:tav tm="100000">
                                          <p:val>
                                            <p:strVal val="#ppt_y"/>
                                          </p:val>
                                        </p:tav>
                                      </p:tavLst>
                                    </p:anim>
                                  </p:childTnLst>
                                </p:cTn>
                              </p:par>
                              <p:par>
                                <p:cTn id="147" presetID="2" presetClass="entr" presetSubtype="1" fill="hold" nodeType="withEffect">
                                  <p:stCondLst>
                                    <p:cond delay="500"/>
                                  </p:stCondLst>
                                  <p:childTnLst>
                                    <p:set>
                                      <p:cBhvr>
                                        <p:cTn id="148" dur="1" fill="hold">
                                          <p:stCondLst>
                                            <p:cond delay="0"/>
                                          </p:stCondLst>
                                        </p:cTn>
                                        <p:tgtEl>
                                          <p:spTgt spid="22"/>
                                        </p:tgtEl>
                                        <p:attrNameLst>
                                          <p:attrName>style.visibility</p:attrName>
                                        </p:attrNameLst>
                                      </p:cBhvr>
                                      <p:to>
                                        <p:strVal val="visible"/>
                                      </p:to>
                                    </p:set>
                                    <p:anim calcmode="lin" valueType="num">
                                      <p:cBhvr additive="base">
                                        <p:cTn id="149" dur="1500" fill="hold"/>
                                        <p:tgtEl>
                                          <p:spTgt spid="22"/>
                                        </p:tgtEl>
                                        <p:attrNameLst>
                                          <p:attrName>ppt_x</p:attrName>
                                        </p:attrNameLst>
                                      </p:cBhvr>
                                      <p:tavLst>
                                        <p:tav tm="0">
                                          <p:val>
                                            <p:strVal val="#ppt_x"/>
                                          </p:val>
                                        </p:tav>
                                        <p:tav tm="100000">
                                          <p:val>
                                            <p:strVal val="#ppt_x"/>
                                          </p:val>
                                        </p:tav>
                                      </p:tavLst>
                                    </p:anim>
                                    <p:anim calcmode="lin" valueType="num">
                                      <p:cBhvr additive="base">
                                        <p:cTn id="150" dur="1500" fill="hold"/>
                                        <p:tgtEl>
                                          <p:spTgt spid="22"/>
                                        </p:tgtEl>
                                        <p:attrNameLst>
                                          <p:attrName>ppt_y</p:attrName>
                                        </p:attrNameLst>
                                      </p:cBhvr>
                                      <p:tavLst>
                                        <p:tav tm="0">
                                          <p:val>
                                            <p:strVal val="0-#ppt_h/2"/>
                                          </p:val>
                                        </p:tav>
                                        <p:tav tm="100000">
                                          <p:val>
                                            <p:strVal val="#ppt_y"/>
                                          </p:val>
                                        </p:tav>
                                      </p:tavLst>
                                    </p:anim>
                                  </p:childTnLst>
                                </p:cTn>
                              </p:par>
                              <p:par>
                                <p:cTn id="151" presetID="2" presetClass="entr" presetSubtype="1" fill="hold" nodeType="withEffect">
                                  <p:stCondLst>
                                    <p:cond delay="0"/>
                                  </p:stCondLst>
                                  <p:childTnLst>
                                    <p:set>
                                      <p:cBhvr>
                                        <p:cTn id="152" dur="1" fill="hold">
                                          <p:stCondLst>
                                            <p:cond delay="0"/>
                                          </p:stCondLst>
                                        </p:cTn>
                                        <p:tgtEl>
                                          <p:spTgt spid="21"/>
                                        </p:tgtEl>
                                        <p:attrNameLst>
                                          <p:attrName>style.visibility</p:attrName>
                                        </p:attrNameLst>
                                      </p:cBhvr>
                                      <p:to>
                                        <p:strVal val="visible"/>
                                      </p:to>
                                    </p:set>
                                    <p:anim calcmode="lin" valueType="num">
                                      <p:cBhvr additive="base">
                                        <p:cTn id="153" dur="1500" fill="hold"/>
                                        <p:tgtEl>
                                          <p:spTgt spid="21"/>
                                        </p:tgtEl>
                                        <p:attrNameLst>
                                          <p:attrName>ppt_x</p:attrName>
                                        </p:attrNameLst>
                                      </p:cBhvr>
                                      <p:tavLst>
                                        <p:tav tm="0">
                                          <p:val>
                                            <p:strVal val="#ppt_x"/>
                                          </p:val>
                                        </p:tav>
                                        <p:tav tm="100000">
                                          <p:val>
                                            <p:strVal val="#ppt_x"/>
                                          </p:val>
                                        </p:tav>
                                      </p:tavLst>
                                    </p:anim>
                                    <p:anim calcmode="lin" valueType="num">
                                      <p:cBhvr additive="base">
                                        <p:cTn id="154" dur="1500" fill="hold"/>
                                        <p:tgtEl>
                                          <p:spTgt spid="21"/>
                                        </p:tgtEl>
                                        <p:attrNameLst>
                                          <p:attrName>ppt_y</p:attrName>
                                        </p:attrNameLst>
                                      </p:cBhvr>
                                      <p:tavLst>
                                        <p:tav tm="0">
                                          <p:val>
                                            <p:strVal val="0-#ppt_h/2"/>
                                          </p:val>
                                        </p:tav>
                                        <p:tav tm="100000">
                                          <p:val>
                                            <p:strVal val="#ppt_y"/>
                                          </p:val>
                                        </p:tav>
                                      </p:tavLst>
                                    </p:anim>
                                  </p:childTnLst>
                                </p:cTn>
                              </p:par>
                              <p:par>
                                <p:cTn id="155" presetID="2" presetClass="entr" presetSubtype="1" fill="hold" nodeType="withEffect">
                                  <p:stCondLst>
                                    <p:cond delay="250"/>
                                  </p:stCondLst>
                                  <p:childTnLst>
                                    <p:set>
                                      <p:cBhvr>
                                        <p:cTn id="156" dur="1" fill="hold">
                                          <p:stCondLst>
                                            <p:cond delay="0"/>
                                          </p:stCondLst>
                                        </p:cTn>
                                        <p:tgtEl>
                                          <p:spTgt spid="28"/>
                                        </p:tgtEl>
                                        <p:attrNameLst>
                                          <p:attrName>style.visibility</p:attrName>
                                        </p:attrNameLst>
                                      </p:cBhvr>
                                      <p:to>
                                        <p:strVal val="visible"/>
                                      </p:to>
                                    </p:set>
                                    <p:anim calcmode="lin" valueType="num">
                                      <p:cBhvr additive="base">
                                        <p:cTn id="157" dur="1500" fill="hold"/>
                                        <p:tgtEl>
                                          <p:spTgt spid="28"/>
                                        </p:tgtEl>
                                        <p:attrNameLst>
                                          <p:attrName>ppt_x</p:attrName>
                                        </p:attrNameLst>
                                      </p:cBhvr>
                                      <p:tavLst>
                                        <p:tav tm="0">
                                          <p:val>
                                            <p:strVal val="#ppt_x"/>
                                          </p:val>
                                        </p:tav>
                                        <p:tav tm="100000">
                                          <p:val>
                                            <p:strVal val="#ppt_x"/>
                                          </p:val>
                                        </p:tav>
                                      </p:tavLst>
                                    </p:anim>
                                    <p:anim calcmode="lin" valueType="num">
                                      <p:cBhvr additive="base">
                                        <p:cTn id="158" dur="1500" fill="hold"/>
                                        <p:tgtEl>
                                          <p:spTgt spid="28"/>
                                        </p:tgtEl>
                                        <p:attrNameLst>
                                          <p:attrName>ppt_y</p:attrName>
                                        </p:attrNameLst>
                                      </p:cBhvr>
                                      <p:tavLst>
                                        <p:tav tm="0">
                                          <p:val>
                                            <p:strVal val="0-#ppt_h/2"/>
                                          </p:val>
                                        </p:tav>
                                        <p:tav tm="100000">
                                          <p:val>
                                            <p:strVal val="#ppt_y"/>
                                          </p:val>
                                        </p:tav>
                                      </p:tavLst>
                                    </p:anim>
                                  </p:childTnLst>
                                </p:cTn>
                              </p:par>
                              <p:par>
                                <p:cTn id="159" presetID="2" presetClass="entr" presetSubtype="1" fill="hold" nodeType="withEffect">
                                  <p:stCondLst>
                                    <p:cond delay="500"/>
                                  </p:stCondLst>
                                  <p:childTnLst>
                                    <p:set>
                                      <p:cBhvr>
                                        <p:cTn id="160" dur="1" fill="hold">
                                          <p:stCondLst>
                                            <p:cond delay="0"/>
                                          </p:stCondLst>
                                        </p:cTn>
                                        <p:tgtEl>
                                          <p:spTgt spid="19"/>
                                        </p:tgtEl>
                                        <p:attrNameLst>
                                          <p:attrName>style.visibility</p:attrName>
                                        </p:attrNameLst>
                                      </p:cBhvr>
                                      <p:to>
                                        <p:strVal val="visible"/>
                                      </p:to>
                                    </p:set>
                                    <p:anim calcmode="lin" valueType="num">
                                      <p:cBhvr additive="base">
                                        <p:cTn id="161" dur="1500" fill="hold"/>
                                        <p:tgtEl>
                                          <p:spTgt spid="19"/>
                                        </p:tgtEl>
                                        <p:attrNameLst>
                                          <p:attrName>ppt_x</p:attrName>
                                        </p:attrNameLst>
                                      </p:cBhvr>
                                      <p:tavLst>
                                        <p:tav tm="0">
                                          <p:val>
                                            <p:strVal val="#ppt_x"/>
                                          </p:val>
                                        </p:tav>
                                        <p:tav tm="100000">
                                          <p:val>
                                            <p:strVal val="#ppt_x"/>
                                          </p:val>
                                        </p:tav>
                                      </p:tavLst>
                                    </p:anim>
                                    <p:anim calcmode="lin" valueType="num">
                                      <p:cBhvr additive="base">
                                        <p:cTn id="162" dur="1500" fill="hold"/>
                                        <p:tgtEl>
                                          <p:spTgt spid="19"/>
                                        </p:tgtEl>
                                        <p:attrNameLst>
                                          <p:attrName>ppt_y</p:attrName>
                                        </p:attrNameLst>
                                      </p:cBhvr>
                                      <p:tavLst>
                                        <p:tav tm="0">
                                          <p:val>
                                            <p:strVal val="0-#ppt_h/2"/>
                                          </p:val>
                                        </p:tav>
                                        <p:tav tm="100000">
                                          <p:val>
                                            <p:strVal val="#ppt_y"/>
                                          </p:val>
                                        </p:tav>
                                      </p:tavLst>
                                    </p:anim>
                                  </p:childTnLst>
                                </p:cTn>
                              </p:par>
                              <p:par>
                                <p:cTn id="163" presetID="2" presetClass="entr" presetSubtype="1" fill="hold" nodeType="withEffect">
                                  <p:stCondLst>
                                    <p:cond delay="0"/>
                                  </p:stCondLst>
                                  <p:childTnLst>
                                    <p:set>
                                      <p:cBhvr>
                                        <p:cTn id="164" dur="1" fill="hold">
                                          <p:stCondLst>
                                            <p:cond delay="0"/>
                                          </p:stCondLst>
                                        </p:cTn>
                                        <p:tgtEl>
                                          <p:spTgt spid="20"/>
                                        </p:tgtEl>
                                        <p:attrNameLst>
                                          <p:attrName>style.visibility</p:attrName>
                                        </p:attrNameLst>
                                      </p:cBhvr>
                                      <p:to>
                                        <p:strVal val="visible"/>
                                      </p:to>
                                    </p:set>
                                    <p:anim calcmode="lin" valueType="num">
                                      <p:cBhvr additive="base">
                                        <p:cTn id="165" dur="1500" fill="hold"/>
                                        <p:tgtEl>
                                          <p:spTgt spid="20"/>
                                        </p:tgtEl>
                                        <p:attrNameLst>
                                          <p:attrName>ppt_x</p:attrName>
                                        </p:attrNameLst>
                                      </p:cBhvr>
                                      <p:tavLst>
                                        <p:tav tm="0">
                                          <p:val>
                                            <p:strVal val="#ppt_x"/>
                                          </p:val>
                                        </p:tav>
                                        <p:tav tm="100000">
                                          <p:val>
                                            <p:strVal val="#ppt_x"/>
                                          </p:val>
                                        </p:tav>
                                      </p:tavLst>
                                    </p:anim>
                                    <p:anim calcmode="lin" valueType="num">
                                      <p:cBhvr additive="base">
                                        <p:cTn id="166" dur="1500" fill="hold"/>
                                        <p:tgtEl>
                                          <p:spTgt spid="20"/>
                                        </p:tgtEl>
                                        <p:attrNameLst>
                                          <p:attrName>ppt_y</p:attrName>
                                        </p:attrNameLst>
                                      </p:cBhvr>
                                      <p:tavLst>
                                        <p:tav tm="0">
                                          <p:val>
                                            <p:strVal val="0-#ppt_h/2"/>
                                          </p:val>
                                        </p:tav>
                                        <p:tav tm="100000">
                                          <p:val>
                                            <p:strVal val="#ppt_y"/>
                                          </p:val>
                                        </p:tav>
                                      </p:tavLst>
                                    </p:anim>
                                  </p:childTnLst>
                                </p:cTn>
                              </p:par>
                              <p:par>
                                <p:cTn id="167" presetID="2" presetClass="entr" presetSubtype="1" fill="hold" nodeType="withEffect">
                                  <p:stCondLst>
                                    <p:cond delay="250"/>
                                  </p:stCondLst>
                                  <p:childTnLst>
                                    <p:set>
                                      <p:cBhvr>
                                        <p:cTn id="168" dur="1" fill="hold">
                                          <p:stCondLst>
                                            <p:cond delay="0"/>
                                          </p:stCondLst>
                                        </p:cTn>
                                        <p:tgtEl>
                                          <p:spTgt spid="39"/>
                                        </p:tgtEl>
                                        <p:attrNameLst>
                                          <p:attrName>style.visibility</p:attrName>
                                        </p:attrNameLst>
                                      </p:cBhvr>
                                      <p:to>
                                        <p:strVal val="visible"/>
                                      </p:to>
                                    </p:set>
                                    <p:anim calcmode="lin" valueType="num">
                                      <p:cBhvr additive="base">
                                        <p:cTn id="169" dur="1500" fill="hold"/>
                                        <p:tgtEl>
                                          <p:spTgt spid="39"/>
                                        </p:tgtEl>
                                        <p:attrNameLst>
                                          <p:attrName>ppt_x</p:attrName>
                                        </p:attrNameLst>
                                      </p:cBhvr>
                                      <p:tavLst>
                                        <p:tav tm="0">
                                          <p:val>
                                            <p:strVal val="#ppt_x"/>
                                          </p:val>
                                        </p:tav>
                                        <p:tav tm="100000">
                                          <p:val>
                                            <p:strVal val="#ppt_x"/>
                                          </p:val>
                                        </p:tav>
                                      </p:tavLst>
                                    </p:anim>
                                    <p:anim calcmode="lin" valueType="num">
                                      <p:cBhvr additive="base">
                                        <p:cTn id="170" dur="1500" fill="hold"/>
                                        <p:tgtEl>
                                          <p:spTgt spid="39"/>
                                        </p:tgtEl>
                                        <p:attrNameLst>
                                          <p:attrName>ppt_y</p:attrName>
                                        </p:attrNameLst>
                                      </p:cBhvr>
                                      <p:tavLst>
                                        <p:tav tm="0">
                                          <p:val>
                                            <p:strVal val="0-#ppt_h/2"/>
                                          </p:val>
                                        </p:tav>
                                        <p:tav tm="100000">
                                          <p:val>
                                            <p:strVal val="#ppt_y"/>
                                          </p:val>
                                        </p:tav>
                                      </p:tavLst>
                                    </p:anim>
                                  </p:childTnLst>
                                </p:cTn>
                              </p:par>
                              <p:par>
                                <p:cTn id="171" presetID="2" presetClass="entr" presetSubtype="1" fill="hold" nodeType="withEffect">
                                  <p:stCondLst>
                                    <p:cond delay="500"/>
                                  </p:stCondLst>
                                  <p:childTnLst>
                                    <p:set>
                                      <p:cBhvr>
                                        <p:cTn id="172" dur="1" fill="hold">
                                          <p:stCondLst>
                                            <p:cond delay="0"/>
                                          </p:stCondLst>
                                        </p:cTn>
                                        <p:tgtEl>
                                          <p:spTgt spid="37"/>
                                        </p:tgtEl>
                                        <p:attrNameLst>
                                          <p:attrName>style.visibility</p:attrName>
                                        </p:attrNameLst>
                                      </p:cBhvr>
                                      <p:to>
                                        <p:strVal val="visible"/>
                                      </p:to>
                                    </p:set>
                                    <p:anim calcmode="lin" valueType="num">
                                      <p:cBhvr additive="base">
                                        <p:cTn id="173" dur="1500" fill="hold"/>
                                        <p:tgtEl>
                                          <p:spTgt spid="37"/>
                                        </p:tgtEl>
                                        <p:attrNameLst>
                                          <p:attrName>ppt_x</p:attrName>
                                        </p:attrNameLst>
                                      </p:cBhvr>
                                      <p:tavLst>
                                        <p:tav tm="0">
                                          <p:val>
                                            <p:strVal val="#ppt_x"/>
                                          </p:val>
                                        </p:tav>
                                        <p:tav tm="100000">
                                          <p:val>
                                            <p:strVal val="#ppt_x"/>
                                          </p:val>
                                        </p:tav>
                                      </p:tavLst>
                                    </p:anim>
                                    <p:anim calcmode="lin" valueType="num">
                                      <p:cBhvr additive="base">
                                        <p:cTn id="174" dur="1500" fill="hold"/>
                                        <p:tgtEl>
                                          <p:spTgt spid="37"/>
                                        </p:tgtEl>
                                        <p:attrNameLst>
                                          <p:attrName>ppt_y</p:attrName>
                                        </p:attrNameLst>
                                      </p:cBhvr>
                                      <p:tavLst>
                                        <p:tav tm="0">
                                          <p:val>
                                            <p:strVal val="0-#ppt_h/2"/>
                                          </p:val>
                                        </p:tav>
                                        <p:tav tm="100000">
                                          <p:val>
                                            <p:strVal val="#ppt_y"/>
                                          </p:val>
                                        </p:tav>
                                      </p:tavLst>
                                    </p:anim>
                                  </p:childTnLst>
                                </p:cTn>
                              </p:par>
                              <p:par>
                                <p:cTn id="175" presetID="2" presetClass="entr" presetSubtype="1"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 calcmode="lin" valueType="num">
                                      <p:cBhvr additive="base">
                                        <p:cTn id="177" dur="1500" fill="hold"/>
                                        <p:tgtEl>
                                          <p:spTgt spid="36"/>
                                        </p:tgtEl>
                                        <p:attrNameLst>
                                          <p:attrName>ppt_x</p:attrName>
                                        </p:attrNameLst>
                                      </p:cBhvr>
                                      <p:tavLst>
                                        <p:tav tm="0">
                                          <p:val>
                                            <p:strVal val="#ppt_x"/>
                                          </p:val>
                                        </p:tav>
                                        <p:tav tm="100000">
                                          <p:val>
                                            <p:strVal val="#ppt_x"/>
                                          </p:val>
                                        </p:tav>
                                      </p:tavLst>
                                    </p:anim>
                                    <p:anim calcmode="lin" valueType="num">
                                      <p:cBhvr additive="base">
                                        <p:cTn id="178" dur="1500" fill="hold"/>
                                        <p:tgtEl>
                                          <p:spTgt spid="36"/>
                                        </p:tgtEl>
                                        <p:attrNameLst>
                                          <p:attrName>ppt_y</p:attrName>
                                        </p:attrNameLst>
                                      </p:cBhvr>
                                      <p:tavLst>
                                        <p:tav tm="0">
                                          <p:val>
                                            <p:strVal val="0-#ppt_h/2"/>
                                          </p:val>
                                        </p:tav>
                                        <p:tav tm="100000">
                                          <p:val>
                                            <p:strVal val="#ppt_y"/>
                                          </p:val>
                                        </p:tav>
                                      </p:tavLst>
                                    </p:anim>
                                  </p:childTnLst>
                                </p:cTn>
                              </p:par>
                              <p:par>
                                <p:cTn id="179" presetID="2" presetClass="entr" presetSubtype="1" fill="hold" nodeType="withEffect">
                                  <p:stCondLst>
                                    <p:cond delay="250"/>
                                  </p:stCondLst>
                                  <p:childTnLst>
                                    <p:set>
                                      <p:cBhvr>
                                        <p:cTn id="180" dur="1" fill="hold">
                                          <p:stCondLst>
                                            <p:cond delay="0"/>
                                          </p:stCondLst>
                                        </p:cTn>
                                        <p:tgtEl>
                                          <p:spTgt spid="38"/>
                                        </p:tgtEl>
                                        <p:attrNameLst>
                                          <p:attrName>style.visibility</p:attrName>
                                        </p:attrNameLst>
                                      </p:cBhvr>
                                      <p:to>
                                        <p:strVal val="visible"/>
                                      </p:to>
                                    </p:set>
                                    <p:anim calcmode="lin" valueType="num">
                                      <p:cBhvr additive="base">
                                        <p:cTn id="181" dur="1500" fill="hold"/>
                                        <p:tgtEl>
                                          <p:spTgt spid="38"/>
                                        </p:tgtEl>
                                        <p:attrNameLst>
                                          <p:attrName>ppt_x</p:attrName>
                                        </p:attrNameLst>
                                      </p:cBhvr>
                                      <p:tavLst>
                                        <p:tav tm="0">
                                          <p:val>
                                            <p:strVal val="#ppt_x"/>
                                          </p:val>
                                        </p:tav>
                                        <p:tav tm="100000">
                                          <p:val>
                                            <p:strVal val="#ppt_x"/>
                                          </p:val>
                                        </p:tav>
                                      </p:tavLst>
                                    </p:anim>
                                    <p:anim calcmode="lin" valueType="num">
                                      <p:cBhvr additive="base">
                                        <p:cTn id="182" dur="1500" fill="hold"/>
                                        <p:tgtEl>
                                          <p:spTgt spid="38"/>
                                        </p:tgtEl>
                                        <p:attrNameLst>
                                          <p:attrName>ppt_y</p:attrName>
                                        </p:attrNameLst>
                                      </p:cBhvr>
                                      <p:tavLst>
                                        <p:tav tm="0">
                                          <p:val>
                                            <p:strVal val="0-#ppt_h/2"/>
                                          </p:val>
                                        </p:tav>
                                        <p:tav tm="100000">
                                          <p:val>
                                            <p:strVal val="#ppt_y"/>
                                          </p:val>
                                        </p:tav>
                                      </p:tavLst>
                                    </p:anim>
                                  </p:childTnLst>
                                </p:cTn>
                              </p:par>
                              <p:par>
                                <p:cTn id="183" presetID="2" presetClass="entr" presetSubtype="1" fill="hold" nodeType="withEffect">
                                  <p:stCondLst>
                                    <p:cond delay="0"/>
                                  </p:stCondLst>
                                  <p:childTnLst>
                                    <p:set>
                                      <p:cBhvr>
                                        <p:cTn id="184" dur="1" fill="hold">
                                          <p:stCondLst>
                                            <p:cond delay="0"/>
                                          </p:stCondLst>
                                        </p:cTn>
                                        <p:tgtEl>
                                          <p:spTgt spid="34"/>
                                        </p:tgtEl>
                                        <p:attrNameLst>
                                          <p:attrName>style.visibility</p:attrName>
                                        </p:attrNameLst>
                                      </p:cBhvr>
                                      <p:to>
                                        <p:strVal val="visible"/>
                                      </p:to>
                                    </p:set>
                                    <p:anim calcmode="lin" valueType="num">
                                      <p:cBhvr additive="base">
                                        <p:cTn id="185" dur="1500" fill="hold"/>
                                        <p:tgtEl>
                                          <p:spTgt spid="34"/>
                                        </p:tgtEl>
                                        <p:attrNameLst>
                                          <p:attrName>ppt_x</p:attrName>
                                        </p:attrNameLst>
                                      </p:cBhvr>
                                      <p:tavLst>
                                        <p:tav tm="0">
                                          <p:val>
                                            <p:strVal val="#ppt_x"/>
                                          </p:val>
                                        </p:tav>
                                        <p:tav tm="100000">
                                          <p:val>
                                            <p:strVal val="#ppt_x"/>
                                          </p:val>
                                        </p:tav>
                                      </p:tavLst>
                                    </p:anim>
                                    <p:anim calcmode="lin" valueType="num">
                                      <p:cBhvr additive="base">
                                        <p:cTn id="186" dur="1500" fill="hold"/>
                                        <p:tgtEl>
                                          <p:spTgt spid="34"/>
                                        </p:tgtEl>
                                        <p:attrNameLst>
                                          <p:attrName>ppt_y</p:attrName>
                                        </p:attrNameLst>
                                      </p:cBhvr>
                                      <p:tavLst>
                                        <p:tav tm="0">
                                          <p:val>
                                            <p:strVal val="0-#ppt_h/2"/>
                                          </p:val>
                                        </p:tav>
                                        <p:tav tm="100000">
                                          <p:val>
                                            <p:strVal val="#ppt_y"/>
                                          </p:val>
                                        </p:tav>
                                      </p:tavLst>
                                    </p:anim>
                                  </p:childTnLst>
                                </p:cTn>
                              </p:par>
                              <p:par>
                                <p:cTn id="187" presetID="2" presetClass="entr" presetSubtype="1" fill="hold" nodeType="withEffect">
                                  <p:stCondLst>
                                    <p:cond delay="0"/>
                                  </p:stCondLst>
                                  <p:childTnLst>
                                    <p:set>
                                      <p:cBhvr>
                                        <p:cTn id="188" dur="1" fill="hold">
                                          <p:stCondLst>
                                            <p:cond delay="0"/>
                                          </p:stCondLst>
                                        </p:cTn>
                                        <p:tgtEl>
                                          <p:spTgt spid="35"/>
                                        </p:tgtEl>
                                        <p:attrNameLst>
                                          <p:attrName>style.visibility</p:attrName>
                                        </p:attrNameLst>
                                      </p:cBhvr>
                                      <p:to>
                                        <p:strVal val="visible"/>
                                      </p:to>
                                    </p:set>
                                    <p:anim calcmode="lin" valueType="num">
                                      <p:cBhvr additive="base">
                                        <p:cTn id="189" dur="1500" fill="hold"/>
                                        <p:tgtEl>
                                          <p:spTgt spid="35"/>
                                        </p:tgtEl>
                                        <p:attrNameLst>
                                          <p:attrName>ppt_x</p:attrName>
                                        </p:attrNameLst>
                                      </p:cBhvr>
                                      <p:tavLst>
                                        <p:tav tm="0">
                                          <p:val>
                                            <p:strVal val="#ppt_x"/>
                                          </p:val>
                                        </p:tav>
                                        <p:tav tm="100000">
                                          <p:val>
                                            <p:strVal val="#ppt_x"/>
                                          </p:val>
                                        </p:tav>
                                      </p:tavLst>
                                    </p:anim>
                                    <p:anim calcmode="lin" valueType="num">
                                      <p:cBhvr additive="base">
                                        <p:cTn id="190" dur="1500" fill="hold"/>
                                        <p:tgtEl>
                                          <p:spTgt spid="35"/>
                                        </p:tgtEl>
                                        <p:attrNameLst>
                                          <p:attrName>ppt_y</p:attrName>
                                        </p:attrNameLst>
                                      </p:cBhvr>
                                      <p:tavLst>
                                        <p:tav tm="0">
                                          <p:val>
                                            <p:strVal val="0-#ppt_h/2"/>
                                          </p:val>
                                        </p:tav>
                                        <p:tav tm="100000">
                                          <p:val>
                                            <p:strVal val="#ppt_y"/>
                                          </p:val>
                                        </p:tav>
                                      </p:tavLst>
                                    </p:anim>
                                  </p:childTnLst>
                                </p:cTn>
                              </p:par>
                              <p:par>
                                <p:cTn id="191" presetID="2" presetClass="entr" presetSubtype="1" fill="hold" nodeType="withEffect">
                                  <p:stCondLst>
                                    <p:cond delay="500"/>
                                  </p:stCondLst>
                                  <p:childTnLst>
                                    <p:set>
                                      <p:cBhvr>
                                        <p:cTn id="192" dur="1" fill="hold">
                                          <p:stCondLst>
                                            <p:cond delay="0"/>
                                          </p:stCondLst>
                                        </p:cTn>
                                        <p:tgtEl>
                                          <p:spTgt spid="18"/>
                                        </p:tgtEl>
                                        <p:attrNameLst>
                                          <p:attrName>style.visibility</p:attrName>
                                        </p:attrNameLst>
                                      </p:cBhvr>
                                      <p:to>
                                        <p:strVal val="visible"/>
                                      </p:to>
                                    </p:set>
                                    <p:anim calcmode="lin" valueType="num">
                                      <p:cBhvr additive="base">
                                        <p:cTn id="193" dur="1500" fill="hold"/>
                                        <p:tgtEl>
                                          <p:spTgt spid="18"/>
                                        </p:tgtEl>
                                        <p:attrNameLst>
                                          <p:attrName>ppt_x</p:attrName>
                                        </p:attrNameLst>
                                      </p:cBhvr>
                                      <p:tavLst>
                                        <p:tav tm="0">
                                          <p:val>
                                            <p:strVal val="#ppt_x"/>
                                          </p:val>
                                        </p:tav>
                                        <p:tav tm="100000">
                                          <p:val>
                                            <p:strVal val="#ppt_x"/>
                                          </p:val>
                                        </p:tav>
                                      </p:tavLst>
                                    </p:anim>
                                    <p:anim calcmode="lin" valueType="num">
                                      <p:cBhvr additive="base">
                                        <p:cTn id="194" dur="1500" fill="hold"/>
                                        <p:tgtEl>
                                          <p:spTgt spid="18"/>
                                        </p:tgtEl>
                                        <p:attrNameLst>
                                          <p:attrName>ppt_y</p:attrName>
                                        </p:attrNameLst>
                                      </p:cBhvr>
                                      <p:tavLst>
                                        <p:tav tm="0">
                                          <p:val>
                                            <p:strVal val="0-#ppt_h/2"/>
                                          </p:val>
                                        </p:tav>
                                        <p:tav tm="100000">
                                          <p:val>
                                            <p:strVal val="#ppt_y"/>
                                          </p:val>
                                        </p:tav>
                                      </p:tavLst>
                                    </p:anim>
                                  </p:childTnLst>
                                </p:cTn>
                              </p:par>
                              <p:par>
                                <p:cTn id="195" presetID="2" presetClass="entr" presetSubtype="1" fill="hold" nodeType="withEffect">
                                  <p:stCondLst>
                                    <p:cond delay="0"/>
                                  </p:stCondLst>
                                  <p:childTnLst>
                                    <p:set>
                                      <p:cBhvr>
                                        <p:cTn id="196" dur="1" fill="hold">
                                          <p:stCondLst>
                                            <p:cond delay="0"/>
                                          </p:stCondLst>
                                        </p:cTn>
                                        <p:tgtEl>
                                          <p:spTgt spid="46"/>
                                        </p:tgtEl>
                                        <p:attrNameLst>
                                          <p:attrName>style.visibility</p:attrName>
                                        </p:attrNameLst>
                                      </p:cBhvr>
                                      <p:to>
                                        <p:strVal val="visible"/>
                                      </p:to>
                                    </p:set>
                                    <p:anim calcmode="lin" valueType="num">
                                      <p:cBhvr additive="base">
                                        <p:cTn id="197" dur="1500" fill="hold"/>
                                        <p:tgtEl>
                                          <p:spTgt spid="46"/>
                                        </p:tgtEl>
                                        <p:attrNameLst>
                                          <p:attrName>ppt_x</p:attrName>
                                        </p:attrNameLst>
                                      </p:cBhvr>
                                      <p:tavLst>
                                        <p:tav tm="0">
                                          <p:val>
                                            <p:strVal val="#ppt_x"/>
                                          </p:val>
                                        </p:tav>
                                        <p:tav tm="100000">
                                          <p:val>
                                            <p:strVal val="#ppt_x"/>
                                          </p:val>
                                        </p:tav>
                                      </p:tavLst>
                                    </p:anim>
                                    <p:anim calcmode="lin" valueType="num">
                                      <p:cBhvr additive="base">
                                        <p:cTn id="198" dur="1500" fill="hold"/>
                                        <p:tgtEl>
                                          <p:spTgt spid="46"/>
                                        </p:tgtEl>
                                        <p:attrNameLst>
                                          <p:attrName>ppt_y</p:attrName>
                                        </p:attrNameLst>
                                      </p:cBhvr>
                                      <p:tavLst>
                                        <p:tav tm="0">
                                          <p:val>
                                            <p:strVal val="0-#ppt_h/2"/>
                                          </p:val>
                                        </p:tav>
                                        <p:tav tm="100000">
                                          <p:val>
                                            <p:strVal val="#ppt_y"/>
                                          </p:val>
                                        </p:tav>
                                      </p:tavLst>
                                    </p:anim>
                                  </p:childTnLst>
                                </p:cTn>
                              </p:par>
                              <p:par>
                                <p:cTn id="199" presetID="8" presetClass="emph" presetSubtype="0" fill="hold" nodeType="withEffect">
                                  <p:stCondLst>
                                    <p:cond delay="0"/>
                                  </p:stCondLst>
                                  <p:childTnLst>
                                    <p:animRot by="21600000">
                                      <p:cBhvr>
                                        <p:cTn id="200" dur="1500" fill="hold"/>
                                        <p:tgtEl>
                                          <p:spTgt spid="29"/>
                                        </p:tgtEl>
                                        <p:attrNameLst>
                                          <p:attrName>r</p:attrName>
                                        </p:attrNameLst>
                                      </p:cBhvr>
                                    </p:animRot>
                                  </p:childTnLst>
                                </p:cTn>
                              </p:par>
                              <p:par>
                                <p:cTn id="201" presetID="8" presetClass="emph" presetSubtype="0" fill="hold" nodeType="withEffect">
                                  <p:stCondLst>
                                    <p:cond delay="500"/>
                                  </p:stCondLst>
                                  <p:childTnLst>
                                    <p:animRot by="21600000">
                                      <p:cBhvr>
                                        <p:cTn id="202" dur="1500" fill="hold"/>
                                        <p:tgtEl>
                                          <p:spTgt spid="22"/>
                                        </p:tgtEl>
                                        <p:attrNameLst>
                                          <p:attrName>r</p:attrName>
                                        </p:attrNameLst>
                                      </p:cBhvr>
                                    </p:animRot>
                                  </p:childTnLst>
                                </p:cTn>
                              </p:par>
                              <p:par>
                                <p:cTn id="203" presetID="8" presetClass="emph" presetSubtype="0" fill="hold" nodeType="withEffect">
                                  <p:stCondLst>
                                    <p:cond delay="0"/>
                                  </p:stCondLst>
                                  <p:childTnLst>
                                    <p:animRot by="21600000">
                                      <p:cBhvr>
                                        <p:cTn id="204" dur="1500" fill="hold"/>
                                        <p:tgtEl>
                                          <p:spTgt spid="21"/>
                                        </p:tgtEl>
                                        <p:attrNameLst>
                                          <p:attrName>r</p:attrName>
                                        </p:attrNameLst>
                                      </p:cBhvr>
                                    </p:animRot>
                                  </p:childTnLst>
                                </p:cTn>
                              </p:par>
                              <p:par>
                                <p:cTn id="205" presetID="8" presetClass="emph" presetSubtype="0" fill="hold" nodeType="withEffect">
                                  <p:stCondLst>
                                    <p:cond delay="250"/>
                                  </p:stCondLst>
                                  <p:childTnLst>
                                    <p:animRot by="21600000">
                                      <p:cBhvr>
                                        <p:cTn id="206" dur="1500" fill="hold"/>
                                        <p:tgtEl>
                                          <p:spTgt spid="28"/>
                                        </p:tgtEl>
                                        <p:attrNameLst>
                                          <p:attrName>r</p:attrName>
                                        </p:attrNameLst>
                                      </p:cBhvr>
                                    </p:animRot>
                                  </p:childTnLst>
                                </p:cTn>
                              </p:par>
                              <p:par>
                                <p:cTn id="207" presetID="8" presetClass="emph" presetSubtype="0" fill="hold" nodeType="withEffect">
                                  <p:stCondLst>
                                    <p:cond delay="500"/>
                                  </p:stCondLst>
                                  <p:childTnLst>
                                    <p:animRot by="21600000">
                                      <p:cBhvr>
                                        <p:cTn id="208" dur="1500" fill="hold"/>
                                        <p:tgtEl>
                                          <p:spTgt spid="19"/>
                                        </p:tgtEl>
                                        <p:attrNameLst>
                                          <p:attrName>r</p:attrName>
                                        </p:attrNameLst>
                                      </p:cBhvr>
                                    </p:animRot>
                                  </p:childTnLst>
                                </p:cTn>
                              </p:par>
                              <p:par>
                                <p:cTn id="209" presetID="8" presetClass="emph" presetSubtype="0" fill="hold" nodeType="withEffect">
                                  <p:stCondLst>
                                    <p:cond delay="0"/>
                                  </p:stCondLst>
                                  <p:childTnLst>
                                    <p:animRot by="21600000">
                                      <p:cBhvr>
                                        <p:cTn id="210" dur="1500" fill="hold"/>
                                        <p:tgtEl>
                                          <p:spTgt spid="20"/>
                                        </p:tgtEl>
                                        <p:attrNameLst>
                                          <p:attrName>r</p:attrName>
                                        </p:attrNameLst>
                                      </p:cBhvr>
                                    </p:animRot>
                                  </p:childTnLst>
                                </p:cTn>
                              </p:par>
                              <p:par>
                                <p:cTn id="211" presetID="8" presetClass="emph" presetSubtype="0" fill="hold" nodeType="withEffect">
                                  <p:stCondLst>
                                    <p:cond delay="250"/>
                                  </p:stCondLst>
                                  <p:childTnLst>
                                    <p:animRot by="21600000">
                                      <p:cBhvr>
                                        <p:cTn id="212" dur="1500" fill="hold"/>
                                        <p:tgtEl>
                                          <p:spTgt spid="39"/>
                                        </p:tgtEl>
                                        <p:attrNameLst>
                                          <p:attrName>r</p:attrName>
                                        </p:attrNameLst>
                                      </p:cBhvr>
                                    </p:animRot>
                                  </p:childTnLst>
                                </p:cTn>
                              </p:par>
                              <p:par>
                                <p:cTn id="213" presetID="8" presetClass="emph" presetSubtype="0" fill="hold" nodeType="withEffect">
                                  <p:stCondLst>
                                    <p:cond delay="500"/>
                                  </p:stCondLst>
                                  <p:childTnLst>
                                    <p:animRot by="21600000">
                                      <p:cBhvr>
                                        <p:cTn id="214" dur="1500" fill="hold"/>
                                        <p:tgtEl>
                                          <p:spTgt spid="37"/>
                                        </p:tgtEl>
                                        <p:attrNameLst>
                                          <p:attrName>r</p:attrName>
                                        </p:attrNameLst>
                                      </p:cBhvr>
                                    </p:animRot>
                                  </p:childTnLst>
                                </p:cTn>
                              </p:par>
                              <p:par>
                                <p:cTn id="215" presetID="8" presetClass="emph" presetSubtype="0" fill="hold" nodeType="withEffect">
                                  <p:stCondLst>
                                    <p:cond delay="0"/>
                                  </p:stCondLst>
                                  <p:childTnLst>
                                    <p:animRot by="21600000">
                                      <p:cBhvr>
                                        <p:cTn id="216" dur="1500" fill="hold"/>
                                        <p:tgtEl>
                                          <p:spTgt spid="36"/>
                                        </p:tgtEl>
                                        <p:attrNameLst>
                                          <p:attrName>r</p:attrName>
                                        </p:attrNameLst>
                                      </p:cBhvr>
                                    </p:animRot>
                                  </p:childTnLst>
                                </p:cTn>
                              </p:par>
                              <p:par>
                                <p:cTn id="217" presetID="8" presetClass="emph" presetSubtype="0" fill="hold" nodeType="withEffect">
                                  <p:stCondLst>
                                    <p:cond delay="250"/>
                                  </p:stCondLst>
                                  <p:childTnLst>
                                    <p:animRot by="21600000">
                                      <p:cBhvr>
                                        <p:cTn id="218" dur="1500" fill="hold"/>
                                        <p:tgtEl>
                                          <p:spTgt spid="38"/>
                                        </p:tgtEl>
                                        <p:attrNameLst>
                                          <p:attrName>r</p:attrName>
                                        </p:attrNameLst>
                                      </p:cBhvr>
                                    </p:animRot>
                                  </p:childTnLst>
                                </p:cTn>
                              </p:par>
                              <p:par>
                                <p:cTn id="219" presetID="8" presetClass="emph" presetSubtype="0" fill="hold" nodeType="withEffect">
                                  <p:stCondLst>
                                    <p:cond delay="0"/>
                                  </p:stCondLst>
                                  <p:childTnLst>
                                    <p:animRot by="21600000">
                                      <p:cBhvr>
                                        <p:cTn id="220" dur="1500" fill="hold"/>
                                        <p:tgtEl>
                                          <p:spTgt spid="34"/>
                                        </p:tgtEl>
                                        <p:attrNameLst>
                                          <p:attrName>r</p:attrName>
                                        </p:attrNameLst>
                                      </p:cBhvr>
                                    </p:animRot>
                                  </p:childTnLst>
                                </p:cTn>
                              </p:par>
                              <p:par>
                                <p:cTn id="221" presetID="8" presetClass="emph" presetSubtype="0" fill="hold" nodeType="withEffect">
                                  <p:stCondLst>
                                    <p:cond delay="0"/>
                                  </p:stCondLst>
                                  <p:childTnLst>
                                    <p:animRot by="21600000">
                                      <p:cBhvr>
                                        <p:cTn id="222" dur="1500" fill="hold"/>
                                        <p:tgtEl>
                                          <p:spTgt spid="35"/>
                                        </p:tgtEl>
                                        <p:attrNameLst>
                                          <p:attrName>r</p:attrName>
                                        </p:attrNameLst>
                                      </p:cBhvr>
                                    </p:animRot>
                                  </p:childTnLst>
                                </p:cTn>
                              </p:par>
                              <p:par>
                                <p:cTn id="223" presetID="8" presetClass="emph" presetSubtype="0" fill="hold" nodeType="withEffect">
                                  <p:stCondLst>
                                    <p:cond delay="500"/>
                                  </p:stCondLst>
                                  <p:childTnLst>
                                    <p:animRot by="21600000">
                                      <p:cBhvr>
                                        <p:cTn id="224" dur="1500" fill="hold"/>
                                        <p:tgtEl>
                                          <p:spTgt spid="18"/>
                                        </p:tgtEl>
                                        <p:attrNameLst>
                                          <p:attrName>r</p:attrName>
                                        </p:attrNameLst>
                                      </p:cBhvr>
                                    </p:animRot>
                                  </p:childTnLst>
                                </p:cTn>
                              </p:par>
                              <p:par>
                                <p:cTn id="225" presetID="8" presetClass="emph" presetSubtype="0" fill="hold" nodeType="withEffect">
                                  <p:stCondLst>
                                    <p:cond delay="0"/>
                                  </p:stCondLst>
                                  <p:childTnLst>
                                    <p:animRot by="21600000">
                                      <p:cBhvr>
                                        <p:cTn id="226" dur="1500" fill="hold"/>
                                        <p:tgtEl>
                                          <p:spTgt spid="46"/>
                                        </p:tgtEl>
                                        <p:attrNameLst>
                                          <p:attrName>r</p:attrName>
                                        </p:attrNameLst>
                                      </p:cBhvr>
                                    </p:animRot>
                                  </p:childTnLst>
                                </p:cTn>
                              </p:par>
                            </p:childTnLst>
                          </p:cTn>
                        </p:par>
                        <p:par>
                          <p:cTn id="227" fill="hold">
                            <p:stCondLst>
                              <p:cond delay="7000"/>
                            </p:stCondLst>
                            <p:childTnLst>
                              <p:par>
                                <p:cTn id="228" presetID="37" presetClass="entr" presetSubtype="0" fill="hold" nodeType="afterEffect">
                                  <p:stCondLst>
                                    <p:cond delay="0"/>
                                  </p:stCondLst>
                                  <p:childTnLst>
                                    <p:set>
                                      <p:cBhvr>
                                        <p:cTn id="229" dur="1" fill="hold">
                                          <p:stCondLst>
                                            <p:cond delay="0"/>
                                          </p:stCondLst>
                                        </p:cTn>
                                        <p:tgtEl>
                                          <p:spTgt spid="40"/>
                                        </p:tgtEl>
                                        <p:attrNameLst>
                                          <p:attrName>style.visibility</p:attrName>
                                        </p:attrNameLst>
                                      </p:cBhvr>
                                      <p:to>
                                        <p:strVal val="visible"/>
                                      </p:to>
                                    </p:set>
                                    <p:animEffect transition="in" filter="fade">
                                      <p:cBhvr>
                                        <p:cTn id="230" dur="1250"/>
                                        <p:tgtEl>
                                          <p:spTgt spid="40"/>
                                        </p:tgtEl>
                                      </p:cBhvr>
                                    </p:animEffect>
                                    <p:anim calcmode="lin" valueType="num">
                                      <p:cBhvr>
                                        <p:cTn id="231" dur="1250" fill="hold"/>
                                        <p:tgtEl>
                                          <p:spTgt spid="40"/>
                                        </p:tgtEl>
                                        <p:attrNameLst>
                                          <p:attrName>ppt_x</p:attrName>
                                        </p:attrNameLst>
                                      </p:cBhvr>
                                      <p:tavLst>
                                        <p:tav tm="0">
                                          <p:val>
                                            <p:strVal val="#ppt_x"/>
                                          </p:val>
                                        </p:tav>
                                        <p:tav tm="100000">
                                          <p:val>
                                            <p:strVal val="#ppt_x"/>
                                          </p:val>
                                        </p:tav>
                                      </p:tavLst>
                                    </p:anim>
                                    <p:anim calcmode="lin" valueType="num">
                                      <p:cBhvr>
                                        <p:cTn id="232" dur="1125" decel="100000" fill="hold"/>
                                        <p:tgtEl>
                                          <p:spTgt spid="40"/>
                                        </p:tgtEl>
                                        <p:attrNameLst>
                                          <p:attrName>ppt_y</p:attrName>
                                        </p:attrNameLst>
                                      </p:cBhvr>
                                      <p:tavLst>
                                        <p:tav tm="0">
                                          <p:val>
                                            <p:strVal val="#ppt_y+1"/>
                                          </p:val>
                                        </p:tav>
                                        <p:tav tm="100000">
                                          <p:val>
                                            <p:strVal val="#ppt_y-.03"/>
                                          </p:val>
                                        </p:tav>
                                      </p:tavLst>
                                    </p:anim>
                                    <p:anim calcmode="lin" valueType="num">
                                      <p:cBhvr>
                                        <p:cTn id="233" dur="125" accel="100000" fill="hold">
                                          <p:stCondLst>
                                            <p:cond delay="1125"/>
                                          </p:stCondLst>
                                        </p:cTn>
                                        <p:tgtEl>
                                          <p:spTgt spid="40"/>
                                        </p:tgtEl>
                                        <p:attrNameLst>
                                          <p:attrName>ppt_y</p:attrName>
                                        </p:attrNameLst>
                                      </p:cBhvr>
                                      <p:tavLst>
                                        <p:tav tm="0">
                                          <p:val>
                                            <p:strVal val="#ppt_y-.03"/>
                                          </p:val>
                                        </p:tav>
                                        <p:tav tm="100000">
                                          <p:val>
                                            <p:strVal val="#ppt_y"/>
                                          </p:val>
                                        </p:tav>
                                      </p:tavLst>
                                    </p:anim>
                                  </p:childTnLst>
                                </p:cTn>
                              </p:par>
                              <p:par>
                                <p:cTn id="234" presetID="23" presetClass="entr" presetSubtype="16" fill="hold" nodeType="withEffect">
                                  <p:stCondLst>
                                    <p:cond delay="0"/>
                                  </p:stCondLst>
                                  <p:childTnLst>
                                    <p:set>
                                      <p:cBhvr>
                                        <p:cTn id="235" dur="1" fill="hold">
                                          <p:stCondLst>
                                            <p:cond delay="0"/>
                                          </p:stCondLst>
                                        </p:cTn>
                                        <p:tgtEl>
                                          <p:spTgt spid="40"/>
                                        </p:tgtEl>
                                        <p:attrNameLst>
                                          <p:attrName>style.visibility</p:attrName>
                                        </p:attrNameLst>
                                      </p:cBhvr>
                                      <p:to>
                                        <p:strVal val="visible"/>
                                      </p:to>
                                    </p:set>
                                    <p:anim calcmode="lin" valueType="num">
                                      <p:cBhvr>
                                        <p:cTn id="236" dur="1250" fill="hold"/>
                                        <p:tgtEl>
                                          <p:spTgt spid="40"/>
                                        </p:tgtEl>
                                        <p:attrNameLst>
                                          <p:attrName>ppt_w</p:attrName>
                                        </p:attrNameLst>
                                      </p:cBhvr>
                                      <p:tavLst>
                                        <p:tav tm="0">
                                          <p:val>
                                            <p:fltVal val="0"/>
                                          </p:val>
                                        </p:tav>
                                        <p:tav tm="100000">
                                          <p:val>
                                            <p:strVal val="#ppt_w"/>
                                          </p:val>
                                        </p:tav>
                                      </p:tavLst>
                                    </p:anim>
                                    <p:anim calcmode="lin" valueType="num">
                                      <p:cBhvr>
                                        <p:cTn id="237" dur="1250" fill="hold"/>
                                        <p:tgtEl>
                                          <p:spTgt spid="40"/>
                                        </p:tgtEl>
                                        <p:attrNameLst>
                                          <p:attrName>ppt_h</p:attrName>
                                        </p:attrNameLst>
                                      </p:cBhvr>
                                      <p:tavLst>
                                        <p:tav tm="0">
                                          <p:val>
                                            <p:fltVal val="0"/>
                                          </p:val>
                                        </p:tav>
                                        <p:tav tm="100000">
                                          <p:val>
                                            <p:strVal val="#ppt_h"/>
                                          </p:val>
                                        </p:tav>
                                      </p:tavLst>
                                    </p:anim>
                                  </p:childTnLst>
                                </p:cTn>
                              </p:par>
                            </p:childTnLst>
                          </p:cTn>
                        </p:par>
                        <p:par>
                          <p:cTn id="238" fill="hold">
                            <p:stCondLst>
                              <p:cond delay="8250"/>
                            </p:stCondLst>
                            <p:childTnLst>
                              <p:par>
                                <p:cTn id="239" presetID="31" presetClass="entr" presetSubtype="0" fill="hold" grpId="0" nodeType="afterEffect">
                                  <p:stCondLst>
                                    <p:cond delay="0"/>
                                  </p:stCondLst>
                                  <p:iterate type="lt">
                                    <p:tmPct val="5000"/>
                                  </p:iterate>
                                  <p:childTnLst>
                                    <p:set>
                                      <p:cBhvr>
                                        <p:cTn id="240" dur="1" fill="hold">
                                          <p:stCondLst>
                                            <p:cond delay="0"/>
                                          </p:stCondLst>
                                        </p:cTn>
                                        <p:tgtEl>
                                          <p:spTgt spid="9"/>
                                        </p:tgtEl>
                                        <p:attrNameLst>
                                          <p:attrName>style.visibility</p:attrName>
                                        </p:attrNameLst>
                                      </p:cBhvr>
                                      <p:to>
                                        <p:strVal val="visible"/>
                                      </p:to>
                                    </p:set>
                                    <p:anim calcmode="lin" valueType="num">
                                      <p:cBhvr>
                                        <p:cTn id="241" dur="1000" fill="hold"/>
                                        <p:tgtEl>
                                          <p:spTgt spid="9"/>
                                        </p:tgtEl>
                                        <p:attrNameLst>
                                          <p:attrName>ppt_w</p:attrName>
                                        </p:attrNameLst>
                                      </p:cBhvr>
                                      <p:tavLst>
                                        <p:tav tm="0">
                                          <p:val>
                                            <p:fltVal val="0"/>
                                          </p:val>
                                        </p:tav>
                                        <p:tav tm="100000">
                                          <p:val>
                                            <p:strVal val="#ppt_w"/>
                                          </p:val>
                                        </p:tav>
                                      </p:tavLst>
                                    </p:anim>
                                    <p:anim calcmode="lin" valueType="num">
                                      <p:cBhvr>
                                        <p:cTn id="242" dur="1000" fill="hold"/>
                                        <p:tgtEl>
                                          <p:spTgt spid="9"/>
                                        </p:tgtEl>
                                        <p:attrNameLst>
                                          <p:attrName>ppt_h</p:attrName>
                                        </p:attrNameLst>
                                      </p:cBhvr>
                                      <p:tavLst>
                                        <p:tav tm="0">
                                          <p:val>
                                            <p:fltVal val="0"/>
                                          </p:val>
                                        </p:tav>
                                        <p:tav tm="100000">
                                          <p:val>
                                            <p:strVal val="#ppt_h"/>
                                          </p:val>
                                        </p:tav>
                                      </p:tavLst>
                                    </p:anim>
                                    <p:anim calcmode="lin" valueType="num">
                                      <p:cBhvr>
                                        <p:cTn id="243" dur="1000" fill="hold"/>
                                        <p:tgtEl>
                                          <p:spTgt spid="9"/>
                                        </p:tgtEl>
                                        <p:attrNameLst>
                                          <p:attrName>style.rotation</p:attrName>
                                        </p:attrNameLst>
                                      </p:cBhvr>
                                      <p:tavLst>
                                        <p:tav tm="0">
                                          <p:val>
                                            <p:fltVal val="90"/>
                                          </p:val>
                                        </p:tav>
                                        <p:tav tm="100000">
                                          <p:val>
                                            <p:fltVal val="0"/>
                                          </p:val>
                                        </p:tav>
                                      </p:tavLst>
                                    </p:anim>
                                    <p:animEffect transition="in" filter="fade">
                                      <p:cBhvr>
                                        <p:cTn id="244" dur="1000"/>
                                        <p:tgtEl>
                                          <p:spTgt spid="9"/>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3"/>
                                        </p:tgtEl>
                                        <p:attrNameLst>
                                          <p:attrName>style.visibility</p:attrName>
                                        </p:attrNameLst>
                                      </p:cBhvr>
                                      <p:to>
                                        <p:strVal val="visible"/>
                                      </p:to>
                                    </p:set>
                                    <p:animEffect transition="in" filter="fade">
                                      <p:cBhvr>
                                        <p:cTn id="247" dur="500"/>
                                        <p:tgtEl>
                                          <p:spTgt spid="3"/>
                                        </p:tgtEl>
                                      </p:cBhvr>
                                    </p:animEffect>
                                  </p:childTnLst>
                                </p:cTn>
                              </p:par>
                            </p:childTnLst>
                          </p:cTn>
                        </p:par>
                        <p:par>
                          <p:cTn id="248" fill="hold">
                            <p:stCondLst>
                              <p:cond delay="10050"/>
                            </p:stCondLst>
                            <p:childTnLst>
                              <p:par>
                                <p:cTn id="249" presetID="0" presetClass="path" presetSubtype="0" accel="50000" decel="50000" fill="hold" grpId="0" nodeType="afterEffect">
                                  <p:stCondLst>
                                    <p:cond delay="0"/>
                                  </p:stCondLst>
                                  <p:childTnLst>
                                    <p:animMotion origin="layout" path="M 7.77778E-6 -2.22222E-6 L 7.77778E-6 -2.22222E-6 C 0.00105 -0.01451 0.00087 -0.02932 0.0033 -0.04321 C 0.00487 -0.05093 0.00834 -0.0571 0.01146 -0.06358 C 0.01893 -0.07932 0.02744 -0.09043 0.03664 -0.10247 C 0.05018 -0.11975 0.04324 -0.11142 0.05851 -0.12068 C 0.06633 -0.12562 0.07657 -0.13426 0.0849 -0.13704 C 0.10087 -0.14259 0.1158 -0.14198 0.13212 -0.14321 L 0.15504 -0.14537 C 0.21997 -0.16358 0.18733 -0.1571 0.31598 -0.14136 C 0.32014 -0.14074 0.32362 -0.1355 0.32744 -0.13303 C 0.34098 -0.125 0.34133 -0.12809 0.35157 -0.11883 C 0.35209 -0.11821 0.35244 -0.11729 0.35278 -0.11667 L 0.354 -0.11667 " pathEditMode="relative" ptsTypes="AAAAAAAAAAAAAA">
                                      <p:cBhvr>
                                        <p:cTn id="250" dur="2000" fill="hold"/>
                                        <p:tgtEl>
                                          <p:spTgt spid="62"/>
                                        </p:tgtEl>
                                        <p:attrNameLst>
                                          <p:attrName>ppt_x</p:attrName>
                                          <p:attrName>ppt_y</p:attrName>
                                        </p:attrNameLst>
                                      </p:cBhvr>
                                    </p:animMotion>
                                  </p:childTnLst>
                                </p:cTn>
                              </p:par>
                              <p:par>
                                <p:cTn id="251" presetID="45" presetClass="entr" presetSubtype="0" fill="hold" grpId="1" nodeType="withEffect">
                                  <p:stCondLst>
                                    <p:cond delay="0"/>
                                  </p:stCondLst>
                                  <p:childTnLst>
                                    <p:set>
                                      <p:cBhvr>
                                        <p:cTn id="252" dur="1" fill="hold">
                                          <p:stCondLst>
                                            <p:cond delay="0"/>
                                          </p:stCondLst>
                                        </p:cTn>
                                        <p:tgtEl>
                                          <p:spTgt spid="62"/>
                                        </p:tgtEl>
                                        <p:attrNameLst>
                                          <p:attrName>style.visibility</p:attrName>
                                        </p:attrNameLst>
                                      </p:cBhvr>
                                      <p:to>
                                        <p:strVal val="visible"/>
                                      </p:to>
                                    </p:set>
                                    <p:animEffect transition="in" filter="fade">
                                      <p:cBhvr>
                                        <p:cTn id="253" dur="2000"/>
                                        <p:tgtEl>
                                          <p:spTgt spid="62"/>
                                        </p:tgtEl>
                                      </p:cBhvr>
                                    </p:animEffect>
                                    <p:anim calcmode="lin" valueType="num">
                                      <p:cBhvr>
                                        <p:cTn id="254" dur="2000" fill="hold"/>
                                        <p:tgtEl>
                                          <p:spTgt spid="62"/>
                                        </p:tgtEl>
                                        <p:attrNameLst>
                                          <p:attrName>ppt_w</p:attrName>
                                        </p:attrNameLst>
                                      </p:cBhvr>
                                      <p:tavLst>
                                        <p:tav tm="0" fmla="#ppt_w*sin(2.5*pi*$)">
                                          <p:val>
                                            <p:fltVal val="0"/>
                                          </p:val>
                                        </p:tav>
                                        <p:tav tm="100000">
                                          <p:val>
                                            <p:fltVal val="1"/>
                                          </p:val>
                                        </p:tav>
                                      </p:tavLst>
                                    </p:anim>
                                    <p:anim calcmode="lin" valueType="num">
                                      <p:cBhvr>
                                        <p:cTn id="255" dur="2000" fill="hold"/>
                                        <p:tgtEl>
                                          <p:spTgt spid="62"/>
                                        </p:tgtEl>
                                        <p:attrNameLst>
                                          <p:attrName>ppt_h</p:attrName>
                                        </p:attrNameLst>
                                      </p:cBhvr>
                                      <p:tavLst>
                                        <p:tav tm="0">
                                          <p:val>
                                            <p:strVal val="#ppt_h"/>
                                          </p:val>
                                        </p:tav>
                                        <p:tav tm="100000">
                                          <p:val>
                                            <p:strVal val="#ppt_h"/>
                                          </p:val>
                                        </p:tav>
                                      </p:tavLst>
                                    </p:anim>
                                  </p:childTnLst>
                                </p:cTn>
                              </p:par>
                              <p:par>
                                <p:cTn id="256" presetID="0" presetClass="path" presetSubtype="0" accel="50000" decel="50000" fill="hold" grpId="0" nodeType="withEffect">
                                  <p:stCondLst>
                                    <p:cond delay="250"/>
                                  </p:stCondLst>
                                  <p:childTnLst>
                                    <p:animMotion origin="layout" path="M 0 0 L 0 0 C -0.00278 -0.00432 -0.00538 -0.00864 -0.00816 -0.01235 C -0.01476 -0.0213 -0.01181 -0.01636 -0.01736 -0.02068 C -0.01892 -0.02161 -0.02031 -0.02315 -0.02187 -0.02469 C -0.02274 -0.02654 -0.02309 -0.02932 -0.02431 -0.03087 C -0.02674 -0.03457 -0.03038 -0.03549 -0.03333 -0.03673 C -0.03889 -0.04321 -0.03559 -0.04012 -0.04375 -0.04506 C -0.04496 -0.04568 -0.04618 -0.04599 -0.04722 -0.04722 C -0.0526 -0.0534 -0.04878 -0.05 -0.05642 -0.05309 C -0.05955 -0.05432 -0.06562 -0.05741 -0.06562 -0.05741 C -0.06667 -0.05864 -0.06788 -0.06019 -0.0691 -0.06142 C -0.07187 -0.06389 -0.07413 -0.06358 -0.07708 -0.06543 C -0.07865 -0.06667 -0.08021 -0.06821 -0.08177 -0.06945 C -0.08351 -0.07099 -0.08559 -0.07222 -0.0875 -0.07377 C -0.09271 -0.07716 -0.08976 -0.07469 -0.0967 -0.07778 C -0.09774 -0.07809 -0.09896 -0.07901 -0.1 -0.07963 C -0.10156 -0.08056 -0.10312 -0.08117 -0.10469 -0.08179 C -0.1059 -0.08241 -0.10694 -0.08333 -0.10816 -0.08395 C -0.11007 -0.08457 -0.11198 -0.08519 -0.11389 -0.0858 C -0.1151 -0.08735 -0.11597 -0.08889 -0.11736 -0.08982 C -0.11875 -0.09105 -0.12049 -0.09136 -0.12187 -0.09198 C -0.12309 -0.09259 -0.12431 -0.09321 -0.12535 -0.09414 C -0.12691 -0.09537 -0.12847 -0.09691 -0.13003 -0.09815 C -0.13108 -0.09908 -0.13229 -0.09938 -0.13333 -0.10031 C -0.13542 -0.10154 -0.13715 -0.1034 -0.13924 -0.10432 C -0.14253 -0.10556 -0.14601 -0.10556 -0.14948 -0.10617 C -0.15451 -0.10864 -0.15538 -0.10926 -0.16094 -0.11049 C -0.16476 -0.11111 -0.16875 -0.11173 -0.17257 -0.11235 C -0.17517 -0.11296 -0.17778 -0.11389 -0.18056 -0.11451 L -0.18976 -0.11636 L -0.2875 -0.11451 C -0.28976 -0.11451 -0.29201 -0.11296 -0.29427 -0.11235 C -0.29861 -0.11142 -0.30278 -0.11111 -0.30694 -0.11049 C -0.31371 -0.10648 -0.30729 -0.10988 -0.31736 -0.10617 C -0.32326 -0.10432 -0.32031 -0.10494 -0.32535 -0.10216 C -0.32691 -0.10154 -0.32847 -0.10093 -0.33003 -0.10031 C -0.33351 -0.09815 -0.33681 -0.09568 -0.34028 -0.09414 C -0.34184 -0.09352 -0.3434 -0.0929 -0.34496 -0.09198 C -0.34687 -0.09074 -0.34878 -0.0892 -0.35069 -0.08796 C -0.35677 -0.08395 -0.3566 -0.08426 -0.36215 -0.08179 C -0.3724 -0.07253 -0.36806 -0.07562 -0.37483 -0.07161 C -0.37969 -0.06512 -0.37951 -0.06482 -0.38507 -0.05926 C -0.38663 -0.05772 -0.38819 -0.05679 -0.38976 -0.05525 C -0.39219 -0.05278 -0.3941 -0.04938 -0.3967 -0.04722 C -0.39809 -0.04568 -0.39965 -0.04445 -0.40121 -0.0429 C -0.40312 -0.04105 -0.40503 -0.03858 -0.40694 -0.03673 C -0.41996 -0.02531 -0.39826 -0.04784 -0.4151 -0.03087 C -0.41615 -0.02963 -0.41736 -0.02778 -0.4184 -0.02654 C -0.41996 -0.025 -0.42153 -0.02408 -0.42309 -0.02253 C -0.42431 -0.0213 -0.42535 -0.01975 -0.42656 -0.01852 C -0.42795 -0.01698 -0.42969 -0.01574 -0.43108 -0.01451 C -0.43316 -0.01235 -0.4349 -0.01049 -0.43681 -0.00833 C -0.43802 -0.0071 -0.43906 -0.00525 -0.44028 -0.00432 C -0.44236 -0.00247 -0.44635 -0.00124 -0.44844 0 C -0.45295 0.00247 -0.45729 0.00679 -0.46215 0.00802 L -0.4783 0.01204 L -0.48628 0.01636 C -0.48785 0.01697 -0.48941 0.01728 -0.49097 0.01821 C -0.49479 0.02068 -0.49844 0.02407 -0.50243 0.02654 C -0.50729 0.02932 -0.50469 0.02809 -0.51042 0.03055 C -0.51701 0.03827 -0.51128 0.03272 -0.52309 0.03673 C -0.5316 0.03951 -0.52118 0.03765 -0.53003 0.0429 C -0.53108 0.04352 -0.53229 0.0429 -0.53333 0.0429 L -0.53333 0.0429 " pathEditMode="relative" ptsTypes="AAAAAAAAAAAAAAAAAAAAAAAAAAAAAAAAAAAAAAAAAAAAAAAAAAAAAAAAAAAAAAAAA">
                                      <p:cBhvr>
                                        <p:cTn id="257" dur="2000" fill="hold"/>
                                        <p:tgtEl>
                                          <p:spTgt spid="59"/>
                                        </p:tgtEl>
                                        <p:attrNameLst>
                                          <p:attrName>ppt_x</p:attrName>
                                          <p:attrName>ppt_y</p:attrName>
                                        </p:attrNameLst>
                                      </p:cBhvr>
                                    </p:animMotion>
                                  </p:childTnLst>
                                </p:cTn>
                              </p:par>
                              <p:par>
                                <p:cTn id="258" presetID="45" presetClass="entr" presetSubtype="0" fill="hold" grpId="1" nodeType="withEffect">
                                  <p:stCondLst>
                                    <p:cond delay="250"/>
                                  </p:stCondLst>
                                  <p:childTnLst>
                                    <p:set>
                                      <p:cBhvr>
                                        <p:cTn id="259" dur="1" fill="hold">
                                          <p:stCondLst>
                                            <p:cond delay="0"/>
                                          </p:stCondLst>
                                        </p:cTn>
                                        <p:tgtEl>
                                          <p:spTgt spid="59"/>
                                        </p:tgtEl>
                                        <p:attrNameLst>
                                          <p:attrName>style.visibility</p:attrName>
                                        </p:attrNameLst>
                                      </p:cBhvr>
                                      <p:to>
                                        <p:strVal val="visible"/>
                                      </p:to>
                                    </p:set>
                                    <p:animEffect transition="in" filter="fade">
                                      <p:cBhvr>
                                        <p:cTn id="260" dur="2000"/>
                                        <p:tgtEl>
                                          <p:spTgt spid="59"/>
                                        </p:tgtEl>
                                      </p:cBhvr>
                                    </p:animEffect>
                                    <p:anim calcmode="lin" valueType="num">
                                      <p:cBhvr>
                                        <p:cTn id="261" dur="2000" fill="hold"/>
                                        <p:tgtEl>
                                          <p:spTgt spid="59"/>
                                        </p:tgtEl>
                                        <p:attrNameLst>
                                          <p:attrName>ppt_w</p:attrName>
                                        </p:attrNameLst>
                                      </p:cBhvr>
                                      <p:tavLst>
                                        <p:tav tm="0" fmla="#ppt_w*sin(2.5*pi*$)">
                                          <p:val>
                                            <p:fltVal val="0"/>
                                          </p:val>
                                        </p:tav>
                                        <p:tav tm="100000">
                                          <p:val>
                                            <p:fltVal val="1"/>
                                          </p:val>
                                        </p:tav>
                                      </p:tavLst>
                                    </p:anim>
                                    <p:anim calcmode="lin" valueType="num">
                                      <p:cBhvr>
                                        <p:cTn id="262" dur="2000" fill="hold"/>
                                        <p:tgtEl>
                                          <p:spTgt spid="59"/>
                                        </p:tgtEl>
                                        <p:attrNameLst>
                                          <p:attrName>ppt_h</p:attrName>
                                        </p:attrNameLst>
                                      </p:cBhvr>
                                      <p:tavLst>
                                        <p:tav tm="0">
                                          <p:val>
                                            <p:strVal val="#ppt_h"/>
                                          </p:val>
                                        </p:tav>
                                        <p:tav tm="100000">
                                          <p:val>
                                            <p:strVal val="#ppt_h"/>
                                          </p:val>
                                        </p:tav>
                                      </p:tavLst>
                                    </p:anim>
                                  </p:childTnLst>
                                </p:cTn>
                              </p:par>
                              <p:par>
                                <p:cTn id="263" presetID="0" presetClass="path" presetSubtype="0" accel="50000" decel="50000" fill="hold" grpId="0" nodeType="withEffect">
                                  <p:stCondLst>
                                    <p:cond delay="0"/>
                                  </p:stCondLst>
                                  <p:childTnLst>
                                    <p:animMotion origin="layout" path="M 0.01111 -0.14568 L 0.01111 -0.14537 C 0.07587 -0.15556 0.04375 -0.15154 0.18177 -0.14568 C 0.19358 -0.14537 0.19479 -0.14013 0.20486 -0.13611 C 0.2066 -0.13519 0.20868 -0.13457 0.21059 -0.13364 C 0.21337 -0.1321 0.21632 -0.12994 0.21927 -0.12871 L 0.225 -0.12624 C 0.23507 -0.11513 0.23056 -0.11852 0.2382 -0.1142 C 0.23993 -0.11142 0.2467 -0.10185 0.24966 -0.09938 C 0.25104 -0.09815 0.25261 -0.09815 0.25417 -0.09722 C 0.25556 -0.09568 0.25677 -0.09352 0.25851 -0.09198 C 0.26302 -0.08827 0.27292 -0.08241 0.27292 -0.0821 C 0.27483 -0.07901 0.27639 -0.07562 0.27865 -0.07253 C 0.27986 -0.07099 0.28177 -0.07192 0.28299 -0.07037 C 0.2842 -0.06852 0.28455 -0.06482 0.28577 -0.06296 C 0.28716 -0.06111 0.28889 -0.06142 0.29011 -0.0605 C 0.29219 -0.05895 0.2941 -0.05741 0.29601 -0.05556 C 0.29809 -0.0534 0.29983 -0.05031 0.30174 -0.04815 C 0.30365 -0.0463 0.30573 -0.04537 0.30764 -0.04352 C 0.31007 -0.04043 0.31216 -0.03642 0.31493 -0.03364 C 0.31788 -0.03025 0.32466 -0.02624 0.32778 -0.02408 C 0.33577 -0.0108 0.32813 -0.0213 0.3408 -0.01173 C 0.35382 -0.00216 0.33559 -0.0108 0.35087 -0.00432 C 0.35295 -0.00247 0.35486 -0.00124 0.35677 0.00031 C 0.35816 0.00154 0.35972 0.00185 0.36111 0.00278 C 0.36268 0.00432 0.36389 0.00648 0.36528 0.00771 C 0.38472 0.0216 0.35486 -0.00494 0.37847 0.01512 C 0.38108 0.01728 0.38334 0.02006 0.38559 0.02253 C 0.38802 0.02438 0.39045 0.02562 0.39288 0.02716 C 0.39566 0.02901 0.40157 0.0321 0.40157 0.03241 C 0.40313 0.03395 0.40452 0.0358 0.40608 0.03704 C 0.40886 0.03889 0.41476 0.04197 0.41476 0.04228 C 0.42361 0.05216 0.41424 0.04259 0.42327 0.04938 C 0.43681 0.05926 0.42691 0.05432 0.43768 0.05895 C 0.44861 0.07129 0.4349 0.0571 0.44792 0.06636 C 0.44948 0.06728 0.45104 0.06913 0.45226 0.07099 C 0.45382 0.07315 0.45469 0.07685 0.45643 0.07839 C 0.45886 0.08025 0.46146 0.08025 0.46389 0.08086 C 0.46736 0.08487 0.46979 0.08796 0.47396 0.09043 C 0.4757 0.09197 0.47795 0.09228 0.47969 0.09321 C 0.48438 0.09506 0.48716 0.09506 0.49132 0.09784 C 0.49323 0.09938 0.49497 0.10154 0.49722 0.10308 C 0.50087 0.10494 0.50504 0.10555 0.50868 0.10771 C 0.51163 0.10926 0.51441 0.11142 0.51754 0.11265 C 0.51927 0.11327 0.52118 0.1142 0.52309 0.11512 C 0.52309 0.11543 0.53403 0.12099 0.53629 0.12253 C 0.5375 0.12315 0.53907 0.12438 0.54045 0.12469 C 0.54341 0.12531 0.54636 0.12623 0.54913 0.12716 C 0.56424 0.13271 0.53976 0.12531 0.55938 0.13457 C 0.56268 0.13611 0.56597 0.13611 0.56945 0.13673 C 0.57188 0.13858 0.57431 0.14043 0.57674 0.14197 C 0.58056 0.14413 0.59688 0.14907 0.59705 0.14907 C 0.59948 0.15 0.60191 0.15 0.60417 0.15154 C 0.60712 0.15308 0.6099 0.15586 0.61285 0.15648 L 0.63177 0.15895 C 0.63455 0.15957 0.6375 0.16049 0.64028 0.16142 C 0.64514 0.16296 0.65 0.16543 0.65469 0.16636 L 0.67222 0.16852 C 0.69011 0.17469 0.66528 0.16667 0.69532 0.17376 C 0.71615 0.17808 0.67709 0.17438 0.71268 0.17839 C 0.73438 0.18117 0.73386 0.18055 0.74601 0.18055 L 0.74601 0.18117 " pathEditMode="relative" rAng="0" ptsTypes="AAAAAAAAAAAAAAAAAAAAAAAAAAAAAAAAAAAAAAAAAAAAAAAAAAAAAAAAAAAAAA">
                                      <p:cBhvr>
                                        <p:cTn id="264" dur="2000" fill="hold"/>
                                        <p:tgtEl>
                                          <p:spTgt spid="60"/>
                                        </p:tgtEl>
                                        <p:attrNameLst>
                                          <p:attrName>ppt_x</p:attrName>
                                          <p:attrName>ppt_y</p:attrName>
                                        </p:attrNameLst>
                                      </p:cBhvr>
                                      <p:rCtr x="36753" y="16019"/>
                                    </p:animMotion>
                                  </p:childTnLst>
                                </p:cTn>
                              </p:par>
                              <p:par>
                                <p:cTn id="265" presetID="45" presetClass="entr" presetSubtype="0" fill="hold" grpId="1" nodeType="withEffect">
                                  <p:stCondLst>
                                    <p:cond delay="0"/>
                                  </p:stCondLst>
                                  <p:childTnLst>
                                    <p:set>
                                      <p:cBhvr>
                                        <p:cTn id="266" dur="1" fill="hold">
                                          <p:stCondLst>
                                            <p:cond delay="0"/>
                                          </p:stCondLst>
                                        </p:cTn>
                                        <p:tgtEl>
                                          <p:spTgt spid="60"/>
                                        </p:tgtEl>
                                        <p:attrNameLst>
                                          <p:attrName>style.visibility</p:attrName>
                                        </p:attrNameLst>
                                      </p:cBhvr>
                                      <p:to>
                                        <p:strVal val="visible"/>
                                      </p:to>
                                    </p:set>
                                    <p:animEffect transition="in" filter="fade">
                                      <p:cBhvr>
                                        <p:cTn id="267" dur="2000"/>
                                        <p:tgtEl>
                                          <p:spTgt spid="60"/>
                                        </p:tgtEl>
                                      </p:cBhvr>
                                    </p:animEffect>
                                    <p:anim calcmode="lin" valueType="num">
                                      <p:cBhvr>
                                        <p:cTn id="268" dur="2000" fill="hold"/>
                                        <p:tgtEl>
                                          <p:spTgt spid="60"/>
                                        </p:tgtEl>
                                        <p:attrNameLst>
                                          <p:attrName>ppt_w</p:attrName>
                                        </p:attrNameLst>
                                      </p:cBhvr>
                                      <p:tavLst>
                                        <p:tav tm="0" fmla="#ppt_w*sin(2.5*pi*$)">
                                          <p:val>
                                            <p:fltVal val="0"/>
                                          </p:val>
                                        </p:tav>
                                        <p:tav tm="100000">
                                          <p:val>
                                            <p:fltVal val="1"/>
                                          </p:val>
                                        </p:tav>
                                      </p:tavLst>
                                    </p:anim>
                                    <p:anim calcmode="lin" valueType="num">
                                      <p:cBhvr>
                                        <p:cTn id="269" dur="2000" fill="hold"/>
                                        <p:tgtEl>
                                          <p:spTgt spid="60"/>
                                        </p:tgtEl>
                                        <p:attrNameLst>
                                          <p:attrName>ppt_h</p:attrName>
                                        </p:attrNameLst>
                                      </p:cBhvr>
                                      <p:tavLst>
                                        <p:tav tm="0">
                                          <p:val>
                                            <p:strVal val="#ppt_h"/>
                                          </p:val>
                                        </p:tav>
                                        <p:tav tm="100000">
                                          <p:val>
                                            <p:strVal val="#ppt_h"/>
                                          </p:val>
                                        </p:tav>
                                      </p:tavLst>
                                    </p:anim>
                                  </p:childTnLst>
                                </p:cTn>
                              </p:par>
                              <p:par>
                                <p:cTn id="270" presetID="0" presetClass="path" presetSubtype="0" accel="50000" decel="50000" fill="hold" grpId="0" nodeType="withEffect">
                                  <p:stCondLst>
                                    <p:cond delay="250"/>
                                  </p:stCondLst>
                                  <p:childTnLst>
                                    <p:animMotion origin="layout" path="M 8.61111E-6 8.64198E-7 L 8.61111E-6 8.64198E-7 C -0.00312 0.00679 -0.00538 0.01512 -0.0092 0.02037 C -0.01545 0.0284 -0.02291 0.03364 -0.03003 0.03889 C -0.04999 0.0534 -0.05642 0.05401 -0.07708 0.06142 C -0.09808 0.05864 -0.11926 0.05741 -0.14027 0.05309 C -0.15069 0.05093 -0.17135 0.03704 -0.18055 0.03272 C -0.18767 0.02932 -0.19513 0.02685 -0.20242 0.02438 C -0.21857 0.01944 -0.23281 0.01883 -0.24947 0.01636 C -0.31024 0.0071 -0.23124 0.01759 -0.3059 0.00802 C -0.33229 0.00864 -0.35867 0.00833 -0.38506 0.01019 C -0.39062 0.01049 -0.39583 0.01358 -0.40121 0.0142 C -0.41683 0.01636 -0.43263 0.01698 -0.44843 0.01821 C -0.45069 0.01883 -0.45295 0.01975 -0.4552 0.02037 C -0.4644 0.02253 -0.47378 0.02377 -0.48281 0.02654 C -0.48906 0.0284 -0.49496 0.03241 -0.50121 0.03457 C -0.51076 0.03796 -0.52048 0.03951 -0.53003 0.0429 C -0.53801 0.04568 -0.546 0.05062 -0.55416 0.05309 C -0.57777 0.06049 -0.57899 0.05926 -0.59999 0.05926 L -0.59999 0.05926 " pathEditMode="relative" ptsTypes="AAAAAAAAAAAAAAAAAAAA">
                                      <p:cBhvr>
                                        <p:cTn id="271" dur="2000" fill="hold"/>
                                        <p:tgtEl>
                                          <p:spTgt spid="61"/>
                                        </p:tgtEl>
                                        <p:attrNameLst>
                                          <p:attrName>ppt_x</p:attrName>
                                          <p:attrName>ppt_y</p:attrName>
                                        </p:attrNameLst>
                                      </p:cBhvr>
                                    </p:animMotion>
                                  </p:childTnLst>
                                </p:cTn>
                              </p:par>
                              <p:par>
                                <p:cTn id="272" presetID="45" presetClass="entr" presetSubtype="0" fill="hold" grpId="1" nodeType="withEffect">
                                  <p:stCondLst>
                                    <p:cond delay="250"/>
                                  </p:stCondLst>
                                  <p:childTnLst>
                                    <p:set>
                                      <p:cBhvr>
                                        <p:cTn id="273" dur="1" fill="hold">
                                          <p:stCondLst>
                                            <p:cond delay="0"/>
                                          </p:stCondLst>
                                        </p:cTn>
                                        <p:tgtEl>
                                          <p:spTgt spid="61"/>
                                        </p:tgtEl>
                                        <p:attrNameLst>
                                          <p:attrName>style.visibility</p:attrName>
                                        </p:attrNameLst>
                                      </p:cBhvr>
                                      <p:to>
                                        <p:strVal val="visible"/>
                                      </p:to>
                                    </p:set>
                                    <p:animEffect transition="in" filter="fade">
                                      <p:cBhvr>
                                        <p:cTn id="274" dur="2000"/>
                                        <p:tgtEl>
                                          <p:spTgt spid="61"/>
                                        </p:tgtEl>
                                      </p:cBhvr>
                                    </p:animEffect>
                                    <p:anim calcmode="lin" valueType="num">
                                      <p:cBhvr>
                                        <p:cTn id="275" dur="2000" fill="hold"/>
                                        <p:tgtEl>
                                          <p:spTgt spid="61"/>
                                        </p:tgtEl>
                                        <p:attrNameLst>
                                          <p:attrName>ppt_w</p:attrName>
                                        </p:attrNameLst>
                                      </p:cBhvr>
                                      <p:tavLst>
                                        <p:tav tm="0" fmla="#ppt_w*sin(2.5*pi*$)">
                                          <p:val>
                                            <p:fltVal val="0"/>
                                          </p:val>
                                        </p:tav>
                                        <p:tav tm="100000">
                                          <p:val>
                                            <p:fltVal val="1"/>
                                          </p:val>
                                        </p:tav>
                                      </p:tavLst>
                                    </p:anim>
                                    <p:anim calcmode="lin" valueType="num">
                                      <p:cBhvr>
                                        <p:cTn id="276" dur="2000" fill="hold"/>
                                        <p:tgtEl>
                                          <p:spTgt spid="61"/>
                                        </p:tgtEl>
                                        <p:attrNameLst>
                                          <p:attrName>ppt_h</p:attrName>
                                        </p:attrNameLst>
                                      </p:cBhvr>
                                      <p:tavLst>
                                        <p:tav tm="0">
                                          <p:val>
                                            <p:strVal val="#ppt_h"/>
                                          </p:val>
                                        </p:tav>
                                        <p:tav tm="100000">
                                          <p:val>
                                            <p:strVal val="#ppt_h"/>
                                          </p:val>
                                        </p:tav>
                                      </p:tavLst>
                                    </p:anim>
                                  </p:childTnLst>
                                </p:cTn>
                              </p:par>
                            </p:childTnLst>
                          </p:cTn>
                        </p:par>
                        <p:par>
                          <p:cTn id="277" fill="hold">
                            <p:stCondLst>
                              <p:cond delay="12300"/>
                            </p:stCondLst>
                            <p:childTnLst>
                              <p:par>
                                <p:cTn id="278" presetID="47" presetClass="entr" presetSubtype="0" fill="hold" grpId="0" nodeType="afterEffect">
                                  <p:stCondLst>
                                    <p:cond delay="0"/>
                                  </p:stCondLst>
                                  <p:childTnLst>
                                    <p:set>
                                      <p:cBhvr>
                                        <p:cTn id="279" dur="1" fill="hold">
                                          <p:stCondLst>
                                            <p:cond delay="0"/>
                                          </p:stCondLst>
                                        </p:cTn>
                                        <p:tgtEl>
                                          <p:spTgt spid="58"/>
                                        </p:tgtEl>
                                        <p:attrNameLst>
                                          <p:attrName>style.visibility</p:attrName>
                                        </p:attrNameLst>
                                      </p:cBhvr>
                                      <p:to>
                                        <p:strVal val="visible"/>
                                      </p:to>
                                    </p:set>
                                    <p:animEffect transition="in" filter="fade">
                                      <p:cBhvr>
                                        <p:cTn id="280" dur="1000"/>
                                        <p:tgtEl>
                                          <p:spTgt spid="58"/>
                                        </p:tgtEl>
                                      </p:cBhvr>
                                    </p:animEffect>
                                    <p:anim calcmode="lin" valueType="num">
                                      <p:cBhvr>
                                        <p:cTn id="281" dur="1000" fill="hold"/>
                                        <p:tgtEl>
                                          <p:spTgt spid="58"/>
                                        </p:tgtEl>
                                        <p:attrNameLst>
                                          <p:attrName>ppt_x</p:attrName>
                                        </p:attrNameLst>
                                      </p:cBhvr>
                                      <p:tavLst>
                                        <p:tav tm="0">
                                          <p:val>
                                            <p:strVal val="#ppt_x"/>
                                          </p:val>
                                        </p:tav>
                                        <p:tav tm="100000">
                                          <p:val>
                                            <p:strVal val="#ppt_x"/>
                                          </p:val>
                                        </p:tav>
                                      </p:tavLst>
                                    </p:anim>
                                    <p:anim calcmode="lin" valueType="num">
                                      <p:cBhvr>
                                        <p:cTn id="282" dur="1000" fill="hold"/>
                                        <p:tgtEl>
                                          <p:spTgt spid="58"/>
                                        </p:tgtEl>
                                        <p:attrNameLst>
                                          <p:attrName>ppt_y</p:attrName>
                                        </p:attrNameLst>
                                      </p:cBhvr>
                                      <p:tavLst>
                                        <p:tav tm="0">
                                          <p:val>
                                            <p:strVal val="#ppt_y-.1"/>
                                          </p:val>
                                        </p:tav>
                                        <p:tav tm="100000">
                                          <p:val>
                                            <p:strVal val="#ppt_y"/>
                                          </p:val>
                                        </p:tav>
                                      </p:tavLst>
                                    </p:anim>
                                  </p:childTnLst>
                                </p:cTn>
                              </p:par>
                              <p:par>
                                <p:cTn id="283" presetID="47" presetClass="entr" presetSubtype="0" fill="hold" grpId="0" nodeType="withEffect">
                                  <p:stCondLst>
                                    <p:cond delay="0"/>
                                  </p:stCondLst>
                                  <p:childTnLst>
                                    <p:set>
                                      <p:cBhvr>
                                        <p:cTn id="284" dur="1" fill="hold">
                                          <p:stCondLst>
                                            <p:cond delay="0"/>
                                          </p:stCondLst>
                                        </p:cTn>
                                        <p:tgtEl>
                                          <p:spTgt spid="57"/>
                                        </p:tgtEl>
                                        <p:attrNameLst>
                                          <p:attrName>style.visibility</p:attrName>
                                        </p:attrNameLst>
                                      </p:cBhvr>
                                      <p:to>
                                        <p:strVal val="visible"/>
                                      </p:to>
                                    </p:set>
                                    <p:animEffect transition="in" filter="fade">
                                      <p:cBhvr>
                                        <p:cTn id="285" dur="1000"/>
                                        <p:tgtEl>
                                          <p:spTgt spid="57"/>
                                        </p:tgtEl>
                                      </p:cBhvr>
                                    </p:animEffect>
                                    <p:anim calcmode="lin" valueType="num">
                                      <p:cBhvr>
                                        <p:cTn id="286" dur="1000" fill="hold"/>
                                        <p:tgtEl>
                                          <p:spTgt spid="57"/>
                                        </p:tgtEl>
                                        <p:attrNameLst>
                                          <p:attrName>ppt_x</p:attrName>
                                        </p:attrNameLst>
                                      </p:cBhvr>
                                      <p:tavLst>
                                        <p:tav tm="0">
                                          <p:val>
                                            <p:strVal val="#ppt_x"/>
                                          </p:val>
                                        </p:tav>
                                        <p:tav tm="100000">
                                          <p:val>
                                            <p:strVal val="#ppt_x"/>
                                          </p:val>
                                        </p:tav>
                                      </p:tavLst>
                                    </p:anim>
                                    <p:anim calcmode="lin" valueType="num">
                                      <p:cBhvr>
                                        <p:cTn id="287" dur="1000" fill="hold"/>
                                        <p:tgtEl>
                                          <p:spTgt spid="57"/>
                                        </p:tgtEl>
                                        <p:attrNameLst>
                                          <p:attrName>ppt_y</p:attrName>
                                        </p:attrNameLst>
                                      </p:cBhvr>
                                      <p:tavLst>
                                        <p:tav tm="0">
                                          <p:val>
                                            <p:strVal val="#ppt_y-.1"/>
                                          </p:val>
                                        </p:tav>
                                        <p:tav tm="100000">
                                          <p:val>
                                            <p:strVal val="#ppt_y"/>
                                          </p:val>
                                        </p:tav>
                                      </p:tavLst>
                                    </p:anim>
                                  </p:childTnLst>
                                </p:cTn>
                              </p:par>
                            </p:childTnLst>
                          </p:cTn>
                        </p:par>
                        <p:par>
                          <p:cTn id="288" fill="hold">
                            <p:stCondLst>
                              <p:cond delay="13300"/>
                            </p:stCondLst>
                            <p:childTnLst>
                              <p:par>
                                <p:cTn id="289" presetID="2" presetClass="entr" presetSubtype="3" decel="38000" fill="hold" nodeType="afterEffect">
                                  <p:stCondLst>
                                    <p:cond delay="0"/>
                                  </p:stCondLst>
                                  <p:childTnLst>
                                    <p:set>
                                      <p:cBhvr>
                                        <p:cTn id="290" dur="1" fill="hold">
                                          <p:stCondLst>
                                            <p:cond delay="0"/>
                                          </p:stCondLst>
                                        </p:cTn>
                                        <p:tgtEl>
                                          <p:spTgt spid="31"/>
                                        </p:tgtEl>
                                        <p:attrNameLst>
                                          <p:attrName>style.visibility</p:attrName>
                                        </p:attrNameLst>
                                      </p:cBhvr>
                                      <p:to>
                                        <p:strVal val="visible"/>
                                      </p:to>
                                    </p:set>
                                    <p:anim calcmode="lin" valueType="num">
                                      <p:cBhvr additive="base">
                                        <p:cTn id="291" dur="1500" fill="hold"/>
                                        <p:tgtEl>
                                          <p:spTgt spid="31"/>
                                        </p:tgtEl>
                                        <p:attrNameLst>
                                          <p:attrName>ppt_x</p:attrName>
                                        </p:attrNameLst>
                                      </p:cBhvr>
                                      <p:tavLst>
                                        <p:tav tm="0">
                                          <p:val>
                                            <p:strVal val="1+#ppt_w/2"/>
                                          </p:val>
                                        </p:tav>
                                        <p:tav tm="100000">
                                          <p:val>
                                            <p:strVal val="#ppt_x"/>
                                          </p:val>
                                        </p:tav>
                                      </p:tavLst>
                                    </p:anim>
                                    <p:anim calcmode="lin" valueType="num">
                                      <p:cBhvr additive="base">
                                        <p:cTn id="292" dur="1500" fill="hold"/>
                                        <p:tgtEl>
                                          <p:spTgt spid="31"/>
                                        </p:tgtEl>
                                        <p:attrNameLst>
                                          <p:attrName>ppt_y</p:attrName>
                                        </p:attrNameLst>
                                      </p:cBhvr>
                                      <p:tavLst>
                                        <p:tav tm="0">
                                          <p:val>
                                            <p:strVal val="0-#ppt_h/2"/>
                                          </p:val>
                                        </p:tav>
                                        <p:tav tm="100000">
                                          <p:val>
                                            <p:strVal val="#ppt_y"/>
                                          </p:val>
                                        </p:tav>
                                      </p:tavLst>
                                    </p:anim>
                                  </p:childTnLst>
                                </p:cTn>
                              </p:par>
                              <p:par>
                                <p:cTn id="293" presetID="2" presetClass="entr" presetSubtype="8" fill="hold" nodeType="withEffect">
                                  <p:stCondLst>
                                    <p:cond delay="0"/>
                                  </p:stCondLst>
                                  <p:childTnLst>
                                    <p:set>
                                      <p:cBhvr>
                                        <p:cTn id="294" dur="1" fill="hold">
                                          <p:stCondLst>
                                            <p:cond delay="0"/>
                                          </p:stCondLst>
                                        </p:cTn>
                                        <p:tgtEl>
                                          <p:spTgt spid="13"/>
                                        </p:tgtEl>
                                        <p:attrNameLst>
                                          <p:attrName>style.visibility</p:attrName>
                                        </p:attrNameLst>
                                      </p:cBhvr>
                                      <p:to>
                                        <p:strVal val="visible"/>
                                      </p:to>
                                    </p:set>
                                    <p:anim calcmode="lin" valueType="num">
                                      <p:cBhvr additive="base">
                                        <p:cTn id="295" dur="500" fill="hold"/>
                                        <p:tgtEl>
                                          <p:spTgt spid="13"/>
                                        </p:tgtEl>
                                        <p:attrNameLst>
                                          <p:attrName>ppt_x</p:attrName>
                                        </p:attrNameLst>
                                      </p:cBhvr>
                                      <p:tavLst>
                                        <p:tav tm="0">
                                          <p:val>
                                            <p:strVal val="0-#ppt_w/2"/>
                                          </p:val>
                                        </p:tav>
                                        <p:tav tm="100000">
                                          <p:val>
                                            <p:strVal val="#ppt_x"/>
                                          </p:val>
                                        </p:tav>
                                      </p:tavLst>
                                    </p:anim>
                                    <p:anim calcmode="lin" valueType="num">
                                      <p:cBhvr additive="base">
                                        <p:cTn id="296" dur="500" fill="hold"/>
                                        <p:tgtEl>
                                          <p:spTgt spid="13"/>
                                        </p:tgtEl>
                                        <p:attrNameLst>
                                          <p:attrName>ppt_y</p:attrName>
                                        </p:attrNameLst>
                                      </p:cBhvr>
                                      <p:tavLst>
                                        <p:tav tm="0">
                                          <p:val>
                                            <p:strVal val="#ppt_y"/>
                                          </p:val>
                                        </p:tav>
                                        <p:tav tm="100000">
                                          <p:val>
                                            <p:strVal val="#ppt_y"/>
                                          </p:val>
                                        </p:tav>
                                      </p:tavLst>
                                    </p:anim>
                                  </p:childTnLst>
                                </p:cTn>
                              </p:par>
                              <p:par>
                                <p:cTn id="297" presetID="2" presetClass="entr" presetSubtype="4" fill="hold" nodeType="withEffect">
                                  <p:stCondLst>
                                    <p:cond delay="0"/>
                                  </p:stCondLst>
                                  <p:childTnLst>
                                    <p:set>
                                      <p:cBhvr>
                                        <p:cTn id="298" dur="1" fill="hold">
                                          <p:stCondLst>
                                            <p:cond delay="0"/>
                                          </p:stCondLst>
                                        </p:cTn>
                                        <p:tgtEl>
                                          <p:spTgt spid="7"/>
                                        </p:tgtEl>
                                        <p:attrNameLst>
                                          <p:attrName>style.visibility</p:attrName>
                                        </p:attrNameLst>
                                      </p:cBhvr>
                                      <p:to>
                                        <p:strVal val="visible"/>
                                      </p:to>
                                    </p:set>
                                    <p:anim calcmode="lin" valueType="num">
                                      <p:cBhvr additive="base">
                                        <p:cTn id="299" dur="500" fill="hold"/>
                                        <p:tgtEl>
                                          <p:spTgt spid="7"/>
                                        </p:tgtEl>
                                        <p:attrNameLst>
                                          <p:attrName>ppt_x</p:attrName>
                                        </p:attrNameLst>
                                      </p:cBhvr>
                                      <p:tavLst>
                                        <p:tav tm="0">
                                          <p:val>
                                            <p:strVal val="#ppt_x"/>
                                          </p:val>
                                        </p:tav>
                                        <p:tav tm="100000">
                                          <p:val>
                                            <p:strVal val="#ppt_x"/>
                                          </p:val>
                                        </p:tav>
                                      </p:tavLst>
                                    </p:anim>
                                    <p:anim calcmode="lin" valueType="num">
                                      <p:cBhvr additive="base">
                                        <p:cTn id="300" dur="500" fill="hold"/>
                                        <p:tgtEl>
                                          <p:spTgt spid="7"/>
                                        </p:tgtEl>
                                        <p:attrNameLst>
                                          <p:attrName>ppt_y</p:attrName>
                                        </p:attrNameLst>
                                      </p:cBhvr>
                                      <p:tavLst>
                                        <p:tav tm="0">
                                          <p:val>
                                            <p:strVal val="1+#ppt_h/2"/>
                                          </p:val>
                                        </p:tav>
                                        <p:tav tm="100000">
                                          <p:val>
                                            <p:strVal val="#ppt_y"/>
                                          </p:val>
                                        </p:tav>
                                      </p:tavLst>
                                    </p:anim>
                                  </p:childTnLst>
                                </p:cTn>
                              </p:par>
                              <p:par>
                                <p:cTn id="301" presetID="2" presetClass="entr" presetSubtype="4" fill="hold" nodeType="withEffect">
                                  <p:stCondLst>
                                    <p:cond delay="0"/>
                                  </p:stCondLst>
                                  <p:childTnLst>
                                    <p:set>
                                      <p:cBhvr>
                                        <p:cTn id="302" dur="1" fill="hold">
                                          <p:stCondLst>
                                            <p:cond delay="0"/>
                                          </p:stCondLst>
                                        </p:cTn>
                                        <p:tgtEl>
                                          <p:spTgt spid="15"/>
                                        </p:tgtEl>
                                        <p:attrNameLst>
                                          <p:attrName>style.visibility</p:attrName>
                                        </p:attrNameLst>
                                      </p:cBhvr>
                                      <p:to>
                                        <p:strVal val="visible"/>
                                      </p:to>
                                    </p:set>
                                    <p:anim calcmode="lin" valueType="num">
                                      <p:cBhvr additive="base">
                                        <p:cTn id="303" dur="500" fill="hold"/>
                                        <p:tgtEl>
                                          <p:spTgt spid="15"/>
                                        </p:tgtEl>
                                        <p:attrNameLst>
                                          <p:attrName>ppt_x</p:attrName>
                                        </p:attrNameLst>
                                      </p:cBhvr>
                                      <p:tavLst>
                                        <p:tav tm="0">
                                          <p:val>
                                            <p:strVal val="#ppt_x"/>
                                          </p:val>
                                        </p:tav>
                                        <p:tav tm="100000">
                                          <p:val>
                                            <p:strVal val="#ppt_x"/>
                                          </p:val>
                                        </p:tav>
                                      </p:tavLst>
                                    </p:anim>
                                    <p:anim calcmode="lin" valueType="num">
                                      <p:cBhvr additive="base">
                                        <p:cTn id="3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305" repeatCount="indefinite" fill="hold" display="0">
                  <p:stCondLst>
                    <p:cond delay="indefinite"/>
                  </p:stCondLst>
                  <p:endCondLst>
                    <p:cond evt="onStopAudio" delay="0">
                      <p:tgtEl>
                        <p:sldTgt/>
                      </p:tgtEl>
                    </p:cond>
                  </p:endCondLst>
                </p:cTn>
                <p:tgtEl>
                  <p:spTgt spid="10"/>
                </p:tgtEl>
              </p:cMediaNode>
            </p:audio>
          </p:childTnLst>
        </p:cTn>
      </p:par>
    </p:tnLst>
    <p:bldLst>
      <p:bldP spid="62" grpId="0" animBg="1"/>
      <p:bldP spid="62" grpId="1" animBg="1"/>
      <p:bldP spid="62" grpId="2" animBg="1"/>
      <p:bldP spid="9" grpId="0"/>
      <p:bldP spid="57" grpId="0" animBg="1"/>
      <p:bldP spid="58" grpId="0" animBg="1"/>
      <p:bldP spid="59" grpId="0" animBg="1"/>
      <p:bldP spid="59" grpId="1" animBg="1"/>
      <p:bldP spid="59" grpId="2" animBg="1"/>
      <p:bldP spid="60" grpId="0" animBg="1"/>
      <p:bldP spid="60" grpId="1" animBg="1"/>
      <p:bldP spid="60" grpId="2" animBg="1"/>
      <p:bldP spid="61" grpId="0" animBg="1"/>
      <p:bldP spid="61" grpId="1" animBg="1"/>
      <p:bldP spid="61" grpId="2"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20449538">
            <a:off x="5526152" y="-919841"/>
            <a:ext cx="4197089" cy="8721212"/>
          </a:xfrm>
          <a:custGeom>
            <a:avLst/>
            <a:gdLst>
              <a:gd name="connsiteX0" fmla="*/ 0 w 3275375"/>
              <a:gd name="connsiteY0" fmla="*/ 0 h 6615997"/>
              <a:gd name="connsiteX1" fmla="*/ 3275375 w 3275375"/>
              <a:gd name="connsiteY1" fmla="*/ 0 h 6615997"/>
              <a:gd name="connsiteX2" fmla="*/ 3275375 w 3275375"/>
              <a:gd name="connsiteY2" fmla="*/ 6615997 h 6615997"/>
              <a:gd name="connsiteX3" fmla="*/ 0 w 3275375"/>
              <a:gd name="connsiteY3" fmla="*/ 6615997 h 6615997"/>
              <a:gd name="connsiteX4" fmla="*/ 0 w 3275375"/>
              <a:gd name="connsiteY4" fmla="*/ 0 h 6615997"/>
              <a:gd name="connsiteX0" fmla="*/ 10127 w 3275375"/>
              <a:gd name="connsiteY0" fmla="*/ 0 h 6689310"/>
              <a:gd name="connsiteX1" fmla="*/ 3275375 w 3275375"/>
              <a:gd name="connsiteY1" fmla="*/ 73313 h 6689310"/>
              <a:gd name="connsiteX2" fmla="*/ 3275375 w 3275375"/>
              <a:gd name="connsiteY2" fmla="*/ 6689310 h 6689310"/>
              <a:gd name="connsiteX3" fmla="*/ 0 w 3275375"/>
              <a:gd name="connsiteY3" fmla="*/ 6689310 h 6689310"/>
              <a:gd name="connsiteX4" fmla="*/ 10127 w 3275375"/>
              <a:gd name="connsiteY4" fmla="*/ 0 h 6689310"/>
              <a:gd name="connsiteX0" fmla="*/ 10127 w 3275375"/>
              <a:gd name="connsiteY0" fmla="*/ 0 h 6689310"/>
              <a:gd name="connsiteX1" fmla="*/ 510401 w 3275375"/>
              <a:gd name="connsiteY1" fmla="*/ 202875 h 6689310"/>
              <a:gd name="connsiteX2" fmla="*/ 3275375 w 3275375"/>
              <a:gd name="connsiteY2" fmla="*/ 6689310 h 6689310"/>
              <a:gd name="connsiteX3" fmla="*/ 0 w 3275375"/>
              <a:gd name="connsiteY3" fmla="*/ 6689310 h 6689310"/>
              <a:gd name="connsiteX4" fmla="*/ 10127 w 3275375"/>
              <a:gd name="connsiteY4" fmla="*/ 0 h 6689310"/>
              <a:gd name="connsiteX0" fmla="*/ 10127 w 3513789"/>
              <a:gd name="connsiteY0" fmla="*/ 0 h 6710748"/>
              <a:gd name="connsiteX1" fmla="*/ 510401 w 3513789"/>
              <a:gd name="connsiteY1" fmla="*/ 202875 h 6710748"/>
              <a:gd name="connsiteX2" fmla="*/ 3513789 w 3513789"/>
              <a:gd name="connsiteY2" fmla="*/ 6710748 h 6710748"/>
              <a:gd name="connsiteX3" fmla="*/ 0 w 3513789"/>
              <a:gd name="connsiteY3" fmla="*/ 6689310 h 6710748"/>
              <a:gd name="connsiteX4" fmla="*/ 10127 w 3513789"/>
              <a:gd name="connsiteY4" fmla="*/ 0 h 6710748"/>
              <a:gd name="connsiteX0" fmla="*/ 6 w 3503668"/>
              <a:gd name="connsiteY0" fmla="*/ 0 h 6710748"/>
              <a:gd name="connsiteX1" fmla="*/ 500280 w 3503668"/>
              <a:gd name="connsiteY1" fmla="*/ 202875 h 6710748"/>
              <a:gd name="connsiteX2" fmla="*/ 3503668 w 3503668"/>
              <a:gd name="connsiteY2" fmla="*/ 6710748 h 6710748"/>
              <a:gd name="connsiteX3" fmla="*/ 1471558 w 3503668"/>
              <a:gd name="connsiteY3" fmla="*/ 6052034 h 6710748"/>
              <a:gd name="connsiteX4" fmla="*/ 6 w 3503668"/>
              <a:gd name="connsiteY4" fmla="*/ 0 h 6710748"/>
              <a:gd name="connsiteX0" fmla="*/ 5 w 3503667"/>
              <a:gd name="connsiteY0" fmla="*/ 0 h 6710748"/>
              <a:gd name="connsiteX1" fmla="*/ 500279 w 3503667"/>
              <a:gd name="connsiteY1" fmla="*/ 202875 h 6710748"/>
              <a:gd name="connsiteX2" fmla="*/ 3503667 w 3503667"/>
              <a:gd name="connsiteY2" fmla="*/ 6710748 h 6710748"/>
              <a:gd name="connsiteX3" fmla="*/ 1773749 w 3503667"/>
              <a:gd name="connsiteY3" fmla="*/ 6111016 h 6710748"/>
              <a:gd name="connsiteX4" fmla="*/ 5 w 3503667"/>
              <a:gd name="connsiteY4" fmla="*/ 0 h 6710748"/>
              <a:gd name="connsiteX0" fmla="*/ 5 w 3503667"/>
              <a:gd name="connsiteY0" fmla="*/ 0 h 6710748"/>
              <a:gd name="connsiteX1" fmla="*/ 500279 w 3503667"/>
              <a:gd name="connsiteY1" fmla="*/ 202875 h 6710748"/>
              <a:gd name="connsiteX2" fmla="*/ 3503667 w 3503667"/>
              <a:gd name="connsiteY2" fmla="*/ 6710748 h 6710748"/>
              <a:gd name="connsiteX3" fmla="*/ 1773749 w 3503667"/>
              <a:gd name="connsiteY3" fmla="*/ 6111016 h 6710748"/>
              <a:gd name="connsiteX4" fmla="*/ 5 w 3503667"/>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453592"/>
              <a:gd name="connsiteY0" fmla="*/ 0 h 6677970"/>
              <a:gd name="connsiteX1" fmla="*/ 450204 w 3453592"/>
              <a:gd name="connsiteY1" fmla="*/ 170097 h 6677970"/>
              <a:gd name="connsiteX2" fmla="*/ 3453592 w 3453592"/>
              <a:gd name="connsiteY2" fmla="*/ 6677970 h 6677970"/>
              <a:gd name="connsiteX3" fmla="*/ 1723674 w 3453592"/>
              <a:gd name="connsiteY3" fmla="*/ 6078238 h 6677970"/>
              <a:gd name="connsiteX4" fmla="*/ 0 w 3453592"/>
              <a:gd name="connsiteY4" fmla="*/ 0 h 6677970"/>
              <a:gd name="connsiteX0" fmla="*/ 0 w 3243781"/>
              <a:gd name="connsiteY0" fmla="*/ 0 h 6574279"/>
              <a:gd name="connsiteX1" fmla="*/ 240393 w 3243781"/>
              <a:gd name="connsiteY1" fmla="*/ 66406 h 6574279"/>
              <a:gd name="connsiteX2" fmla="*/ 3243781 w 3243781"/>
              <a:gd name="connsiteY2" fmla="*/ 6574279 h 6574279"/>
              <a:gd name="connsiteX3" fmla="*/ 1513863 w 3243781"/>
              <a:gd name="connsiteY3" fmla="*/ 5974547 h 6574279"/>
              <a:gd name="connsiteX4" fmla="*/ 0 w 3243781"/>
              <a:gd name="connsiteY4" fmla="*/ 0 h 6574279"/>
              <a:gd name="connsiteX0" fmla="*/ 0 w 3243781"/>
              <a:gd name="connsiteY0" fmla="*/ 0 h 6574279"/>
              <a:gd name="connsiteX1" fmla="*/ 240393 w 3243781"/>
              <a:gd name="connsiteY1" fmla="*/ 66406 h 6574279"/>
              <a:gd name="connsiteX2" fmla="*/ 3243781 w 3243781"/>
              <a:gd name="connsiteY2" fmla="*/ 6574279 h 6574279"/>
              <a:gd name="connsiteX3" fmla="*/ 1513863 w 3243781"/>
              <a:gd name="connsiteY3" fmla="*/ 5974547 h 6574279"/>
              <a:gd name="connsiteX4" fmla="*/ 0 w 3243781"/>
              <a:gd name="connsiteY4" fmla="*/ 0 h 6574279"/>
              <a:gd name="connsiteX0" fmla="*/ 0 w 3147817"/>
              <a:gd name="connsiteY0" fmla="*/ 0 h 6540909"/>
              <a:gd name="connsiteX1" fmla="*/ 144429 w 3147817"/>
              <a:gd name="connsiteY1" fmla="*/ 33036 h 6540909"/>
              <a:gd name="connsiteX2" fmla="*/ 3147817 w 3147817"/>
              <a:gd name="connsiteY2" fmla="*/ 6540909 h 6540909"/>
              <a:gd name="connsiteX3" fmla="*/ 1417899 w 3147817"/>
              <a:gd name="connsiteY3" fmla="*/ 5941177 h 6540909"/>
              <a:gd name="connsiteX4" fmla="*/ 0 w 3147817"/>
              <a:gd name="connsiteY4" fmla="*/ 0 h 6540909"/>
              <a:gd name="connsiteX0" fmla="*/ 0 w 3147817"/>
              <a:gd name="connsiteY0" fmla="*/ 0 h 6540909"/>
              <a:gd name="connsiteX1" fmla="*/ 144429 w 3147817"/>
              <a:gd name="connsiteY1" fmla="*/ 33036 h 6540909"/>
              <a:gd name="connsiteX2" fmla="*/ 3147817 w 3147817"/>
              <a:gd name="connsiteY2" fmla="*/ 6540909 h 6540909"/>
              <a:gd name="connsiteX3" fmla="*/ 1417899 w 3147817"/>
              <a:gd name="connsiteY3" fmla="*/ 5941177 h 6540909"/>
              <a:gd name="connsiteX4" fmla="*/ 0 w 3147817"/>
              <a:gd name="connsiteY4" fmla="*/ 0 h 6540909"/>
              <a:gd name="connsiteX0" fmla="*/ 0 w 3147817"/>
              <a:gd name="connsiteY0" fmla="*/ 0 h 6540909"/>
              <a:gd name="connsiteX1" fmla="*/ 144429 w 3147817"/>
              <a:gd name="connsiteY1" fmla="*/ 33036 h 6540909"/>
              <a:gd name="connsiteX2" fmla="*/ 3147817 w 3147817"/>
              <a:gd name="connsiteY2" fmla="*/ 6540909 h 6540909"/>
              <a:gd name="connsiteX3" fmla="*/ 1417899 w 3147817"/>
              <a:gd name="connsiteY3" fmla="*/ 5941177 h 6540909"/>
              <a:gd name="connsiteX4" fmla="*/ 0 w 3147817"/>
              <a:gd name="connsiteY4" fmla="*/ 0 h 654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7817" h="6540909">
                <a:moveTo>
                  <a:pt x="0" y="0"/>
                </a:moveTo>
                <a:lnTo>
                  <a:pt x="144429" y="33036"/>
                </a:lnTo>
                <a:cubicBezTo>
                  <a:pt x="1274270" y="1832182"/>
                  <a:pt x="2196137" y="4096843"/>
                  <a:pt x="3147817" y="6540909"/>
                </a:cubicBezTo>
                <a:lnTo>
                  <a:pt x="1417899" y="5941177"/>
                </a:lnTo>
                <a:cubicBezTo>
                  <a:pt x="1561891" y="3130266"/>
                  <a:pt x="1146410" y="2767894"/>
                  <a:pt x="0" y="0"/>
                </a:cubicBezTo>
                <a:close/>
              </a:path>
            </a:pathLst>
          </a:custGeom>
          <a:solidFill>
            <a:srgbClr val="A5A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3" name="组合 2"/>
          <p:cNvGrpSpPr/>
          <p:nvPr/>
        </p:nvGrpSpPr>
        <p:grpSpPr>
          <a:xfrm>
            <a:off x="1152964" y="923179"/>
            <a:ext cx="9650523" cy="3811772"/>
            <a:chOff x="3535770" y="1207915"/>
            <a:chExt cx="2633701" cy="1233714"/>
          </a:xfrm>
        </p:grpSpPr>
        <p:sp>
          <p:nvSpPr>
            <p:cNvPr id="13" name="矩形 12"/>
            <p:cNvSpPr/>
            <p:nvPr/>
          </p:nvSpPr>
          <p:spPr>
            <a:xfrm>
              <a:off x="5416412" y="1207915"/>
              <a:ext cx="130628" cy="1233714"/>
            </a:xfrm>
            <a:custGeom>
              <a:avLst/>
              <a:gdLst>
                <a:gd name="connsiteX0" fmla="*/ 0 w 319314"/>
                <a:gd name="connsiteY0" fmla="*/ 0 h 1117600"/>
                <a:gd name="connsiteX1" fmla="*/ 319314 w 319314"/>
                <a:gd name="connsiteY1" fmla="*/ 0 h 1117600"/>
                <a:gd name="connsiteX2" fmla="*/ 319314 w 319314"/>
                <a:gd name="connsiteY2" fmla="*/ 1117600 h 1117600"/>
                <a:gd name="connsiteX3" fmla="*/ 0 w 319314"/>
                <a:gd name="connsiteY3" fmla="*/ 1117600 h 1117600"/>
                <a:gd name="connsiteX4" fmla="*/ 0 w 319314"/>
                <a:gd name="connsiteY4" fmla="*/ 0 h 1117600"/>
                <a:gd name="connsiteX0" fmla="*/ 14514 w 319314"/>
                <a:gd name="connsiteY0" fmla="*/ 0 h 1233714"/>
                <a:gd name="connsiteX1" fmla="*/ 319314 w 319314"/>
                <a:gd name="connsiteY1" fmla="*/ 116114 h 1233714"/>
                <a:gd name="connsiteX2" fmla="*/ 319314 w 319314"/>
                <a:gd name="connsiteY2" fmla="*/ 1233714 h 1233714"/>
                <a:gd name="connsiteX3" fmla="*/ 0 w 319314"/>
                <a:gd name="connsiteY3" fmla="*/ 1233714 h 1233714"/>
                <a:gd name="connsiteX4" fmla="*/ 14514 w 319314"/>
                <a:gd name="connsiteY4" fmla="*/ 0 h 1233714"/>
                <a:gd name="connsiteX0" fmla="*/ 14514 w 319314"/>
                <a:gd name="connsiteY0" fmla="*/ 0 h 1233714"/>
                <a:gd name="connsiteX1" fmla="*/ 261257 w 319314"/>
                <a:gd name="connsiteY1" fmla="*/ 58057 h 1233714"/>
                <a:gd name="connsiteX2" fmla="*/ 319314 w 319314"/>
                <a:gd name="connsiteY2" fmla="*/ 1233714 h 1233714"/>
                <a:gd name="connsiteX3" fmla="*/ 0 w 319314"/>
                <a:gd name="connsiteY3" fmla="*/ 1233714 h 1233714"/>
                <a:gd name="connsiteX4" fmla="*/ 14514 w 319314"/>
                <a:gd name="connsiteY4" fmla="*/ 0 h 123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14" h="1233714">
                  <a:moveTo>
                    <a:pt x="14514" y="0"/>
                  </a:moveTo>
                  <a:lnTo>
                    <a:pt x="261257" y="58057"/>
                  </a:lnTo>
                  <a:lnTo>
                    <a:pt x="319314" y="1233714"/>
                  </a:lnTo>
                  <a:lnTo>
                    <a:pt x="0" y="1233714"/>
                  </a:lnTo>
                  <a:lnTo>
                    <a:pt x="14514" y="0"/>
                  </a:lnTo>
                  <a:close/>
                </a:path>
              </a:pathLst>
            </a:custGeom>
            <a:solidFill>
              <a:srgbClr val="1E3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770" y="1358789"/>
              <a:ext cx="2633701" cy="864000"/>
            </a:xfrm>
            <a:prstGeom prst="rect">
              <a:avLst/>
            </a:prstGeom>
          </p:spPr>
        </p:pic>
      </p:grpSp>
      <p:sp>
        <p:nvSpPr>
          <p:cNvPr id="26" name="TextBox 25">
            <a:extLst>
              <a:ext uri="{FF2B5EF4-FFF2-40B4-BE49-F238E27FC236}">
                <a16:creationId xmlns:a16="http://schemas.microsoft.com/office/drawing/2014/main" id="{43214F1C-318F-46FC-B8BE-1AC173A5AB27}"/>
              </a:ext>
            </a:extLst>
          </p:cNvPr>
          <p:cNvSpPr txBox="1"/>
          <p:nvPr/>
        </p:nvSpPr>
        <p:spPr>
          <a:xfrm rot="21252703">
            <a:off x="1444569" y="2044234"/>
            <a:ext cx="9668539" cy="1569660"/>
          </a:xfrm>
          <a:prstGeom prst="rect">
            <a:avLst/>
          </a:prstGeom>
          <a:noFill/>
        </p:spPr>
        <p:txBody>
          <a:bodyPr wrap="square">
            <a:spAutoFit/>
          </a:bodyPr>
          <a:lstStyle/>
          <a:p>
            <a:r>
              <a:rPr lang="vi-VN" altLang="en-US" sz="4800" b="1" dirty="0">
                <a:solidFill>
                  <a:schemeClr val="accent2"/>
                </a:solidFill>
                <a:latin typeface="#9Slide03 AmpleSoft Bold" panose="02000000000000000000" pitchFamily="2" charset="0"/>
                <a:cs typeface="Times New Roman" panose="02020603050405020304" pitchFamily="18" charset="0"/>
              </a:rPr>
              <a:t>Chú chuồn chuồn được miêu tả bằng những hình ảnh so sánh nào?</a:t>
            </a:r>
            <a:endParaRPr lang="en-US" sz="4800" dirty="0">
              <a:solidFill>
                <a:schemeClr val="accent2"/>
              </a:solidFill>
              <a:latin typeface="#9Slide03 AmpleSoft Bold" panose="02000000000000000000" pitchFamily="2" charset="0"/>
            </a:endParaRPr>
          </a:p>
        </p:txBody>
      </p:sp>
    </p:spTree>
    <p:extLst>
      <p:ext uri="{BB962C8B-B14F-4D97-AF65-F5344CB8AC3E}">
        <p14:creationId xmlns:p14="http://schemas.microsoft.com/office/powerpoint/2010/main" val="1373416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25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16" presetClass="entr" presetSubtype="21" fill="hold" grpId="0" nodeType="withEffect">
                                  <p:stCondLst>
                                    <p:cond delay="25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B4180C-E5B9-4B9C-B7FA-2EF597C05B3B}"/>
              </a:ext>
            </a:extLst>
          </p:cNvPr>
          <p:cNvSpPr/>
          <p:nvPr/>
        </p:nvSpPr>
        <p:spPr>
          <a:xfrm>
            <a:off x="4" y="841015"/>
            <a:ext cx="12192000" cy="5557284"/>
          </a:xfrm>
          <a:prstGeom prst="rect">
            <a:avLst/>
          </a:prstGeom>
          <a:solidFill>
            <a:srgbClr val="FFFF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9Slide03 AmpleSoft Bold" panose="02000000000000000000" pitchFamily="2" charset="0"/>
            </a:endParaRPr>
          </a:p>
        </p:txBody>
      </p:sp>
      <p:grpSp>
        <p:nvGrpSpPr>
          <p:cNvPr id="10" name="组合 4">
            <a:extLst>
              <a:ext uri="{FF2B5EF4-FFF2-40B4-BE49-F238E27FC236}">
                <a16:creationId xmlns:a16="http://schemas.microsoft.com/office/drawing/2014/main" id="{2484BE4E-5A49-4F67-99E3-F9877B118533}"/>
              </a:ext>
            </a:extLst>
          </p:cNvPr>
          <p:cNvGrpSpPr/>
          <p:nvPr/>
        </p:nvGrpSpPr>
        <p:grpSpPr>
          <a:xfrm>
            <a:off x="1845020" y="4747024"/>
            <a:ext cx="3511601" cy="1644952"/>
            <a:chOff x="4733020" y="3609546"/>
            <a:chExt cx="2633701" cy="1233714"/>
          </a:xfrm>
        </p:grpSpPr>
        <p:sp>
          <p:nvSpPr>
            <p:cNvPr id="12" name="矩形 12">
              <a:extLst>
                <a:ext uri="{FF2B5EF4-FFF2-40B4-BE49-F238E27FC236}">
                  <a16:creationId xmlns:a16="http://schemas.microsoft.com/office/drawing/2014/main" id="{0D2B1014-9F14-4AA6-A3F0-08DA165CAB54}"/>
                </a:ext>
              </a:extLst>
            </p:cNvPr>
            <p:cNvSpPr/>
            <p:nvPr/>
          </p:nvSpPr>
          <p:spPr>
            <a:xfrm>
              <a:off x="6745511" y="3609546"/>
              <a:ext cx="130628" cy="1233714"/>
            </a:xfrm>
            <a:custGeom>
              <a:avLst/>
              <a:gdLst>
                <a:gd name="connsiteX0" fmla="*/ 0 w 319314"/>
                <a:gd name="connsiteY0" fmla="*/ 0 h 1117600"/>
                <a:gd name="connsiteX1" fmla="*/ 319314 w 319314"/>
                <a:gd name="connsiteY1" fmla="*/ 0 h 1117600"/>
                <a:gd name="connsiteX2" fmla="*/ 319314 w 319314"/>
                <a:gd name="connsiteY2" fmla="*/ 1117600 h 1117600"/>
                <a:gd name="connsiteX3" fmla="*/ 0 w 319314"/>
                <a:gd name="connsiteY3" fmla="*/ 1117600 h 1117600"/>
                <a:gd name="connsiteX4" fmla="*/ 0 w 319314"/>
                <a:gd name="connsiteY4" fmla="*/ 0 h 1117600"/>
                <a:gd name="connsiteX0" fmla="*/ 14514 w 319314"/>
                <a:gd name="connsiteY0" fmla="*/ 0 h 1233714"/>
                <a:gd name="connsiteX1" fmla="*/ 319314 w 319314"/>
                <a:gd name="connsiteY1" fmla="*/ 116114 h 1233714"/>
                <a:gd name="connsiteX2" fmla="*/ 319314 w 319314"/>
                <a:gd name="connsiteY2" fmla="*/ 1233714 h 1233714"/>
                <a:gd name="connsiteX3" fmla="*/ 0 w 319314"/>
                <a:gd name="connsiteY3" fmla="*/ 1233714 h 1233714"/>
                <a:gd name="connsiteX4" fmla="*/ 14514 w 319314"/>
                <a:gd name="connsiteY4" fmla="*/ 0 h 1233714"/>
                <a:gd name="connsiteX0" fmla="*/ 14514 w 319314"/>
                <a:gd name="connsiteY0" fmla="*/ 0 h 1233714"/>
                <a:gd name="connsiteX1" fmla="*/ 261257 w 319314"/>
                <a:gd name="connsiteY1" fmla="*/ 58057 h 1233714"/>
                <a:gd name="connsiteX2" fmla="*/ 319314 w 319314"/>
                <a:gd name="connsiteY2" fmla="*/ 1233714 h 1233714"/>
                <a:gd name="connsiteX3" fmla="*/ 0 w 319314"/>
                <a:gd name="connsiteY3" fmla="*/ 1233714 h 1233714"/>
                <a:gd name="connsiteX4" fmla="*/ 14514 w 319314"/>
                <a:gd name="connsiteY4" fmla="*/ 0 h 123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14" h="1233714">
                  <a:moveTo>
                    <a:pt x="14514" y="0"/>
                  </a:moveTo>
                  <a:lnTo>
                    <a:pt x="261257" y="58057"/>
                  </a:lnTo>
                  <a:lnTo>
                    <a:pt x="319314" y="1233714"/>
                  </a:lnTo>
                  <a:lnTo>
                    <a:pt x="0" y="1233714"/>
                  </a:lnTo>
                  <a:lnTo>
                    <a:pt x="14514" y="0"/>
                  </a:lnTo>
                  <a:close/>
                </a:path>
              </a:pathLst>
            </a:custGeom>
            <a:solidFill>
              <a:srgbClr val="1E3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4" name="图片 18">
              <a:extLst>
                <a:ext uri="{FF2B5EF4-FFF2-40B4-BE49-F238E27FC236}">
                  <a16:creationId xmlns:a16="http://schemas.microsoft.com/office/drawing/2014/main" id="{6E31958C-FB5B-4C4A-A4DF-89E162BF8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3933">
              <a:off x="4733020" y="3668559"/>
              <a:ext cx="2633701" cy="864000"/>
            </a:xfrm>
            <a:prstGeom prst="rect">
              <a:avLst/>
            </a:prstGeom>
          </p:spPr>
        </p:pic>
      </p:grpSp>
      <p:sp>
        <p:nvSpPr>
          <p:cNvPr id="17" name="TextBox 16">
            <a:extLst>
              <a:ext uri="{FF2B5EF4-FFF2-40B4-BE49-F238E27FC236}">
                <a16:creationId xmlns:a16="http://schemas.microsoft.com/office/drawing/2014/main" id="{EABAB5E5-A49F-4251-BD8B-147D70AC68A6}"/>
              </a:ext>
            </a:extLst>
          </p:cNvPr>
          <p:cNvSpPr txBox="1"/>
          <p:nvPr/>
        </p:nvSpPr>
        <p:spPr>
          <a:xfrm>
            <a:off x="8179979" y="1134141"/>
            <a:ext cx="3685956" cy="1077218"/>
          </a:xfrm>
          <a:prstGeom prst="borderCallout1">
            <a:avLst>
              <a:gd name="adj1" fmla="val 18750"/>
              <a:gd name="adj2" fmla="val -8333"/>
              <a:gd name="adj3" fmla="val 219977"/>
              <a:gd name="adj4" fmla="val -65776"/>
            </a:avLst>
          </a:prstGeom>
          <a:solidFill>
            <a:srgbClr val="ED7D31">
              <a:alpha val="80000"/>
            </a:srgbClr>
          </a:solidFill>
          <a:ln w="28575">
            <a:solidFill>
              <a:schemeClr val="tx1"/>
            </a:solidFill>
            <a:prstDash val="dash"/>
          </a:ln>
        </p:spPr>
        <p:txBody>
          <a:bodyPr wrap="square">
            <a:spAutoFit/>
          </a:bodyPr>
          <a:lstStyle/>
          <a:p>
            <a:pPr algn="ctr">
              <a:spcBef>
                <a:spcPts val="400"/>
              </a:spcBef>
            </a:pPr>
            <a:r>
              <a:rPr lang="vi-VN" altLang="en-US" sz="3200" b="1" dirty="0">
                <a:latin typeface="Times New Roman" panose="02020603050405020304" pitchFamily="18" charset="0"/>
                <a:cs typeface="Times New Roman" panose="02020603050405020304" pitchFamily="18" charset="0"/>
              </a:rPr>
              <a:t>Bốn cánh mỏng như giấy bóng.</a:t>
            </a:r>
            <a:endParaRPr lang="en-US" altLang="en-US" sz="32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E916314-2E91-4BF7-B11D-7CAB62BC50FA}"/>
              </a:ext>
            </a:extLst>
          </p:cNvPr>
          <p:cNvSpPr txBox="1"/>
          <p:nvPr/>
        </p:nvSpPr>
        <p:spPr>
          <a:xfrm flipH="1">
            <a:off x="-10584" y="3550118"/>
            <a:ext cx="3611403" cy="1569660"/>
          </a:xfrm>
          <a:prstGeom prst="borderCallout1">
            <a:avLst>
              <a:gd name="adj1" fmla="val 39124"/>
              <a:gd name="adj2" fmla="val -6763"/>
              <a:gd name="adj3" fmla="val 60237"/>
              <a:gd name="adj4" fmla="val -25186"/>
            </a:avLst>
          </a:prstGeom>
          <a:solidFill>
            <a:srgbClr val="ED7D31">
              <a:alpha val="80000"/>
            </a:srgbClr>
          </a:solidFill>
          <a:ln w="28575">
            <a:solidFill>
              <a:schemeClr val="tx1"/>
            </a:solidFill>
            <a:prstDash val="dash"/>
          </a:ln>
        </p:spPr>
        <p:txBody>
          <a:bodyPr wrap="square">
            <a:spAutoFit/>
          </a:bodyPr>
          <a:lstStyle/>
          <a:p>
            <a:pPr algn="ctr">
              <a:spcBef>
                <a:spcPts val="400"/>
              </a:spcBef>
            </a:pPr>
            <a:r>
              <a:rPr lang="vi-VN" altLang="en-US" sz="3200" b="1" dirty="0">
                <a:latin typeface="Times New Roman" panose="02020603050405020304" pitchFamily="18" charset="0"/>
                <a:cs typeface="Times New Roman" panose="02020603050405020304" pitchFamily="18" charset="0"/>
              </a:rPr>
              <a:t>Cái đầu tròn và hai con mắt long lanh như thủy tinh.</a:t>
            </a:r>
            <a:endParaRPr lang="en-US" altLang="en-US" sz="32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F823D1C-C3CE-4EE4-9ABE-BBE1D3DA4D54}"/>
              </a:ext>
            </a:extLst>
          </p:cNvPr>
          <p:cNvSpPr txBox="1"/>
          <p:nvPr/>
        </p:nvSpPr>
        <p:spPr>
          <a:xfrm>
            <a:off x="8087661" y="4062229"/>
            <a:ext cx="3953063" cy="2062103"/>
          </a:xfrm>
          <a:prstGeom prst="borderCallout1">
            <a:avLst>
              <a:gd name="adj1" fmla="val 18750"/>
              <a:gd name="adj2" fmla="val -8333"/>
              <a:gd name="adj3" fmla="val -2603"/>
              <a:gd name="adj4" fmla="val -26712"/>
            </a:avLst>
          </a:prstGeom>
          <a:solidFill>
            <a:srgbClr val="ED7D31">
              <a:alpha val="80000"/>
            </a:srgbClr>
          </a:solidFill>
          <a:ln w="28575">
            <a:solidFill>
              <a:schemeClr val="tx1"/>
            </a:solidFill>
            <a:prstDash val="dash"/>
          </a:ln>
        </p:spPr>
        <p:txBody>
          <a:bodyPr wrap="square">
            <a:spAutoFit/>
          </a:bodyPr>
          <a:lstStyle/>
          <a:p>
            <a:pPr algn="ctr">
              <a:spcBef>
                <a:spcPts val="400"/>
              </a:spcBef>
            </a:pPr>
            <a:r>
              <a:rPr lang="vi-VN" altLang="en-US" sz="3200" b="1" dirty="0">
                <a:latin typeface="Times New Roman" panose="02020603050405020304" pitchFamily="18" charset="0"/>
                <a:cs typeface="Times New Roman" panose="02020603050405020304" pitchFamily="18" charset="0"/>
              </a:rPr>
              <a:t>Thân chú nhỏ và thon vàng như màu vàng của nắng mùa thu.</a:t>
            </a:r>
            <a:endParaRPr lang="en-US" altLang="en-US" sz="32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C0987E1-C56D-4687-9978-EA3C2CAC6A2D}"/>
              </a:ext>
            </a:extLst>
          </p:cNvPr>
          <p:cNvSpPr txBox="1"/>
          <p:nvPr/>
        </p:nvSpPr>
        <p:spPr>
          <a:xfrm flipH="1">
            <a:off x="749231" y="1036382"/>
            <a:ext cx="3340531" cy="2062103"/>
          </a:xfrm>
          <a:prstGeom prst="borderCallout1">
            <a:avLst>
              <a:gd name="adj1" fmla="val 18750"/>
              <a:gd name="adj2" fmla="val -8333"/>
              <a:gd name="adj3" fmla="val 119649"/>
              <a:gd name="adj4" fmla="val -35391"/>
            </a:avLst>
          </a:prstGeom>
          <a:solidFill>
            <a:srgbClr val="ED7D31">
              <a:alpha val="80000"/>
            </a:srgbClr>
          </a:solidFill>
          <a:ln w="28575">
            <a:solidFill>
              <a:schemeClr val="tx1"/>
            </a:solidFill>
            <a:prstDash val="dash"/>
          </a:ln>
        </p:spPr>
        <p:txBody>
          <a:bodyPr wrap="square">
            <a:spAutoFit/>
          </a:bodyPr>
          <a:lstStyle/>
          <a:p>
            <a:pPr algn="ctr">
              <a:spcBef>
                <a:spcPts val="400"/>
              </a:spcBef>
            </a:pPr>
            <a:r>
              <a:rPr lang="vi-VN" altLang="en-US" sz="3200" b="1" dirty="0">
                <a:latin typeface="Times New Roman" panose="02020603050405020304" pitchFamily="18" charset="0"/>
                <a:cs typeface="Times New Roman" panose="02020603050405020304" pitchFamily="18" charset="0"/>
              </a:rPr>
              <a:t>Bốn cái cánh khẽ rung rung như đang còn phân vân.</a:t>
            </a:r>
            <a:endParaRPr lang="en-US" altLang="en-US" sz="32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24A30A3-E2C5-4D47-A2D2-F80BC4835EE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697" b="97691" l="3813" r="94281">
                        <a14:foregroundMark x1="81456" y1="21940" x2="94627" y2="23095"/>
                        <a14:foregroundMark x1="44541" y1="80370" x2="41768" y2="98152"/>
                        <a14:foregroundMark x1="10225" y1="69977" x2="3986" y2="81986"/>
                        <a14:foregroundMark x1="11612" y1="10624" x2="11612" y2="6697"/>
                        <a14:backgroundMark x1="76950" y1="95381" x2="79723" y2="79908"/>
                        <a14:backgroundMark x1="82149" y1="91224" x2="82149" y2="71594"/>
                      </a14:backgroundRemoval>
                    </a14:imgEffect>
                  </a14:imgLayer>
                </a14:imgProps>
              </a:ext>
              <a:ext uri="{28A0092B-C50C-407E-A947-70E740481C1C}">
                <a14:useLocalDpi xmlns:a14="http://schemas.microsoft.com/office/drawing/2010/main" val="0"/>
              </a:ext>
            </a:extLst>
          </a:blip>
          <a:stretch>
            <a:fillRect/>
          </a:stretch>
        </p:blipFill>
        <p:spPr>
          <a:xfrm flipH="1">
            <a:off x="3811273" y="3068040"/>
            <a:ext cx="4090216" cy="3323937"/>
          </a:xfrm>
          <a:prstGeom prst="rect">
            <a:avLst/>
          </a:prstGeom>
        </p:spPr>
      </p:pic>
    </p:spTree>
    <p:extLst>
      <p:ext uri="{BB962C8B-B14F-4D97-AF65-F5344CB8AC3E}">
        <p14:creationId xmlns:p14="http://schemas.microsoft.com/office/powerpoint/2010/main" val="28273500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75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20449538">
            <a:off x="5526152" y="-919841"/>
            <a:ext cx="4197089" cy="8721212"/>
          </a:xfrm>
          <a:custGeom>
            <a:avLst/>
            <a:gdLst>
              <a:gd name="connsiteX0" fmla="*/ 0 w 3275375"/>
              <a:gd name="connsiteY0" fmla="*/ 0 h 6615997"/>
              <a:gd name="connsiteX1" fmla="*/ 3275375 w 3275375"/>
              <a:gd name="connsiteY1" fmla="*/ 0 h 6615997"/>
              <a:gd name="connsiteX2" fmla="*/ 3275375 w 3275375"/>
              <a:gd name="connsiteY2" fmla="*/ 6615997 h 6615997"/>
              <a:gd name="connsiteX3" fmla="*/ 0 w 3275375"/>
              <a:gd name="connsiteY3" fmla="*/ 6615997 h 6615997"/>
              <a:gd name="connsiteX4" fmla="*/ 0 w 3275375"/>
              <a:gd name="connsiteY4" fmla="*/ 0 h 6615997"/>
              <a:gd name="connsiteX0" fmla="*/ 10127 w 3275375"/>
              <a:gd name="connsiteY0" fmla="*/ 0 h 6689310"/>
              <a:gd name="connsiteX1" fmla="*/ 3275375 w 3275375"/>
              <a:gd name="connsiteY1" fmla="*/ 73313 h 6689310"/>
              <a:gd name="connsiteX2" fmla="*/ 3275375 w 3275375"/>
              <a:gd name="connsiteY2" fmla="*/ 6689310 h 6689310"/>
              <a:gd name="connsiteX3" fmla="*/ 0 w 3275375"/>
              <a:gd name="connsiteY3" fmla="*/ 6689310 h 6689310"/>
              <a:gd name="connsiteX4" fmla="*/ 10127 w 3275375"/>
              <a:gd name="connsiteY4" fmla="*/ 0 h 6689310"/>
              <a:gd name="connsiteX0" fmla="*/ 10127 w 3275375"/>
              <a:gd name="connsiteY0" fmla="*/ 0 h 6689310"/>
              <a:gd name="connsiteX1" fmla="*/ 510401 w 3275375"/>
              <a:gd name="connsiteY1" fmla="*/ 202875 h 6689310"/>
              <a:gd name="connsiteX2" fmla="*/ 3275375 w 3275375"/>
              <a:gd name="connsiteY2" fmla="*/ 6689310 h 6689310"/>
              <a:gd name="connsiteX3" fmla="*/ 0 w 3275375"/>
              <a:gd name="connsiteY3" fmla="*/ 6689310 h 6689310"/>
              <a:gd name="connsiteX4" fmla="*/ 10127 w 3275375"/>
              <a:gd name="connsiteY4" fmla="*/ 0 h 6689310"/>
              <a:gd name="connsiteX0" fmla="*/ 10127 w 3513789"/>
              <a:gd name="connsiteY0" fmla="*/ 0 h 6710748"/>
              <a:gd name="connsiteX1" fmla="*/ 510401 w 3513789"/>
              <a:gd name="connsiteY1" fmla="*/ 202875 h 6710748"/>
              <a:gd name="connsiteX2" fmla="*/ 3513789 w 3513789"/>
              <a:gd name="connsiteY2" fmla="*/ 6710748 h 6710748"/>
              <a:gd name="connsiteX3" fmla="*/ 0 w 3513789"/>
              <a:gd name="connsiteY3" fmla="*/ 6689310 h 6710748"/>
              <a:gd name="connsiteX4" fmla="*/ 10127 w 3513789"/>
              <a:gd name="connsiteY4" fmla="*/ 0 h 6710748"/>
              <a:gd name="connsiteX0" fmla="*/ 6 w 3503668"/>
              <a:gd name="connsiteY0" fmla="*/ 0 h 6710748"/>
              <a:gd name="connsiteX1" fmla="*/ 500280 w 3503668"/>
              <a:gd name="connsiteY1" fmla="*/ 202875 h 6710748"/>
              <a:gd name="connsiteX2" fmla="*/ 3503668 w 3503668"/>
              <a:gd name="connsiteY2" fmla="*/ 6710748 h 6710748"/>
              <a:gd name="connsiteX3" fmla="*/ 1471558 w 3503668"/>
              <a:gd name="connsiteY3" fmla="*/ 6052034 h 6710748"/>
              <a:gd name="connsiteX4" fmla="*/ 6 w 3503668"/>
              <a:gd name="connsiteY4" fmla="*/ 0 h 6710748"/>
              <a:gd name="connsiteX0" fmla="*/ 5 w 3503667"/>
              <a:gd name="connsiteY0" fmla="*/ 0 h 6710748"/>
              <a:gd name="connsiteX1" fmla="*/ 500279 w 3503667"/>
              <a:gd name="connsiteY1" fmla="*/ 202875 h 6710748"/>
              <a:gd name="connsiteX2" fmla="*/ 3503667 w 3503667"/>
              <a:gd name="connsiteY2" fmla="*/ 6710748 h 6710748"/>
              <a:gd name="connsiteX3" fmla="*/ 1773749 w 3503667"/>
              <a:gd name="connsiteY3" fmla="*/ 6111016 h 6710748"/>
              <a:gd name="connsiteX4" fmla="*/ 5 w 3503667"/>
              <a:gd name="connsiteY4" fmla="*/ 0 h 6710748"/>
              <a:gd name="connsiteX0" fmla="*/ 5 w 3503667"/>
              <a:gd name="connsiteY0" fmla="*/ 0 h 6710748"/>
              <a:gd name="connsiteX1" fmla="*/ 500279 w 3503667"/>
              <a:gd name="connsiteY1" fmla="*/ 202875 h 6710748"/>
              <a:gd name="connsiteX2" fmla="*/ 3503667 w 3503667"/>
              <a:gd name="connsiteY2" fmla="*/ 6710748 h 6710748"/>
              <a:gd name="connsiteX3" fmla="*/ 1773749 w 3503667"/>
              <a:gd name="connsiteY3" fmla="*/ 6111016 h 6710748"/>
              <a:gd name="connsiteX4" fmla="*/ 5 w 3503667"/>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453592"/>
              <a:gd name="connsiteY0" fmla="*/ 0 h 6677970"/>
              <a:gd name="connsiteX1" fmla="*/ 450204 w 3453592"/>
              <a:gd name="connsiteY1" fmla="*/ 170097 h 6677970"/>
              <a:gd name="connsiteX2" fmla="*/ 3453592 w 3453592"/>
              <a:gd name="connsiteY2" fmla="*/ 6677970 h 6677970"/>
              <a:gd name="connsiteX3" fmla="*/ 1723674 w 3453592"/>
              <a:gd name="connsiteY3" fmla="*/ 6078238 h 6677970"/>
              <a:gd name="connsiteX4" fmla="*/ 0 w 3453592"/>
              <a:gd name="connsiteY4" fmla="*/ 0 h 6677970"/>
              <a:gd name="connsiteX0" fmla="*/ 0 w 3243781"/>
              <a:gd name="connsiteY0" fmla="*/ 0 h 6574279"/>
              <a:gd name="connsiteX1" fmla="*/ 240393 w 3243781"/>
              <a:gd name="connsiteY1" fmla="*/ 66406 h 6574279"/>
              <a:gd name="connsiteX2" fmla="*/ 3243781 w 3243781"/>
              <a:gd name="connsiteY2" fmla="*/ 6574279 h 6574279"/>
              <a:gd name="connsiteX3" fmla="*/ 1513863 w 3243781"/>
              <a:gd name="connsiteY3" fmla="*/ 5974547 h 6574279"/>
              <a:gd name="connsiteX4" fmla="*/ 0 w 3243781"/>
              <a:gd name="connsiteY4" fmla="*/ 0 h 6574279"/>
              <a:gd name="connsiteX0" fmla="*/ 0 w 3243781"/>
              <a:gd name="connsiteY0" fmla="*/ 0 h 6574279"/>
              <a:gd name="connsiteX1" fmla="*/ 240393 w 3243781"/>
              <a:gd name="connsiteY1" fmla="*/ 66406 h 6574279"/>
              <a:gd name="connsiteX2" fmla="*/ 3243781 w 3243781"/>
              <a:gd name="connsiteY2" fmla="*/ 6574279 h 6574279"/>
              <a:gd name="connsiteX3" fmla="*/ 1513863 w 3243781"/>
              <a:gd name="connsiteY3" fmla="*/ 5974547 h 6574279"/>
              <a:gd name="connsiteX4" fmla="*/ 0 w 3243781"/>
              <a:gd name="connsiteY4" fmla="*/ 0 h 6574279"/>
              <a:gd name="connsiteX0" fmla="*/ 0 w 3147817"/>
              <a:gd name="connsiteY0" fmla="*/ 0 h 6540909"/>
              <a:gd name="connsiteX1" fmla="*/ 144429 w 3147817"/>
              <a:gd name="connsiteY1" fmla="*/ 33036 h 6540909"/>
              <a:gd name="connsiteX2" fmla="*/ 3147817 w 3147817"/>
              <a:gd name="connsiteY2" fmla="*/ 6540909 h 6540909"/>
              <a:gd name="connsiteX3" fmla="*/ 1417899 w 3147817"/>
              <a:gd name="connsiteY3" fmla="*/ 5941177 h 6540909"/>
              <a:gd name="connsiteX4" fmla="*/ 0 w 3147817"/>
              <a:gd name="connsiteY4" fmla="*/ 0 h 6540909"/>
              <a:gd name="connsiteX0" fmla="*/ 0 w 3147817"/>
              <a:gd name="connsiteY0" fmla="*/ 0 h 6540909"/>
              <a:gd name="connsiteX1" fmla="*/ 144429 w 3147817"/>
              <a:gd name="connsiteY1" fmla="*/ 33036 h 6540909"/>
              <a:gd name="connsiteX2" fmla="*/ 3147817 w 3147817"/>
              <a:gd name="connsiteY2" fmla="*/ 6540909 h 6540909"/>
              <a:gd name="connsiteX3" fmla="*/ 1417899 w 3147817"/>
              <a:gd name="connsiteY3" fmla="*/ 5941177 h 6540909"/>
              <a:gd name="connsiteX4" fmla="*/ 0 w 3147817"/>
              <a:gd name="connsiteY4" fmla="*/ 0 h 6540909"/>
              <a:gd name="connsiteX0" fmla="*/ 0 w 3147817"/>
              <a:gd name="connsiteY0" fmla="*/ 0 h 6540909"/>
              <a:gd name="connsiteX1" fmla="*/ 144429 w 3147817"/>
              <a:gd name="connsiteY1" fmla="*/ 33036 h 6540909"/>
              <a:gd name="connsiteX2" fmla="*/ 3147817 w 3147817"/>
              <a:gd name="connsiteY2" fmla="*/ 6540909 h 6540909"/>
              <a:gd name="connsiteX3" fmla="*/ 1417899 w 3147817"/>
              <a:gd name="connsiteY3" fmla="*/ 5941177 h 6540909"/>
              <a:gd name="connsiteX4" fmla="*/ 0 w 3147817"/>
              <a:gd name="connsiteY4" fmla="*/ 0 h 654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7817" h="6540909">
                <a:moveTo>
                  <a:pt x="0" y="0"/>
                </a:moveTo>
                <a:lnTo>
                  <a:pt x="144429" y="33036"/>
                </a:lnTo>
                <a:cubicBezTo>
                  <a:pt x="1274270" y="1832182"/>
                  <a:pt x="2196137" y="4096843"/>
                  <a:pt x="3147817" y="6540909"/>
                </a:cubicBezTo>
                <a:lnTo>
                  <a:pt x="1417899" y="5941177"/>
                </a:lnTo>
                <a:cubicBezTo>
                  <a:pt x="1561891" y="3130266"/>
                  <a:pt x="1146410" y="2767894"/>
                  <a:pt x="0" y="0"/>
                </a:cubicBezTo>
                <a:close/>
              </a:path>
            </a:pathLst>
          </a:custGeom>
          <a:solidFill>
            <a:srgbClr val="A5A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3" name="组合 2"/>
          <p:cNvGrpSpPr/>
          <p:nvPr/>
        </p:nvGrpSpPr>
        <p:grpSpPr>
          <a:xfrm>
            <a:off x="188945" y="-382771"/>
            <a:ext cx="9650523" cy="3811772"/>
            <a:chOff x="3535770" y="1207915"/>
            <a:chExt cx="2633701" cy="1233714"/>
          </a:xfrm>
        </p:grpSpPr>
        <p:sp>
          <p:nvSpPr>
            <p:cNvPr id="13" name="矩形 12"/>
            <p:cNvSpPr/>
            <p:nvPr/>
          </p:nvSpPr>
          <p:spPr>
            <a:xfrm>
              <a:off x="5416412" y="1207915"/>
              <a:ext cx="130628" cy="1233714"/>
            </a:xfrm>
            <a:custGeom>
              <a:avLst/>
              <a:gdLst>
                <a:gd name="connsiteX0" fmla="*/ 0 w 319314"/>
                <a:gd name="connsiteY0" fmla="*/ 0 h 1117600"/>
                <a:gd name="connsiteX1" fmla="*/ 319314 w 319314"/>
                <a:gd name="connsiteY1" fmla="*/ 0 h 1117600"/>
                <a:gd name="connsiteX2" fmla="*/ 319314 w 319314"/>
                <a:gd name="connsiteY2" fmla="*/ 1117600 h 1117600"/>
                <a:gd name="connsiteX3" fmla="*/ 0 w 319314"/>
                <a:gd name="connsiteY3" fmla="*/ 1117600 h 1117600"/>
                <a:gd name="connsiteX4" fmla="*/ 0 w 319314"/>
                <a:gd name="connsiteY4" fmla="*/ 0 h 1117600"/>
                <a:gd name="connsiteX0" fmla="*/ 14514 w 319314"/>
                <a:gd name="connsiteY0" fmla="*/ 0 h 1233714"/>
                <a:gd name="connsiteX1" fmla="*/ 319314 w 319314"/>
                <a:gd name="connsiteY1" fmla="*/ 116114 h 1233714"/>
                <a:gd name="connsiteX2" fmla="*/ 319314 w 319314"/>
                <a:gd name="connsiteY2" fmla="*/ 1233714 h 1233714"/>
                <a:gd name="connsiteX3" fmla="*/ 0 w 319314"/>
                <a:gd name="connsiteY3" fmla="*/ 1233714 h 1233714"/>
                <a:gd name="connsiteX4" fmla="*/ 14514 w 319314"/>
                <a:gd name="connsiteY4" fmla="*/ 0 h 1233714"/>
                <a:gd name="connsiteX0" fmla="*/ 14514 w 319314"/>
                <a:gd name="connsiteY0" fmla="*/ 0 h 1233714"/>
                <a:gd name="connsiteX1" fmla="*/ 261257 w 319314"/>
                <a:gd name="connsiteY1" fmla="*/ 58057 h 1233714"/>
                <a:gd name="connsiteX2" fmla="*/ 319314 w 319314"/>
                <a:gd name="connsiteY2" fmla="*/ 1233714 h 1233714"/>
                <a:gd name="connsiteX3" fmla="*/ 0 w 319314"/>
                <a:gd name="connsiteY3" fmla="*/ 1233714 h 1233714"/>
                <a:gd name="connsiteX4" fmla="*/ 14514 w 319314"/>
                <a:gd name="connsiteY4" fmla="*/ 0 h 123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14" h="1233714">
                  <a:moveTo>
                    <a:pt x="14514" y="0"/>
                  </a:moveTo>
                  <a:lnTo>
                    <a:pt x="261257" y="58057"/>
                  </a:lnTo>
                  <a:lnTo>
                    <a:pt x="319314" y="1233714"/>
                  </a:lnTo>
                  <a:lnTo>
                    <a:pt x="0" y="1233714"/>
                  </a:lnTo>
                  <a:lnTo>
                    <a:pt x="14514" y="0"/>
                  </a:lnTo>
                  <a:close/>
                </a:path>
              </a:pathLst>
            </a:custGeom>
            <a:solidFill>
              <a:srgbClr val="1E3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770" y="1358789"/>
              <a:ext cx="2633701" cy="864000"/>
            </a:xfrm>
            <a:prstGeom prst="rect">
              <a:avLst/>
            </a:prstGeom>
          </p:spPr>
        </p:pic>
      </p:grpSp>
      <p:sp>
        <p:nvSpPr>
          <p:cNvPr id="26" name="TextBox 25">
            <a:extLst>
              <a:ext uri="{FF2B5EF4-FFF2-40B4-BE49-F238E27FC236}">
                <a16:creationId xmlns:a16="http://schemas.microsoft.com/office/drawing/2014/main" id="{43214F1C-318F-46FC-B8BE-1AC173A5AB27}"/>
              </a:ext>
            </a:extLst>
          </p:cNvPr>
          <p:cNvSpPr txBox="1"/>
          <p:nvPr/>
        </p:nvSpPr>
        <p:spPr>
          <a:xfrm rot="21252703">
            <a:off x="480551" y="738283"/>
            <a:ext cx="9668539" cy="1569660"/>
          </a:xfrm>
          <a:prstGeom prst="rect">
            <a:avLst/>
          </a:prstGeom>
          <a:noFill/>
        </p:spPr>
        <p:txBody>
          <a:bodyPr wrap="square">
            <a:spAutoFit/>
          </a:bodyPr>
          <a:lstStyle/>
          <a:p>
            <a:pPr algn="ctr"/>
            <a:r>
              <a:rPr lang="vi-VN" altLang="en-US" sz="4800" b="1" dirty="0">
                <a:solidFill>
                  <a:schemeClr val="accent2"/>
                </a:solidFill>
                <a:latin typeface="#9Slide03 AmpleSoft Bold" panose="02000000000000000000" pitchFamily="2" charset="0"/>
                <a:cs typeface="Times New Roman" panose="02020603050405020304" pitchFamily="18" charset="0"/>
              </a:rPr>
              <a:t>Cách miêu tả chuồn chuồn có gì hay?</a:t>
            </a:r>
            <a:endParaRPr lang="en-US" sz="4800" dirty="0">
              <a:solidFill>
                <a:schemeClr val="accent2"/>
              </a:solidFill>
              <a:latin typeface="#9Slide03 AmpleSoft Bold" panose="02000000000000000000" pitchFamily="2" charset="0"/>
            </a:endParaRPr>
          </a:p>
        </p:txBody>
      </p:sp>
      <p:sp>
        <p:nvSpPr>
          <p:cNvPr id="7" name="Rectangle 6">
            <a:extLst>
              <a:ext uri="{FF2B5EF4-FFF2-40B4-BE49-F238E27FC236}">
                <a16:creationId xmlns:a16="http://schemas.microsoft.com/office/drawing/2014/main" id="{BB239D27-1012-44E2-9E9A-8F4FA814B0A2}"/>
              </a:ext>
            </a:extLst>
          </p:cNvPr>
          <p:cNvSpPr/>
          <p:nvPr/>
        </p:nvSpPr>
        <p:spPr>
          <a:xfrm>
            <a:off x="1" y="3115889"/>
            <a:ext cx="12191999" cy="3489399"/>
          </a:xfrm>
          <a:prstGeom prst="rect">
            <a:avLst/>
          </a:prstGeom>
          <a:solidFill>
            <a:srgbClr val="FFFF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9Slide03 AmpleSoft Bold" panose="02000000000000000000" pitchFamily="2" charset="0"/>
            </a:endParaRPr>
          </a:p>
        </p:txBody>
      </p:sp>
      <p:sp>
        <p:nvSpPr>
          <p:cNvPr id="10" name="TextBox 9">
            <a:extLst>
              <a:ext uri="{FF2B5EF4-FFF2-40B4-BE49-F238E27FC236}">
                <a16:creationId xmlns:a16="http://schemas.microsoft.com/office/drawing/2014/main" id="{D37DC3FF-E912-4DEA-9F53-8F9D084C2E1B}"/>
              </a:ext>
            </a:extLst>
          </p:cNvPr>
          <p:cNvSpPr txBox="1"/>
          <p:nvPr/>
        </p:nvSpPr>
        <p:spPr>
          <a:xfrm>
            <a:off x="396948" y="3504828"/>
            <a:ext cx="11469795" cy="2718949"/>
          </a:xfrm>
          <a:prstGeom prst="rect">
            <a:avLst/>
          </a:prstGeom>
          <a:noFill/>
        </p:spPr>
        <p:txBody>
          <a:bodyPr wrap="square">
            <a:spAutoFit/>
          </a:bodyPr>
          <a:lstStyle/>
          <a:p>
            <a:pPr>
              <a:spcBef>
                <a:spcPts val="1600"/>
              </a:spcBef>
            </a:pPr>
            <a:r>
              <a:rPr lang="vi-VN" altLang="en-US" sz="4267" b="1" dirty="0">
                <a:latin typeface="#9Slide03 AmpleSoft Bold" panose="02000000000000000000" pitchFamily="2" charset="0"/>
                <a:cs typeface="Times New Roman" panose="02020603050405020304" pitchFamily="18" charset="0"/>
              </a:rPr>
              <a:t>Tả đúng về cách bay vọt lên rất bất ngờ của chú chuồn chuồn nước, tả theo cánh bay của chú chuồn chuồn</a:t>
            </a:r>
            <a:r>
              <a:rPr lang="en-US" altLang="en-US" sz="4267" b="1" dirty="0">
                <a:latin typeface="#9Slide03 AmpleSoft Bold" panose="02000000000000000000" pitchFamily="2" charset="0"/>
                <a:cs typeface="Times New Roman" panose="02020603050405020304" pitchFamily="18" charset="0"/>
              </a:rPr>
              <a:t>,</a:t>
            </a:r>
            <a:r>
              <a:rPr lang="vi-VN" altLang="en-US" sz="4267" b="1" dirty="0">
                <a:latin typeface="#9Slide03 AmpleSoft Bold" panose="02000000000000000000" pitchFamily="2" charset="0"/>
                <a:cs typeface="Times New Roman" panose="02020603050405020304" pitchFamily="18" charset="0"/>
              </a:rPr>
              <a:t> nhờ thế tác giả kết hợp tả được một cách rất tự nhiên phong cảnh làng quê.</a:t>
            </a:r>
          </a:p>
        </p:txBody>
      </p:sp>
    </p:spTree>
    <p:extLst>
      <p:ext uri="{BB962C8B-B14F-4D97-AF65-F5344CB8AC3E}">
        <p14:creationId xmlns:p14="http://schemas.microsoft.com/office/powerpoint/2010/main" val="2847908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25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16" presetClass="entr" presetSubtype="21" fill="hold" grpId="0" nodeType="withEffect">
                                  <p:stCondLst>
                                    <p:cond delay="25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20449538">
            <a:off x="5526152" y="-919841"/>
            <a:ext cx="4197089" cy="8721212"/>
          </a:xfrm>
          <a:custGeom>
            <a:avLst/>
            <a:gdLst>
              <a:gd name="connsiteX0" fmla="*/ 0 w 3275375"/>
              <a:gd name="connsiteY0" fmla="*/ 0 h 6615997"/>
              <a:gd name="connsiteX1" fmla="*/ 3275375 w 3275375"/>
              <a:gd name="connsiteY1" fmla="*/ 0 h 6615997"/>
              <a:gd name="connsiteX2" fmla="*/ 3275375 w 3275375"/>
              <a:gd name="connsiteY2" fmla="*/ 6615997 h 6615997"/>
              <a:gd name="connsiteX3" fmla="*/ 0 w 3275375"/>
              <a:gd name="connsiteY3" fmla="*/ 6615997 h 6615997"/>
              <a:gd name="connsiteX4" fmla="*/ 0 w 3275375"/>
              <a:gd name="connsiteY4" fmla="*/ 0 h 6615997"/>
              <a:gd name="connsiteX0" fmla="*/ 10127 w 3275375"/>
              <a:gd name="connsiteY0" fmla="*/ 0 h 6689310"/>
              <a:gd name="connsiteX1" fmla="*/ 3275375 w 3275375"/>
              <a:gd name="connsiteY1" fmla="*/ 73313 h 6689310"/>
              <a:gd name="connsiteX2" fmla="*/ 3275375 w 3275375"/>
              <a:gd name="connsiteY2" fmla="*/ 6689310 h 6689310"/>
              <a:gd name="connsiteX3" fmla="*/ 0 w 3275375"/>
              <a:gd name="connsiteY3" fmla="*/ 6689310 h 6689310"/>
              <a:gd name="connsiteX4" fmla="*/ 10127 w 3275375"/>
              <a:gd name="connsiteY4" fmla="*/ 0 h 6689310"/>
              <a:gd name="connsiteX0" fmla="*/ 10127 w 3275375"/>
              <a:gd name="connsiteY0" fmla="*/ 0 h 6689310"/>
              <a:gd name="connsiteX1" fmla="*/ 510401 w 3275375"/>
              <a:gd name="connsiteY1" fmla="*/ 202875 h 6689310"/>
              <a:gd name="connsiteX2" fmla="*/ 3275375 w 3275375"/>
              <a:gd name="connsiteY2" fmla="*/ 6689310 h 6689310"/>
              <a:gd name="connsiteX3" fmla="*/ 0 w 3275375"/>
              <a:gd name="connsiteY3" fmla="*/ 6689310 h 6689310"/>
              <a:gd name="connsiteX4" fmla="*/ 10127 w 3275375"/>
              <a:gd name="connsiteY4" fmla="*/ 0 h 6689310"/>
              <a:gd name="connsiteX0" fmla="*/ 10127 w 3513789"/>
              <a:gd name="connsiteY0" fmla="*/ 0 h 6710748"/>
              <a:gd name="connsiteX1" fmla="*/ 510401 w 3513789"/>
              <a:gd name="connsiteY1" fmla="*/ 202875 h 6710748"/>
              <a:gd name="connsiteX2" fmla="*/ 3513789 w 3513789"/>
              <a:gd name="connsiteY2" fmla="*/ 6710748 h 6710748"/>
              <a:gd name="connsiteX3" fmla="*/ 0 w 3513789"/>
              <a:gd name="connsiteY3" fmla="*/ 6689310 h 6710748"/>
              <a:gd name="connsiteX4" fmla="*/ 10127 w 3513789"/>
              <a:gd name="connsiteY4" fmla="*/ 0 h 6710748"/>
              <a:gd name="connsiteX0" fmla="*/ 6 w 3503668"/>
              <a:gd name="connsiteY0" fmla="*/ 0 h 6710748"/>
              <a:gd name="connsiteX1" fmla="*/ 500280 w 3503668"/>
              <a:gd name="connsiteY1" fmla="*/ 202875 h 6710748"/>
              <a:gd name="connsiteX2" fmla="*/ 3503668 w 3503668"/>
              <a:gd name="connsiteY2" fmla="*/ 6710748 h 6710748"/>
              <a:gd name="connsiteX3" fmla="*/ 1471558 w 3503668"/>
              <a:gd name="connsiteY3" fmla="*/ 6052034 h 6710748"/>
              <a:gd name="connsiteX4" fmla="*/ 6 w 3503668"/>
              <a:gd name="connsiteY4" fmla="*/ 0 h 6710748"/>
              <a:gd name="connsiteX0" fmla="*/ 5 w 3503667"/>
              <a:gd name="connsiteY0" fmla="*/ 0 h 6710748"/>
              <a:gd name="connsiteX1" fmla="*/ 500279 w 3503667"/>
              <a:gd name="connsiteY1" fmla="*/ 202875 h 6710748"/>
              <a:gd name="connsiteX2" fmla="*/ 3503667 w 3503667"/>
              <a:gd name="connsiteY2" fmla="*/ 6710748 h 6710748"/>
              <a:gd name="connsiteX3" fmla="*/ 1773749 w 3503667"/>
              <a:gd name="connsiteY3" fmla="*/ 6111016 h 6710748"/>
              <a:gd name="connsiteX4" fmla="*/ 5 w 3503667"/>
              <a:gd name="connsiteY4" fmla="*/ 0 h 6710748"/>
              <a:gd name="connsiteX0" fmla="*/ 5 w 3503667"/>
              <a:gd name="connsiteY0" fmla="*/ 0 h 6710748"/>
              <a:gd name="connsiteX1" fmla="*/ 500279 w 3503667"/>
              <a:gd name="connsiteY1" fmla="*/ 202875 h 6710748"/>
              <a:gd name="connsiteX2" fmla="*/ 3503667 w 3503667"/>
              <a:gd name="connsiteY2" fmla="*/ 6710748 h 6710748"/>
              <a:gd name="connsiteX3" fmla="*/ 1773749 w 3503667"/>
              <a:gd name="connsiteY3" fmla="*/ 6111016 h 6710748"/>
              <a:gd name="connsiteX4" fmla="*/ 5 w 3503667"/>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503662"/>
              <a:gd name="connsiteY0" fmla="*/ 0 h 6710748"/>
              <a:gd name="connsiteX1" fmla="*/ 500274 w 3503662"/>
              <a:gd name="connsiteY1" fmla="*/ 202875 h 6710748"/>
              <a:gd name="connsiteX2" fmla="*/ 3503662 w 3503662"/>
              <a:gd name="connsiteY2" fmla="*/ 6710748 h 6710748"/>
              <a:gd name="connsiteX3" fmla="*/ 1773744 w 3503662"/>
              <a:gd name="connsiteY3" fmla="*/ 6111016 h 6710748"/>
              <a:gd name="connsiteX4" fmla="*/ 0 w 3503662"/>
              <a:gd name="connsiteY4" fmla="*/ 0 h 6710748"/>
              <a:gd name="connsiteX0" fmla="*/ 0 w 3453592"/>
              <a:gd name="connsiteY0" fmla="*/ 0 h 6677970"/>
              <a:gd name="connsiteX1" fmla="*/ 450204 w 3453592"/>
              <a:gd name="connsiteY1" fmla="*/ 170097 h 6677970"/>
              <a:gd name="connsiteX2" fmla="*/ 3453592 w 3453592"/>
              <a:gd name="connsiteY2" fmla="*/ 6677970 h 6677970"/>
              <a:gd name="connsiteX3" fmla="*/ 1723674 w 3453592"/>
              <a:gd name="connsiteY3" fmla="*/ 6078238 h 6677970"/>
              <a:gd name="connsiteX4" fmla="*/ 0 w 3453592"/>
              <a:gd name="connsiteY4" fmla="*/ 0 h 6677970"/>
              <a:gd name="connsiteX0" fmla="*/ 0 w 3243781"/>
              <a:gd name="connsiteY0" fmla="*/ 0 h 6574279"/>
              <a:gd name="connsiteX1" fmla="*/ 240393 w 3243781"/>
              <a:gd name="connsiteY1" fmla="*/ 66406 h 6574279"/>
              <a:gd name="connsiteX2" fmla="*/ 3243781 w 3243781"/>
              <a:gd name="connsiteY2" fmla="*/ 6574279 h 6574279"/>
              <a:gd name="connsiteX3" fmla="*/ 1513863 w 3243781"/>
              <a:gd name="connsiteY3" fmla="*/ 5974547 h 6574279"/>
              <a:gd name="connsiteX4" fmla="*/ 0 w 3243781"/>
              <a:gd name="connsiteY4" fmla="*/ 0 h 6574279"/>
              <a:gd name="connsiteX0" fmla="*/ 0 w 3243781"/>
              <a:gd name="connsiteY0" fmla="*/ 0 h 6574279"/>
              <a:gd name="connsiteX1" fmla="*/ 240393 w 3243781"/>
              <a:gd name="connsiteY1" fmla="*/ 66406 h 6574279"/>
              <a:gd name="connsiteX2" fmla="*/ 3243781 w 3243781"/>
              <a:gd name="connsiteY2" fmla="*/ 6574279 h 6574279"/>
              <a:gd name="connsiteX3" fmla="*/ 1513863 w 3243781"/>
              <a:gd name="connsiteY3" fmla="*/ 5974547 h 6574279"/>
              <a:gd name="connsiteX4" fmla="*/ 0 w 3243781"/>
              <a:gd name="connsiteY4" fmla="*/ 0 h 6574279"/>
              <a:gd name="connsiteX0" fmla="*/ 0 w 3147817"/>
              <a:gd name="connsiteY0" fmla="*/ 0 h 6540909"/>
              <a:gd name="connsiteX1" fmla="*/ 144429 w 3147817"/>
              <a:gd name="connsiteY1" fmla="*/ 33036 h 6540909"/>
              <a:gd name="connsiteX2" fmla="*/ 3147817 w 3147817"/>
              <a:gd name="connsiteY2" fmla="*/ 6540909 h 6540909"/>
              <a:gd name="connsiteX3" fmla="*/ 1417899 w 3147817"/>
              <a:gd name="connsiteY3" fmla="*/ 5941177 h 6540909"/>
              <a:gd name="connsiteX4" fmla="*/ 0 w 3147817"/>
              <a:gd name="connsiteY4" fmla="*/ 0 h 6540909"/>
              <a:gd name="connsiteX0" fmla="*/ 0 w 3147817"/>
              <a:gd name="connsiteY0" fmla="*/ 0 h 6540909"/>
              <a:gd name="connsiteX1" fmla="*/ 144429 w 3147817"/>
              <a:gd name="connsiteY1" fmla="*/ 33036 h 6540909"/>
              <a:gd name="connsiteX2" fmla="*/ 3147817 w 3147817"/>
              <a:gd name="connsiteY2" fmla="*/ 6540909 h 6540909"/>
              <a:gd name="connsiteX3" fmla="*/ 1417899 w 3147817"/>
              <a:gd name="connsiteY3" fmla="*/ 5941177 h 6540909"/>
              <a:gd name="connsiteX4" fmla="*/ 0 w 3147817"/>
              <a:gd name="connsiteY4" fmla="*/ 0 h 6540909"/>
              <a:gd name="connsiteX0" fmla="*/ 0 w 3147817"/>
              <a:gd name="connsiteY0" fmla="*/ 0 h 6540909"/>
              <a:gd name="connsiteX1" fmla="*/ 144429 w 3147817"/>
              <a:gd name="connsiteY1" fmla="*/ 33036 h 6540909"/>
              <a:gd name="connsiteX2" fmla="*/ 3147817 w 3147817"/>
              <a:gd name="connsiteY2" fmla="*/ 6540909 h 6540909"/>
              <a:gd name="connsiteX3" fmla="*/ 1417899 w 3147817"/>
              <a:gd name="connsiteY3" fmla="*/ 5941177 h 6540909"/>
              <a:gd name="connsiteX4" fmla="*/ 0 w 3147817"/>
              <a:gd name="connsiteY4" fmla="*/ 0 h 654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7817" h="6540909">
                <a:moveTo>
                  <a:pt x="0" y="0"/>
                </a:moveTo>
                <a:lnTo>
                  <a:pt x="144429" y="33036"/>
                </a:lnTo>
                <a:cubicBezTo>
                  <a:pt x="1274270" y="1832182"/>
                  <a:pt x="2196137" y="4096843"/>
                  <a:pt x="3147817" y="6540909"/>
                </a:cubicBezTo>
                <a:lnTo>
                  <a:pt x="1417899" y="5941177"/>
                </a:lnTo>
                <a:cubicBezTo>
                  <a:pt x="1561891" y="3130266"/>
                  <a:pt x="1146410" y="2767894"/>
                  <a:pt x="0" y="0"/>
                </a:cubicBezTo>
                <a:close/>
              </a:path>
            </a:pathLst>
          </a:custGeom>
          <a:solidFill>
            <a:srgbClr val="A5A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3" name="组合 2"/>
          <p:cNvGrpSpPr/>
          <p:nvPr/>
        </p:nvGrpSpPr>
        <p:grpSpPr>
          <a:xfrm>
            <a:off x="0" y="-371007"/>
            <a:ext cx="9650523" cy="3811772"/>
            <a:chOff x="3535770" y="1207915"/>
            <a:chExt cx="2633701" cy="1233714"/>
          </a:xfrm>
        </p:grpSpPr>
        <p:sp>
          <p:nvSpPr>
            <p:cNvPr id="13" name="矩形 12"/>
            <p:cNvSpPr/>
            <p:nvPr/>
          </p:nvSpPr>
          <p:spPr>
            <a:xfrm>
              <a:off x="5416412" y="1207915"/>
              <a:ext cx="130628" cy="1233714"/>
            </a:xfrm>
            <a:custGeom>
              <a:avLst/>
              <a:gdLst>
                <a:gd name="connsiteX0" fmla="*/ 0 w 319314"/>
                <a:gd name="connsiteY0" fmla="*/ 0 h 1117600"/>
                <a:gd name="connsiteX1" fmla="*/ 319314 w 319314"/>
                <a:gd name="connsiteY1" fmla="*/ 0 h 1117600"/>
                <a:gd name="connsiteX2" fmla="*/ 319314 w 319314"/>
                <a:gd name="connsiteY2" fmla="*/ 1117600 h 1117600"/>
                <a:gd name="connsiteX3" fmla="*/ 0 w 319314"/>
                <a:gd name="connsiteY3" fmla="*/ 1117600 h 1117600"/>
                <a:gd name="connsiteX4" fmla="*/ 0 w 319314"/>
                <a:gd name="connsiteY4" fmla="*/ 0 h 1117600"/>
                <a:gd name="connsiteX0" fmla="*/ 14514 w 319314"/>
                <a:gd name="connsiteY0" fmla="*/ 0 h 1233714"/>
                <a:gd name="connsiteX1" fmla="*/ 319314 w 319314"/>
                <a:gd name="connsiteY1" fmla="*/ 116114 h 1233714"/>
                <a:gd name="connsiteX2" fmla="*/ 319314 w 319314"/>
                <a:gd name="connsiteY2" fmla="*/ 1233714 h 1233714"/>
                <a:gd name="connsiteX3" fmla="*/ 0 w 319314"/>
                <a:gd name="connsiteY3" fmla="*/ 1233714 h 1233714"/>
                <a:gd name="connsiteX4" fmla="*/ 14514 w 319314"/>
                <a:gd name="connsiteY4" fmla="*/ 0 h 1233714"/>
                <a:gd name="connsiteX0" fmla="*/ 14514 w 319314"/>
                <a:gd name="connsiteY0" fmla="*/ 0 h 1233714"/>
                <a:gd name="connsiteX1" fmla="*/ 261257 w 319314"/>
                <a:gd name="connsiteY1" fmla="*/ 58057 h 1233714"/>
                <a:gd name="connsiteX2" fmla="*/ 319314 w 319314"/>
                <a:gd name="connsiteY2" fmla="*/ 1233714 h 1233714"/>
                <a:gd name="connsiteX3" fmla="*/ 0 w 319314"/>
                <a:gd name="connsiteY3" fmla="*/ 1233714 h 1233714"/>
                <a:gd name="connsiteX4" fmla="*/ 14514 w 319314"/>
                <a:gd name="connsiteY4" fmla="*/ 0 h 123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14" h="1233714">
                  <a:moveTo>
                    <a:pt x="14514" y="0"/>
                  </a:moveTo>
                  <a:lnTo>
                    <a:pt x="261257" y="58057"/>
                  </a:lnTo>
                  <a:lnTo>
                    <a:pt x="319314" y="1233714"/>
                  </a:lnTo>
                  <a:lnTo>
                    <a:pt x="0" y="1233714"/>
                  </a:lnTo>
                  <a:lnTo>
                    <a:pt x="14514" y="0"/>
                  </a:lnTo>
                  <a:close/>
                </a:path>
              </a:pathLst>
            </a:custGeom>
            <a:solidFill>
              <a:srgbClr val="1E3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770" y="1358789"/>
              <a:ext cx="2633701" cy="864000"/>
            </a:xfrm>
            <a:prstGeom prst="rect">
              <a:avLst/>
            </a:prstGeom>
          </p:spPr>
        </p:pic>
      </p:grpSp>
      <p:sp>
        <p:nvSpPr>
          <p:cNvPr id="26" name="TextBox 25">
            <a:extLst>
              <a:ext uri="{FF2B5EF4-FFF2-40B4-BE49-F238E27FC236}">
                <a16:creationId xmlns:a16="http://schemas.microsoft.com/office/drawing/2014/main" id="{43214F1C-318F-46FC-B8BE-1AC173A5AB27}"/>
              </a:ext>
            </a:extLst>
          </p:cNvPr>
          <p:cNvSpPr txBox="1"/>
          <p:nvPr/>
        </p:nvSpPr>
        <p:spPr>
          <a:xfrm rot="21252703">
            <a:off x="146531" y="845630"/>
            <a:ext cx="9668539" cy="1569660"/>
          </a:xfrm>
          <a:prstGeom prst="rect">
            <a:avLst/>
          </a:prstGeom>
          <a:noFill/>
        </p:spPr>
        <p:txBody>
          <a:bodyPr wrap="square">
            <a:spAutoFit/>
          </a:bodyPr>
          <a:lstStyle/>
          <a:p>
            <a:pPr algn="ctr"/>
            <a:r>
              <a:rPr lang="vi-VN" altLang="en-US" sz="4800" b="1" dirty="0">
                <a:solidFill>
                  <a:schemeClr val="accent2"/>
                </a:solidFill>
                <a:latin typeface="#9Slide03 AmpleSoft Bold" panose="02000000000000000000" pitchFamily="2" charset="0"/>
                <a:cs typeface="Times New Roman" panose="02020603050405020304" pitchFamily="18" charset="0"/>
              </a:rPr>
              <a:t>Tình yêu thương quê hương đất nước thể hiện như thế nào ?</a:t>
            </a:r>
            <a:endParaRPr lang="en-US" sz="4800" dirty="0">
              <a:solidFill>
                <a:schemeClr val="accent2"/>
              </a:solidFill>
              <a:latin typeface="#9Slide03 AmpleSoft Bold" panose="02000000000000000000" pitchFamily="2" charset="0"/>
            </a:endParaRPr>
          </a:p>
        </p:txBody>
      </p:sp>
      <p:sp>
        <p:nvSpPr>
          <p:cNvPr id="7" name="Rectangle 6">
            <a:extLst>
              <a:ext uri="{FF2B5EF4-FFF2-40B4-BE49-F238E27FC236}">
                <a16:creationId xmlns:a16="http://schemas.microsoft.com/office/drawing/2014/main" id="{8B55AB1E-4908-47D5-94FC-B67BD93EFCCD}"/>
              </a:ext>
            </a:extLst>
          </p:cNvPr>
          <p:cNvSpPr/>
          <p:nvPr/>
        </p:nvSpPr>
        <p:spPr>
          <a:xfrm>
            <a:off x="0" y="3063675"/>
            <a:ext cx="12192000" cy="3848272"/>
          </a:xfrm>
          <a:prstGeom prst="rect">
            <a:avLst/>
          </a:prstGeom>
          <a:solidFill>
            <a:srgbClr val="FFFF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9Slide03 AmpleSoft Bold" panose="02000000000000000000" pitchFamily="2" charset="0"/>
            </a:endParaRPr>
          </a:p>
        </p:txBody>
      </p:sp>
      <p:sp>
        <p:nvSpPr>
          <p:cNvPr id="9" name="TextBox 8">
            <a:extLst>
              <a:ext uri="{FF2B5EF4-FFF2-40B4-BE49-F238E27FC236}">
                <a16:creationId xmlns:a16="http://schemas.microsoft.com/office/drawing/2014/main" id="{3330E2EE-60E4-4098-AD47-F6E2D27ACFC8}"/>
              </a:ext>
            </a:extLst>
          </p:cNvPr>
          <p:cNvSpPr txBox="1"/>
          <p:nvPr/>
        </p:nvSpPr>
        <p:spPr>
          <a:xfrm>
            <a:off x="396950" y="3590289"/>
            <a:ext cx="11398101" cy="2964594"/>
          </a:xfrm>
          <a:prstGeom prst="rect">
            <a:avLst/>
          </a:prstGeom>
          <a:noFill/>
        </p:spPr>
        <p:txBody>
          <a:bodyPr wrap="square">
            <a:spAutoFit/>
          </a:bodyPr>
          <a:lstStyle/>
          <a:p>
            <a:pPr algn="ctr"/>
            <a:r>
              <a:rPr lang="en-US" altLang="en-US" sz="3733" b="1" dirty="0">
                <a:latin typeface="#9Slide03 AmpleSoft Bold" panose="02000000000000000000" pitchFamily="2" charset="0"/>
                <a:cs typeface="Times New Roman" panose="02020603050405020304" pitchFamily="18" charset="0"/>
              </a:rPr>
              <a:t>N</a:t>
            </a:r>
            <a:r>
              <a:rPr lang="vi-VN" altLang="en-US" sz="3733" b="1" dirty="0">
                <a:latin typeface="#9Slide03 AmpleSoft Bold" panose="02000000000000000000" pitchFamily="2" charset="0"/>
                <a:cs typeface="Times New Roman" panose="02020603050405020304" pitchFamily="18" charset="0"/>
              </a:rPr>
              <a:t>hững cảnh tuyệt đẹp của đất nước</a:t>
            </a:r>
            <a:r>
              <a:rPr lang="en-US" altLang="en-US" sz="3733" b="1" dirty="0">
                <a:latin typeface="#9Slide03 AmpleSoft Bold" panose="02000000000000000000" pitchFamily="2" charset="0"/>
                <a:cs typeface="Times New Roman" panose="02020603050405020304" pitchFamily="18" charset="0"/>
              </a:rPr>
              <a:t>:</a:t>
            </a:r>
          </a:p>
          <a:p>
            <a:pPr>
              <a:buFont typeface="Arial" panose="020B0604020202020204" pitchFamily="34" charset="0"/>
              <a:buChar char="•"/>
            </a:pPr>
            <a:r>
              <a:rPr lang="vi-VN" altLang="en-US" sz="3733" b="1" i="1" u="sng" dirty="0">
                <a:latin typeface="#9Slide03 AmpleSoft Bold" panose="02000000000000000000" pitchFamily="2" charset="0"/>
                <a:cs typeface="Times New Roman" panose="02020603050405020304" pitchFamily="18" charset="0"/>
              </a:rPr>
              <a:t>cánh đồng</a:t>
            </a:r>
            <a:r>
              <a:rPr lang="vi-VN" altLang="en-US" sz="3733" b="1" i="1" dirty="0">
                <a:latin typeface="#9Slide03 AmpleSoft Bold" panose="02000000000000000000" pitchFamily="2" charset="0"/>
                <a:cs typeface="Times New Roman" panose="02020603050405020304" pitchFamily="18" charset="0"/>
              </a:rPr>
              <a:t>   </a:t>
            </a:r>
            <a:r>
              <a:rPr lang="vi-VN" altLang="en-US" sz="3733" b="1" dirty="0">
                <a:latin typeface="#9Slide03 AmpleSoft Bold" panose="02000000000000000000" pitchFamily="2" charset="0"/>
                <a:cs typeface="Times New Roman" panose="02020603050405020304" pitchFamily="18" charset="0"/>
              </a:rPr>
              <a:t>với những đàn trâu thung thăng gặm cỏ, </a:t>
            </a:r>
            <a:endParaRPr lang="en-US" altLang="en-US" sz="3733" b="1" dirty="0">
              <a:latin typeface="#9Slide03 AmpleSoft Bold" panose="02000000000000000000" pitchFamily="2" charset="0"/>
              <a:cs typeface="Times New Roman" panose="02020603050405020304" pitchFamily="18" charset="0"/>
            </a:endParaRPr>
          </a:p>
          <a:p>
            <a:pPr>
              <a:buFont typeface="Arial" panose="020B0604020202020204" pitchFamily="34" charset="0"/>
              <a:buChar char="•"/>
            </a:pPr>
            <a:r>
              <a:rPr lang="vi-VN" altLang="en-US" sz="3733" b="1" i="1" u="sng" dirty="0">
                <a:latin typeface="#9Slide03 AmpleSoft Bold" panose="02000000000000000000" pitchFamily="2" charset="0"/>
                <a:cs typeface="Times New Roman" panose="02020603050405020304" pitchFamily="18" charset="0"/>
              </a:rPr>
              <a:t>dòng sông  </a:t>
            </a:r>
            <a:r>
              <a:rPr lang="vi-VN" altLang="en-US" sz="3733" dirty="0">
                <a:latin typeface="#9Slide03 AmpleSoft Bold" panose="02000000000000000000" pitchFamily="2" charset="0"/>
                <a:cs typeface="Times New Roman" panose="02020603050405020304" pitchFamily="18" charset="0"/>
              </a:rPr>
              <a:t>với </a:t>
            </a:r>
            <a:r>
              <a:rPr lang="vi-VN" altLang="en-US" sz="3733" b="1" dirty="0">
                <a:latin typeface="#9Slide03 AmpleSoft Bold" panose="02000000000000000000" pitchFamily="2" charset="0"/>
                <a:cs typeface="Times New Roman" panose="02020603050405020304" pitchFamily="18" charset="0"/>
              </a:rPr>
              <a:t>những đoàn thuyền ngược xuôi,</a:t>
            </a:r>
            <a:endParaRPr lang="en-US" altLang="en-US" sz="3733" b="1" dirty="0">
              <a:latin typeface="#9Slide03 AmpleSoft Bold" panose="02000000000000000000" pitchFamily="2" charset="0"/>
              <a:cs typeface="Times New Roman" panose="02020603050405020304" pitchFamily="18" charset="0"/>
            </a:endParaRPr>
          </a:p>
          <a:p>
            <a:pPr>
              <a:buFont typeface="Arial" panose="020B0604020202020204" pitchFamily="34" charset="0"/>
              <a:buChar char="•"/>
            </a:pPr>
            <a:r>
              <a:rPr lang="vi-VN" altLang="en-US" sz="3733" b="1" i="1" u="sng" dirty="0">
                <a:latin typeface="#9Slide03 AmpleSoft Bold" panose="02000000000000000000" pitchFamily="2" charset="0"/>
                <a:cs typeface="Times New Roman" panose="02020603050405020304" pitchFamily="18" charset="0"/>
              </a:rPr>
              <a:t>đàn cò </a:t>
            </a:r>
            <a:r>
              <a:rPr lang="vi-VN" altLang="en-US" sz="3733" b="1" dirty="0">
                <a:latin typeface="#9Slide03 AmpleSoft Bold" panose="02000000000000000000" pitchFamily="2" charset="0"/>
                <a:cs typeface="Times New Roman" panose="02020603050405020304" pitchFamily="18" charset="0"/>
              </a:rPr>
              <a:t> đang bay</a:t>
            </a:r>
            <a:r>
              <a:rPr lang="en-US" altLang="en-US" sz="3733" b="1" dirty="0">
                <a:latin typeface="#9Slide03 AmpleSoft Bold" panose="02000000000000000000" pitchFamily="2" charset="0"/>
                <a:cs typeface="Times New Roman" panose="02020603050405020304" pitchFamily="18" charset="0"/>
              </a:rPr>
              <a:t> </a:t>
            </a:r>
            <a:r>
              <a:rPr lang="en-US" altLang="en-US" sz="3733" b="1" dirty="0" err="1">
                <a:latin typeface="#9Slide03 AmpleSoft Bold" panose="02000000000000000000" pitchFamily="2" charset="0"/>
                <a:cs typeface="Times New Roman" panose="02020603050405020304" pitchFamily="18" charset="0"/>
              </a:rPr>
              <a:t>trên</a:t>
            </a:r>
            <a:r>
              <a:rPr lang="en-US" altLang="en-US" sz="3733" b="1" dirty="0">
                <a:latin typeface="#9Slide03 AmpleSoft Bold" panose="02000000000000000000" pitchFamily="2" charset="0"/>
                <a:cs typeface="Times New Roman" panose="02020603050405020304" pitchFamily="18" charset="0"/>
              </a:rPr>
              <a:t> </a:t>
            </a:r>
            <a:r>
              <a:rPr lang="en-US" altLang="en-US" sz="3733" b="1" dirty="0" err="1">
                <a:latin typeface="#9Slide03 AmpleSoft Bold" panose="02000000000000000000" pitchFamily="2" charset="0"/>
                <a:cs typeface="Times New Roman" panose="02020603050405020304" pitchFamily="18" charset="0"/>
              </a:rPr>
              <a:t>tầng</a:t>
            </a:r>
            <a:r>
              <a:rPr lang="en-US" altLang="en-US" sz="3733" b="1" dirty="0">
                <a:latin typeface="#9Slide03 AmpleSoft Bold" panose="02000000000000000000" pitchFamily="2" charset="0"/>
                <a:cs typeface="Times New Roman" panose="02020603050405020304" pitchFamily="18" charset="0"/>
              </a:rPr>
              <a:t> </a:t>
            </a:r>
            <a:r>
              <a:rPr lang="en-US" altLang="en-US" sz="3733" b="1" dirty="0" err="1">
                <a:latin typeface="#9Slide03 AmpleSoft Bold" panose="02000000000000000000" pitchFamily="2" charset="0"/>
                <a:cs typeface="Times New Roman" panose="02020603050405020304" pitchFamily="18" charset="0"/>
              </a:rPr>
              <a:t>cao</a:t>
            </a:r>
            <a:r>
              <a:rPr lang="vi-VN" altLang="en-US" sz="3733" b="1" dirty="0">
                <a:latin typeface="#9Slide03 AmpleSoft Bold" panose="02000000000000000000" pitchFamily="2" charset="0"/>
                <a:cs typeface="Times New Roman" panose="02020603050405020304" pitchFamily="18" charset="0"/>
              </a:rPr>
              <a:t>,</a:t>
            </a:r>
            <a:endParaRPr lang="en-US" altLang="en-US" sz="3733" b="1" dirty="0">
              <a:latin typeface="#9Slide03 AmpleSoft Bold" panose="02000000000000000000" pitchFamily="2" charset="0"/>
              <a:cs typeface="Times New Roman" panose="02020603050405020304" pitchFamily="18" charset="0"/>
            </a:endParaRPr>
          </a:p>
          <a:p>
            <a:pPr>
              <a:buFont typeface="Arial" panose="020B0604020202020204" pitchFamily="34" charset="0"/>
              <a:buChar char="•"/>
            </a:pPr>
            <a:r>
              <a:rPr lang="vi-VN" altLang="en-US" sz="3733" i="1" u="sng" dirty="0">
                <a:latin typeface="#9Slide03 AmpleSoft Bold" panose="02000000000000000000" pitchFamily="2" charset="0"/>
                <a:cs typeface="Times New Roman" panose="02020603050405020304" pitchFamily="18" charset="0"/>
              </a:rPr>
              <a:t>trời xanh </a:t>
            </a:r>
            <a:r>
              <a:rPr lang="vi-VN" altLang="en-US" sz="3733" b="1" dirty="0">
                <a:latin typeface="#9Slide03 AmpleSoft Bold" panose="02000000000000000000" pitchFamily="2" charset="0"/>
                <a:cs typeface="Times New Roman" panose="02020603050405020304" pitchFamily="18" charset="0"/>
              </a:rPr>
              <a:t>  trong và cao vút.</a:t>
            </a:r>
          </a:p>
        </p:txBody>
      </p:sp>
    </p:spTree>
    <p:extLst>
      <p:ext uri="{BB962C8B-B14F-4D97-AF65-F5344CB8AC3E}">
        <p14:creationId xmlns:p14="http://schemas.microsoft.com/office/powerpoint/2010/main" val="34642425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25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16" presetClass="entr" presetSubtype="21" fill="hold" grpId="0" nodeType="withEffect">
                                  <p:stCondLst>
                                    <p:cond delay="25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679EE48-F6CA-4EDB-AF14-5233C6661F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254" y="430293"/>
            <a:ext cx="8402033" cy="5601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94B6F85D-98AF-4633-A454-5632FBE77E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253" y="120745"/>
            <a:ext cx="9591840" cy="6306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80F15F2-F457-49C6-9164-D0664813BA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535" y="456706"/>
            <a:ext cx="9361576" cy="5772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61575798-24ED-4CB7-A21F-BA04A0D1C3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3535" y="456705"/>
            <a:ext cx="10337885" cy="5978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D8A2075A-45AB-4F12-8E95-02DF129E785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18" y="822142"/>
            <a:ext cx="9340311" cy="550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094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38C790-0B7A-4205-BB98-98D8F05DA6BE}"/>
              </a:ext>
            </a:extLst>
          </p:cNvPr>
          <p:cNvSpPr txBox="1"/>
          <p:nvPr/>
        </p:nvSpPr>
        <p:spPr>
          <a:xfrm>
            <a:off x="4227754" y="1034904"/>
            <a:ext cx="3433953" cy="995209"/>
          </a:xfrm>
          <a:prstGeom prst="rect">
            <a:avLst/>
          </a:prstGeom>
          <a:noFill/>
        </p:spPr>
        <p:txBody>
          <a:bodyPr wrap="none" rtlCol="0">
            <a:spAutoFit/>
          </a:bodyPr>
          <a:lstStyle/>
          <a:p>
            <a:r>
              <a:rPr lang="vi-VN" sz="5867" dirty="0">
                <a:solidFill>
                  <a:schemeClr val="bg2"/>
                </a:solidFill>
                <a:latin typeface="SVN-Whimsy" panose="02040603050506020204" pitchFamily="18" charset="0"/>
              </a:rPr>
              <a:t>NỘI DUNG</a:t>
            </a:r>
            <a:endParaRPr lang="en-US" sz="5867" dirty="0">
              <a:solidFill>
                <a:schemeClr val="bg2"/>
              </a:solidFill>
              <a:latin typeface="SVN-Whimsy" panose="02040603050506020204" pitchFamily="18" charset="0"/>
            </a:endParaRPr>
          </a:p>
        </p:txBody>
      </p:sp>
      <p:pic>
        <p:nvPicPr>
          <p:cNvPr id="3" name="Picture 2">
            <a:extLst>
              <a:ext uri="{FF2B5EF4-FFF2-40B4-BE49-F238E27FC236}">
                <a16:creationId xmlns:a16="http://schemas.microsoft.com/office/drawing/2014/main" id="{42B3E7E3-7907-41CA-A44E-5D928788B4B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0" b="89943" l="1900" r="96500">
                        <a14:foregroundMark x1="1900" y1="35200" x2="11800" y2="33714"/>
                        <a14:foregroundMark x1="11800" y1="33714" x2="11800" y2="33714"/>
                        <a14:foregroundMark x1="2100" y1="33371" x2="19400" y2="28000"/>
                        <a14:foregroundMark x1="19400" y1="28000" x2="19400" y2="28000"/>
                        <a14:foregroundMark x1="4600" y1="28343" x2="12700" y2="27200"/>
                        <a14:foregroundMark x1="12700" y1="27200" x2="12700" y2="27200"/>
                        <a14:foregroundMark x1="58300" y1="11200" x2="57800" y2="4000"/>
                        <a14:foregroundMark x1="76000" y1="28571" x2="80700" y2="24914"/>
                        <a14:foregroundMark x1="77500" y1="25486" x2="78900" y2="22171"/>
                        <a14:foregroundMark x1="93400" y1="38057" x2="96500" y2="32571"/>
                      </a14:backgroundRemoval>
                    </a14:imgEffect>
                  </a14:imgLayer>
                </a14:imgProps>
              </a:ext>
              <a:ext uri="{28A0092B-C50C-407E-A947-70E740481C1C}">
                <a14:useLocalDpi xmlns:a14="http://schemas.microsoft.com/office/drawing/2010/main" val="0"/>
              </a:ext>
            </a:extLst>
          </a:blip>
          <a:stretch>
            <a:fillRect/>
          </a:stretch>
        </p:blipFill>
        <p:spPr>
          <a:xfrm>
            <a:off x="2643633" y="274039"/>
            <a:ext cx="1739116" cy="1521727"/>
          </a:xfrm>
          <a:prstGeom prst="rect">
            <a:avLst/>
          </a:prstGeom>
        </p:spPr>
      </p:pic>
      <p:sp>
        <p:nvSpPr>
          <p:cNvPr id="5" name="TextBox 4">
            <a:extLst>
              <a:ext uri="{FF2B5EF4-FFF2-40B4-BE49-F238E27FC236}">
                <a16:creationId xmlns:a16="http://schemas.microsoft.com/office/drawing/2014/main" id="{CAF8AABC-C001-4D6C-AE5D-6F67D20F5833}"/>
              </a:ext>
            </a:extLst>
          </p:cNvPr>
          <p:cNvSpPr txBox="1"/>
          <p:nvPr/>
        </p:nvSpPr>
        <p:spPr>
          <a:xfrm>
            <a:off x="1772093" y="2540150"/>
            <a:ext cx="8902995" cy="2226315"/>
          </a:xfrm>
          <a:prstGeom prst="rect">
            <a:avLst/>
          </a:prstGeom>
          <a:noFill/>
        </p:spPr>
        <p:txBody>
          <a:bodyPr wrap="square">
            <a:spAutoFit/>
          </a:bodyPr>
          <a:lstStyle/>
          <a:p>
            <a:pPr algn="ctr"/>
            <a:r>
              <a:rPr lang="en-US" sz="4267" b="1" dirty="0">
                <a:solidFill>
                  <a:schemeClr val="bg1"/>
                </a:solidFill>
                <a:latin typeface="Times New Roman" pitchFamily="18" charset="0"/>
                <a:cs typeface="Times New Roman" pitchFamily="18" charset="0"/>
              </a:rPr>
              <a:t>Ca </a:t>
            </a:r>
            <a:r>
              <a:rPr lang="en-US" sz="4267" b="1" dirty="0" err="1">
                <a:solidFill>
                  <a:schemeClr val="bg1"/>
                </a:solidFill>
                <a:latin typeface="Times New Roman" pitchFamily="18" charset="0"/>
                <a:cs typeface="Times New Roman" pitchFamily="18" charset="0"/>
              </a:rPr>
              <a:t>ngợi</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vẻ</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đẹp</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sinh</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động</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của</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chú</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chuồn</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chuồn</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nước</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và</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cảnh</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đẹp</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của</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quê</a:t>
            </a:r>
            <a:r>
              <a:rPr lang="en-US" sz="4267" b="1" dirty="0">
                <a:solidFill>
                  <a:schemeClr val="bg1"/>
                </a:solidFill>
                <a:latin typeface="Times New Roman" pitchFamily="18" charset="0"/>
                <a:cs typeface="Times New Roman" pitchFamily="18" charset="0"/>
              </a:rPr>
              <a:t> </a:t>
            </a:r>
            <a:r>
              <a:rPr lang="en-US" sz="4267" b="1" dirty="0" err="1">
                <a:solidFill>
                  <a:schemeClr val="bg1"/>
                </a:solidFill>
                <a:latin typeface="Times New Roman" pitchFamily="18" charset="0"/>
                <a:cs typeface="Times New Roman" pitchFamily="18" charset="0"/>
              </a:rPr>
              <a:t>hương</a:t>
            </a:r>
            <a:r>
              <a:rPr lang="en-US" sz="5333" b="1" dirty="0">
                <a:solidFill>
                  <a:schemeClr val="bg1"/>
                </a:solidFill>
                <a:latin typeface="Times New Roman" pitchFamily="18" charset="0"/>
                <a:cs typeface="Times New Roman" pitchFamily="18" charset="0"/>
              </a:rPr>
              <a:t>.</a:t>
            </a:r>
            <a:endParaRPr lang="en-US" sz="3733" dirty="0">
              <a:solidFill>
                <a:schemeClr val="bg1"/>
              </a:solidFill>
            </a:endParaRPr>
          </a:p>
        </p:txBody>
      </p:sp>
    </p:spTree>
    <p:extLst>
      <p:ext uri="{BB962C8B-B14F-4D97-AF65-F5344CB8AC3E}">
        <p14:creationId xmlns:p14="http://schemas.microsoft.com/office/powerpoint/2010/main" val="17924607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2B2D1-FA8E-408B-A47E-B056BCDA6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6768">
            <a:off x="6364358" y="4052910"/>
            <a:ext cx="2614117" cy="23091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07000C1A-ABCA-4309-A0B7-B30C01DC88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96466">
            <a:off x="8580427" y="575532"/>
            <a:ext cx="2866773" cy="26326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B9226E65-7B11-4121-8ABA-9659CD79CB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4951" y="439283"/>
            <a:ext cx="3221971" cy="2432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矩形 19"/>
          <p:cNvSpPr/>
          <p:nvPr/>
        </p:nvSpPr>
        <p:spPr>
          <a:xfrm rot="1872109" flipH="1">
            <a:off x="4771415" y="300695"/>
            <a:ext cx="691589" cy="233588"/>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矩形 21"/>
          <p:cNvSpPr/>
          <p:nvPr/>
        </p:nvSpPr>
        <p:spPr>
          <a:xfrm rot="2051786" flipH="1">
            <a:off x="8648492" y="502643"/>
            <a:ext cx="691589" cy="233588"/>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矩形 23"/>
          <p:cNvSpPr/>
          <p:nvPr/>
        </p:nvSpPr>
        <p:spPr>
          <a:xfrm rot="8959443" flipH="1">
            <a:off x="8132784" y="3888693"/>
            <a:ext cx="691589" cy="233588"/>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8" name="组合 10">
            <a:extLst>
              <a:ext uri="{FF2B5EF4-FFF2-40B4-BE49-F238E27FC236}">
                <a16:creationId xmlns:a16="http://schemas.microsoft.com/office/drawing/2014/main" id="{82CFF83C-3474-47D5-8EE1-D68C7A24BE0A}"/>
              </a:ext>
            </a:extLst>
          </p:cNvPr>
          <p:cNvGrpSpPr/>
          <p:nvPr/>
        </p:nvGrpSpPr>
        <p:grpSpPr>
          <a:xfrm>
            <a:off x="499028" y="2816050"/>
            <a:ext cx="4890829" cy="3613257"/>
            <a:chOff x="5442857" y="2467429"/>
            <a:chExt cx="3098801" cy="2169887"/>
          </a:xfrm>
          <a:effectLst>
            <a:outerShdw blurRad="63500" sx="102000" sy="102000" algn="ctr" rotWithShape="0">
              <a:prstClr val="black">
                <a:alpha val="40000"/>
              </a:prstClr>
            </a:outerShdw>
          </a:effectLst>
        </p:grpSpPr>
        <p:grpSp>
          <p:nvGrpSpPr>
            <p:cNvPr id="9" name="组合 5">
              <a:extLst>
                <a:ext uri="{FF2B5EF4-FFF2-40B4-BE49-F238E27FC236}">
                  <a16:creationId xmlns:a16="http://schemas.microsoft.com/office/drawing/2014/main" id="{A8A54266-F0DB-4037-A31C-F40F106EF089}"/>
                </a:ext>
              </a:extLst>
            </p:cNvPr>
            <p:cNvGrpSpPr/>
            <p:nvPr/>
          </p:nvGrpSpPr>
          <p:grpSpPr>
            <a:xfrm>
              <a:off x="5442857" y="2467429"/>
              <a:ext cx="3098801" cy="2169887"/>
              <a:chOff x="5312229" y="2359949"/>
              <a:chExt cx="3418114" cy="2393481"/>
            </a:xfrm>
          </p:grpSpPr>
          <p:sp>
            <p:nvSpPr>
              <p:cNvPr id="14" name="椭圆 1">
                <a:extLst>
                  <a:ext uri="{FF2B5EF4-FFF2-40B4-BE49-F238E27FC236}">
                    <a16:creationId xmlns:a16="http://schemas.microsoft.com/office/drawing/2014/main" id="{2FAEE268-7247-462F-960E-8B367F5CE451}"/>
                  </a:ext>
                </a:extLst>
              </p:cNvPr>
              <p:cNvSpPr/>
              <p:nvPr/>
            </p:nvSpPr>
            <p:spPr>
              <a:xfrm>
                <a:off x="5312229" y="2359949"/>
                <a:ext cx="3418114" cy="2393481"/>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椭圆 1">
                <a:extLst>
                  <a:ext uri="{FF2B5EF4-FFF2-40B4-BE49-F238E27FC236}">
                    <a16:creationId xmlns:a16="http://schemas.microsoft.com/office/drawing/2014/main" id="{D2823191-DC68-4EF4-8A69-C3DF05BA1DBF}"/>
                  </a:ext>
                </a:extLst>
              </p:cNvPr>
              <p:cNvSpPr/>
              <p:nvPr/>
            </p:nvSpPr>
            <p:spPr>
              <a:xfrm>
                <a:off x="5471654" y="2438400"/>
                <a:ext cx="3106289" cy="2162629"/>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椭圆 1">
                <a:extLst>
                  <a:ext uri="{FF2B5EF4-FFF2-40B4-BE49-F238E27FC236}">
                    <a16:creationId xmlns:a16="http://schemas.microsoft.com/office/drawing/2014/main" id="{4A1BC716-5196-41F8-BC53-39CAF5E982E2}"/>
                  </a:ext>
                </a:extLst>
              </p:cNvPr>
              <p:cNvSpPr/>
              <p:nvPr/>
            </p:nvSpPr>
            <p:spPr>
              <a:xfrm>
                <a:off x="5399085" y="2405580"/>
                <a:ext cx="3205886" cy="2244872"/>
              </a:xfrm>
              <a:custGeom>
                <a:avLst/>
                <a:gdLst>
                  <a:gd name="connsiteX0" fmla="*/ 0 w 3004457"/>
                  <a:gd name="connsiteY0" fmla="*/ 1045029 h 2090057"/>
                  <a:gd name="connsiteX1" fmla="*/ 1502229 w 3004457"/>
                  <a:gd name="connsiteY1" fmla="*/ 0 h 2090057"/>
                  <a:gd name="connsiteX2" fmla="*/ 3004458 w 3004457"/>
                  <a:gd name="connsiteY2" fmla="*/ 1045029 h 2090057"/>
                  <a:gd name="connsiteX3" fmla="*/ 1502229 w 3004457"/>
                  <a:gd name="connsiteY3" fmla="*/ 2090058 h 2090057"/>
                  <a:gd name="connsiteX4" fmla="*/ 0 w 3004457"/>
                  <a:gd name="connsiteY4" fmla="*/ 1045029 h 2090057"/>
                  <a:gd name="connsiteX0" fmla="*/ 257 w 3004715"/>
                  <a:gd name="connsiteY0" fmla="*/ 1045029 h 2133601"/>
                  <a:gd name="connsiteX1" fmla="*/ 1502486 w 3004715"/>
                  <a:gd name="connsiteY1" fmla="*/ 0 h 2133601"/>
                  <a:gd name="connsiteX2" fmla="*/ 3004715 w 3004715"/>
                  <a:gd name="connsiteY2" fmla="*/ 1045029 h 2133601"/>
                  <a:gd name="connsiteX3" fmla="*/ 1415401 w 3004715"/>
                  <a:gd name="connsiteY3" fmla="*/ 2133601 h 2133601"/>
                  <a:gd name="connsiteX4" fmla="*/ 257 w 3004715"/>
                  <a:gd name="connsiteY4" fmla="*/ 1045029 h 2133601"/>
                  <a:gd name="connsiteX0" fmla="*/ 154 w 3106212"/>
                  <a:gd name="connsiteY0" fmla="*/ 1045029 h 2133601"/>
                  <a:gd name="connsiteX1" fmla="*/ 1603983 w 3106212"/>
                  <a:gd name="connsiteY1" fmla="*/ 0 h 2133601"/>
                  <a:gd name="connsiteX2" fmla="*/ 3106212 w 3106212"/>
                  <a:gd name="connsiteY2" fmla="*/ 1045029 h 2133601"/>
                  <a:gd name="connsiteX3" fmla="*/ 1516898 w 3106212"/>
                  <a:gd name="connsiteY3" fmla="*/ 2133601 h 2133601"/>
                  <a:gd name="connsiteX4" fmla="*/ 154 w 3106212"/>
                  <a:gd name="connsiteY4" fmla="*/ 1045029 h 2133601"/>
                  <a:gd name="connsiteX0" fmla="*/ 231 w 3106289"/>
                  <a:gd name="connsiteY0" fmla="*/ 1074057 h 2162629"/>
                  <a:gd name="connsiteX1" fmla="*/ 1415374 w 3106289"/>
                  <a:gd name="connsiteY1" fmla="*/ 0 h 2162629"/>
                  <a:gd name="connsiteX2" fmla="*/ 3106289 w 3106289"/>
                  <a:gd name="connsiteY2" fmla="*/ 1074057 h 2162629"/>
                  <a:gd name="connsiteX3" fmla="*/ 1516975 w 3106289"/>
                  <a:gd name="connsiteY3" fmla="*/ 2162629 h 2162629"/>
                  <a:gd name="connsiteX4" fmla="*/ 231 w 3106289"/>
                  <a:gd name="connsiteY4" fmla="*/ 1074057 h 216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289" h="2162629">
                    <a:moveTo>
                      <a:pt x="231" y="1074057"/>
                    </a:moveTo>
                    <a:cubicBezTo>
                      <a:pt x="-16703" y="713619"/>
                      <a:pt x="897698" y="0"/>
                      <a:pt x="1415374" y="0"/>
                    </a:cubicBezTo>
                    <a:cubicBezTo>
                      <a:pt x="1933050" y="0"/>
                      <a:pt x="3106289" y="496903"/>
                      <a:pt x="3106289" y="1074057"/>
                    </a:cubicBezTo>
                    <a:cubicBezTo>
                      <a:pt x="3106289" y="1651211"/>
                      <a:pt x="2034651" y="2162629"/>
                      <a:pt x="1516975" y="2162629"/>
                    </a:cubicBezTo>
                    <a:cubicBezTo>
                      <a:pt x="999299" y="2162629"/>
                      <a:pt x="17165" y="1434495"/>
                      <a:pt x="231" y="1074057"/>
                    </a:cubicBezTo>
                    <a:close/>
                  </a:path>
                </a:pathLst>
              </a:custGeom>
              <a:noFill/>
              <a:ln w="15875">
                <a:solidFill>
                  <a:srgbClr val="544B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pic>
          <p:nvPicPr>
            <p:cNvPr id="10" name="图片 6">
              <a:extLst>
                <a:ext uri="{FF2B5EF4-FFF2-40B4-BE49-F238E27FC236}">
                  <a16:creationId xmlns:a16="http://schemas.microsoft.com/office/drawing/2014/main" id="{BE68E03D-718A-415E-90E4-82ECB46DB7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6729770" y="2513057"/>
              <a:ext cx="216000" cy="272678"/>
            </a:xfrm>
            <a:prstGeom prst="rect">
              <a:avLst/>
            </a:prstGeom>
          </p:spPr>
        </p:pic>
        <p:pic>
          <p:nvPicPr>
            <p:cNvPr id="11" name="图片 7">
              <a:extLst>
                <a:ext uri="{FF2B5EF4-FFF2-40B4-BE49-F238E27FC236}">
                  <a16:creationId xmlns:a16="http://schemas.microsoft.com/office/drawing/2014/main" id="{AFF10485-6133-4E4E-BEAB-D92A8DAC6E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8117039" y="3382511"/>
              <a:ext cx="216000" cy="272678"/>
            </a:xfrm>
            <a:prstGeom prst="rect">
              <a:avLst/>
            </a:prstGeom>
          </p:spPr>
        </p:pic>
        <p:pic>
          <p:nvPicPr>
            <p:cNvPr id="12" name="图片 8">
              <a:extLst>
                <a:ext uri="{FF2B5EF4-FFF2-40B4-BE49-F238E27FC236}">
                  <a16:creationId xmlns:a16="http://schemas.microsoft.com/office/drawing/2014/main" id="{38521BED-3A20-4357-82D0-F1A5EF5D56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5645449" y="3294208"/>
              <a:ext cx="216000" cy="272678"/>
            </a:xfrm>
            <a:prstGeom prst="rect">
              <a:avLst/>
            </a:prstGeom>
          </p:spPr>
        </p:pic>
        <p:pic>
          <p:nvPicPr>
            <p:cNvPr id="13" name="图片 9">
              <a:extLst>
                <a:ext uri="{FF2B5EF4-FFF2-40B4-BE49-F238E27FC236}">
                  <a16:creationId xmlns:a16="http://schemas.microsoft.com/office/drawing/2014/main" id="{A3FC874E-C50C-4454-95F9-1952C3E0FE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651"/>
            <a:stretch/>
          </p:blipFill>
          <p:spPr>
            <a:xfrm>
              <a:off x="6866798" y="4181446"/>
              <a:ext cx="216000" cy="272678"/>
            </a:xfrm>
            <a:prstGeom prst="rect">
              <a:avLst/>
            </a:prstGeom>
          </p:spPr>
        </p:pic>
      </p:grpSp>
      <p:sp>
        <p:nvSpPr>
          <p:cNvPr id="17" name="TextBox 16">
            <a:extLst>
              <a:ext uri="{FF2B5EF4-FFF2-40B4-BE49-F238E27FC236}">
                <a16:creationId xmlns:a16="http://schemas.microsoft.com/office/drawing/2014/main" id="{02AA3FE7-A799-4BC0-8DB0-ACE0EDB1D088}"/>
              </a:ext>
            </a:extLst>
          </p:cNvPr>
          <p:cNvSpPr txBox="1"/>
          <p:nvPr/>
        </p:nvSpPr>
        <p:spPr>
          <a:xfrm>
            <a:off x="688470" y="3668127"/>
            <a:ext cx="4230167" cy="1898084"/>
          </a:xfrm>
          <a:prstGeom prst="rect">
            <a:avLst/>
          </a:prstGeom>
          <a:noFill/>
        </p:spPr>
        <p:txBody>
          <a:bodyPr wrap="square" rtlCol="0">
            <a:spAutoFit/>
          </a:bodyPr>
          <a:lstStyle/>
          <a:p>
            <a:pPr algn="ctr"/>
            <a:r>
              <a:rPr lang="vi-VN" sz="5867" b="1" dirty="0">
                <a:solidFill>
                  <a:schemeClr val="bg2"/>
                </a:solidFill>
                <a:latin typeface="SVN-Whimsy" panose="02040603050506020204" pitchFamily="18" charset="0"/>
              </a:rPr>
              <a:t>ĐỌC DIỄN CẢM</a:t>
            </a:r>
            <a:endParaRPr lang="en-US" sz="5867" b="1" dirty="0">
              <a:solidFill>
                <a:schemeClr val="bg2"/>
              </a:solidFill>
              <a:latin typeface="SVN-Whimsy" panose="02040603050506020204" pitchFamily="18" charset="0"/>
            </a:endParaRPr>
          </a:p>
        </p:txBody>
      </p:sp>
    </p:spTree>
    <p:extLst>
      <p:ext uri="{BB962C8B-B14F-4D97-AF65-F5344CB8AC3E}">
        <p14:creationId xmlns:p14="http://schemas.microsoft.com/office/powerpoint/2010/main" val="704462489"/>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 calcmode="lin" valueType="num">
                                      <p:cBhvr>
                                        <p:cTn id="25" dur="750" fill="hold"/>
                                        <p:tgtEl>
                                          <p:spTgt spid="8"/>
                                        </p:tgtEl>
                                        <p:attrNameLst>
                                          <p:attrName>style.rotation</p:attrName>
                                        </p:attrNameLst>
                                      </p:cBhvr>
                                      <p:tavLst>
                                        <p:tav tm="0">
                                          <p:val>
                                            <p:fltVal val="90"/>
                                          </p:val>
                                        </p:tav>
                                        <p:tav tm="100000">
                                          <p:val>
                                            <p:fltVal val="0"/>
                                          </p:val>
                                        </p:tav>
                                      </p:tavLst>
                                    </p:anim>
                                    <p:animEffect transition="in" filter="fade">
                                      <p:cBhvr>
                                        <p:cTn id="26" dur="75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214A8A-8227-4729-9167-382342CEB1CE}"/>
              </a:ext>
            </a:extLst>
          </p:cNvPr>
          <p:cNvSpPr/>
          <p:nvPr/>
        </p:nvSpPr>
        <p:spPr>
          <a:xfrm>
            <a:off x="0" y="0"/>
            <a:ext cx="12192000" cy="6911947"/>
          </a:xfrm>
          <a:prstGeom prst="rect">
            <a:avLst/>
          </a:prstGeom>
          <a:solidFill>
            <a:srgbClr val="FFFFFF">
              <a:alpha val="8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9Slide03 AmpleSoft Bold" panose="02000000000000000000" pitchFamily="2" charset="0"/>
            </a:endParaRPr>
          </a:p>
        </p:txBody>
      </p:sp>
      <p:sp>
        <p:nvSpPr>
          <p:cNvPr id="2" name="Text Box 6">
            <a:extLst>
              <a:ext uri="{FF2B5EF4-FFF2-40B4-BE49-F238E27FC236}">
                <a16:creationId xmlns:a16="http://schemas.microsoft.com/office/drawing/2014/main" id="{428817C7-A81A-4D53-B298-6D2BD0A52DDC}"/>
              </a:ext>
            </a:extLst>
          </p:cNvPr>
          <p:cNvSpPr txBox="1">
            <a:spLocks noChangeArrowheads="1"/>
          </p:cNvSpPr>
          <p:nvPr/>
        </p:nvSpPr>
        <p:spPr bwMode="auto">
          <a:xfrm>
            <a:off x="-89786" y="113414"/>
            <a:ext cx="12371572" cy="666786"/>
          </a:xfrm>
          <a:prstGeom prst="rect">
            <a:avLst/>
          </a:prstGeom>
          <a:noFill/>
          <a:ln w="9525" algn="ctr">
            <a:noFill/>
            <a:miter lim="800000"/>
            <a:headEnd/>
            <a:tailEnd/>
          </a:ln>
          <a:effectLst/>
        </p:spPr>
        <p:txBody>
          <a:bodyPr wrap="square">
            <a:spAutoFit/>
          </a:bodyPr>
          <a:lstStyle/>
          <a:p>
            <a:pPr algn="ctr">
              <a:spcBef>
                <a:spcPct val="50000"/>
              </a:spcBef>
              <a:defRPr/>
            </a:pPr>
            <a:r>
              <a:rPr lang="en-US" sz="3733" b="1" dirty="0">
                <a:solidFill>
                  <a:schemeClr val="accent2">
                    <a:lumMod val="75000"/>
                  </a:schemeClr>
                </a:solidFill>
                <a:effectLst>
                  <a:outerShdw blurRad="38100" dist="38100" dir="2700000" algn="tl">
                    <a:srgbClr val="C0C0C0"/>
                  </a:outerShdw>
                </a:effectLst>
                <a:latin typeface="#9Slide03 AmpleSoft Bold" panose="02000000000000000000" pitchFamily="2" charset="0"/>
                <a:cs typeface="Arial" charset="0"/>
              </a:rPr>
              <a:t>(</a:t>
            </a:r>
            <a:r>
              <a:rPr lang="vi-VN" sz="3733" b="1" dirty="0">
                <a:solidFill>
                  <a:schemeClr val="accent2">
                    <a:lumMod val="75000"/>
                  </a:schemeClr>
                </a:solidFill>
                <a:latin typeface="#9Slide03 AmpleSoft Bold" panose="02000000000000000000" pitchFamily="2" charset="0"/>
                <a:cs typeface="Arial" charset="0"/>
              </a:rPr>
              <a:t>Đoạn này đọc với giọng chậm rãi, nhẹ nhàng, tình cảm )</a:t>
            </a:r>
          </a:p>
        </p:txBody>
      </p:sp>
      <p:sp>
        <p:nvSpPr>
          <p:cNvPr id="3" name="Rectangle 9">
            <a:extLst>
              <a:ext uri="{FF2B5EF4-FFF2-40B4-BE49-F238E27FC236}">
                <a16:creationId xmlns:a16="http://schemas.microsoft.com/office/drawing/2014/main" id="{753F1F46-D915-436C-8991-ABDF99E98700}"/>
              </a:ext>
            </a:extLst>
          </p:cNvPr>
          <p:cNvSpPr>
            <a:spLocks noChangeArrowheads="1"/>
          </p:cNvSpPr>
          <p:nvPr/>
        </p:nvSpPr>
        <p:spPr bwMode="auto">
          <a:xfrm>
            <a:off x="406400" y="1136104"/>
            <a:ext cx="11379200" cy="5791200"/>
          </a:xfrm>
          <a:prstGeom prst="rect">
            <a:avLst/>
          </a:prstGeom>
          <a:noFill/>
          <a:ln w="28575">
            <a:solidFill>
              <a:srgbClr val="ED7D31"/>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800">
                <a:solidFill>
                  <a:srgbClr val="CC00CC"/>
                </a:solidFill>
                <a:latin typeface="Times New Roman" panose="02020603050405020304" pitchFamily="18" charset="0"/>
                <a:cs typeface="Arial" panose="020B0604020202020204" pitchFamily="34" charset="0"/>
              </a:defRPr>
            </a:lvl1pPr>
            <a:lvl2pPr marL="742950" indent="-285750">
              <a:defRPr sz="2800">
                <a:solidFill>
                  <a:srgbClr val="CC00CC"/>
                </a:solidFill>
                <a:latin typeface="Times New Roman" panose="02020603050405020304" pitchFamily="18" charset="0"/>
                <a:cs typeface="Arial" panose="020B0604020202020204" pitchFamily="34" charset="0"/>
              </a:defRPr>
            </a:lvl2pPr>
            <a:lvl3pPr marL="1143000" indent="-228600">
              <a:defRPr sz="2800">
                <a:solidFill>
                  <a:srgbClr val="CC00CC"/>
                </a:solidFill>
                <a:latin typeface="Times New Roman" panose="02020603050405020304" pitchFamily="18" charset="0"/>
                <a:cs typeface="Arial" panose="020B0604020202020204" pitchFamily="34" charset="0"/>
              </a:defRPr>
            </a:lvl3pPr>
            <a:lvl4pPr marL="1600200" indent="-228600">
              <a:defRPr sz="2800">
                <a:solidFill>
                  <a:srgbClr val="CC00CC"/>
                </a:solidFill>
                <a:latin typeface="Times New Roman" panose="02020603050405020304" pitchFamily="18" charset="0"/>
                <a:cs typeface="Arial" panose="020B0604020202020204" pitchFamily="34" charset="0"/>
              </a:defRPr>
            </a:lvl4pPr>
            <a:lvl5pPr marL="2057400" indent="-228600">
              <a:defRPr sz="2800">
                <a:solidFill>
                  <a:srgbClr val="CC00CC"/>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CC00CC"/>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CC00CC"/>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CC00CC"/>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CC00CC"/>
                </a:solidFill>
                <a:latin typeface="Times New Roman" panose="02020603050405020304" pitchFamily="18" charset="0"/>
                <a:cs typeface="Arial" panose="020B0604020202020204" pitchFamily="34" charset="0"/>
              </a:defRPr>
            </a:lvl9pPr>
          </a:lstStyle>
          <a:p>
            <a:pPr algn="just">
              <a:spcBef>
                <a:spcPct val="20000"/>
              </a:spcBef>
            </a:pPr>
            <a:r>
              <a:rPr lang="en-US" altLang="en-US" sz="3200" dirty="0">
                <a:solidFill>
                  <a:prstClr val="black"/>
                </a:solidFill>
                <a:latin typeface="#9Slide03 AmpleSoft Bold" panose="02000000000000000000" pitchFamily="2" charset="0"/>
              </a:rPr>
              <a:t>   </a:t>
            </a:r>
            <a:r>
              <a:rPr lang="vi-VN" altLang="en-US" sz="4533" b="1" dirty="0">
                <a:solidFill>
                  <a:srgbClr val="FF0000"/>
                </a:solidFill>
                <a:latin typeface="#9Slide03 AmpleSoft Bold" panose="02000000000000000000" pitchFamily="2" charset="0"/>
              </a:rPr>
              <a:t>Ôi</a:t>
            </a:r>
            <a:r>
              <a:rPr lang="en-US" altLang="en-US" sz="4533" b="1" dirty="0">
                <a:solidFill>
                  <a:srgbClr val="FF0000"/>
                </a:solidFill>
                <a:latin typeface="#9Slide03 AmpleSoft Bold" panose="02000000000000000000" pitchFamily="2" charset="0"/>
              </a:rPr>
              <a:t> </a:t>
            </a:r>
            <a:r>
              <a:rPr lang="vi-VN" altLang="en-US" sz="4533" b="1" dirty="0">
                <a:solidFill>
                  <a:srgbClr val="FF0000"/>
                </a:solidFill>
                <a:latin typeface="#9Slide03 AmpleSoft Bold" panose="02000000000000000000" pitchFamily="2" charset="0"/>
              </a:rPr>
              <a:t>chao </a:t>
            </a:r>
            <a:r>
              <a:rPr lang="vi-VN" altLang="en-US" sz="4533" b="1" dirty="0">
                <a:solidFill>
                  <a:schemeClr val="tx1"/>
                </a:solidFill>
                <a:latin typeface="#9Slide03 AmpleSoft Bold" panose="02000000000000000000" pitchFamily="2" charset="0"/>
              </a:rPr>
              <a:t>! Chú chuồn chuồn nước  mới đẹp làm sao ! Màu vàng trên lưng chú </a:t>
            </a:r>
            <a:r>
              <a:rPr lang="vi-VN" altLang="en-US" sz="4533" b="1" dirty="0">
                <a:solidFill>
                  <a:srgbClr val="FF0000"/>
                </a:solidFill>
                <a:latin typeface="#9Slide03 AmpleSoft Bold" panose="02000000000000000000" pitchFamily="2" charset="0"/>
              </a:rPr>
              <a:t>lấp lánh</a:t>
            </a:r>
            <a:r>
              <a:rPr lang="vi-VN" altLang="en-US" sz="4533" b="1" dirty="0">
                <a:solidFill>
                  <a:srgbClr val="0000CC"/>
                </a:solidFill>
                <a:latin typeface="#9Slide03 AmpleSoft Bold" panose="02000000000000000000" pitchFamily="2" charset="0"/>
              </a:rPr>
              <a:t>. </a:t>
            </a:r>
            <a:r>
              <a:rPr lang="vi-VN" altLang="en-US" sz="4533" b="1" dirty="0">
                <a:solidFill>
                  <a:schemeClr val="tx1"/>
                </a:solidFill>
                <a:latin typeface="#9Slide03 AmpleSoft Bold" panose="02000000000000000000" pitchFamily="2" charset="0"/>
              </a:rPr>
              <a:t>Bốn cái cánh </a:t>
            </a:r>
            <a:r>
              <a:rPr lang="vi-VN" altLang="en-US" sz="4533" b="1" dirty="0">
                <a:solidFill>
                  <a:srgbClr val="FF0000"/>
                </a:solidFill>
                <a:latin typeface="#9Slide03 AmpleSoft Bold" panose="02000000000000000000" pitchFamily="2" charset="0"/>
              </a:rPr>
              <a:t>mỏng như giấy bóng</a:t>
            </a:r>
            <a:r>
              <a:rPr lang="vi-VN" altLang="en-US" sz="4533" b="1" dirty="0">
                <a:solidFill>
                  <a:srgbClr val="0000CC"/>
                </a:solidFill>
                <a:latin typeface="#9Slide03 AmpleSoft Bold" panose="02000000000000000000" pitchFamily="2" charset="0"/>
              </a:rPr>
              <a:t>. </a:t>
            </a:r>
            <a:r>
              <a:rPr lang="vi-VN" altLang="en-US" sz="4533" b="1" dirty="0">
                <a:solidFill>
                  <a:schemeClr val="tx1"/>
                </a:solidFill>
                <a:latin typeface="#9Slide03 AmpleSoft Bold" panose="02000000000000000000" pitchFamily="2" charset="0"/>
              </a:rPr>
              <a:t>Cái đầu tròn  và hai con mắt</a:t>
            </a:r>
            <a:r>
              <a:rPr lang="vi-VN" altLang="en-US" sz="4533" b="1" dirty="0">
                <a:solidFill>
                  <a:srgbClr val="0000CC"/>
                </a:solidFill>
                <a:latin typeface="#9Slide03 AmpleSoft Bold" panose="02000000000000000000" pitchFamily="2" charset="0"/>
              </a:rPr>
              <a:t> </a:t>
            </a:r>
            <a:r>
              <a:rPr lang="vi-VN" altLang="en-US" sz="4533" b="1" dirty="0">
                <a:solidFill>
                  <a:srgbClr val="FF0000"/>
                </a:solidFill>
                <a:latin typeface="#9Slide03 AmpleSoft Bold" panose="02000000000000000000" pitchFamily="2" charset="0"/>
              </a:rPr>
              <a:t>long lanh</a:t>
            </a:r>
            <a:r>
              <a:rPr lang="vi-VN" altLang="en-US" sz="4533" b="1" dirty="0">
                <a:solidFill>
                  <a:srgbClr val="0000CC"/>
                </a:solidFill>
                <a:latin typeface="#9Slide03 AmpleSoft Bold" panose="02000000000000000000" pitchFamily="2" charset="0"/>
              </a:rPr>
              <a:t> </a:t>
            </a:r>
            <a:r>
              <a:rPr lang="vi-VN" altLang="en-US" sz="4533" b="1" dirty="0">
                <a:solidFill>
                  <a:schemeClr val="tx1"/>
                </a:solidFill>
                <a:latin typeface="#9Slide03 AmpleSoft Bold" panose="02000000000000000000" pitchFamily="2" charset="0"/>
              </a:rPr>
              <a:t>như thuỷ tinh. Thân chú nhỏ và </a:t>
            </a:r>
            <a:r>
              <a:rPr lang="vi-VN" altLang="en-US" sz="4533" b="1" dirty="0">
                <a:solidFill>
                  <a:srgbClr val="FF0000"/>
                </a:solidFill>
                <a:latin typeface="#9Slide03 AmpleSoft Bold" panose="02000000000000000000" pitchFamily="2" charset="0"/>
              </a:rPr>
              <a:t>thon vàng</a:t>
            </a:r>
            <a:r>
              <a:rPr lang="vi-VN" altLang="en-US" sz="4533" b="1" dirty="0">
                <a:solidFill>
                  <a:srgbClr val="0000CC"/>
                </a:solidFill>
                <a:latin typeface="#9Slide03 AmpleSoft Bold" panose="02000000000000000000" pitchFamily="2" charset="0"/>
              </a:rPr>
              <a:t>  </a:t>
            </a:r>
            <a:r>
              <a:rPr lang="vi-VN" altLang="en-US" sz="4533" b="1" dirty="0">
                <a:solidFill>
                  <a:schemeClr val="tx1"/>
                </a:solidFill>
                <a:latin typeface="#9Slide03 AmpleSoft Bold" panose="02000000000000000000" pitchFamily="2" charset="0"/>
              </a:rPr>
              <a:t>như màu vàng của nắng mùa thu. Chú đậu trên một cành lộc vừng ngả dài trên mặt hồ. Bốn cánh khẽ</a:t>
            </a:r>
            <a:r>
              <a:rPr lang="vi-VN" altLang="en-US" sz="4533" b="1" dirty="0">
                <a:solidFill>
                  <a:srgbClr val="0000CC"/>
                </a:solidFill>
                <a:latin typeface="#9Slide03 AmpleSoft Bold" panose="02000000000000000000" pitchFamily="2" charset="0"/>
              </a:rPr>
              <a:t> </a:t>
            </a:r>
            <a:r>
              <a:rPr lang="vi-VN" altLang="en-US" sz="4533" b="1" dirty="0">
                <a:solidFill>
                  <a:srgbClr val="FF0000"/>
                </a:solidFill>
                <a:latin typeface="#9Slide03 AmpleSoft Bold" panose="02000000000000000000" pitchFamily="2" charset="0"/>
              </a:rPr>
              <a:t>rung rung</a:t>
            </a:r>
            <a:r>
              <a:rPr lang="vi-VN" altLang="en-US" sz="4533" b="1" dirty="0">
                <a:solidFill>
                  <a:srgbClr val="0000CC"/>
                </a:solidFill>
                <a:latin typeface="#9Slide03 AmpleSoft Bold" panose="02000000000000000000" pitchFamily="2" charset="0"/>
              </a:rPr>
              <a:t> </a:t>
            </a:r>
            <a:r>
              <a:rPr lang="vi-VN" altLang="en-US" sz="4533" b="1" dirty="0">
                <a:solidFill>
                  <a:schemeClr val="tx1"/>
                </a:solidFill>
                <a:latin typeface="#9Slide03 AmpleSoft Bold" panose="02000000000000000000" pitchFamily="2" charset="0"/>
              </a:rPr>
              <a:t>như đang còn phân vân.</a:t>
            </a:r>
          </a:p>
        </p:txBody>
      </p:sp>
    </p:spTree>
    <p:extLst>
      <p:ext uri="{BB962C8B-B14F-4D97-AF65-F5344CB8AC3E}">
        <p14:creationId xmlns:p14="http://schemas.microsoft.com/office/powerpoint/2010/main" val="28987784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800"/>
                            </p:stCondLst>
                            <p:childTnLst>
                              <p:par>
                                <p:cTn id="11" presetID="8"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12566" y="2464633"/>
            <a:ext cx="6457217" cy="1897892"/>
          </a:xfrm>
          <a:prstGeom prst="rect">
            <a:avLst/>
          </a:prstGeom>
        </p:spPr>
        <p:txBody>
          <a:bodyPr wrap="none">
            <a:spAutoFit/>
          </a:bodyPr>
          <a:lstStyle/>
          <a:p>
            <a:pPr lvl="0"/>
            <a:r>
              <a:rPr lang="vi-VN" altLang="zh-CN" sz="11733" b="1" dirty="0">
                <a:solidFill>
                  <a:srgbClr val="FFC000">
                    <a:lumMod val="20000"/>
                    <a:lumOff val="80000"/>
                  </a:srgbClr>
                </a:solidFill>
                <a:latin typeface="#9Slide03 Sympathique Alt" panose="02000506000000020002" pitchFamily="2" charset="0"/>
                <a:cs typeface="+mn-ea"/>
                <a:sym typeface="+mn-lt"/>
              </a:rPr>
              <a:t>Củng Cố</a:t>
            </a:r>
            <a:endParaRPr lang="zh-CN" altLang="en-US" sz="11733" b="1" dirty="0">
              <a:solidFill>
                <a:srgbClr val="FFC000">
                  <a:lumMod val="20000"/>
                  <a:lumOff val="80000"/>
                </a:srgbClr>
              </a:solidFill>
              <a:latin typeface="#9Slide03 Sympathique Alt" panose="02000506000000020002" pitchFamily="2" charset="0"/>
              <a:cs typeface="+mn-ea"/>
              <a:sym typeface="+mn-lt"/>
            </a:endParaRPr>
          </a:p>
        </p:txBody>
      </p:sp>
      <p:sp>
        <p:nvSpPr>
          <p:cNvPr id="3" name="矩形 2"/>
          <p:cNvSpPr/>
          <p:nvPr/>
        </p:nvSpPr>
        <p:spPr>
          <a:xfrm>
            <a:off x="5552655" y="1430051"/>
            <a:ext cx="564578" cy="913007"/>
          </a:xfrm>
          <a:prstGeom prst="rect">
            <a:avLst/>
          </a:prstGeom>
        </p:spPr>
        <p:txBody>
          <a:bodyPr wrap="none">
            <a:spAutoFit/>
          </a:bodyPr>
          <a:lstStyle/>
          <a:p>
            <a:r>
              <a:rPr lang="vi-VN" altLang="zh-CN" sz="5333" b="1" dirty="0">
                <a:solidFill>
                  <a:schemeClr val="accent4">
                    <a:lumMod val="20000"/>
                    <a:lumOff val="80000"/>
                  </a:schemeClr>
                </a:solidFill>
                <a:cs typeface="+mn-ea"/>
                <a:sym typeface="+mn-lt"/>
              </a:rPr>
              <a:t>3</a:t>
            </a:r>
            <a:endParaRPr lang="zh-CN" altLang="en-US" sz="4800" dirty="0">
              <a:cs typeface="+mn-ea"/>
              <a:sym typeface="+mn-lt"/>
            </a:endParaRPr>
          </a:p>
        </p:txBody>
      </p:sp>
      <p:pic>
        <p:nvPicPr>
          <p:cNvPr id="4" name="Picture 3">
            <a:extLst>
              <a:ext uri="{FF2B5EF4-FFF2-40B4-BE49-F238E27FC236}">
                <a16:creationId xmlns:a16="http://schemas.microsoft.com/office/drawing/2014/main" id="{449268D4-E938-4781-AF78-396F1628053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0" b="89943" l="1900" r="96500">
                        <a14:foregroundMark x1="1900" y1="35200" x2="11800" y2="33714"/>
                        <a14:foregroundMark x1="11800" y1="33714" x2="11800" y2="33714"/>
                        <a14:foregroundMark x1="2100" y1="33371" x2="19400" y2="28000"/>
                        <a14:foregroundMark x1="19400" y1="28000" x2="19400" y2="28000"/>
                        <a14:foregroundMark x1="4600" y1="28343" x2="12700" y2="27200"/>
                        <a14:foregroundMark x1="12700" y1="27200" x2="12700" y2="27200"/>
                        <a14:foregroundMark x1="58300" y1="11200" x2="57800" y2="4000"/>
                        <a14:foregroundMark x1="76000" y1="28571" x2="80700" y2="24914"/>
                        <a14:foregroundMark x1="77500" y1="25486" x2="78900" y2="22171"/>
                        <a14:foregroundMark x1="93400" y1="38057" x2="96500" y2="32571"/>
                      </a14:backgroundRemoval>
                    </a14:imgEffect>
                  </a14:imgLayer>
                </a14:imgProps>
              </a:ext>
              <a:ext uri="{28A0092B-C50C-407E-A947-70E740481C1C}">
                <a14:useLocalDpi xmlns:a14="http://schemas.microsoft.com/office/drawing/2010/main" val="0"/>
              </a:ext>
            </a:extLst>
          </a:blip>
          <a:stretch>
            <a:fillRect/>
          </a:stretch>
        </p:blipFill>
        <p:spPr>
          <a:xfrm>
            <a:off x="1372983" y="633232"/>
            <a:ext cx="2542959" cy="2225089"/>
          </a:xfrm>
          <a:prstGeom prst="rect">
            <a:avLst/>
          </a:prstGeom>
        </p:spPr>
      </p:pic>
    </p:spTree>
    <p:extLst>
      <p:ext uri="{BB962C8B-B14F-4D97-AF65-F5344CB8AC3E}">
        <p14:creationId xmlns:p14="http://schemas.microsoft.com/office/powerpoint/2010/main" val="25334927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style.rotation</p:attrName>
                                        </p:attrNameLst>
                                      </p:cBhvr>
                                      <p:tavLst>
                                        <p:tav tm="0">
                                          <p:val>
                                            <p:fltVal val="360"/>
                                          </p:val>
                                        </p:tav>
                                        <p:tav tm="100000">
                                          <p:val>
                                            <p:fltVal val="0"/>
                                          </p:val>
                                        </p:tav>
                                      </p:tavLst>
                                    </p:anim>
                                    <p:animEffect transition="in" filter="fade">
                                      <p:cBhvr>
                                        <p:cTn id="10" dur="750"/>
                                        <p:tgtEl>
                                          <p:spTgt spid="3"/>
                                        </p:tgtEl>
                                      </p:cBhvr>
                                    </p:animEffect>
                                  </p:childTnLst>
                                </p:cTn>
                              </p:par>
                              <p:par>
                                <p:cTn id="11" presetID="53" presetClass="entr" presetSubtype="16" fill="hold" grpId="0" nodeType="withEffect">
                                  <p:stCondLst>
                                    <p:cond delay="1000"/>
                                  </p:stCondLst>
                                  <p:iterate type="lt">
                                    <p:tmPct val="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34" presetClass="emph" presetSubtype="0" fill="hold" grpId="1" nodeType="withEffect">
                                  <p:stCondLst>
                                    <p:cond delay="1500"/>
                                  </p:stCondLst>
                                  <p:iterate type="lt">
                                    <p:tmPct val="10000"/>
                                  </p:iterate>
                                  <p:childTnLst>
                                    <p:animMotion origin="layout" path="M -2.77778E-6 0 L -2.77778E-6 -0.07222 " pathEditMode="relative" rAng="0" ptsTypes="AA">
                                      <p:cBhvr>
                                        <p:cTn id="17" dur="250" accel="50000" decel="50000" autoRev="1" fill="hold">
                                          <p:stCondLst>
                                            <p:cond delay="0"/>
                                          </p:stCondLst>
                                        </p:cTn>
                                        <p:tgtEl>
                                          <p:spTgt spid="2"/>
                                        </p:tgtEl>
                                        <p:attrNameLst>
                                          <p:attrName>ppt_x</p:attrName>
                                          <p:attrName>ppt_y</p:attrName>
                                        </p:attrNameLst>
                                      </p:cBhvr>
                                      <p:rCtr x="0" y="-3611"/>
                                    </p:animMotion>
                                    <p:animRot by="1500000">
                                      <p:cBhvr>
                                        <p:cTn id="18" dur="125" fill="hold">
                                          <p:stCondLst>
                                            <p:cond delay="0"/>
                                          </p:stCondLst>
                                        </p:cTn>
                                        <p:tgtEl>
                                          <p:spTgt spid="2"/>
                                        </p:tgtEl>
                                        <p:attrNameLst>
                                          <p:attrName>r</p:attrName>
                                        </p:attrNameLst>
                                      </p:cBhvr>
                                    </p:animRot>
                                    <p:animRot by="-1500000">
                                      <p:cBhvr>
                                        <p:cTn id="19" dur="125" fill="hold">
                                          <p:stCondLst>
                                            <p:cond delay="125"/>
                                          </p:stCondLst>
                                        </p:cTn>
                                        <p:tgtEl>
                                          <p:spTgt spid="2"/>
                                        </p:tgtEl>
                                        <p:attrNameLst>
                                          <p:attrName>r</p:attrName>
                                        </p:attrNameLst>
                                      </p:cBhvr>
                                    </p:animRot>
                                    <p:animRot by="-1500000">
                                      <p:cBhvr>
                                        <p:cTn id="20" dur="125" fill="hold">
                                          <p:stCondLst>
                                            <p:cond delay="250"/>
                                          </p:stCondLst>
                                        </p:cTn>
                                        <p:tgtEl>
                                          <p:spTgt spid="2"/>
                                        </p:tgtEl>
                                        <p:attrNameLst>
                                          <p:attrName>r</p:attrName>
                                        </p:attrNameLst>
                                      </p:cBhvr>
                                    </p:animRot>
                                    <p:animRot by="1500000">
                                      <p:cBhvr>
                                        <p:cTn id="21" dur="125" fill="hold">
                                          <p:stCondLst>
                                            <p:cond delay="375"/>
                                          </p:stCondLst>
                                        </p:cTn>
                                        <p:tgtEl>
                                          <p:spTgt spid="2"/>
                                        </p:tgtEl>
                                        <p:attrNameLst>
                                          <p:attrName>r</p:attrName>
                                        </p:attrNameLst>
                                      </p:cBhvr>
                                    </p:animRot>
                                  </p:childTnLst>
                                </p:cTn>
                              </p:par>
                              <p:par>
                                <p:cTn id="22" presetID="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rot="223997">
            <a:off x="6139505" y="2019057"/>
            <a:ext cx="5132513" cy="1503537"/>
          </a:xfrm>
          <a:prstGeom prst="roundRect">
            <a:avLst>
              <a:gd name="adj" fmla="val 11096"/>
            </a:avLst>
          </a:pr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2"/>
                </a:solidFill>
                <a:latin typeface="#9Slide03 AmpleSoft Bold" panose="02000000000000000000" pitchFamily="2" charset="0"/>
                <a:cs typeface="Times New Roman" pitchFamily="18" charset="0"/>
              </a:rPr>
              <a:t>Chuồn</a:t>
            </a:r>
            <a:r>
              <a:rPr lang="en-US" sz="2400" b="1" dirty="0">
                <a:solidFill>
                  <a:schemeClr val="bg2"/>
                </a:solidFill>
                <a:latin typeface="#9Slide03 AmpleSoft Bold" panose="02000000000000000000" pitchFamily="2" charset="0"/>
                <a:cs typeface="Times New Roman" pitchFamily="18" charset="0"/>
              </a:rPr>
              <a:t> </a:t>
            </a:r>
            <a:r>
              <a:rPr lang="en-US" sz="2400" b="1" dirty="0" err="1">
                <a:solidFill>
                  <a:schemeClr val="bg2"/>
                </a:solidFill>
                <a:latin typeface="#9Slide03 AmpleSoft Bold" panose="02000000000000000000" pitchFamily="2" charset="0"/>
                <a:cs typeface="Times New Roman" pitchFamily="18" charset="0"/>
              </a:rPr>
              <a:t>chuồn</a:t>
            </a:r>
            <a:r>
              <a:rPr lang="en-US" sz="2400" b="1" dirty="0">
                <a:solidFill>
                  <a:schemeClr val="bg2"/>
                </a:solidFill>
                <a:latin typeface="#9Slide03 AmpleSoft Bold" panose="02000000000000000000" pitchFamily="2" charset="0"/>
                <a:cs typeface="Times New Roman" pitchFamily="18" charset="0"/>
              </a:rPr>
              <a:t> bay </a:t>
            </a:r>
            <a:r>
              <a:rPr lang="en-US" sz="2400" b="1" dirty="0" err="1">
                <a:solidFill>
                  <a:schemeClr val="bg2"/>
                </a:solidFill>
                <a:latin typeface="#9Slide03 AmpleSoft Bold" panose="02000000000000000000" pitchFamily="2" charset="0"/>
                <a:cs typeface="Times New Roman" pitchFamily="18" charset="0"/>
              </a:rPr>
              <a:t>thấp</a:t>
            </a:r>
            <a:r>
              <a:rPr lang="en-US" sz="2400" b="1" dirty="0">
                <a:solidFill>
                  <a:schemeClr val="bg2"/>
                </a:solidFill>
                <a:latin typeface="#9Slide03 AmpleSoft Bold" panose="02000000000000000000" pitchFamily="2" charset="0"/>
                <a:cs typeface="Times New Roman" pitchFamily="18" charset="0"/>
              </a:rPr>
              <a:t> </a:t>
            </a:r>
            <a:r>
              <a:rPr lang="en-US" sz="2400" b="1" dirty="0" err="1">
                <a:solidFill>
                  <a:schemeClr val="bg2"/>
                </a:solidFill>
                <a:latin typeface="#9Slide03 AmpleSoft Bold" panose="02000000000000000000" pitchFamily="2" charset="0"/>
                <a:cs typeface="Times New Roman" pitchFamily="18" charset="0"/>
              </a:rPr>
              <a:t>thì</a:t>
            </a:r>
            <a:r>
              <a:rPr lang="en-US" sz="2400" b="1" dirty="0">
                <a:solidFill>
                  <a:schemeClr val="bg2"/>
                </a:solidFill>
                <a:latin typeface="#9Slide03 AmpleSoft Bold" panose="02000000000000000000" pitchFamily="2" charset="0"/>
                <a:cs typeface="Times New Roman" pitchFamily="18" charset="0"/>
              </a:rPr>
              <a:t> </a:t>
            </a:r>
            <a:r>
              <a:rPr lang="en-US" sz="2400" b="1" dirty="0" err="1">
                <a:solidFill>
                  <a:schemeClr val="bg2"/>
                </a:solidFill>
                <a:latin typeface="#9Slide03 AmpleSoft Bold" panose="02000000000000000000" pitchFamily="2" charset="0"/>
                <a:cs typeface="Times New Roman" pitchFamily="18" charset="0"/>
              </a:rPr>
              <a:t>mưa</a:t>
            </a:r>
            <a:r>
              <a:rPr lang="en-US" sz="2400" b="1" dirty="0">
                <a:solidFill>
                  <a:schemeClr val="bg2"/>
                </a:solidFill>
                <a:latin typeface="#9Slide03 AmpleSoft Bold" panose="02000000000000000000" pitchFamily="2" charset="0"/>
                <a:cs typeface="Times New Roman" pitchFamily="18" charset="0"/>
              </a:rPr>
              <a:t>,</a:t>
            </a:r>
          </a:p>
          <a:p>
            <a:pPr algn="ctr"/>
            <a:r>
              <a:rPr lang="en-US" sz="2400" b="1" dirty="0">
                <a:solidFill>
                  <a:schemeClr val="bg2"/>
                </a:solidFill>
                <a:latin typeface="#9Slide03 AmpleSoft Bold" panose="02000000000000000000" pitchFamily="2" charset="0"/>
                <a:cs typeface="Times New Roman" pitchFamily="18" charset="0"/>
              </a:rPr>
              <a:t>  Bay </a:t>
            </a:r>
            <a:r>
              <a:rPr lang="en-US" sz="2400" b="1" dirty="0" err="1">
                <a:solidFill>
                  <a:schemeClr val="bg2"/>
                </a:solidFill>
                <a:latin typeface="#9Slide03 AmpleSoft Bold" panose="02000000000000000000" pitchFamily="2" charset="0"/>
                <a:cs typeface="Times New Roman" pitchFamily="18" charset="0"/>
              </a:rPr>
              <a:t>cao</a:t>
            </a:r>
            <a:r>
              <a:rPr lang="en-US" sz="2400" b="1" dirty="0">
                <a:solidFill>
                  <a:schemeClr val="bg2"/>
                </a:solidFill>
                <a:latin typeface="#9Slide03 AmpleSoft Bold" panose="02000000000000000000" pitchFamily="2" charset="0"/>
                <a:cs typeface="Times New Roman" pitchFamily="18" charset="0"/>
              </a:rPr>
              <a:t> </a:t>
            </a:r>
            <a:r>
              <a:rPr lang="en-US" sz="2400" b="1" dirty="0" err="1">
                <a:solidFill>
                  <a:schemeClr val="bg2"/>
                </a:solidFill>
                <a:latin typeface="#9Slide03 AmpleSoft Bold" panose="02000000000000000000" pitchFamily="2" charset="0"/>
                <a:cs typeface="Times New Roman" pitchFamily="18" charset="0"/>
              </a:rPr>
              <a:t>thì</a:t>
            </a:r>
            <a:r>
              <a:rPr lang="en-US" sz="2400" b="1" dirty="0">
                <a:solidFill>
                  <a:schemeClr val="bg2"/>
                </a:solidFill>
                <a:latin typeface="#9Slide03 AmpleSoft Bold" panose="02000000000000000000" pitchFamily="2" charset="0"/>
                <a:cs typeface="Times New Roman" pitchFamily="18" charset="0"/>
              </a:rPr>
              <a:t> </a:t>
            </a:r>
            <a:r>
              <a:rPr lang="en-US" sz="2400" b="1" dirty="0" err="1">
                <a:solidFill>
                  <a:schemeClr val="bg2"/>
                </a:solidFill>
                <a:latin typeface="#9Slide03 AmpleSoft Bold" panose="02000000000000000000" pitchFamily="2" charset="0"/>
                <a:cs typeface="Times New Roman" pitchFamily="18" charset="0"/>
              </a:rPr>
              <a:t>nắng</a:t>
            </a:r>
            <a:r>
              <a:rPr lang="en-US" sz="2400" b="1" dirty="0">
                <a:solidFill>
                  <a:schemeClr val="bg2"/>
                </a:solidFill>
                <a:latin typeface="#9Slide03 AmpleSoft Bold" panose="02000000000000000000" pitchFamily="2" charset="0"/>
                <a:cs typeface="Times New Roman" pitchFamily="18" charset="0"/>
              </a:rPr>
              <a:t>, bay </a:t>
            </a:r>
            <a:r>
              <a:rPr lang="en-US" sz="2400" b="1" dirty="0" err="1">
                <a:solidFill>
                  <a:schemeClr val="bg2"/>
                </a:solidFill>
                <a:latin typeface="#9Slide03 AmpleSoft Bold" panose="02000000000000000000" pitchFamily="2" charset="0"/>
                <a:cs typeface="Times New Roman" pitchFamily="18" charset="0"/>
              </a:rPr>
              <a:t>vừa</a:t>
            </a:r>
            <a:r>
              <a:rPr lang="en-US" sz="2400" b="1" dirty="0">
                <a:solidFill>
                  <a:schemeClr val="bg2"/>
                </a:solidFill>
                <a:latin typeface="#9Slide03 AmpleSoft Bold" panose="02000000000000000000" pitchFamily="2" charset="0"/>
                <a:cs typeface="Times New Roman" pitchFamily="18" charset="0"/>
              </a:rPr>
              <a:t> </a:t>
            </a:r>
            <a:r>
              <a:rPr lang="en-US" sz="2400" b="1" dirty="0" err="1">
                <a:solidFill>
                  <a:schemeClr val="bg2"/>
                </a:solidFill>
                <a:latin typeface="#9Slide03 AmpleSoft Bold" panose="02000000000000000000" pitchFamily="2" charset="0"/>
                <a:cs typeface="Times New Roman" pitchFamily="18" charset="0"/>
              </a:rPr>
              <a:t>thì</a:t>
            </a:r>
            <a:r>
              <a:rPr lang="en-US" sz="2400" b="1" dirty="0">
                <a:solidFill>
                  <a:schemeClr val="bg2"/>
                </a:solidFill>
                <a:latin typeface="#9Slide03 AmpleSoft Bold" panose="02000000000000000000" pitchFamily="2" charset="0"/>
                <a:cs typeface="Times New Roman" pitchFamily="18" charset="0"/>
              </a:rPr>
              <a:t> </a:t>
            </a:r>
            <a:r>
              <a:rPr lang="en-US" sz="2400" b="1" dirty="0" err="1">
                <a:solidFill>
                  <a:schemeClr val="bg2"/>
                </a:solidFill>
                <a:latin typeface="#9Slide03 AmpleSoft Bold" panose="02000000000000000000" pitchFamily="2" charset="0"/>
                <a:cs typeface="Times New Roman" pitchFamily="18" charset="0"/>
              </a:rPr>
              <a:t>râm</a:t>
            </a:r>
            <a:r>
              <a:rPr lang="en-US" sz="2400" b="1" dirty="0">
                <a:solidFill>
                  <a:schemeClr val="bg2"/>
                </a:solidFill>
                <a:latin typeface="#9Slide03 AmpleSoft Bold" panose="02000000000000000000" pitchFamily="2" charset="0"/>
                <a:cs typeface="Times New Roman" pitchFamily="18" charset="0"/>
              </a:rPr>
              <a:t>.</a:t>
            </a:r>
            <a:endParaRPr lang="en-US" sz="2400" dirty="0">
              <a:solidFill>
                <a:schemeClr val="bg2"/>
              </a:solidFill>
              <a:latin typeface="#9Slide03 AmpleSoft Bold" panose="02000000000000000000" pitchFamily="2" charset="0"/>
              <a:cs typeface="Times New Roman" pitchFamily="18" charset="0"/>
            </a:endParaRPr>
          </a:p>
          <a:p>
            <a:pPr algn="ctr"/>
            <a:endParaRPr lang="zh-CN" altLang="en-US" sz="2133" dirty="0">
              <a:solidFill>
                <a:schemeClr val="bg2"/>
              </a:solidFill>
              <a:latin typeface="#9Slide03 AmpleSoft Bold" panose="02000000000000000000" pitchFamily="2" charset="0"/>
              <a:cs typeface="+mn-ea"/>
              <a:sym typeface="+mn-lt"/>
            </a:endParaRPr>
          </a:p>
        </p:txBody>
      </p:sp>
      <p:sp>
        <p:nvSpPr>
          <p:cNvPr id="6" name="圆角矩形 5"/>
          <p:cNvSpPr/>
          <p:nvPr/>
        </p:nvSpPr>
        <p:spPr>
          <a:xfrm rot="455530">
            <a:off x="6428875" y="4164054"/>
            <a:ext cx="4031516" cy="1163605"/>
          </a:xfrm>
          <a:prstGeom prst="roundRect">
            <a:avLst>
              <a:gd name="adj" fmla="val 11096"/>
            </a:avLst>
          </a:pr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chemeClr val="bg2"/>
                </a:solidFill>
                <a:latin typeface="#9Slide03 AmpleSoft Bold" panose="02000000000000000000" pitchFamily="2" charset="0"/>
                <a:cs typeface="Times New Roman" pitchFamily="18" charset="0"/>
              </a:rPr>
              <a:t>Tháng</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bảy</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heo</a:t>
            </a:r>
            <a:r>
              <a:rPr lang="en-US" sz="2667" b="1" dirty="0">
                <a:solidFill>
                  <a:schemeClr val="bg2"/>
                </a:solidFill>
                <a:latin typeface="#9Slide03 AmpleSoft Bold" panose="02000000000000000000" pitchFamily="2" charset="0"/>
                <a:cs typeface="Times New Roman" pitchFamily="18" charset="0"/>
              </a:rPr>
              <a:t> may, </a:t>
            </a:r>
            <a:r>
              <a:rPr lang="en-US" sz="2667" b="1" dirty="0" err="1">
                <a:solidFill>
                  <a:schemeClr val="bg2"/>
                </a:solidFill>
                <a:latin typeface="#9Slide03 AmpleSoft Bold" panose="02000000000000000000" pitchFamily="2" charset="0"/>
                <a:cs typeface="Times New Roman" pitchFamily="18" charset="0"/>
              </a:rPr>
              <a:t>chuồn</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chuồn</a:t>
            </a:r>
            <a:r>
              <a:rPr lang="en-US" sz="2667" b="1" dirty="0">
                <a:solidFill>
                  <a:schemeClr val="bg2"/>
                </a:solidFill>
                <a:latin typeface="#9Slide03 AmpleSoft Bold" panose="02000000000000000000" pitchFamily="2" charset="0"/>
                <a:cs typeface="Times New Roman" pitchFamily="18" charset="0"/>
              </a:rPr>
              <a:t> bay </a:t>
            </a:r>
            <a:r>
              <a:rPr lang="en-US" sz="2667" b="1" dirty="0" err="1">
                <a:solidFill>
                  <a:schemeClr val="bg2"/>
                </a:solidFill>
                <a:latin typeface="#9Slide03 AmpleSoft Bold" panose="02000000000000000000" pitchFamily="2" charset="0"/>
                <a:cs typeface="Times New Roman" pitchFamily="18" charset="0"/>
              </a:rPr>
              <a:t>thì</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bão</a:t>
            </a:r>
            <a:r>
              <a:rPr lang="en-US" sz="2667" b="1" dirty="0">
                <a:solidFill>
                  <a:schemeClr val="bg2"/>
                </a:solidFill>
                <a:latin typeface="#9Slide03 AmpleSoft Bold" panose="02000000000000000000" pitchFamily="2" charset="0"/>
                <a:cs typeface="Times New Roman" pitchFamily="18" charset="0"/>
              </a:rPr>
              <a:t>.</a:t>
            </a:r>
            <a:endParaRPr lang="zh-CN" altLang="en-US" sz="2400" dirty="0">
              <a:solidFill>
                <a:schemeClr val="bg2"/>
              </a:solidFill>
              <a:latin typeface="#9Slide03 AmpleSoft Bold" panose="02000000000000000000" pitchFamily="2" charset="0"/>
              <a:cs typeface="+mn-ea"/>
              <a:sym typeface="+mn-lt"/>
            </a:endParaRPr>
          </a:p>
        </p:txBody>
      </p:sp>
      <p:sp>
        <p:nvSpPr>
          <p:cNvPr id="4" name="圆角矩形 3"/>
          <p:cNvSpPr/>
          <p:nvPr/>
        </p:nvSpPr>
        <p:spPr>
          <a:xfrm>
            <a:off x="1440584" y="2072872"/>
            <a:ext cx="3705947" cy="1271371"/>
          </a:xfrm>
          <a:prstGeom prst="roundRect">
            <a:avLst>
              <a:gd name="adj" fmla="val 11096"/>
            </a:avLst>
          </a:pr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chemeClr val="bg2"/>
                </a:solidFill>
                <a:latin typeface="#9Slide03 AmpleSoft Bold" panose="02000000000000000000" pitchFamily="2" charset="0"/>
                <a:cs typeface="Times New Roman" pitchFamily="18" charset="0"/>
              </a:rPr>
              <a:t>Chuồn</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chuồn</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cắn</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rốn</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bốn</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ngày</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biết</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bơi</a:t>
            </a:r>
            <a:r>
              <a:rPr lang="en-US" sz="2667" b="1" dirty="0">
                <a:solidFill>
                  <a:schemeClr val="bg2"/>
                </a:solidFill>
                <a:latin typeface="#9Slide03 AmpleSoft Bold" panose="02000000000000000000" pitchFamily="2" charset="0"/>
                <a:cs typeface="Times New Roman" pitchFamily="18" charset="0"/>
              </a:rPr>
              <a:t>.</a:t>
            </a:r>
            <a:endParaRPr lang="zh-CN" altLang="en-US" sz="2400" dirty="0">
              <a:solidFill>
                <a:schemeClr val="bg2"/>
              </a:solidFill>
              <a:latin typeface="#9Slide03 AmpleSoft Bold" panose="02000000000000000000" pitchFamily="2" charset="0"/>
              <a:cs typeface="+mn-ea"/>
              <a:sym typeface="+mn-lt"/>
            </a:endParaRP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8168" y="5926423"/>
            <a:ext cx="439785" cy="414757"/>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561" y="3923241"/>
            <a:ext cx="459019" cy="390655"/>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340" y="825697"/>
            <a:ext cx="392947" cy="323916"/>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444" y="5926423"/>
            <a:ext cx="439785" cy="414757"/>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832" y="5938474"/>
            <a:ext cx="459019" cy="390655"/>
          </a:xfrm>
          <a:prstGeom prst="rect">
            <a:avLst/>
          </a:prstGeom>
        </p:spPr>
      </p:pic>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124" y="2708558"/>
            <a:ext cx="392947" cy="323916"/>
          </a:xfrm>
          <a:prstGeom prst="rect">
            <a:avLst/>
          </a:prstGeom>
        </p:spPr>
      </p:pic>
      <p:sp>
        <p:nvSpPr>
          <p:cNvPr id="17" name="TextBox 16">
            <a:extLst>
              <a:ext uri="{FF2B5EF4-FFF2-40B4-BE49-F238E27FC236}">
                <a16:creationId xmlns:a16="http://schemas.microsoft.com/office/drawing/2014/main" id="{C66F1417-59D8-4E60-9181-E0B21230F8ED}"/>
              </a:ext>
            </a:extLst>
          </p:cNvPr>
          <p:cNvSpPr txBox="1"/>
          <p:nvPr/>
        </p:nvSpPr>
        <p:spPr>
          <a:xfrm>
            <a:off x="1787953" y="398741"/>
            <a:ext cx="7831753" cy="1241237"/>
          </a:xfrm>
          <a:prstGeom prst="rect">
            <a:avLst/>
          </a:prstGeom>
          <a:noFill/>
        </p:spPr>
        <p:txBody>
          <a:bodyPr wrap="square" rtlCol="0">
            <a:spAutoFit/>
          </a:bodyPr>
          <a:lstStyle/>
          <a:p>
            <a:pPr algn="ctr"/>
            <a:r>
              <a:rPr lang="vi-VN" sz="3733" b="1" dirty="0">
                <a:solidFill>
                  <a:schemeClr val="bg2"/>
                </a:solidFill>
                <a:latin typeface="SVN-Whimsy" panose="02040603050506020204" pitchFamily="18" charset="0"/>
              </a:rPr>
              <a:t>NHỮNG CÂU CA DAO TỤC NGỮ HAY VỀ CHUỒN CHUỒN</a:t>
            </a:r>
            <a:endParaRPr lang="en-US" sz="3733" b="1" dirty="0">
              <a:solidFill>
                <a:schemeClr val="bg2"/>
              </a:solidFill>
              <a:latin typeface="SVN-Whimsy" panose="02040603050506020204" pitchFamily="18" charset="0"/>
            </a:endParaRPr>
          </a:p>
        </p:txBody>
      </p:sp>
      <p:sp>
        <p:nvSpPr>
          <p:cNvPr id="19" name="圆角矩形 5">
            <a:extLst>
              <a:ext uri="{FF2B5EF4-FFF2-40B4-BE49-F238E27FC236}">
                <a16:creationId xmlns:a16="http://schemas.microsoft.com/office/drawing/2014/main" id="{A26DD4C8-EC56-4F04-9F5D-84ECF018FC3D}"/>
              </a:ext>
            </a:extLst>
          </p:cNvPr>
          <p:cNvSpPr/>
          <p:nvPr/>
        </p:nvSpPr>
        <p:spPr>
          <a:xfrm rot="21162399">
            <a:off x="388531" y="4326787"/>
            <a:ext cx="5544293" cy="1357165"/>
          </a:xfrm>
          <a:prstGeom prst="roundRect">
            <a:avLst>
              <a:gd name="adj" fmla="val 11096"/>
            </a:avLst>
          </a:pr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chemeClr val="bg2"/>
                </a:solidFill>
                <a:latin typeface="#9Slide03 AmpleSoft Bold" panose="02000000000000000000" pitchFamily="2" charset="0"/>
                <a:cs typeface="Times New Roman" pitchFamily="18" charset="0"/>
              </a:rPr>
              <a:t>Chuồn</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chuồn</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có</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cánh</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thì</a:t>
            </a:r>
            <a:r>
              <a:rPr lang="en-US" sz="2667" b="1" dirty="0">
                <a:solidFill>
                  <a:schemeClr val="bg2"/>
                </a:solidFill>
                <a:latin typeface="#9Slide03 AmpleSoft Bold" panose="02000000000000000000" pitchFamily="2" charset="0"/>
                <a:cs typeface="Times New Roman" pitchFamily="18" charset="0"/>
              </a:rPr>
              <a:t> bay                                                             </a:t>
            </a:r>
            <a:r>
              <a:rPr lang="en-US" sz="2667" b="1" dirty="0" err="1">
                <a:solidFill>
                  <a:schemeClr val="bg2"/>
                </a:solidFill>
                <a:latin typeface="#9Slide03 AmpleSoft Bold" panose="02000000000000000000" pitchFamily="2" charset="0"/>
                <a:cs typeface="Times New Roman" pitchFamily="18" charset="0"/>
              </a:rPr>
              <a:t>Có</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thằng</a:t>
            </a:r>
            <a:r>
              <a:rPr lang="en-US" sz="2667" b="1" dirty="0">
                <a:solidFill>
                  <a:schemeClr val="bg2"/>
                </a:solidFill>
                <a:latin typeface="#9Slide03 AmpleSoft Bold" panose="02000000000000000000" pitchFamily="2" charset="0"/>
                <a:cs typeface="Times New Roman" pitchFamily="18" charset="0"/>
              </a:rPr>
              <a:t> cu </a:t>
            </a:r>
            <a:r>
              <a:rPr lang="en-US" sz="2667" b="1" dirty="0" err="1">
                <a:solidFill>
                  <a:schemeClr val="bg2"/>
                </a:solidFill>
                <a:latin typeface="#9Slide03 AmpleSoft Bold" panose="02000000000000000000" pitchFamily="2" charset="0"/>
                <a:cs typeface="Times New Roman" pitchFamily="18" charset="0"/>
              </a:rPr>
              <a:t>Tí</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thò</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tay</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bắt</a:t>
            </a:r>
            <a:r>
              <a:rPr lang="en-US" sz="2667" b="1" dirty="0">
                <a:solidFill>
                  <a:schemeClr val="bg2"/>
                </a:solidFill>
                <a:latin typeface="#9Slide03 AmpleSoft Bold" panose="02000000000000000000" pitchFamily="2" charset="0"/>
                <a:cs typeface="Times New Roman" pitchFamily="18" charset="0"/>
              </a:rPr>
              <a:t> </a:t>
            </a:r>
            <a:r>
              <a:rPr lang="en-US" sz="2667" b="1" dirty="0" err="1">
                <a:solidFill>
                  <a:schemeClr val="bg2"/>
                </a:solidFill>
                <a:latin typeface="#9Slide03 AmpleSoft Bold" panose="02000000000000000000" pitchFamily="2" charset="0"/>
                <a:cs typeface="Times New Roman" pitchFamily="18" charset="0"/>
              </a:rPr>
              <a:t>chuồn</a:t>
            </a:r>
            <a:r>
              <a:rPr lang="en-US" sz="2667" b="1" dirty="0">
                <a:solidFill>
                  <a:schemeClr val="bg2"/>
                </a:solidFill>
                <a:latin typeface="#9Slide03 AmpleSoft Bold" panose="02000000000000000000" pitchFamily="2" charset="0"/>
                <a:cs typeface="Times New Roman" pitchFamily="18" charset="0"/>
              </a:rPr>
              <a:t>..</a:t>
            </a:r>
            <a:endParaRPr lang="zh-CN" altLang="en-US" sz="2400" dirty="0">
              <a:solidFill>
                <a:schemeClr val="bg2"/>
              </a:solidFill>
              <a:latin typeface="#9Slide03 AmpleSoft Bold" panose="02000000000000000000" pitchFamily="2" charset="0"/>
              <a:cs typeface="+mn-ea"/>
              <a:sym typeface="+mn-lt"/>
            </a:endParaRPr>
          </a:p>
        </p:txBody>
      </p:sp>
      <p:pic>
        <p:nvPicPr>
          <p:cNvPr id="20" name="图片 25">
            <a:extLst>
              <a:ext uri="{FF2B5EF4-FFF2-40B4-BE49-F238E27FC236}">
                <a16:creationId xmlns:a16="http://schemas.microsoft.com/office/drawing/2014/main" id="{08374222-534B-435D-89DA-5E580E3430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23702">
            <a:off x="5316477" y="3035930"/>
            <a:ext cx="392947" cy="323916"/>
          </a:xfrm>
          <a:prstGeom prst="rect">
            <a:avLst/>
          </a:prstGeom>
        </p:spPr>
      </p:pic>
    </p:spTree>
    <p:extLst>
      <p:ext uri="{BB962C8B-B14F-4D97-AF65-F5344CB8AC3E}">
        <p14:creationId xmlns:p14="http://schemas.microsoft.com/office/powerpoint/2010/main" val="19812366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360"/>
                                          </p:val>
                                        </p:tav>
                                        <p:tav tm="100000">
                                          <p:val>
                                            <p:fltVal val="0"/>
                                          </p:val>
                                        </p:tav>
                                      </p:tavLst>
                                    </p:anim>
                                    <p:animEffect transition="in" filter="fade">
                                      <p:cBhvr>
                                        <p:cTn id="15" dur="1000"/>
                                        <p:tgtEl>
                                          <p:spTgt spid="4"/>
                                        </p:tgtEl>
                                      </p:cBhvr>
                                    </p:animEffect>
                                  </p:childTnLst>
                                </p:cTn>
                              </p:par>
                              <p:par>
                                <p:cTn id="16" presetID="12" presetClass="entr" presetSubtype="2" fill="hold" grpId="1"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p:tgtEl>
                                          <p:spTgt spid="4"/>
                                        </p:tgtEl>
                                        <p:attrNameLst>
                                          <p:attrName>ppt_x</p:attrName>
                                        </p:attrNameLst>
                                      </p:cBhvr>
                                      <p:tavLst>
                                        <p:tav tm="0">
                                          <p:val>
                                            <p:strVal val="#ppt_x+#ppt_w*1.125000"/>
                                          </p:val>
                                        </p:tav>
                                        <p:tav tm="100000">
                                          <p:val>
                                            <p:strVal val="#ppt_x"/>
                                          </p:val>
                                        </p:tav>
                                      </p:tavLst>
                                    </p:anim>
                                    <p:animEffect transition="in" filter="wipe(left)">
                                      <p:cBhvr>
                                        <p:cTn id="19" dur="1000"/>
                                        <p:tgtEl>
                                          <p:spTgt spid="4"/>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360"/>
                                          </p:val>
                                        </p:tav>
                                        <p:tav tm="100000">
                                          <p:val>
                                            <p:fltVal val="0"/>
                                          </p:val>
                                        </p:tav>
                                      </p:tavLst>
                                    </p:anim>
                                    <p:animEffect transition="in" filter="fade">
                                      <p:cBhvr>
                                        <p:cTn id="25" dur="1000"/>
                                        <p:tgtEl>
                                          <p:spTgt spid="10"/>
                                        </p:tgtEl>
                                      </p:cBhvr>
                                    </p:animEffect>
                                  </p:childTnLst>
                                </p:cTn>
                              </p:par>
                              <p:par>
                                <p:cTn id="26" presetID="12" presetClass="entr" presetSubtype="8" fill="hold" grpId="1"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p:tgtEl>
                                          <p:spTgt spid="10"/>
                                        </p:tgtEl>
                                        <p:attrNameLst>
                                          <p:attrName>ppt_x</p:attrName>
                                        </p:attrNameLst>
                                      </p:cBhvr>
                                      <p:tavLst>
                                        <p:tav tm="0">
                                          <p:val>
                                            <p:strVal val="#ppt_x-#ppt_w*1.125000"/>
                                          </p:val>
                                        </p:tav>
                                        <p:tav tm="100000">
                                          <p:val>
                                            <p:strVal val="#ppt_x"/>
                                          </p:val>
                                        </p:tav>
                                      </p:tavLst>
                                    </p:anim>
                                    <p:animEffect transition="in" filter="wipe(right)">
                                      <p:cBhvr>
                                        <p:cTn id="29" dur="1000"/>
                                        <p:tgtEl>
                                          <p:spTgt spid="10"/>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360"/>
                                          </p:val>
                                        </p:tav>
                                        <p:tav tm="100000">
                                          <p:val>
                                            <p:fltVal val="0"/>
                                          </p:val>
                                        </p:tav>
                                      </p:tavLst>
                                    </p:anim>
                                    <p:animEffect transition="in" filter="fade">
                                      <p:cBhvr>
                                        <p:cTn id="35" dur="1000"/>
                                        <p:tgtEl>
                                          <p:spTgt spid="6"/>
                                        </p:tgtEl>
                                      </p:cBhvr>
                                    </p:animEffect>
                                  </p:childTnLst>
                                </p:cTn>
                              </p:par>
                              <p:par>
                                <p:cTn id="36" presetID="12" presetClass="entr" presetSubtype="2" fill="hold" grpId="1"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1000"/>
                                        <p:tgtEl>
                                          <p:spTgt spid="6"/>
                                        </p:tgtEl>
                                        <p:attrNameLst>
                                          <p:attrName>ppt_x</p:attrName>
                                        </p:attrNameLst>
                                      </p:cBhvr>
                                      <p:tavLst>
                                        <p:tav tm="0">
                                          <p:val>
                                            <p:strVal val="#ppt_x+#ppt_w*1.125000"/>
                                          </p:val>
                                        </p:tav>
                                        <p:tav tm="100000">
                                          <p:val>
                                            <p:strVal val="#ppt_x"/>
                                          </p:val>
                                        </p:tav>
                                      </p:tavLst>
                                    </p:anim>
                                    <p:animEffect transition="in" filter="wipe(left)">
                                      <p:cBhvr>
                                        <p:cTn id="39" dur="1000"/>
                                        <p:tgtEl>
                                          <p:spTgt spid="6"/>
                                        </p:tgtEl>
                                      </p:cBhvr>
                                    </p:animEffect>
                                  </p:childTnLst>
                                </p:cTn>
                              </p:par>
                            </p:childTnLst>
                          </p:cTn>
                        </p:par>
                        <p:par>
                          <p:cTn id="40" fill="hold">
                            <p:stCondLst>
                              <p:cond delay="1000"/>
                            </p:stCondLst>
                            <p:childTnLst>
                              <p:par>
                                <p:cTn id="41" presetID="2" presetClass="entr" presetSubtype="1"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0" fill="hold"/>
                                        <p:tgtEl>
                                          <p:spTgt spid="22"/>
                                        </p:tgtEl>
                                        <p:attrNameLst>
                                          <p:attrName>ppt_x</p:attrName>
                                        </p:attrNameLst>
                                      </p:cBhvr>
                                      <p:tavLst>
                                        <p:tav tm="0">
                                          <p:val>
                                            <p:strVal val="#ppt_x"/>
                                          </p:val>
                                        </p:tav>
                                        <p:tav tm="100000">
                                          <p:val>
                                            <p:strVal val="#ppt_x"/>
                                          </p:val>
                                        </p:tav>
                                      </p:tavLst>
                                    </p:anim>
                                    <p:anim calcmode="lin" valueType="num">
                                      <p:cBhvr additive="base">
                                        <p:cTn id="44" dur="1000" fill="hold"/>
                                        <p:tgtEl>
                                          <p:spTgt spid="22"/>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25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1000" fill="hold"/>
                                        <p:tgtEl>
                                          <p:spTgt spid="26"/>
                                        </p:tgtEl>
                                        <p:attrNameLst>
                                          <p:attrName>ppt_x</p:attrName>
                                        </p:attrNameLst>
                                      </p:cBhvr>
                                      <p:tavLst>
                                        <p:tav tm="0">
                                          <p:val>
                                            <p:strVal val="#ppt_x"/>
                                          </p:val>
                                        </p:tav>
                                        <p:tav tm="100000">
                                          <p:val>
                                            <p:strVal val="#ppt_x"/>
                                          </p:val>
                                        </p:tav>
                                      </p:tavLst>
                                    </p:anim>
                                    <p:anim calcmode="lin" valueType="num">
                                      <p:cBhvr additive="base">
                                        <p:cTn id="52" dur="1000" fill="hold"/>
                                        <p:tgtEl>
                                          <p:spTgt spid="26"/>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1000" fill="hold"/>
                                        <p:tgtEl>
                                          <p:spTgt spid="21"/>
                                        </p:tgtEl>
                                        <p:attrNameLst>
                                          <p:attrName>ppt_x</p:attrName>
                                        </p:attrNameLst>
                                      </p:cBhvr>
                                      <p:tavLst>
                                        <p:tav tm="0">
                                          <p:val>
                                            <p:strVal val="#ppt_x"/>
                                          </p:val>
                                        </p:tav>
                                        <p:tav tm="100000">
                                          <p:val>
                                            <p:strVal val="#ppt_x"/>
                                          </p:val>
                                        </p:tav>
                                      </p:tavLst>
                                    </p:anim>
                                    <p:anim calcmode="lin" valueType="num">
                                      <p:cBhvr additive="base">
                                        <p:cTn id="56" dur="1000" fill="hold"/>
                                        <p:tgtEl>
                                          <p:spTgt spid="21"/>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1000" fill="hold"/>
                                        <p:tgtEl>
                                          <p:spTgt spid="25"/>
                                        </p:tgtEl>
                                        <p:attrNameLst>
                                          <p:attrName>ppt_x</p:attrName>
                                        </p:attrNameLst>
                                      </p:cBhvr>
                                      <p:tavLst>
                                        <p:tav tm="0">
                                          <p:val>
                                            <p:strVal val="#ppt_x"/>
                                          </p:val>
                                        </p:tav>
                                        <p:tav tm="100000">
                                          <p:val>
                                            <p:strVal val="#ppt_x"/>
                                          </p:val>
                                        </p:tav>
                                      </p:tavLst>
                                    </p:anim>
                                    <p:anim calcmode="lin" valueType="num">
                                      <p:cBhvr additive="base">
                                        <p:cTn id="60" dur="1000" fill="hold"/>
                                        <p:tgtEl>
                                          <p:spTgt spid="25"/>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25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1000" fill="hold"/>
                                        <p:tgtEl>
                                          <p:spTgt spid="24"/>
                                        </p:tgtEl>
                                        <p:attrNameLst>
                                          <p:attrName>ppt_x</p:attrName>
                                        </p:attrNameLst>
                                      </p:cBhvr>
                                      <p:tavLst>
                                        <p:tav tm="0">
                                          <p:val>
                                            <p:strVal val="#ppt_x"/>
                                          </p:val>
                                        </p:tav>
                                        <p:tav tm="100000">
                                          <p:val>
                                            <p:strVal val="#ppt_x"/>
                                          </p:val>
                                        </p:tav>
                                      </p:tavLst>
                                    </p:anim>
                                    <p:anim calcmode="lin" valueType="num">
                                      <p:cBhvr additive="base">
                                        <p:cTn id="64" dur="1000" fill="hold"/>
                                        <p:tgtEl>
                                          <p:spTgt spid="24"/>
                                        </p:tgtEl>
                                        <p:attrNameLst>
                                          <p:attrName>ppt_y</p:attrName>
                                        </p:attrNameLst>
                                      </p:cBhvr>
                                      <p:tavLst>
                                        <p:tav tm="0">
                                          <p:val>
                                            <p:strVal val="0-#ppt_h/2"/>
                                          </p:val>
                                        </p:tav>
                                        <p:tav tm="100000">
                                          <p:val>
                                            <p:strVal val="#ppt_y"/>
                                          </p:val>
                                        </p:tav>
                                      </p:tavLst>
                                    </p:anim>
                                  </p:childTnLst>
                                </p:cTn>
                              </p:par>
                              <p:par>
                                <p:cTn id="65" presetID="8" presetClass="emph" presetSubtype="0" fill="hold" nodeType="withEffect">
                                  <p:stCondLst>
                                    <p:cond delay="0"/>
                                  </p:stCondLst>
                                  <p:childTnLst>
                                    <p:animRot by="21600000">
                                      <p:cBhvr>
                                        <p:cTn id="66" dur="1000" fill="hold"/>
                                        <p:tgtEl>
                                          <p:spTgt spid="22"/>
                                        </p:tgtEl>
                                        <p:attrNameLst>
                                          <p:attrName>r</p:attrName>
                                        </p:attrNameLst>
                                      </p:cBhvr>
                                    </p:animRot>
                                  </p:childTnLst>
                                </p:cTn>
                              </p:par>
                              <p:par>
                                <p:cTn id="67" presetID="8" presetClass="emph" presetSubtype="0" fill="hold" nodeType="withEffect">
                                  <p:stCondLst>
                                    <p:cond delay="250"/>
                                  </p:stCondLst>
                                  <p:childTnLst>
                                    <p:animRot by="21600000">
                                      <p:cBhvr>
                                        <p:cTn id="68" dur="1000" fill="hold"/>
                                        <p:tgtEl>
                                          <p:spTgt spid="23"/>
                                        </p:tgtEl>
                                        <p:attrNameLst>
                                          <p:attrName>r</p:attrName>
                                        </p:attrNameLst>
                                      </p:cBhvr>
                                    </p:animRot>
                                  </p:childTnLst>
                                </p:cTn>
                              </p:par>
                              <p:par>
                                <p:cTn id="69" presetID="8" presetClass="emph" presetSubtype="0" fill="hold" nodeType="withEffect">
                                  <p:stCondLst>
                                    <p:cond delay="250"/>
                                  </p:stCondLst>
                                  <p:childTnLst>
                                    <p:animRot by="21600000">
                                      <p:cBhvr>
                                        <p:cTn id="70" dur="1000" fill="hold"/>
                                        <p:tgtEl>
                                          <p:spTgt spid="26"/>
                                        </p:tgtEl>
                                        <p:attrNameLst>
                                          <p:attrName>r</p:attrName>
                                        </p:attrNameLst>
                                      </p:cBhvr>
                                    </p:animRot>
                                  </p:childTnLst>
                                </p:cTn>
                              </p:par>
                              <p:par>
                                <p:cTn id="71" presetID="8" presetClass="emph" presetSubtype="0" fill="hold" nodeType="withEffect">
                                  <p:stCondLst>
                                    <p:cond delay="0"/>
                                  </p:stCondLst>
                                  <p:childTnLst>
                                    <p:animRot by="21600000">
                                      <p:cBhvr>
                                        <p:cTn id="72" dur="1000" fill="hold"/>
                                        <p:tgtEl>
                                          <p:spTgt spid="21"/>
                                        </p:tgtEl>
                                        <p:attrNameLst>
                                          <p:attrName>r</p:attrName>
                                        </p:attrNameLst>
                                      </p:cBhvr>
                                    </p:animRot>
                                  </p:childTnLst>
                                </p:cTn>
                              </p:par>
                              <p:par>
                                <p:cTn id="73" presetID="8" presetClass="emph" presetSubtype="0" fill="hold" nodeType="withEffect">
                                  <p:stCondLst>
                                    <p:cond delay="0"/>
                                  </p:stCondLst>
                                  <p:childTnLst>
                                    <p:animRot by="21600000">
                                      <p:cBhvr>
                                        <p:cTn id="74" dur="1000" fill="hold"/>
                                        <p:tgtEl>
                                          <p:spTgt spid="25"/>
                                        </p:tgtEl>
                                        <p:attrNameLst>
                                          <p:attrName>r</p:attrName>
                                        </p:attrNameLst>
                                      </p:cBhvr>
                                    </p:animRot>
                                  </p:childTnLst>
                                </p:cTn>
                              </p:par>
                              <p:par>
                                <p:cTn id="75" presetID="8" presetClass="emph" presetSubtype="0" fill="hold" nodeType="withEffect">
                                  <p:stCondLst>
                                    <p:cond delay="250"/>
                                  </p:stCondLst>
                                  <p:childTnLst>
                                    <p:animRot by="21600000">
                                      <p:cBhvr>
                                        <p:cTn id="76" dur="1000" fill="hold"/>
                                        <p:tgtEl>
                                          <p:spTgt spid="24"/>
                                        </p:tgtEl>
                                        <p:attrNameLst>
                                          <p:attrName>r</p:attrName>
                                        </p:attrNameLst>
                                      </p:cBhvr>
                                    </p:animRot>
                                  </p:childTnLst>
                                </p:cTn>
                              </p:par>
                              <p:par>
                                <p:cTn id="77" presetID="49" presetClass="entr" presetSubtype="0" decel="10000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style.rotation</p:attrName>
                                        </p:attrNameLst>
                                      </p:cBhvr>
                                      <p:tavLst>
                                        <p:tav tm="0">
                                          <p:val>
                                            <p:fltVal val="360"/>
                                          </p:val>
                                        </p:tav>
                                        <p:tav tm="100000">
                                          <p:val>
                                            <p:fltVal val="0"/>
                                          </p:val>
                                        </p:tav>
                                      </p:tavLst>
                                    </p:anim>
                                    <p:animEffect transition="in" filter="fade">
                                      <p:cBhvr>
                                        <p:cTn id="82" dur="1000"/>
                                        <p:tgtEl>
                                          <p:spTgt spid="19"/>
                                        </p:tgtEl>
                                      </p:cBhvr>
                                    </p:animEffect>
                                  </p:childTnLst>
                                </p:cTn>
                              </p:par>
                              <p:par>
                                <p:cTn id="83" presetID="12" presetClass="entr" presetSubtype="2" fill="hold" grpId="1"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1000"/>
                                        <p:tgtEl>
                                          <p:spTgt spid="19"/>
                                        </p:tgtEl>
                                        <p:attrNameLst>
                                          <p:attrName>ppt_x</p:attrName>
                                        </p:attrNameLst>
                                      </p:cBhvr>
                                      <p:tavLst>
                                        <p:tav tm="0">
                                          <p:val>
                                            <p:strVal val="#ppt_x+#ppt_w*1.125000"/>
                                          </p:val>
                                        </p:tav>
                                        <p:tav tm="100000">
                                          <p:val>
                                            <p:strVal val="#ppt_x"/>
                                          </p:val>
                                        </p:tav>
                                      </p:tavLst>
                                    </p:anim>
                                    <p:animEffect transition="in" filter="wipe(left)">
                                      <p:cBhvr>
                                        <p:cTn id="86" dur="1000"/>
                                        <p:tgtEl>
                                          <p:spTgt spid="19"/>
                                        </p:tgtEl>
                                      </p:cBhvr>
                                    </p:animEffect>
                                  </p:childTnLst>
                                </p:cTn>
                              </p:par>
                              <p:par>
                                <p:cTn id="87" presetID="2" presetClass="entr" presetSubtype="1" fill="hold" nodeType="withEffect">
                                  <p:stCondLst>
                                    <p:cond delay="25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1000" fill="hold"/>
                                        <p:tgtEl>
                                          <p:spTgt spid="20"/>
                                        </p:tgtEl>
                                        <p:attrNameLst>
                                          <p:attrName>ppt_x</p:attrName>
                                        </p:attrNameLst>
                                      </p:cBhvr>
                                      <p:tavLst>
                                        <p:tav tm="0">
                                          <p:val>
                                            <p:strVal val="#ppt_x"/>
                                          </p:val>
                                        </p:tav>
                                        <p:tav tm="100000">
                                          <p:val>
                                            <p:strVal val="#ppt_x"/>
                                          </p:val>
                                        </p:tav>
                                      </p:tavLst>
                                    </p:anim>
                                    <p:anim calcmode="lin" valueType="num">
                                      <p:cBhvr additive="base">
                                        <p:cTn id="90" dur="1000" fill="hold"/>
                                        <p:tgtEl>
                                          <p:spTgt spid="20"/>
                                        </p:tgtEl>
                                        <p:attrNameLst>
                                          <p:attrName>ppt_y</p:attrName>
                                        </p:attrNameLst>
                                      </p:cBhvr>
                                      <p:tavLst>
                                        <p:tav tm="0">
                                          <p:val>
                                            <p:strVal val="0-#ppt_h/2"/>
                                          </p:val>
                                        </p:tav>
                                        <p:tav tm="100000">
                                          <p:val>
                                            <p:strVal val="#ppt_y"/>
                                          </p:val>
                                        </p:tav>
                                      </p:tavLst>
                                    </p:anim>
                                  </p:childTnLst>
                                </p:cTn>
                              </p:par>
                              <p:par>
                                <p:cTn id="91" presetID="8" presetClass="emph" presetSubtype="0" fill="hold" nodeType="withEffect">
                                  <p:stCondLst>
                                    <p:cond delay="250"/>
                                  </p:stCondLst>
                                  <p:childTnLst>
                                    <p:animRot by="21600000">
                                      <p:cBhvr>
                                        <p:cTn id="92" dur="1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6" grpId="0" animBg="1"/>
      <p:bldP spid="6" grpId="1" animBg="1"/>
      <p:bldP spid="4" grpId="0" animBg="1"/>
      <p:bldP spid="4" grpId="1" animBg="1"/>
      <p:bldP spid="17" grpId="0"/>
      <p:bldP spid="19" grpId="0" animBg="1"/>
      <p:bldP spid="1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p:cNvSpPr txBox="1"/>
          <p:nvPr/>
        </p:nvSpPr>
        <p:spPr>
          <a:xfrm>
            <a:off x="2195406" y="1656818"/>
            <a:ext cx="3374313" cy="1816266"/>
          </a:xfrm>
          <a:prstGeom prst="rect">
            <a:avLst/>
          </a:prstGeom>
          <a:noFill/>
        </p:spPr>
        <p:txBody>
          <a:bodyPr wrap="square" rtlCol="0">
            <a:spAutoFit/>
          </a:bodyPr>
          <a:lstStyle/>
          <a:p>
            <a:pPr algn="just"/>
            <a:r>
              <a:rPr lang="nl-NL" sz="1867" b="1" dirty="0">
                <a:solidFill>
                  <a:schemeClr val="bg1"/>
                </a:solidFill>
                <a:latin typeface="Times New Roman" panose="02020603050405020304" pitchFamily="18" charset="0"/>
                <a:ea typeface="Times New Roman" panose="02020603050405020304" pitchFamily="18" charset="0"/>
              </a:rPr>
              <a:t>1. Kiến thức</a:t>
            </a:r>
            <a:endParaRPr lang="en-US" sz="1600" dirty="0">
              <a:solidFill>
                <a:schemeClr val="bg1"/>
              </a:solidFill>
              <a:latin typeface="Times New Roman" panose="02020603050405020304" pitchFamily="18" charset="0"/>
              <a:ea typeface="Times New Roman" panose="02020603050405020304" pitchFamily="18" charset="0"/>
            </a:endParaRPr>
          </a:p>
          <a:p>
            <a:pPr algn="just"/>
            <a:r>
              <a:rPr lang="nl-NL" sz="1867" dirty="0">
                <a:solidFill>
                  <a:schemeClr val="accent2">
                    <a:lumMod val="75000"/>
                  </a:schemeClr>
                </a:solidFill>
                <a:latin typeface="Times New Roman" panose="02020603050405020304" pitchFamily="18" charset="0"/>
                <a:ea typeface="Times New Roman" panose="02020603050405020304" pitchFamily="18" charset="0"/>
              </a:rPr>
              <a:t>- Hiểu ND: Ca ngợi vẻ đẹp sinh động của chú chuốn chuốn nước và cảnh đẹp của quê hương (trả lời được các câu hỏi trong SGK).</a:t>
            </a:r>
            <a:endParaRPr lang="en-US" sz="1600" dirty="0">
              <a:solidFill>
                <a:schemeClr val="accent2">
                  <a:lumMod val="75000"/>
                </a:schemeClr>
              </a:solidFill>
              <a:latin typeface="Times New Roman" panose="02020603050405020304" pitchFamily="18" charset="0"/>
              <a:ea typeface="Times New Roman" panose="02020603050405020304" pitchFamily="18" charset="0"/>
            </a:endParaRPr>
          </a:p>
          <a:p>
            <a:endParaRPr lang="zh-CN" altLang="en-US" sz="1867" dirty="0">
              <a:solidFill>
                <a:schemeClr val="accent2">
                  <a:lumMod val="75000"/>
                </a:schemeClr>
              </a:solidFill>
              <a:cs typeface="+mn-ea"/>
              <a:sym typeface="+mn-lt"/>
            </a:endParaRPr>
          </a:p>
        </p:txBody>
      </p:sp>
      <p:sp>
        <p:nvSpPr>
          <p:cNvPr id="52" name="矩形 51"/>
          <p:cNvSpPr/>
          <p:nvPr/>
        </p:nvSpPr>
        <p:spPr>
          <a:xfrm>
            <a:off x="7458325" y="3341072"/>
            <a:ext cx="3220460" cy="2103589"/>
          </a:xfrm>
          <a:prstGeom prst="rect">
            <a:avLst/>
          </a:prstGeom>
        </p:spPr>
        <p:txBody>
          <a:bodyPr wrap="square">
            <a:spAutoFit/>
          </a:bodyPr>
          <a:lstStyle/>
          <a:p>
            <a:pPr algn="just"/>
            <a:r>
              <a:rPr lang="nl-NL" sz="1867" b="1" dirty="0">
                <a:solidFill>
                  <a:schemeClr val="bg1"/>
                </a:solidFill>
                <a:latin typeface="Times New Roman" panose="02020603050405020304" pitchFamily="18" charset="0"/>
                <a:ea typeface="Times New Roman" panose="02020603050405020304" pitchFamily="18" charset="0"/>
              </a:rPr>
              <a:t>4. Góp phần phát triển năng lực</a:t>
            </a:r>
            <a:endParaRPr lang="en-US" sz="1600" dirty="0">
              <a:solidFill>
                <a:schemeClr val="bg1"/>
              </a:solidFill>
              <a:latin typeface="Times New Roman" panose="02020603050405020304" pitchFamily="18" charset="0"/>
              <a:ea typeface="Times New Roman" panose="02020603050405020304" pitchFamily="18" charset="0"/>
            </a:endParaRPr>
          </a:p>
          <a:p>
            <a:pPr algn="just"/>
            <a:r>
              <a:rPr lang="nl-NL" sz="1867" b="1" dirty="0">
                <a:solidFill>
                  <a:schemeClr val="accent2">
                    <a:lumMod val="75000"/>
                  </a:schemeClr>
                </a:solidFill>
                <a:latin typeface="Times New Roman" panose="02020603050405020304" pitchFamily="18" charset="0"/>
                <a:ea typeface="Times New Roman" panose="02020603050405020304" pitchFamily="18" charset="0"/>
              </a:rPr>
              <a:t>- </a:t>
            </a:r>
            <a:r>
              <a:rPr lang="nl-NL" sz="1867" dirty="0">
                <a:solidFill>
                  <a:schemeClr val="accent2">
                    <a:lumMod val="75000"/>
                  </a:schemeClr>
                </a:solidFill>
                <a:latin typeface="Times New Roman" panose="02020603050405020304" pitchFamily="18" charset="0"/>
                <a:ea typeface="Times New Roman" panose="02020603050405020304" pitchFamily="18" charset="0"/>
              </a:rPr>
              <a:t>Năng lực tự học, NL giao tiếp và hợp tác, NL giải quyết vấn đề và sáng tạo, NL ngôn ngữ, NL thẩm mĩ.</a:t>
            </a:r>
            <a:endParaRPr lang="en-US" sz="1600" dirty="0">
              <a:solidFill>
                <a:schemeClr val="accent2">
                  <a:lumMod val="75000"/>
                </a:schemeClr>
              </a:solidFill>
              <a:latin typeface="Times New Roman" panose="02020603050405020304" pitchFamily="18" charset="0"/>
              <a:ea typeface="Times New Roman" panose="02020603050405020304" pitchFamily="18" charset="0"/>
            </a:endParaRPr>
          </a:p>
          <a:p>
            <a:endParaRPr lang="zh-CN" altLang="en-US" sz="1867" dirty="0">
              <a:solidFill>
                <a:schemeClr val="accent2">
                  <a:lumMod val="75000"/>
                </a:schemeClr>
              </a:solidFill>
              <a:cs typeface="+mn-ea"/>
              <a:sym typeface="+mn-lt"/>
            </a:endParaRPr>
          </a:p>
        </p:txBody>
      </p:sp>
      <p:sp>
        <p:nvSpPr>
          <p:cNvPr id="53" name="矩形 52"/>
          <p:cNvSpPr/>
          <p:nvPr/>
        </p:nvSpPr>
        <p:spPr>
          <a:xfrm>
            <a:off x="6652629" y="1836668"/>
            <a:ext cx="2554420" cy="1528945"/>
          </a:xfrm>
          <a:prstGeom prst="rect">
            <a:avLst/>
          </a:prstGeom>
        </p:spPr>
        <p:txBody>
          <a:bodyPr wrap="square">
            <a:spAutoFit/>
          </a:bodyPr>
          <a:lstStyle/>
          <a:p>
            <a:r>
              <a:rPr lang="nl-NL" sz="1867" b="1" dirty="0">
                <a:solidFill>
                  <a:schemeClr val="bg1"/>
                </a:solidFill>
                <a:latin typeface="Times New Roman" panose="02020603050405020304" pitchFamily="18" charset="0"/>
                <a:ea typeface="Times New Roman" panose="02020603050405020304" pitchFamily="18" charset="0"/>
              </a:rPr>
              <a:t>3. Phẩm chất</a:t>
            </a:r>
            <a:endParaRPr lang="en-US" sz="1600" dirty="0">
              <a:solidFill>
                <a:schemeClr val="bg1"/>
              </a:solidFill>
              <a:latin typeface="Times New Roman" panose="02020603050405020304" pitchFamily="18" charset="0"/>
              <a:ea typeface="Times New Roman" panose="02020603050405020304" pitchFamily="18" charset="0"/>
            </a:endParaRPr>
          </a:p>
          <a:p>
            <a:r>
              <a:rPr lang="nl-NL" sz="1867" dirty="0">
                <a:solidFill>
                  <a:schemeClr val="accent2">
                    <a:lumMod val="75000"/>
                  </a:schemeClr>
                </a:solidFill>
                <a:latin typeface="Times New Roman" panose="02020603050405020304" pitchFamily="18" charset="0"/>
                <a:ea typeface="Times New Roman" panose="02020603050405020304" pitchFamily="18" charset="0"/>
              </a:rPr>
              <a:t>- HS có tình cảm yêu mến các cảnh đẹp của quê hương, đất nước</a:t>
            </a:r>
            <a:endParaRPr lang="en-US" sz="1600" dirty="0">
              <a:solidFill>
                <a:schemeClr val="accent2">
                  <a:lumMod val="75000"/>
                </a:schemeClr>
              </a:solidFill>
              <a:latin typeface="Times New Roman" panose="02020603050405020304" pitchFamily="18" charset="0"/>
              <a:ea typeface="Times New Roman" panose="02020603050405020304" pitchFamily="18" charset="0"/>
            </a:endParaRPr>
          </a:p>
          <a:p>
            <a:pPr lvl="0"/>
            <a:endParaRPr lang="zh-CN" altLang="en-US" sz="1867" dirty="0">
              <a:solidFill>
                <a:schemeClr val="accent2">
                  <a:lumMod val="75000"/>
                </a:schemeClr>
              </a:solidFill>
              <a:cs typeface="+mn-ea"/>
              <a:sym typeface="+mn-lt"/>
            </a:endParaRPr>
          </a:p>
        </p:txBody>
      </p:sp>
      <p:sp>
        <p:nvSpPr>
          <p:cNvPr id="54" name="矩形 53"/>
          <p:cNvSpPr/>
          <p:nvPr/>
        </p:nvSpPr>
        <p:spPr>
          <a:xfrm>
            <a:off x="3119842" y="3607806"/>
            <a:ext cx="3751684" cy="1816266"/>
          </a:xfrm>
          <a:prstGeom prst="rect">
            <a:avLst/>
          </a:prstGeom>
        </p:spPr>
        <p:txBody>
          <a:bodyPr wrap="square">
            <a:spAutoFit/>
          </a:bodyPr>
          <a:lstStyle/>
          <a:p>
            <a:pPr algn="just"/>
            <a:r>
              <a:rPr lang="nl-NL" sz="1867" b="1" dirty="0">
                <a:solidFill>
                  <a:schemeClr val="bg1"/>
                </a:solidFill>
                <a:latin typeface="Times New Roman" panose="02020603050405020304" pitchFamily="18" charset="0"/>
                <a:ea typeface="Times New Roman" panose="02020603050405020304" pitchFamily="18" charset="0"/>
              </a:rPr>
              <a:t>2. Kĩ năng</a:t>
            </a:r>
            <a:endParaRPr lang="en-US" sz="1600" dirty="0">
              <a:solidFill>
                <a:schemeClr val="bg1"/>
              </a:solidFill>
              <a:latin typeface="Times New Roman" panose="02020603050405020304" pitchFamily="18" charset="0"/>
              <a:ea typeface="Times New Roman" panose="02020603050405020304" pitchFamily="18" charset="0"/>
            </a:endParaRPr>
          </a:p>
          <a:p>
            <a:pPr algn="just"/>
            <a:r>
              <a:rPr lang="nl-NL" sz="1867" dirty="0">
                <a:solidFill>
                  <a:schemeClr val="accent2">
                    <a:lumMod val="75000"/>
                  </a:schemeClr>
                </a:solidFill>
                <a:latin typeface="Times New Roman" panose="02020603050405020304" pitchFamily="18" charset="0"/>
                <a:ea typeface="Times New Roman" panose="02020603050405020304" pitchFamily="18" charset="0"/>
              </a:rPr>
              <a:t>- Đọc trôi trảy, rõ ràng bài tập đọc. Biết đọc diễn cảm một đoạn trong bài với giọng nhẹ nhàng, tình cảm, bước đầu biết nhấn giọng các từ ngữ gợi tả.</a:t>
            </a:r>
            <a:endParaRPr lang="zh-CN" altLang="en-US" sz="1867" dirty="0">
              <a:solidFill>
                <a:schemeClr val="accent2">
                  <a:lumMod val="75000"/>
                </a:schemeClr>
              </a:solidFill>
              <a:cs typeface="+mn-ea"/>
              <a:sym typeface="+mn-lt"/>
            </a:endParaRPr>
          </a:p>
        </p:txBody>
      </p:sp>
      <p:sp>
        <p:nvSpPr>
          <p:cNvPr id="62" name="任意多边形 61"/>
          <p:cNvSpPr/>
          <p:nvPr/>
        </p:nvSpPr>
        <p:spPr>
          <a:xfrm rot="1843252">
            <a:off x="2676341" y="3700489"/>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3" name="任意多边形 62"/>
          <p:cNvSpPr/>
          <p:nvPr/>
        </p:nvSpPr>
        <p:spPr>
          <a:xfrm rot="15573125">
            <a:off x="6143054" y="1826059"/>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4" name="任意多边形 63"/>
          <p:cNvSpPr/>
          <p:nvPr/>
        </p:nvSpPr>
        <p:spPr>
          <a:xfrm rot="18298519">
            <a:off x="6949253" y="3507694"/>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6" name="任意多边形 65"/>
          <p:cNvSpPr/>
          <p:nvPr/>
        </p:nvSpPr>
        <p:spPr>
          <a:xfrm rot="4800000">
            <a:off x="1722594" y="1689351"/>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 name="TextBox 1">
            <a:extLst>
              <a:ext uri="{FF2B5EF4-FFF2-40B4-BE49-F238E27FC236}">
                <a16:creationId xmlns:a16="http://schemas.microsoft.com/office/drawing/2014/main" id="{3657AE9D-E399-496B-8796-E46822D6142F}"/>
              </a:ext>
            </a:extLst>
          </p:cNvPr>
          <p:cNvSpPr txBox="1"/>
          <p:nvPr/>
        </p:nvSpPr>
        <p:spPr>
          <a:xfrm>
            <a:off x="4733676" y="814686"/>
            <a:ext cx="2724648" cy="748988"/>
          </a:xfrm>
          <a:prstGeom prst="rect">
            <a:avLst/>
          </a:prstGeom>
          <a:noFill/>
        </p:spPr>
        <p:txBody>
          <a:bodyPr wrap="square" rtlCol="0">
            <a:spAutoFit/>
          </a:bodyPr>
          <a:lstStyle/>
          <a:p>
            <a:r>
              <a:rPr lang="en-US" sz="4267" dirty="0" err="1">
                <a:solidFill>
                  <a:schemeClr val="bg1"/>
                </a:solidFill>
                <a:latin typeface="#9Slide03 AmpleSoft Bold" panose="02000000000000000000" pitchFamily="2" charset="0"/>
              </a:rPr>
              <a:t>Mục</a:t>
            </a:r>
            <a:r>
              <a:rPr lang="en-US" sz="4267" dirty="0">
                <a:solidFill>
                  <a:schemeClr val="bg1"/>
                </a:solidFill>
                <a:latin typeface="#9Slide03 AmpleSoft Bold" panose="02000000000000000000" pitchFamily="2" charset="0"/>
              </a:rPr>
              <a:t> </a:t>
            </a:r>
            <a:r>
              <a:rPr lang="en-US" sz="4267" dirty="0" err="1">
                <a:solidFill>
                  <a:schemeClr val="bg1"/>
                </a:solidFill>
                <a:latin typeface="#9Slide03 AmpleSoft Bold" panose="02000000000000000000" pitchFamily="2" charset="0"/>
              </a:rPr>
              <a:t>tiêu</a:t>
            </a:r>
            <a:endParaRPr lang="en-US" sz="4267" dirty="0">
              <a:solidFill>
                <a:schemeClr val="bg1"/>
              </a:solidFill>
              <a:latin typeface="#9Slide03 AmpleSoft Bold" panose="02000000000000000000" pitchFamily="2" charset="0"/>
            </a:endParaRPr>
          </a:p>
        </p:txBody>
      </p:sp>
      <p:sp>
        <p:nvSpPr>
          <p:cNvPr id="12" name="TextBox 11">
            <a:extLst>
              <a:ext uri="{FF2B5EF4-FFF2-40B4-BE49-F238E27FC236}">
                <a16:creationId xmlns:a16="http://schemas.microsoft.com/office/drawing/2014/main" id="{628A30D1-77DC-4255-9FF1-1CA53B33C617}"/>
              </a:ext>
            </a:extLst>
          </p:cNvPr>
          <p:cNvSpPr txBox="1"/>
          <p:nvPr/>
        </p:nvSpPr>
        <p:spPr>
          <a:xfrm>
            <a:off x="9032708" y="771023"/>
            <a:ext cx="9668539" cy="318100"/>
          </a:xfrm>
          <a:prstGeom prst="rect">
            <a:avLst/>
          </a:prstGeom>
          <a:noFill/>
        </p:spPr>
        <p:txBody>
          <a:bodyPr wrap="square">
            <a:spAutoFit/>
          </a:bodyPr>
          <a:lstStyle/>
          <a:p>
            <a:pPr algn="just"/>
            <a:endParaRPr lang="en-US" sz="1467" dirty="0">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5A33E94C-70E0-43F9-BD04-07137A8E4DA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0" b="89943" l="1900" r="96500">
                        <a14:foregroundMark x1="1900" y1="35200" x2="11800" y2="33714"/>
                        <a14:foregroundMark x1="11800" y1="33714" x2="11800" y2="33714"/>
                        <a14:foregroundMark x1="2100" y1="33371" x2="19400" y2="28000"/>
                        <a14:foregroundMark x1="19400" y1="28000" x2="19400" y2="28000"/>
                        <a14:foregroundMark x1="4600" y1="28343" x2="12700" y2="27200"/>
                        <a14:foregroundMark x1="12700" y1="27200" x2="12700" y2="27200"/>
                        <a14:foregroundMark x1="58300" y1="11200" x2="57800" y2="4000"/>
                        <a14:foregroundMark x1="76000" y1="28571" x2="80700" y2="24914"/>
                        <a14:foregroundMark x1="77500" y1="25486" x2="78900" y2="22171"/>
                        <a14:foregroundMark x1="93400" y1="38057" x2="96500" y2="32571"/>
                      </a14:backgroundRemoval>
                    </a14:imgEffect>
                  </a14:imgLayer>
                </a14:imgProps>
              </a:ext>
              <a:ext uri="{28A0092B-C50C-407E-A947-70E740481C1C}">
                <a14:useLocalDpi xmlns:a14="http://schemas.microsoft.com/office/drawing/2010/main" val="0"/>
              </a:ext>
            </a:extLst>
          </a:blip>
          <a:stretch>
            <a:fillRect/>
          </a:stretch>
        </p:blipFill>
        <p:spPr>
          <a:xfrm>
            <a:off x="3119842" y="211005"/>
            <a:ext cx="1717020" cy="1502393"/>
          </a:xfrm>
          <a:prstGeom prst="rect">
            <a:avLst/>
          </a:prstGeom>
        </p:spPr>
      </p:pic>
    </p:spTree>
    <p:extLst>
      <p:ext uri="{BB962C8B-B14F-4D97-AF65-F5344CB8AC3E}">
        <p14:creationId xmlns:p14="http://schemas.microsoft.com/office/powerpoint/2010/main" val="1921084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anim calcmode="lin" valueType="num">
                                      <p:cBhvr>
                                        <p:cTn id="12" dur="1000" fill="hold"/>
                                        <p:tgtEl>
                                          <p:spTgt spid="66"/>
                                        </p:tgtEl>
                                        <p:attrNameLst>
                                          <p:attrName>ppt_w</p:attrName>
                                        </p:attrNameLst>
                                      </p:cBhvr>
                                      <p:tavLst>
                                        <p:tav tm="0" fmla="#ppt_w*sin(2.5*pi*$)">
                                          <p:val>
                                            <p:fltVal val="0"/>
                                          </p:val>
                                        </p:tav>
                                        <p:tav tm="100000">
                                          <p:val>
                                            <p:fltVal val="1"/>
                                          </p:val>
                                        </p:tav>
                                      </p:tavLst>
                                    </p:anim>
                                    <p:anim calcmode="lin" valueType="num">
                                      <p:cBhvr>
                                        <p:cTn id="13" dur="1000" fill="hold"/>
                                        <p:tgtEl>
                                          <p:spTgt spid="6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up)">
                                      <p:cBhvr>
                                        <p:cTn id="17" dur="500"/>
                                        <p:tgtEl>
                                          <p:spTgt spid="51"/>
                                        </p:tgtEl>
                                      </p:cBhvr>
                                    </p:animEffect>
                                  </p:childTnLst>
                                </p:cTn>
                              </p:par>
                              <p:par>
                                <p:cTn id="18" presetID="2" presetClass="entr" presetSubtype="1" fill="hold" grpId="0" nodeType="withEffect">
                                  <p:stCondLst>
                                    <p:cond delay="25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1000" fill="hold"/>
                                        <p:tgtEl>
                                          <p:spTgt spid="63"/>
                                        </p:tgtEl>
                                        <p:attrNameLst>
                                          <p:attrName>ppt_x</p:attrName>
                                        </p:attrNameLst>
                                      </p:cBhvr>
                                      <p:tavLst>
                                        <p:tav tm="0">
                                          <p:val>
                                            <p:strVal val="#ppt_x"/>
                                          </p:val>
                                        </p:tav>
                                        <p:tav tm="100000">
                                          <p:val>
                                            <p:strVal val="#ppt_x"/>
                                          </p:val>
                                        </p:tav>
                                      </p:tavLst>
                                    </p:anim>
                                    <p:anim calcmode="lin" valueType="num">
                                      <p:cBhvr additive="base">
                                        <p:cTn id="21" dur="1000" fill="hold"/>
                                        <p:tgtEl>
                                          <p:spTgt spid="63"/>
                                        </p:tgtEl>
                                        <p:attrNameLst>
                                          <p:attrName>ppt_y</p:attrName>
                                        </p:attrNameLst>
                                      </p:cBhvr>
                                      <p:tavLst>
                                        <p:tav tm="0">
                                          <p:val>
                                            <p:strVal val="0-#ppt_h/2"/>
                                          </p:val>
                                        </p:tav>
                                        <p:tav tm="100000">
                                          <p:val>
                                            <p:strVal val="#ppt_y"/>
                                          </p:val>
                                        </p:tav>
                                      </p:tavLst>
                                    </p:anim>
                                  </p:childTnLst>
                                </p:cTn>
                              </p:par>
                              <p:par>
                                <p:cTn id="22" presetID="45" presetClass="entr" presetSubtype="0" fill="hold" grpId="1" nodeType="withEffect">
                                  <p:stCondLst>
                                    <p:cond delay="25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ppt_w</p:attrName>
                                        </p:attrNameLst>
                                      </p:cBhvr>
                                      <p:tavLst>
                                        <p:tav tm="0" fmla="#ppt_w*sin(2.5*pi*$)">
                                          <p:val>
                                            <p:fltVal val="0"/>
                                          </p:val>
                                        </p:tav>
                                        <p:tav tm="100000">
                                          <p:val>
                                            <p:fltVal val="1"/>
                                          </p:val>
                                        </p:tav>
                                      </p:tavLst>
                                    </p:anim>
                                    <p:anim calcmode="lin" valueType="num">
                                      <p:cBhvr>
                                        <p:cTn id="26" dur="1000" fill="hold"/>
                                        <p:tgtEl>
                                          <p:spTgt spid="63"/>
                                        </p:tgtEl>
                                        <p:attrNameLst>
                                          <p:attrName>ppt_h</p:attrName>
                                        </p:attrNameLst>
                                      </p:cBhvr>
                                      <p:tavLst>
                                        <p:tav tm="0">
                                          <p:val>
                                            <p:strVal val="#ppt_h"/>
                                          </p:val>
                                        </p:tav>
                                        <p:tav tm="100000">
                                          <p:val>
                                            <p:strVal val="#ppt_h"/>
                                          </p:val>
                                        </p:tav>
                                      </p:tavLst>
                                    </p:anim>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up)">
                                      <p:cBhvr>
                                        <p:cTn id="30" dur="500"/>
                                        <p:tgtEl>
                                          <p:spTgt spid="54"/>
                                        </p:tgtEl>
                                      </p:cBhvr>
                                    </p:animEffect>
                                  </p:childTnLst>
                                </p:cTn>
                              </p:par>
                              <p:par>
                                <p:cTn id="31" presetID="2" presetClass="entr" presetSubtype="1" fill="hold" grpId="0" nodeType="withEffect">
                                  <p:stCondLst>
                                    <p:cond delay="250"/>
                                  </p:stCondLst>
                                  <p:childTnLst>
                                    <p:set>
                                      <p:cBhvr>
                                        <p:cTn id="32" dur="1" fill="hold">
                                          <p:stCondLst>
                                            <p:cond delay="0"/>
                                          </p:stCondLst>
                                        </p:cTn>
                                        <p:tgtEl>
                                          <p:spTgt spid="62"/>
                                        </p:tgtEl>
                                        <p:attrNameLst>
                                          <p:attrName>style.visibility</p:attrName>
                                        </p:attrNameLst>
                                      </p:cBhvr>
                                      <p:to>
                                        <p:strVal val="visible"/>
                                      </p:to>
                                    </p:set>
                                    <p:anim calcmode="lin" valueType="num">
                                      <p:cBhvr additive="base">
                                        <p:cTn id="33" dur="1000" fill="hold"/>
                                        <p:tgtEl>
                                          <p:spTgt spid="62"/>
                                        </p:tgtEl>
                                        <p:attrNameLst>
                                          <p:attrName>ppt_x</p:attrName>
                                        </p:attrNameLst>
                                      </p:cBhvr>
                                      <p:tavLst>
                                        <p:tav tm="0">
                                          <p:val>
                                            <p:strVal val="#ppt_x"/>
                                          </p:val>
                                        </p:tav>
                                        <p:tav tm="100000">
                                          <p:val>
                                            <p:strVal val="#ppt_x"/>
                                          </p:val>
                                        </p:tav>
                                      </p:tavLst>
                                    </p:anim>
                                    <p:anim calcmode="lin" valueType="num">
                                      <p:cBhvr additive="base">
                                        <p:cTn id="34" dur="1000" fill="hold"/>
                                        <p:tgtEl>
                                          <p:spTgt spid="62"/>
                                        </p:tgtEl>
                                        <p:attrNameLst>
                                          <p:attrName>ppt_y</p:attrName>
                                        </p:attrNameLst>
                                      </p:cBhvr>
                                      <p:tavLst>
                                        <p:tav tm="0">
                                          <p:val>
                                            <p:strVal val="0-#ppt_h/2"/>
                                          </p:val>
                                        </p:tav>
                                        <p:tav tm="100000">
                                          <p:val>
                                            <p:strVal val="#ppt_y"/>
                                          </p:val>
                                        </p:tav>
                                      </p:tavLst>
                                    </p:anim>
                                  </p:childTnLst>
                                </p:cTn>
                              </p:par>
                              <p:par>
                                <p:cTn id="35" presetID="45" presetClass="entr" presetSubtype="0" fill="hold" grpId="1" nodeType="withEffect">
                                  <p:stCondLst>
                                    <p:cond delay="25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1000"/>
                                        <p:tgtEl>
                                          <p:spTgt spid="62"/>
                                        </p:tgtEl>
                                      </p:cBhvr>
                                    </p:animEffect>
                                    <p:anim calcmode="lin" valueType="num">
                                      <p:cBhvr>
                                        <p:cTn id="38" dur="1000" fill="hold"/>
                                        <p:tgtEl>
                                          <p:spTgt spid="62"/>
                                        </p:tgtEl>
                                        <p:attrNameLst>
                                          <p:attrName>ppt_w</p:attrName>
                                        </p:attrNameLst>
                                      </p:cBhvr>
                                      <p:tavLst>
                                        <p:tav tm="0" fmla="#ppt_w*sin(2.5*pi*$)">
                                          <p:val>
                                            <p:fltVal val="0"/>
                                          </p:val>
                                        </p:tav>
                                        <p:tav tm="100000">
                                          <p:val>
                                            <p:fltVal val="1"/>
                                          </p:val>
                                        </p:tav>
                                      </p:tavLst>
                                    </p:anim>
                                    <p:anim calcmode="lin" valueType="num">
                                      <p:cBhvr>
                                        <p:cTn id="39" dur="1000" fill="hold"/>
                                        <p:tgtEl>
                                          <p:spTgt spid="62"/>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par>
                                <p:cTn id="44" presetID="2" presetClass="entr" presetSubtype="1" fill="hold" grpId="0" nodeType="withEffect">
                                  <p:stCondLst>
                                    <p:cond delay="25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1000" fill="hold"/>
                                        <p:tgtEl>
                                          <p:spTgt spid="64"/>
                                        </p:tgtEl>
                                        <p:attrNameLst>
                                          <p:attrName>ppt_x</p:attrName>
                                        </p:attrNameLst>
                                      </p:cBhvr>
                                      <p:tavLst>
                                        <p:tav tm="0">
                                          <p:val>
                                            <p:strVal val="#ppt_x"/>
                                          </p:val>
                                        </p:tav>
                                        <p:tav tm="100000">
                                          <p:val>
                                            <p:strVal val="#ppt_x"/>
                                          </p:val>
                                        </p:tav>
                                      </p:tavLst>
                                    </p:anim>
                                    <p:anim calcmode="lin" valueType="num">
                                      <p:cBhvr additive="base">
                                        <p:cTn id="47" dur="1000" fill="hold"/>
                                        <p:tgtEl>
                                          <p:spTgt spid="64"/>
                                        </p:tgtEl>
                                        <p:attrNameLst>
                                          <p:attrName>ppt_y</p:attrName>
                                        </p:attrNameLst>
                                      </p:cBhvr>
                                      <p:tavLst>
                                        <p:tav tm="0">
                                          <p:val>
                                            <p:strVal val="0-#ppt_h/2"/>
                                          </p:val>
                                        </p:tav>
                                        <p:tav tm="100000">
                                          <p:val>
                                            <p:strVal val="#ppt_y"/>
                                          </p:val>
                                        </p:tav>
                                      </p:tavLst>
                                    </p:anim>
                                  </p:childTnLst>
                                </p:cTn>
                              </p:par>
                              <p:par>
                                <p:cTn id="48" presetID="45" presetClass="entr" presetSubtype="0" fill="hold" grpId="1" nodeType="withEffect">
                                  <p:stCondLst>
                                    <p:cond delay="25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ppt_w</p:attrName>
                                        </p:attrNameLst>
                                      </p:cBhvr>
                                      <p:tavLst>
                                        <p:tav tm="0" fmla="#ppt_w*sin(2.5*pi*$)">
                                          <p:val>
                                            <p:fltVal val="0"/>
                                          </p:val>
                                        </p:tav>
                                        <p:tav tm="100000">
                                          <p:val>
                                            <p:fltVal val="1"/>
                                          </p:val>
                                        </p:tav>
                                      </p:tavLst>
                                    </p:anim>
                                    <p:anim calcmode="lin" valueType="num">
                                      <p:cBhvr>
                                        <p:cTn id="52" dur="1000" fill="hold"/>
                                        <p:tgtEl>
                                          <p:spTgt spid="64"/>
                                        </p:tgtEl>
                                        <p:attrNameLst>
                                          <p:attrName>ppt_h</p:attrName>
                                        </p:attrNameLst>
                                      </p:cBhvr>
                                      <p:tavLst>
                                        <p:tav tm="0">
                                          <p:val>
                                            <p:strVal val="#ppt_h"/>
                                          </p:val>
                                        </p:tav>
                                        <p:tav tm="100000">
                                          <p:val>
                                            <p:strVal val="#ppt_h"/>
                                          </p:val>
                                        </p:tav>
                                      </p:tavLst>
                                    </p:anim>
                                  </p:childTnLst>
                                </p:cTn>
                              </p:par>
                            </p:childTnLst>
                          </p:cTn>
                        </p:par>
                        <p:par>
                          <p:cTn id="53" fill="hold">
                            <p:stCondLst>
                              <p:cond delay="4750"/>
                            </p:stCondLst>
                            <p:childTnLst>
                              <p:par>
                                <p:cTn id="54" presetID="22"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up)">
                                      <p:cBhvr>
                                        <p:cTn id="56" dur="500"/>
                                        <p:tgtEl>
                                          <p:spTgt spid="52"/>
                                        </p:tgtEl>
                                      </p:cBhvr>
                                    </p:animEffect>
                                  </p:childTnLst>
                                </p:cTn>
                              </p:par>
                              <p:par>
                                <p:cTn id="57" presetID="2" presetClass="entr" presetSubtype="8"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62" grpId="0" animBg="1"/>
      <p:bldP spid="62" grpId="1" animBg="1"/>
      <p:bldP spid="63" grpId="0" animBg="1"/>
      <p:bldP spid="63" grpId="1" animBg="1"/>
      <p:bldP spid="64" grpId="0" animBg="1"/>
      <p:bldP spid="64" grpId="1" animBg="1"/>
      <p:bldP spid="66" grpId="0" animBg="1"/>
      <p:bldP spid="6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300687" y="1233215"/>
            <a:ext cx="3321269" cy="3083291"/>
            <a:chOff x="5475515" y="924911"/>
            <a:chExt cx="2490952" cy="2312468"/>
          </a:xfrm>
        </p:grpSpPr>
        <p:cxnSp>
          <p:nvCxnSpPr>
            <p:cNvPr id="5" name="直接连接符 4"/>
            <p:cNvCxnSpPr>
              <a:endCxn id="3" idx="7"/>
            </p:cNvCxnSpPr>
            <p:nvPr/>
          </p:nvCxnSpPr>
          <p:spPr>
            <a:xfrm flipV="1">
              <a:off x="6358759" y="955695"/>
              <a:ext cx="873105" cy="423788"/>
            </a:xfrm>
            <a:prstGeom prst="line">
              <a:avLst/>
            </a:prstGeom>
            <a:ln w="19050">
              <a:solidFill>
                <a:srgbClr val="A5A17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 idx="0"/>
            </p:cNvCxnSpPr>
            <p:nvPr/>
          </p:nvCxnSpPr>
          <p:spPr>
            <a:xfrm>
              <a:off x="7157545" y="924911"/>
              <a:ext cx="346841" cy="804041"/>
            </a:xfrm>
            <a:prstGeom prst="line">
              <a:avLst/>
            </a:prstGeom>
            <a:ln w="19050">
              <a:solidFill>
                <a:srgbClr val="A5A17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rot="1075497">
              <a:off x="5475515" y="1507232"/>
              <a:ext cx="2490952" cy="1730147"/>
            </a:xfrm>
            <a:prstGeom prst="rect">
              <a:avLst/>
            </a:prstGeom>
            <a:solidFill>
              <a:schemeClr val="tx1">
                <a:lumMod val="75000"/>
                <a:lumOff val="25000"/>
              </a:schemeClr>
            </a:solidFill>
            <a:ln w="120650">
              <a:gradFill flip="none" rotWithShape="1">
                <a:gsLst>
                  <a:gs pos="0">
                    <a:srgbClr val="A5A171"/>
                  </a:gs>
                  <a:gs pos="100000">
                    <a:srgbClr val="A5A171">
                      <a:lumMod val="70000"/>
                    </a:srgb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 name="椭圆 2"/>
            <p:cNvSpPr/>
            <p:nvPr/>
          </p:nvSpPr>
          <p:spPr>
            <a:xfrm>
              <a:off x="7052442" y="924911"/>
              <a:ext cx="210206" cy="210206"/>
            </a:xfrm>
            <a:prstGeom prst="ellipse">
              <a:avLst/>
            </a:prstGeom>
            <a:solidFill>
              <a:schemeClr val="tx1">
                <a:lumMod val="65000"/>
                <a:lumOff val="3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17" name="组合 16"/>
          <p:cNvGrpSpPr/>
          <p:nvPr/>
        </p:nvGrpSpPr>
        <p:grpSpPr>
          <a:xfrm rot="19567200">
            <a:off x="2401574" y="2037321"/>
            <a:ext cx="3321269" cy="3083291"/>
            <a:chOff x="5475515" y="924911"/>
            <a:chExt cx="2490952" cy="2312468"/>
          </a:xfrm>
        </p:grpSpPr>
        <p:cxnSp>
          <p:nvCxnSpPr>
            <p:cNvPr id="18" name="直接连接符 17"/>
            <p:cNvCxnSpPr>
              <a:endCxn id="21" idx="7"/>
            </p:cNvCxnSpPr>
            <p:nvPr/>
          </p:nvCxnSpPr>
          <p:spPr>
            <a:xfrm flipV="1">
              <a:off x="6358759" y="955695"/>
              <a:ext cx="873105" cy="423788"/>
            </a:xfrm>
            <a:prstGeom prst="line">
              <a:avLst/>
            </a:prstGeom>
            <a:ln w="19050">
              <a:solidFill>
                <a:srgbClr val="A5A17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21" idx="0"/>
            </p:cNvCxnSpPr>
            <p:nvPr/>
          </p:nvCxnSpPr>
          <p:spPr>
            <a:xfrm>
              <a:off x="7157545" y="924911"/>
              <a:ext cx="346841" cy="804041"/>
            </a:xfrm>
            <a:prstGeom prst="line">
              <a:avLst/>
            </a:prstGeom>
            <a:ln w="19050">
              <a:solidFill>
                <a:srgbClr val="A5A17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rot="1075497">
              <a:off x="5475515" y="1507232"/>
              <a:ext cx="2490952" cy="1730147"/>
            </a:xfrm>
            <a:prstGeom prst="rect">
              <a:avLst/>
            </a:prstGeom>
            <a:solidFill>
              <a:schemeClr val="tx1">
                <a:lumMod val="75000"/>
                <a:lumOff val="25000"/>
              </a:schemeClr>
            </a:solidFill>
            <a:ln w="120650">
              <a:gradFill flip="none" rotWithShape="1">
                <a:gsLst>
                  <a:gs pos="0">
                    <a:srgbClr val="A5A171"/>
                  </a:gs>
                  <a:gs pos="100000">
                    <a:srgbClr val="A5A171">
                      <a:lumMod val="70000"/>
                    </a:srgb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1" name="椭圆 20"/>
            <p:cNvSpPr/>
            <p:nvPr/>
          </p:nvSpPr>
          <p:spPr>
            <a:xfrm>
              <a:off x="7052442" y="924911"/>
              <a:ext cx="210206" cy="210206"/>
            </a:xfrm>
            <a:prstGeom prst="ellipse">
              <a:avLst/>
            </a:prstGeom>
            <a:solidFill>
              <a:schemeClr val="tx1">
                <a:lumMod val="65000"/>
                <a:lumOff val="3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22" name="任意多边形 21"/>
          <p:cNvSpPr/>
          <p:nvPr/>
        </p:nvSpPr>
        <p:spPr>
          <a:xfrm rot="3754032">
            <a:off x="2343433" y="1837858"/>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3F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3" name="任意多边形 22"/>
          <p:cNvSpPr/>
          <p:nvPr/>
        </p:nvSpPr>
        <p:spPr>
          <a:xfrm rot="7038076">
            <a:off x="5914858" y="2572393"/>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3F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任意多边形 23"/>
          <p:cNvSpPr/>
          <p:nvPr/>
        </p:nvSpPr>
        <p:spPr>
          <a:xfrm rot="6625259">
            <a:off x="5996774" y="4883543"/>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3F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5" name="任意多边形 24"/>
          <p:cNvSpPr/>
          <p:nvPr/>
        </p:nvSpPr>
        <p:spPr>
          <a:xfrm rot="3864609">
            <a:off x="2244251" y="4646727"/>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009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6" name="任意多边形 25"/>
          <p:cNvSpPr/>
          <p:nvPr/>
        </p:nvSpPr>
        <p:spPr>
          <a:xfrm rot="9136623">
            <a:off x="10282249" y="5039118"/>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3F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7" name="任意多边形 26"/>
          <p:cNvSpPr/>
          <p:nvPr/>
        </p:nvSpPr>
        <p:spPr>
          <a:xfrm rot="6571236">
            <a:off x="8007362" y="4667146"/>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009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8" name="任意多边形 27"/>
          <p:cNvSpPr/>
          <p:nvPr/>
        </p:nvSpPr>
        <p:spPr>
          <a:xfrm rot="2064508">
            <a:off x="6854146" y="4474990"/>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3F9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9" name="任意多边形 28"/>
          <p:cNvSpPr/>
          <p:nvPr/>
        </p:nvSpPr>
        <p:spPr>
          <a:xfrm rot="5708901">
            <a:off x="8112693" y="1184014"/>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009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1" name="矩形 30"/>
          <p:cNvSpPr/>
          <p:nvPr/>
        </p:nvSpPr>
        <p:spPr>
          <a:xfrm rot="20642084">
            <a:off x="2778743" y="3372752"/>
            <a:ext cx="3038955" cy="1241237"/>
          </a:xfrm>
          <a:prstGeom prst="rect">
            <a:avLst/>
          </a:prstGeom>
        </p:spPr>
        <p:txBody>
          <a:bodyPr wrap="square">
            <a:spAutoFit/>
          </a:bodyPr>
          <a:lstStyle/>
          <a:p>
            <a:pPr algn="ctr"/>
            <a:r>
              <a:rPr lang="vi-VN" altLang="zh-CN" sz="3733" b="1" dirty="0">
                <a:solidFill>
                  <a:schemeClr val="accent4">
                    <a:lumMod val="20000"/>
                    <a:lumOff val="80000"/>
                  </a:schemeClr>
                </a:solidFill>
                <a:latin typeface="#9Slide04 SFU Fenice Bold" panose="00000700000000000000" pitchFamily="2" charset="0"/>
                <a:cs typeface="+mn-ea"/>
                <a:sym typeface="+mn-lt"/>
              </a:rPr>
              <a:t>Học thuộc nội dung bài</a:t>
            </a:r>
            <a:endParaRPr lang="zh-CN" altLang="en-US" sz="3200" b="1" dirty="0">
              <a:solidFill>
                <a:schemeClr val="accent4">
                  <a:lumMod val="20000"/>
                  <a:lumOff val="80000"/>
                </a:schemeClr>
              </a:solidFill>
              <a:latin typeface="#9Slide04 SFU Fenice Bold" panose="00000700000000000000" pitchFamily="2" charset="0"/>
              <a:cs typeface="+mn-ea"/>
              <a:sym typeface="+mn-lt"/>
            </a:endParaRPr>
          </a:p>
        </p:txBody>
      </p:sp>
      <p:sp>
        <p:nvSpPr>
          <p:cNvPr id="33" name="矩形 32"/>
          <p:cNvSpPr/>
          <p:nvPr/>
        </p:nvSpPr>
        <p:spPr>
          <a:xfrm rot="1051288">
            <a:off x="7743255" y="2163661"/>
            <a:ext cx="2548612" cy="1815690"/>
          </a:xfrm>
          <a:prstGeom prst="rect">
            <a:avLst/>
          </a:prstGeom>
        </p:spPr>
        <p:txBody>
          <a:bodyPr wrap="square">
            <a:spAutoFit/>
          </a:bodyPr>
          <a:lstStyle/>
          <a:p>
            <a:pPr algn="ctr"/>
            <a:r>
              <a:rPr lang="vi-VN" altLang="zh-CN" sz="3733" b="1" dirty="0">
                <a:solidFill>
                  <a:prstClr val="white"/>
                </a:solidFill>
                <a:latin typeface="#9Slide04 SFU Fenice Bold" panose="00000700000000000000" pitchFamily="2" charset="0"/>
                <a:cs typeface="+mn-ea"/>
                <a:sym typeface="+mn-lt"/>
              </a:rPr>
              <a:t>Chuẩn bị bài tiếp theo</a:t>
            </a:r>
            <a:endParaRPr lang="zh-CN" altLang="en-US" sz="3200" b="1" dirty="0">
              <a:latin typeface="#9Slide04 SFU Fenice Bold" panose="00000700000000000000" pitchFamily="2" charset="0"/>
              <a:cs typeface="+mn-ea"/>
              <a:sym typeface="+mn-lt"/>
            </a:endParaRPr>
          </a:p>
        </p:txBody>
      </p:sp>
    </p:spTree>
    <p:extLst>
      <p:ext uri="{BB962C8B-B14F-4D97-AF65-F5344CB8AC3E}">
        <p14:creationId xmlns:p14="http://schemas.microsoft.com/office/powerpoint/2010/main" val="2167069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childTnLst>
                                </p:cTn>
                              </p:par>
                              <p:par>
                                <p:cTn id="10" presetID="53" presetClass="entr" presetSubtype="16"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ppt_w</p:attrName>
                                        </p:attrNameLst>
                                      </p:cBhvr>
                                      <p:tavLst>
                                        <p:tav tm="0">
                                          <p:val>
                                            <p:fltVal val="0"/>
                                          </p:val>
                                        </p:tav>
                                        <p:tav tm="100000">
                                          <p:val>
                                            <p:strVal val="#ppt_w"/>
                                          </p:val>
                                        </p:tav>
                                      </p:tavLst>
                                    </p:anim>
                                    <p:anim calcmode="lin" valueType="num">
                                      <p:cBhvr>
                                        <p:cTn id="13" dur="750" fill="hold"/>
                                        <p:tgtEl>
                                          <p:spTgt spid="16"/>
                                        </p:tgtEl>
                                        <p:attrNameLst>
                                          <p:attrName>ppt_h</p:attrName>
                                        </p:attrNameLst>
                                      </p:cBhvr>
                                      <p:tavLst>
                                        <p:tav tm="0">
                                          <p:val>
                                            <p:fltVal val="0"/>
                                          </p:val>
                                        </p:tav>
                                        <p:tav tm="100000">
                                          <p:val>
                                            <p:strVal val="#ppt_h"/>
                                          </p:val>
                                        </p:tav>
                                      </p:tavLst>
                                    </p:anim>
                                    <p:animEffect transition="in" filter="fade">
                                      <p:cBhvr>
                                        <p:cTn id="14" dur="750"/>
                                        <p:tgtEl>
                                          <p:spTgt spid="16"/>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5000"/>
                                  </p:iterate>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par>
                          <p:cTn id="21" fill="hold">
                            <p:stCondLst>
                              <p:cond delay="1925"/>
                            </p:stCondLst>
                            <p:childTnLst>
                              <p:par>
                                <p:cTn id="22" presetID="53" presetClass="entr" presetSubtype="16" fill="hold" grpId="0" nodeType="afterEffect">
                                  <p:stCondLst>
                                    <p:cond delay="0"/>
                                  </p:stCondLst>
                                  <p:iterate type="lt">
                                    <p:tmPct val="5000"/>
                                  </p:iterate>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850"/>
                            </p:stCondLst>
                            <p:childTnLst>
                              <p:par>
                                <p:cTn id="28" presetID="47"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2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2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5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1"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42661"/>
          <a:stretch/>
        </p:blipFill>
        <p:spPr>
          <a:xfrm>
            <a:off x="-2" y="-14013"/>
            <a:ext cx="5728307" cy="5355272"/>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t="43544"/>
          <a:stretch/>
        </p:blipFill>
        <p:spPr>
          <a:xfrm>
            <a:off x="6676573" y="-1"/>
            <a:ext cx="5515428" cy="5186441"/>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7172" y="5244495"/>
            <a:ext cx="1103163" cy="1380428"/>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4422" y="4899018"/>
            <a:ext cx="527527" cy="434853"/>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7687" y="4948387"/>
            <a:ext cx="438376" cy="311311"/>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6813" y="4695707"/>
            <a:ext cx="439785" cy="414757"/>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3114" y="5070312"/>
            <a:ext cx="431273" cy="378771"/>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455" y="5473301"/>
            <a:ext cx="459019" cy="390655"/>
          </a:xfrm>
          <a:prstGeom prst="rect">
            <a:avLst/>
          </a:prstGeom>
        </p:spPr>
      </p:pic>
      <p:pic>
        <p:nvPicPr>
          <p:cNvPr id="10" name="图片 9"/>
          <p:cNvPicPr>
            <a:picLocks noChangeAspect="1"/>
          </p:cNvPicPr>
          <p:nvPr/>
        </p:nvPicPr>
        <p:blipFill rotWithShape="1">
          <a:blip r:embed="rId11" cstate="print">
            <a:extLst>
              <a:ext uri="{28A0092B-C50C-407E-A947-70E740481C1C}">
                <a14:useLocalDpi xmlns:a14="http://schemas.microsoft.com/office/drawing/2010/main" val="0"/>
              </a:ext>
            </a:extLst>
          </a:blip>
          <a:srcRect r="84206"/>
          <a:stretch/>
        </p:blipFill>
        <p:spPr>
          <a:xfrm>
            <a:off x="254382" y="100413"/>
            <a:ext cx="445105" cy="581664"/>
          </a:xfrm>
          <a:prstGeom prst="rect">
            <a:avLst/>
          </a:prstGeom>
        </p:spPr>
      </p:pic>
      <p:pic>
        <p:nvPicPr>
          <p:cNvPr id="11" name="图片 10"/>
          <p:cNvPicPr>
            <a:picLocks noChangeAspect="1"/>
          </p:cNvPicPr>
          <p:nvPr/>
        </p:nvPicPr>
        <p:blipFill rotWithShape="1">
          <a:blip r:embed="rId11" cstate="print">
            <a:extLst>
              <a:ext uri="{28A0092B-C50C-407E-A947-70E740481C1C}">
                <a14:useLocalDpi xmlns:a14="http://schemas.microsoft.com/office/drawing/2010/main" val="0"/>
              </a:ext>
            </a:extLst>
          </a:blip>
          <a:srcRect l="23651" r="63492"/>
          <a:stretch/>
        </p:blipFill>
        <p:spPr>
          <a:xfrm>
            <a:off x="254381" y="2198820"/>
            <a:ext cx="475600" cy="763465"/>
          </a:xfrm>
          <a:prstGeom prst="rect">
            <a:avLst/>
          </a:prstGeom>
        </p:spPr>
      </p:pic>
      <p:pic>
        <p:nvPicPr>
          <p:cNvPr id="12" name="图片 11"/>
          <p:cNvPicPr>
            <a:picLocks noChangeAspect="1"/>
          </p:cNvPicPr>
          <p:nvPr/>
        </p:nvPicPr>
        <p:blipFill rotWithShape="1">
          <a:blip r:embed="rId11" cstate="print">
            <a:extLst>
              <a:ext uri="{28A0092B-C50C-407E-A947-70E740481C1C}">
                <a14:useLocalDpi xmlns:a14="http://schemas.microsoft.com/office/drawing/2010/main" val="0"/>
              </a:ext>
            </a:extLst>
          </a:blip>
          <a:srcRect l="44762" r="39365"/>
          <a:stretch/>
        </p:blipFill>
        <p:spPr>
          <a:xfrm>
            <a:off x="3472014" y="551128"/>
            <a:ext cx="592743" cy="770723"/>
          </a:xfrm>
          <a:prstGeom prst="rect">
            <a:avLst/>
          </a:prstGeom>
        </p:spPr>
      </p:pic>
      <p:pic>
        <p:nvPicPr>
          <p:cNvPr id="13" name="图片 12"/>
          <p:cNvPicPr>
            <a:picLocks noChangeAspect="1"/>
          </p:cNvPicPr>
          <p:nvPr/>
        </p:nvPicPr>
        <p:blipFill rotWithShape="1">
          <a:blip r:embed="rId11" cstate="print">
            <a:extLst>
              <a:ext uri="{28A0092B-C50C-407E-A947-70E740481C1C}">
                <a14:useLocalDpi xmlns:a14="http://schemas.microsoft.com/office/drawing/2010/main" val="0"/>
              </a:ext>
            </a:extLst>
          </a:blip>
          <a:srcRect l="64921" r="21905"/>
          <a:stretch/>
        </p:blipFill>
        <p:spPr>
          <a:xfrm>
            <a:off x="1505173" y="481917"/>
            <a:ext cx="503163" cy="788247"/>
          </a:xfrm>
          <a:prstGeom prst="rect">
            <a:avLst/>
          </a:prstGeom>
        </p:spPr>
      </p:pic>
      <p:pic>
        <p:nvPicPr>
          <p:cNvPr id="14" name="图片 13"/>
          <p:cNvPicPr>
            <a:picLocks noChangeAspect="1"/>
          </p:cNvPicPr>
          <p:nvPr/>
        </p:nvPicPr>
        <p:blipFill rotWithShape="1">
          <a:blip r:embed="rId12" cstate="print">
            <a:extLst>
              <a:ext uri="{28A0092B-C50C-407E-A947-70E740481C1C}">
                <a14:useLocalDpi xmlns:a14="http://schemas.microsoft.com/office/drawing/2010/main" val="0"/>
              </a:ext>
            </a:extLst>
          </a:blip>
          <a:srcRect l="83651"/>
          <a:stretch/>
        </p:blipFill>
        <p:spPr>
          <a:xfrm>
            <a:off x="2419051" y="3476699"/>
            <a:ext cx="406399" cy="513036"/>
          </a:xfrm>
          <a:prstGeom prst="rect">
            <a:avLst/>
          </a:prstGeom>
        </p:spPr>
      </p:pic>
      <p:pic>
        <p:nvPicPr>
          <p:cNvPr id="15" name="图片 14"/>
          <p:cNvPicPr>
            <a:picLocks noChangeAspect="1"/>
          </p:cNvPicPr>
          <p:nvPr/>
        </p:nvPicPr>
        <p:blipFill rotWithShape="1">
          <a:blip r:embed="rId11" cstate="print">
            <a:extLst>
              <a:ext uri="{28A0092B-C50C-407E-A947-70E740481C1C}">
                <a14:useLocalDpi xmlns:a14="http://schemas.microsoft.com/office/drawing/2010/main" val="0"/>
              </a:ext>
            </a:extLst>
          </a:blip>
          <a:srcRect l="64921" r="21905"/>
          <a:stretch/>
        </p:blipFill>
        <p:spPr>
          <a:xfrm>
            <a:off x="2281961" y="4478108"/>
            <a:ext cx="399020" cy="625099"/>
          </a:xfrm>
          <a:prstGeom prst="rect">
            <a:avLst/>
          </a:prstGeom>
        </p:spPr>
      </p:pic>
      <p:pic>
        <p:nvPicPr>
          <p:cNvPr id="16" name="图片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785" y="5005250"/>
            <a:ext cx="392947" cy="323916"/>
          </a:xfrm>
          <a:prstGeom prst="rect">
            <a:avLst/>
          </a:prstGeom>
        </p:spPr>
      </p:pic>
      <p:pic>
        <p:nvPicPr>
          <p:cNvPr id="17" name="图片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86414" y="2295374"/>
            <a:ext cx="777973" cy="722964"/>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9105" y="4723105"/>
            <a:ext cx="438376" cy="311311"/>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1257" y="4850479"/>
            <a:ext cx="439785" cy="414757"/>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2066" y="4181075"/>
            <a:ext cx="431273" cy="378771"/>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5121" y="4592945"/>
            <a:ext cx="459019" cy="390655"/>
          </a:xfrm>
          <a:prstGeom prst="rect">
            <a:avLst/>
          </a:prstGeom>
        </p:spPr>
      </p:pic>
      <p:pic>
        <p:nvPicPr>
          <p:cNvPr id="22" name="图片 21"/>
          <p:cNvPicPr>
            <a:picLocks noChangeAspect="1"/>
          </p:cNvPicPr>
          <p:nvPr/>
        </p:nvPicPr>
        <p:blipFill rotWithShape="1">
          <a:blip r:embed="rId11" cstate="print">
            <a:extLst>
              <a:ext uri="{28A0092B-C50C-407E-A947-70E740481C1C}">
                <a14:useLocalDpi xmlns:a14="http://schemas.microsoft.com/office/drawing/2010/main" val="0"/>
              </a:ext>
            </a:extLst>
          </a:blip>
          <a:srcRect l="64921" r="21905"/>
          <a:stretch/>
        </p:blipFill>
        <p:spPr>
          <a:xfrm>
            <a:off x="7730726" y="4427312"/>
            <a:ext cx="399020" cy="625099"/>
          </a:xfrm>
          <a:prstGeom prst="rect">
            <a:avLst/>
          </a:prstGeom>
        </p:spPr>
      </p:pic>
      <p:pic>
        <p:nvPicPr>
          <p:cNvPr id="23" name="图片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79760" y="4164790"/>
            <a:ext cx="392947" cy="323916"/>
          </a:xfrm>
          <a:prstGeom prst="rect">
            <a:avLst/>
          </a:prstGeom>
        </p:spPr>
      </p:pic>
      <p:pic>
        <p:nvPicPr>
          <p:cNvPr id="24" name="图片 23"/>
          <p:cNvPicPr>
            <a:picLocks noChangeAspect="1"/>
          </p:cNvPicPr>
          <p:nvPr/>
        </p:nvPicPr>
        <p:blipFill rotWithShape="1">
          <a:blip r:embed="rId11" cstate="print">
            <a:extLst>
              <a:ext uri="{28A0092B-C50C-407E-A947-70E740481C1C}">
                <a14:useLocalDpi xmlns:a14="http://schemas.microsoft.com/office/drawing/2010/main" val="0"/>
              </a:ext>
            </a:extLst>
          </a:blip>
          <a:srcRect l="64921" r="21905"/>
          <a:stretch/>
        </p:blipFill>
        <p:spPr>
          <a:xfrm>
            <a:off x="11489394" y="5100304"/>
            <a:ext cx="399020" cy="625099"/>
          </a:xfrm>
          <a:prstGeom prst="rect">
            <a:avLst/>
          </a:prstGeom>
        </p:spPr>
      </p:pic>
      <p:pic>
        <p:nvPicPr>
          <p:cNvPr id="25" name="图片 24"/>
          <p:cNvPicPr>
            <a:picLocks noChangeAspect="1"/>
          </p:cNvPicPr>
          <p:nvPr/>
        </p:nvPicPr>
        <p:blipFill rotWithShape="1">
          <a:blip r:embed="rId11" cstate="print">
            <a:extLst>
              <a:ext uri="{28A0092B-C50C-407E-A947-70E740481C1C}">
                <a14:useLocalDpi xmlns:a14="http://schemas.microsoft.com/office/drawing/2010/main" val="0"/>
              </a:ext>
            </a:extLst>
          </a:blip>
          <a:srcRect l="44762" r="39365"/>
          <a:stretch/>
        </p:blipFill>
        <p:spPr>
          <a:xfrm>
            <a:off x="2930503" y="1925071"/>
            <a:ext cx="592743" cy="770723"/>
          </a:xfrm>
          <a:prstGeom prst="rect">
            <a:avLst/>
          </a:prstGeom>
        </p:spPr>
      </p:pic>
      <p:pic>
        <p:nvPicPr>
          <p:cNvPr id="26" name="图片 25"/>
          <p:cNvPicPr>
            <a:picLocks noChangeAspect="1"/>
          </p:cNvPicPr>
          <p:nvPr/>
        </p:nvPicPr>
        <p:blipFill rotWithShape="1">
          <a:blip r:embed="rId11" cstate="print">
            <a:extLst>
              <a:ext uri="{28A0092B-C50C-407E-A947-70E740481C1C}">
                <a14:useLocalDpi xmlns:a14="http://schemas.microsoft.com/office/drawing/2010/main" val="0"/>
              </a:ext>
            </a:extLst>
          </a:blip>
          <a:srcRect l="44762" r="39365"/>
          <a:stretch/>
        </p:blipFill>
        <p:spPr>
          <a:xfrm>
            <a:off x="9971863" y="5884"/>
            <a:ext cx="592743" cy="770723"/>
          </a:xfrm>
          <a:prstGeom prst="rect">
            <a:avLst/>
          </a:prstGeom>
        </p:spPr>
      </p:pic>
      <p:pic>
        <p:nvPicPr>
          <p:cNvPr id="27" name="图片 26"/>
          <p:cNvPicPr>
            <a:picLocks noChangeAspect="1"/>
          </p:cNvPicPr>
          <p:nvPr/>
        </p:nvPicPr>
        <p:blipFill rotWithShape="1">
          <a:blip r:embed="rId11" cstate="print">
            <a:extLst>
              <a:ext uri="{28A0092B-C50C-407E-A947-70E740481C1C}">
                <a14:useLocalDpi xmlns:a14="http://schemas.microsoft.com/office/drawing/2010/main" val="0"/>
              </a:ext>
            </a:extLst>
          </a:blip>
          <a:srcRect l="44762" r="39365"/>
          <a:stretch/>
        </p:blipFill>
        <p:spPr>
          <a:xfrm>
            <a:off x="10367096" y="3738514"/>
            <a:ext cx="494955" cy="643572"/>
          </a:xfrm>
          <a:prstGeom prst="rect">
            <a:avLst/>
          </a:prstGeom>
        </p:spPr>
      </p:pic>
      <p:pic>
        <p:nvPicPr>
          <p:cNvPr id="28" name="图片 27"/>
          <p:cNvPicPr>
            <a:picLocks noChangeAspect="1"/>
          </p:cNvPicPr>
          <p:nvPr/>
        </p:nvPicPr>
        <p:blipFill rotWithShape="1">
          <a:blip r:embed="rId11" cstate="print">
            <a:extLst>
              <a:ext uri="{28A0092B-C50C-407E-A947-70E740481C1C}">
                <a14:useLocalDpi xmlns:a14="http://schemas.microsoft.com/office/drawing/2010/main" val="0"/>
              </a:ext>
            </a:extLst>
          </a:blip>
          <a:srcRect l="44762" r="39365"/>
          <a:stretch/>
        </p:blipFill>
        <p:spPr>
          <a:xfrm>
            <a:off x="7009450" y="861827"/>
            <a:ext cx="436684" cy="567805"/>
          </a:xfrm>
          <a:prstGeom prst="rect">
            <a:avLst/>
          </a:prstGeom>
        </p:spPr>
      </p:pic>
      <p:pic>
        <p:nvPicPr>
          <p:cNvPr id="29" name="图片 28"/>
          <p:cNvPicPr>
            <a:picLocks noChangeAspect="1"/>
          </p:cNvPicPr>
          <p:nvPr/>
        </p:nvPicPr>
        <p:blipFill rotWithShape="1">
          <a:blip r:embed="rId11" cstate="print">
            <a:extLst>
              <a:ext uri="{28A0092B-C50C-407E-A947-70E740481C1C}">
                <a14:useLocalDpi xmlns:a14="http://schemas.microsoft.com/office/drawing/2010/main" val="0"/>
              </a:ext>
            </a:extLst>
          </a:blip>
          <a:srcRect l="44762" r="39365"/>
          <a:stretch/>
        </p:blipFill>
        <p:spPr>
          <a:xfrm>
            <a:off x="11356938" y="1893790"/>
            <a:ext cx="531476" cy="691060"/>
          </a:xfrm>
          <a:prstGeom prst="rect">
            <a:avLst/>
          </a:prstGeom>
        </p:spPr>
      </p:pic>
      <p:pic>
        <p:nvPicPr>
          <p:cNvPr id="30" name="图片 29"/>
          <p:cNvPicPr>
            <a:picLocks noChangeAspect="1"/>
          </p:cNvPicPr>
          <p:nvPr/>
        </p:nvPicPr>
        <p:blipFill rotWithShape="1">
          <a:blip r:embed="rId12" cstate="print">
            <a:extLst>
              <a:ext uri="{28A0092B-C50C-407E-A947-70E740481C1C}">
                <a14:useLocalDpi xmlns:a14="http://schemas.microsoft.com/office/drawing/2010/main" val="0"/>
              </a:ext>
            </a:extLst>
          </a:blip>
          <a:srcRect l="83651"/>
          <a:stretch/>
        </p:blipFill>
        <p:spPr>
          <a:xfrm>
            <a:off x="8348734" y="162453"/>
            <a:ext cx="406399" cy="513036"/>
          </a:xfrm>
          <a:prstGeom prst="rect">
            <a:avLst/>
          </a:prstGeom>
        </p:spPr>
      </p:pic>
      <p:pic>
        <p:nvPicPr>
          <p:cNvPr id="31" name="图片 30"/>
          <p:cNvPicPr>
            <a:picLocks noChangeAspect="1"/>
          </p:cNvPicPr>
          <p:nvPr/>
        </p:nvPicPr>
        <p:blipFill rotWithShape="1">
          <a:blip r:embed="rId12" cstate="print">
            <a:extLst>
              <a:ext uri="{28A0092B-C50C-407E-A947-70E740481C1C}">
                <a14:useLocalDpi xmlns:a14="http://schemas.microsoft.com/office/drawing/2010/main" val="0"/>
              </a:ext>
            </a:extLst>
          </a:blip>
          <a:srcRect l="83651"/>
          <a:stretch/>
        </p:blipFill>
        <p:spPr>
          <a:xfrm>
            <a:off x="11216277" y="567319"/>
            <a:ext cx="406399" cy="513036"/>
          </a:xfrm>
          <a:prstGeom prst="rect">
            <a:avLst/>
          </a:prstGeom>
        </p:spPr>
      </p:pic>
      <p:pic>
        <p:nvPicPr>
          <p:cNvPr id="32" name="图片 31"/>
          <p:cNvPicPr>
            <a:picLocks noChangeAspect="1"/>
          </p:cNvPicPr>
          <p:nvPr/>
        </p:nvPicPr>
        <p:blipFill rotWithShape="1">
          <a:blip r:embed="rId12" cstate="print">
            <a:extLst>
              <a:ext uri="{28A0092B-C50C-407E-A947-70E740481C1C}">
                <a14:useLocalDpi xmlns:a14="http://schemas.microsoft.com/office/drawing/2010/main" val="0"/>
              </a:ext>
            </a:extLst>
          </a:blip>
          <a:srcRect l="83651"/>
          <a:stretch/>
        </p:blipFill>
        <p:spPr>
          <a:xfrm>
            <a:off x="9512474" y="1603653"/>
            <a:ext cx="406399" cy="513036"/>
          </a:xfrm>
          <a:prstGeom prst="rect">
            <a:avLst/>
          </a:prstGeom>
        </p:spPr>
      </p:pic>
      <p:pic>
        <p:nvPicPr>
          <p:cNvPr id="33" name="图片 32"/>
          <p:cNvPicPr>
            <a:picLocks noChangeAspect="1"/>
          </p:cNvPicPr>
          <p:nvPr/>
        </p:nvPicPr>
        <p:blipFill rotWithShape="1">
          <a:blip r:embed="rId12" cstate="print">
            <a:extLst>
              <a:ext uri="{28A0092B-C50C-407E-A947-70E740481C1C}">
                <a14:useLocalDpi xmlns:a14="http://schemas.microsoft.com/office/drawing/2010/main" val="0"/>
              </a:ext>
            </a:extLst>
          </a:blip>
          <a:srcRect l="83651"/>
          <a:stretch/>
        </p:blipFill>
        <p:spPr>
          <a:xfrm>
            <a:off x="254382" y="3722422"/>
            <a:ext cx="406399" cy="513036"/>
          </a:xfrm>
          <a:prstGeom prst="rect">
            <a:avLst/>
          </a:prstGeom>
        </p:spPr>
      </p:pic>
      <p:sp>
        <p:nvSpPr>
          <p:cNvPr id="34" name="任意多边形 33"/>
          <p:cNvSpPr/>
          <p:nvPr/>
        </p:nvSpPr>
        <p:spPr>
          <a:xfrm rot="7829274">
            <a:off x="669039" y="1864526"/>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5" name="图片 34"/>
          <p:cNvPicPr>
            <a:picLocks noChangeAspect="1"/>
          </p:cNvPicPr>
          <p:nvPr/>
        </p:nvPicPr>
        <p:blipFill rotWithShape="1">
          <a:blip r:embed="rId11" cstate="print">
            <a:extLst>
              <a:ext uri="{28A0092B-C50C-407E-A947-70E740481C1C}">
                <a14:useLocalDpi xmlns:a14="http://schemas.microsoft.com/office/drawing/2010/main" val="0"/>
              </a:ext>
            </a:extLst>
          </a:blip>
          <a:srcRect l="23651" r="63492"/>
          <a:stretch/>
        </p:blipFill>
        <p:spPr>
          <a:xfrm>
            <a:off x="4703523" y="2166494"/>
            <a:ext cx="475600" cy="763465"/>
          </a:xfrm>
          <a:prstGeom prst="rect">
            <a:avLst/>
          </a:prstGeom>
        </p:spPr>
      </p:pic>
      <p:pic>
        <p:nvPicPr>
          <p:cNvPr id="36"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23651" r="63492"/>
          <a:stretch/>
        </p:blipFill>
        <p:spPr>
          <a:xfrm>
            <a:off x="7692435" y="2754337"/>
            <a:ext cx="475600" cy="763465"/>
          </a:xfrm>
          <a:prstGeom prst="rect">
            <a:avLst/>
          </a:prstGeom>
        </p:spPr>
      </p:pic>
      <p:pic>
        <p:nvPicPr>
          <p:cNvPr id="37" name="图片 36"/>
          <p:cNvPicPr>
            <a:picLocks noChangeAspect="1"/>
          </p:cNvPicPr>
          <p:nvPr/>
        </p:nvPicPr>
        <p:blipFill rotWithShape="1">
          <a:blip r:embed="rId11" cstate="print">
            <a:extLst>
              <a:ext uri="{28A0092B-C50C-407E-A947-70E740481C1C}">
                <a14:useLocalDpi xmlns:a14="http://schemas.microsoft.com/office/drawing/2010/main" val="0"/>
              </a:ext>
            </a:extLst>
          </a:blip>
          <a:srcRect l="23651" r="63492"/>
          <a:stretch/>
        </p:blipFill>
        <p:spPr>
          <a:xfrm>
            <a:off x="8249333" y="3648388"/>
            <a:ext cx="475600" cy="763465"/>
          </a:xfrm>
          <a:prstGeom prst="rect">
            <a:avLst/>
          </a:prstGeom>
        </p:spPr>
      </p:pic>
      <p:pic>
        <p:nvPicPr>
          <p:cNvPr id="38" name="图片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89753" y="5519765"/>
            <a:ext cx="2054119" cy="1408737"/>
          </a:xfrm>
          <a:prstGeom prst="rect">
            <a:avLst/>
          </a:prstGeom>
        </p:spPr>
      </p:pic>
      <p:grpSp>
        <p:nvGrpSpPr>
          <p:cNvPr id="39" name="组合 38"/>
          <p:cNvGrpSpPr/>
          <p:nvPr/>
        </p:nvGrpSpPr>
        <p:grpSpPr>
          <a:xfrm>
            <a:off x="2429641" y="1451276"/>
            <a:ext cx="6928799" cy="2648289"/>
            <a:chOff x="1285667" y="461979"/>
            <a:chExt cx="6526134" cy="3241723"/>
          </a:xfrm>
        </p:grpSpPr>
        <p:sp>
          <p:nvSpPr>
            <p:cNvPr id="40" name="矩形 38"/>
            <p:cNvSpPr/>
            <p:nvPr/>
          </p:nvSpPr>
          <p:spPr>
            <a:xfrm>
              <a:off x="1285667" y="461979"/>
              <a:ext cx="6526134" cy="3241723"/>
            </a:xfrm>
            <a:custGeom>
              <a:avLst/>
              <a:gdLst>
                <a:gd name="connsiteX0" fmla="*/ 0 w 6076191"/>
                <a:gd name="connsiteY0" fmla="*/ 0 h 3211205"/>
                <a:gd name="connsiteX1" fmla="*/ 6076191 w 6076191"/>
                <a:gd name="connsiteY1" fmla="*/ 0 h 3211205"/>
                <a:gd name="connsiteX2" fmla="*/ 6076191 w 6076191"/>
                <a:gd name="connsiteY2" fmla="*/ 3211205 h 3211205"/>
                <a:gd name="connsiteX3" fmla="*/ 0 w 6076191"/>
                <a:gd name="connsiteY3" fmla="*/ 3211205 h 3211205"/>
                <a:gd name="connsiteX4" fmla="*/ 0 w 6076191"/>
                <a:gd name="connsiteY4" fmla="*/ 0 h 3211205"/>
                <a:gd name="connsiteX0" fmla="*/ 0 w 6482591"/>
                <a:gd name="connsiteY0" fmla="*/ 261257 h 3211205"/>
                <a:gd name="connsiteX1" fmla="*/ 6482591 w 6482591"/>
                <a:gd name="connsiteY1" fmla="*/ 0 h 3211205"/>
                <a:gd name="connsiteX2" fmla="*/ 6482591 w 6482591"/>
                <a:gd name="connsiteY2" fmla="*/ 3211205 h 3211205"/>
                <a:gd name="connsiteX3" fmla="*/ 406400 w 6482591"/>
                <a:gd name="connsiteY3" fmla="*/ 3211205 h 3211205"/>
                <a:gd name="connsiteX4" fmla="*/ 0 w 6482591"/>
                <a:gd name="connsiteY4" fmla="*/ 261257 h 3211205"/>
                <a:gd name="connsiteX0" fmla="*/ 0 w 6482591"/>
                <a:gd name="connsiteY0" fmla="*/ 261257 h 3211205"/>
                <a:gd name="connsiteX1" fmla="*/ 6482591 w 6482591"/>
                <a:gd name="connsiteY1" fmla="*/ 0 h 3211205"/>
                <a:gd name="connsiteX2" fmla="*/ 6482591 w 6482591"/>
                <a:gd name="connsiteY2" fmla="*/ 3211205 h 3211205"/>
                <a:gd name="connsiteX3" fmla="*/ 420915 w 6482591"/>
                <a:gd name="connsiteY3" fmla="*/ 3153148 h 3211205"/>
                <a:gd name="connsiteX4" fmla="*/ 0 w 6482591"/>
                <a:gd name="connsiteY4" fmla="*/ 261257 h 3211205"/>
                <a:gd name="connsiteX0" fmla="*/ 0 w 6526134"/>
                <a:gd name="connsiteY0" fmla="*/ 420914 h 3370862"/>
                <a:gd name="connsiteX1" fmla="*/ 6526134 w 6526134"/>
                <a:gd name="connsiteY1" fmla="*/ 0 h 3370862"/>
                <a:gd name="connsiteX2" fmla="*/ 6482591 w 6526134"/>
                <a:gd name="connsiteY2" fmla="*/ 3370862 h 3370862"/>
                <a:gd name="connsiteX3" fmla="*/ 420915 w 6526134"/>
                <a:gd name="connsiteY3" fmla="*/ 3312805 h 3370862"/>
                <a:gd name="connsiteX4" fmla="*/ 0 w 6526134"/>
                <a:gd name="connsiteY4" fmla="*/ 420914 h 3370862"/>
                <a:gd name="connsiteX0" fmla="*/ 0 w 6526134"/>
                <a:gd name="connsiteY0" fmla="*/ 420914 h 3312805"/>
                <a:gd name="connsiteX1" fmla="*/ 6526134 w 6526134"/>
                <a:gd name="connsiteY1" fmla="*/ 0 h 3312805"/>
                <a:gd name="connsiteX2" fmla="*/ 6482591 w 6526134"/>
                <a:gd name="connsiteY2" fmla="*/ 3153147 h 3312805"/>
                <a:gd name="connsiteX3" fmla="*/ 420915 w 6526134"/>
                <a:gd name="connsiteY3" fmla="*/ 3312805 h 3312805"/>
                <a:gd name="connsiteX4" fmla="*/ 0 w 6526134"/>
                <a:gd name="connsiteY4" fmla="*/ 420914 h 3312805"/>
                <a:gd name="connsiteX0" fmla="*/ 0 w 6526134"/>
                <a:gd name="connsiteY0" fmla="*/ 420914 h 3153148"/>
                <a:gd name="connsiteX1" fmla="*/ 6526134 w 6526134"/>
                <a:gd name="connsiteY1" fmla="*/ 0 h 3153148"/>
                <a:gd name="connsiteX2" fmla="*/ 6482591 w 6526134"/>
                <a:gd name="connsiteY2" fmla="*/ 3153147 h 3153148"/>
                <a:gd name="connsiteX3" fmla="*/ 333830 w 6526134"/>
                <a:gd name="connsiteY3" fmla="*/ 3153148 h 3153148"/>
                <a:gd name="connsiteX4" fmla="*/ 0 w 6526134"/>
                <a:gd name="connsiteY4" fmla="*/ 420914 h 3153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6134" h="3153148">
                  <a:moveTo>
                    <a:pt x="0" y="420914"/>
                  </a:moveTo>
                  <a:lnTo>
                    <a:pt x="6526134" y="0"/>
                  </a:lnTo>
                  <a:lnTo>
                    <a:pt x="6482591" y="3153147"/>
                  </a:lnTo>
                  <a:lnTo>
                    <a:pt x="333830" y="3153148"/>
                  </a:lnTo>
                  <a:lnTo>
                    <a:pt x="0" y="420914"/>
                  </a:ln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1" name="任意多边形 40"/>
            <p:cNvSpPr/>
            <p:nvPr/>
          </p:nvSpPr>
          <p:spPr>
            <a:xfrm>
              <a:off x="1464017" y="540304"/>
              <a:ext cx="6202174" cy="3148356"/>
            </a:xfrm>
            <a:custGeom>
              <a:avLst/>
              <a:gdLst>
                <a:gd name="connsiteX0" fmla="*/ 6202174 w 6202174"/>
                <a:gd name="connsiteY0" fmla="*/ 0 h 3148356"/>
                <a:gd name="connsiteX1" fmla="*/ 6201292 w 6202174"/>
                <a:gd name="connsiteY1" fmla="*/ 63862 h 3148356"/>
                <a:gd name="connsiteX2" fmla="*/ 336981 w 6202174"/>
                <a:gd name="connsiteY2" fmla="*/ 898252 h 3148356"/>
                <a:gd name="connsiteX3" fmla="*/ 6198433 w 6202174"/>
                <a:gd name="connsiteY3" fmla="*/ 270952 h 3148356"/>
                <a:gd name="connsiteX4" fmla="*/ 6160793 w 6202174"/>
                <a:gd name="connsiteY4" fmla="*/ 2996624 h 3148356"/>
                <a:gd name="connsiteX5" fmla="*/ 400021 w 6202174"/>
                <a:gd name="connsiteY5" fmla="*/ 3148356 h 3148356"/>
                <a:gd name="connsiteX6" fmla="*/ 331622 w 6202174"/>
                <a:gd name="connsiteY6" fmla="*/ 2658572 h 3148356"/>
                <a:gd name="connsiteX7" fmla="*/ 2948395 w 6202174"/>
                <a:gd name="connsiteY7" fmla="*/ 2709540 h 3148356"/>
                <a:gd name="connsiteX8" fmla="*/ 285053 w 6202174"/>
                <a:gd name="connsiteY8" fmla="*/ 2325100 h 3148356"/>
                <a:gd name="connsiteX9" fmla="*/ 0 w 6202174"/>
                <a:gd name="connsiteY9" fmla="*/ 283906 h 314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2174" h="3148356">
                  <a:moveTo>
                    <a:pt x="6202174" y="0"/>
                  </a:moveTo>
                  <a:lnTo>
                    <a:pt x="6201292" y="63862"/>
                  </a:lnTo>
                  <a:lnTo>
                    <a:pt x="336981" y="898252"/>
                  </a:lnTo>
                  <a:lnTo>
                    <a:pt x="6198433" y="270952"/>
                  </a:lnTo>
                  <a:lnTo>
                    <a:pt x="6160793" y="2996624"/>
                  </a:lnTo>
                  <a:lnTo>
                    <a:pt x="400021" y="3148356"/>
                  </a:lnTo>
                  <a:lnTo>
                    <a:pt x="331622" y="2658572"/>
                  </a:lnTo>
                  <a:lnTo>
                    <a:pt x="2948395" y="2709540"/>
                  </a:lnTo>
                  <a:lnTo>
                    <a:pt x="285053" y="2325100"/>
                  </a:lnTo>
                  <a:lnTo>
                    <a:pt x="0" y="283906"/>
                  </a:lnTo>
                  <a:close/>
                </a:path>
              </a:pathLst>
            </a:custGeom>
            <a:solidFill>
              <a:srgbClr val="54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2" name="任意多边形 41"/>
            <p:cNvSpPr/>
            <p:nvPr/>
          </p:nvSpPr>
          <p:spPr>
            <a:xfrm>
              <a:off x="3041688" y="1911490"/>
              <a:ext cx="4624503" cy="78221"/>
            </a:xfrm>
            <a:custGeom>
              <a:avLst/>
              <a:gdLst>
                <a:gd name="connsiteX0" fmla="*/ 8960 w 4624503"/>
                <a:gd name="connsiteY0" fmla="*/ 145143 h 248303"/>
                <a:gd name="connsiteX1" fmla="*/ 255703 w 4624503"/>
                <a:gd name="connsiteY1" fmla="*/ 130629 h 248303"/>
                <a:gd name="connsiteX2" fmla="*/ 647589 w 4624503"/>
                <a:gd name="connsiteY2" fmla="*/ 116115 h 248303"/>
                <a:gd name="connsiteX3" fmla="*/ 778218 w 4624503"/>
                <a:gd name="connsiteY3" fmla="*/ 72572 h 248303"/>
                <a:gd name="connsiteX4" fmla="*/ 923360 w 4624503"/>
                <a:gd name="connsiteY4" fmla="*/ 43543 h 248303"/>
                <a:gd name="connsiteX5" fmla="*/ 1649075 w 4624503"/>
                <a:gd name="connsiteY5" fmla="*/ 58057 h 248303"/>
                <a:gd name="connsiteX6" fmla="*/ 1692618 w 4624503"/>
                <a:gd name="connsiteY6" fmla="*/ 72572 h 248303"/>
                <a:gd name="connsiteX7" fmla="*/ 1765189 w 4624503"/>
                <a:gd name="connsiteY7" fmla="*/ 87086 h 248303"/>
                <a:gd name="connsiteX8" fmla="*/ 2636046 w 4624503"/>
                <a:gd name="connsiteY8" fmla="*/ 87086 h 248303"/>
                <a:gd name="connsiteX9" fmla="*/ 3115018 w 4624503"/>
                <a:gd name="connsiteY9" fmla="*/ 72572 h 248303"/>
                <a:gd name="connsiteX10" fmla="*/ 3245646 w 4624503"/>
                <a:gd name="connsiteY10" fmla="*/ 29029 h 248303"/>
                <a:gd name="connsiteX11" fmla="*/ 3289189 w 4624503"/>
                <a:gd name="connsiteY11" fmla="*/ 14515 h 248303"/>
                <a:gd name="connsiteX12" fmla="*/ 3332732 w 4624503"/>
                <a:gd name="connsiteY12" fmla="*/ 0 h 248303"/>
                <a:gd name="connsiteX13" fmla="*/ 3768160 w 4624503"/>
                <a:gd name="connsiteY13" fmla="*/ 14515 h 248303"/>
                <a:gd name="connsiteX14" fmla="*/ 3840732 w 4624503"/>
                <a:gd name="connsiteY14" fmla="*/ 29029 h 248303"/>
                <a:gd name="connsiteX15" fmla="*/ 4087475 w 4624503"/>
                <a:gd name="connsiteY15" fmla="*/ 43543 h 248303"/>
                <a:gd name="connsiteX16" fmla="*/ 4218103 w 4624503"/>
                <a:gd name="connsiteY16" fmla="*/ 72572 h 248303"/>
                <a:gd name="connsiteX17" fmla="*/ 4261646 w 4624503"/>
                <a:gd name="connsiteY17" fmla="*/ 101600 h 248303"/>
                <a:gd name="connsiteX18" fmla="*/ 4421303 w 4624503"/>
                <a:gd name="connsiteY18" fmla="*/ 130629 h 248303"/>
                <a:gd name="connsiteX19" fmla="*/ 4624503 w 4624503"/>
                <a:gd name="connsiteY19" fmla="*/ 159657 h 248303"/>
                <a:gd name="connsiteX20" fmla="*/ 4421303 w 4624503"/>
                <a:gd name="connsiteY20" fmla="*/ 174172 h 248303"/>
                <a:gd name="connsiteX21" fmla="*/ 4334218 w 4624503"/>
                <a:gd name="connsiteY21" fmla="*/ 203200 h 248303"/>
                <a:gd name="connsiteX22" fmla="*/ 4290675 w 4624503"/>
                <a:gd name="connsiteY22" fmla="*/ 217715 h 248303"/>
                <a:gd name="connsiteX23" fmla="*/ 3985875 w 4624503"/>
                <a:gd name="connsiteY23" fmla="*/ 246743 h 248303"/>
                <a:gd name="connsiteX24" fmla="*/ 3753646 w 4624503"/>
                <a:gd name="connsiteY24" fmla="*/ 232229 h 248303"/>
                <a:gd name="connsiteX25" fmla="*/ 3710103 w 4624503"/>
                <a:gd name="connsiteY25" fmla="*/ 217715 h 248303"/>
                <a:gd name="connsiteX26" fmla="*/ 3187589 w 4624503"/>
                <a:gd name="connsiteY26" fmla="*/ 232229 h 248303"/>
                <a:gd name="connsiteX27" fmla="*/ 2897303 w 4624503"/>
                <a:gd name="connsiteY27" fmla="*/ 232229 h 248303"/>
                <a:gd name="connsiteX28" fmla="*/ 2200618 w 4624503"/>
                <a:gd name="connsiteY28" fmla="*/ 217715 h 248303"/>
                <a:gd name="connsiteX29" fmla="*/ 2055475 w 4624503"/>
                <a:gd name="connsiteY29" fmla="*/ 203200 h 248303"/>
                <a:gd name="connsiteX30" fmla="*/ 1489418 w 4624503"/>
                <a:gd name="connsiteY30" fmla="*/ 232229 h 248303"/>
                <a:gd name="connsiteX31" fmla="*/ 139589 w 4624503"/>
                <a:gd name="connsiteY31" fmla="*/ 217715 h 248303"/>
                <a:gd name="connsiteX32" fmla="*/ 96046 w 4624503"/>
                <a:gd name="connsiteY32" fmla="*/ 203200 h 248303"/>
                <a:gd name="connsiteX33" fmla="*/ 8960 w 4624503"/>
                <a:gd name="connsiteY33" fmla="*/ 145143 h 24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24503" h="248303">
                  <a:moveTo>
                    <a:pt x="8960" y="145143"/>
                  </a:moveTo>
                  <a:cubicBezTo>
                    <a:pt x="35569" y="133048"/>
                    <a:pt x="173398" y="134370"/>
                    <a:pt x="255703" y="130629"/>
                  </a:cubicBezTo>
                  <a:cubicBezTo>
                    <a:pt x="386286" y="124694"/>
                    <a:pt x="517408" y="127950"/>
                    <a:pt x="647589" y="116115"/>
                  </a:cubicBezTo>
                  <a:cubicBezTo>
                    <a:pt x="700792" y="111278"/>
                    <a:pt x="729845" y="82247"/>
                    <a:pt x="778218" y="72572"/>
                  </a:cubicBezTo>
                  <a:lnTo>
                    <a:pt x="923360" y="43543"/>
                  </a:lnTo>
                  <a:lnTo>
                    <a:pt x="1649075" y="58057"/>
                  </a:lnTo>
                  <a:cubicBezTo>
                    <a:pt x="1664364" y="58634"/>
                    <a:pt x="1677775" y="68861"/>
                    <a:pt x="1692618" y="72572"/>
                  </a:cubicBezTo>
                  <a:cubicBezTo>
                    <a:pt x="1716551" y="78555"/>
                    <a:pt x="1740999" y="82248"/>
                    <a:pt x="1765189" y="87086"/>
                  </a:cubicBezTo>
                  <a:cubicBezTo>
                    <a:pt x="2488942" y="54189"/>
                    <a:pt x="1597014" y="87086"/>
                    <a:pt x="2636046" y="87086"/>
                  </a:cubicBezTo>
                  <a:cubicBezTo>
                    <a:pt x="2795777" y="87086"/>
                    <a:pt x="2955361" y="77410"/>
                    <a:pt x="3115018" y="72572"/>
                  </a:cubicBezTo>
                  <a:lnTo>
                    <a:pt x="3245646" y="29029"/>
                  </a:lnTo>
                  <a:lnTo>
                    <a:pt x="3289189" y="14515"/>
                  </a:lnTo>
                  <a:lnTo>
                    <a:pt x="3332732" y="0"/>
                  </a:lnTo>
                  <a:cubicBezTo>
                    <a:pt x="3477875" y="4838"/>
                    <a:pt x="3623173" y="6230"/>
                    <a:pt x="3768160" y="14515"/>
                  </a:cubicBezTo>
                  <a:cubicBezTo>
                    <a:pt x="3792790" y="15922"/>
                    <a:pt x="3816164" y="26796"/>
                    <a:pt x="3840732" y="29029"/>
                  </a:cubicBezTo>
                  <a:cubicBezTo>
                    <a:pt x="3922783" y="36488"/>
                    <a:pt x="4005227" y="38705"/>
                    <a:pt x="4087475" y="43543"/>
                  </a:cubicBezTo>
                  <a:cubicBezTo>
                    <a:pt x="4100398" y="46128"/>
                    <a:pt x="4200162" y="64883"/>
                    <a:pt x="4218103" y="72572"/>
                  </a:cubicBezTo>
                  <a:cubicBezTo>
                    <a:pt x="4234136" y="79444"/>
                    <a:pt x="4245613" y="94728"/>
                    <a:pt x="4261646" y="101600"/>
                  </a:cubicBezTo>
                  <a:cubicBezTo>
                    <a:pt x="4297116" y="116802"/>
                    <a:pt x="4395610" y="126347"/>
                    <a:pt x="4421303" y="130629"/>
                  </a:cubicBezTo>
                  <a:cubicBezTo>
                    <a:pt x="4606153" y="161437"/>
                    <a:pt x="4346255" y="128741"/>
                    <a:pt x="4624503" y="159657"/>
                  </a:cubicBezTo>
                  <a:cubicBezTo>
                    <a:pt x="4556770" y="164495"/>
                    <a:pt x="4488458" y="164099"/>
                    <a:pt x="4421303" y="174172"/>
                  </a:cubicBezTo>
                  <a:cubicBezTo>
                    <a:pt x="4391043" y="178711"/>
                    <a:pt x="4363246" y="193524"/>
                    <a:pt x="4334218" y="203200"/>
                  </a:cubicBezTo>
                  <a:cubicBezTo>
                    <a:pt x="4319704" y="208038"/>
                    <a:pt x="4305929" y="216542"/>
                    <a:pt x="4290675" y="217715"/>
                  </a:cubicBezTo>
                  <a:cubicBezTo>
                    <a:pt x="4063098" y="235221"/>
                    <a:pt x="4164583" y="224405"/>
                    <a:pt x="3985875" y="246743"/>
                  </a:cubicBezTo>
                  <a:cubicBezTo>
                    <a:pt x="3908465" y="241905"/>
                    <a:pt x="3830781" y="240348"/>
                    <a:pt x="3753646" y="232229"/>
                  </a:cubicBezTo>
                  <a:cubicBezTo>
                    <a:pt x="3738431" y="230627"/>
                    <a:pt x="3725402" y="217715"/>
                    <a:pt x="3710103" y="217715"/>
                  </a:cubicBezTo>
                  <a:cubicBezTo>
                    <a:pt x="3535864" y="217715"/>
                    <a:pt x="3361760" y="227391"/>
                    <a:pt x="3187589" y="232229"/>
                  </a:cubicBezTo>
                  <a:cubicBezTo>
                    <a:pt x="3031313" y="263484"/>
                    <a:pt x="3176148" y="241081"/>
                    <a:pt x="2897303" y="232229"/>
                  </a:cubicBezTo>
                  <a:cubicBezTo>
                    <a:pt x="2665141" y="224859"/>
                    <a:pt x="2432846" y="222553"/>
                    <a:pt x="2200618" y="217715"/>
                  </a:cubicBezTo>
                  <a:cubicBezTo>
                    <a:pt x="2152237" y="212877"/>
                    <a:pt x="2104097" y="203200"/>
                    <a:pt x="2055475" y="203200"/>
                  </a:cubicBezTo>
                  <a:cubicBezTo>
                    <a:pt x="1613533" y="203200"/>
                    <a:pt x="1711937" y="187726"/>
                    <a:pt x="1489418" y="232229"/>
                  </a:cubicBezTo>
                  <a:lnTo>
                    <a:pt x="139589" y="217715"/>
                  </a:lnTo>
                  <a:cubicBezTo>
                    <a:pt x="124293" y="217396"/>
                    <a:pt x="110757" y="207403"/>
                    <a:pt x="96046" y="203200"/>
                  </a:cubicBezTo>
                  <a:cubicBezTo>
                    <a:pt x="16064" y="180348"/>
                    <a:pt x="-17649" y="157238"/>
                    <a:pt x="8960" y="145143"/>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3" name="任意多边形 42"/>
            <p:cNvSpPr/>
            <p:nvPr/>
          </p:nvSpPr>
          <p:spPr>
            <a:xfrm>
              <a:off x="5404738" y="3472156"/>
              <a:ext cx="2333206" cy="70171"/>
            </a:xfrm>
            <a:custGeom>
              <a:avLst/>
              <a:gdLst>
                <a:gd name="connsiteX0" fmla="*/ 8960 w 4624503"/>
                <a:gd name="connsiteY0" fmla="*/ 145143 h 248303"/>
                <a:gd name="connsiteX1" fmla="*/ 255703 w 4624503"/>
                <a:gd name="connsiteY1" fmla="*/ 130629 h 248303"/>
                <a:gd name="connsiteX2" fmla="*/ 647589 w 4624503"/>
                <a:gd name="connsiteY2" fmla="*/ 116115 h 248303"/>
                <a:gd name="connsiteX3" fmla="*/ 778218 w 4624503"/>
                <a:gd name="connsiteY3" fmla="*/ 72572 h 248303"/>
                <a:gd name="connsiteX4" fmla="*/ 923360 w 4624503"/>
                <a:gd name="connsiteY4" fmla="*/ 43543 h 248303"/>
                <a:gd name="connsiteX5" fmla="*/ 1649075 w 4624503"/>
                <a:gd name="connsiteY5" fmla="*/ 58057 h 248303"/>
                <a:gd name="connsiteX6" fmla="*/ 1692618 w 4624503"/>
                <a:gd name="connsiteY6" fmla="*/ 72572 h 248303"/>
                <a:gd name="connsiteX7" fmla="*/ 1765189 w 4624503"/>
                <a:gd name="connsiteY7" fmla="*/ 87086 h 248303"/>
                <a:gd name="connsiteX8" fmla="*/ 2636046 w 4624503"/>
                <a:gd name="connsiteY8" fmla="*/ 87086 h 248303"/>
                <a:gd name="connsiteX9" fmla="*/ 3115018 w 4624503"/>
                <a:gd name="connsiteY9" fmla="*/ 72572 h 248303"/>
                <a:gd name="connsiteX10" fmla="*/ 3245646 w 4624503"/>
                <a:gd name="connsiteY10" fmla="*/ 29029 h 248303"/>
                <a:gd name="connsiteX11" fmla="*/ 3289189 w 4624503"/>
                <a:gd name="connsiteY11" fmla="*/ 14515 h 248303"/>
                <a:gd name="connsiteX12" fmla="*/ 3332732 w 4624503"/>
                <a:gd name="connsiteY12" fmla="*/ 0 h 248303"/>
                <a:gd name="connsiteX13" fmla="*/ 3768160 w 4624503"/>
                <a:gd name="connsiteY13" fmla="*/ 14515 h 248303"/>
                <a:gd name="connsiteX14" fmla="*/ 3840732 w 4624503"/>
                <a:gd name="connsiteY14" fmla="*/ 29029 h 248303"/>
                <a:gd name="connsiteX15" fmla="*/ 4087475 w 4624503"/>
                <a:gd name="connsiteY15" fmla="*/ 43543 h 248303"/>
                <a:gd name="connsiteX16" fmla="*/ 4218103 w 4624503"/>
                <a:gd name="connsiteY16" fmla="*/ 72572 h 248303"/>
                <a:gd name="connsiteX17" fmla="*/ 4261646 w 4624503"/>
                <a:gd name="connsiteY17" fmla="*/ 101600 h 248303"/>
                <a:gd name="connsiteX18" fmla="*/ 4421303 w 4624503"/>
                <a:gd name="connsiteY18" fmla="*/ 130629 h 248303"/>
                <a:gd name="connsiteX19" fmla="*/ 4624503 w 4624503"/>
                <a:gd name="connsiteY19" fmla="*/ 159657 h 248303"/>
                <a:gd name="connsiteX20" fmla="*/ 4421303 w 4624503"/>
                <a:gd name="connsiteY20" fmla="*/ 174172 h 248303"/>
                <a:gd name="connsiteX21" fmla="*/ 4334218 w 4624503"/>
                <a:gd name="connsiteY21" fmla="*/ 203200 h 248303"/>
                <a:gd name="connsiteX22" fmla="*/ 4290675 w 4624503"/>
                <a:gd name="connsiteY22" fmla="*/ 217715 h 248303"/>
                <a:gd name="connsiteX23" fmla="*/ 3985875 w 4624503"/>
                <a:gd name="connsiteY23" fmla="*/ 246743 h 248303"/>
                <a:gd name="connsiteX24" fmla="*/ 3753646 w 4624503"/>
                <a:gd name="connsiteY24" fmla="*/ 232229 h 248303"/>
                <a:gd name="connsiteX25" fmla="*/ 3710103 w 4624503"/>
                <a:gd name="connsiteY25" fmla="*/ 217715 h 248303"/>
                <a:gd name="connsiteX26" fmla="*/ 3187589 w 4624503"/>
                <a:gd name="connsiteY26" fmla="*/ 232229 h 248303"/>
                <a:gd name="connsiteX27" fmla="*/ 2897303 w 4624503"/>
                <a:gd name="connsiteY27" fmla="*/ 232229 h 248303"/>
                <a:gd name="connsiteX28" fmla="*/ 2200618 w 4624503"/>
                <a:gd name="connsiteY28" fmla="*/ 217715 h 248303"/>
                <a:gd name="connsiteX29" fmla="*/ 2055475 w 4624503"/>
                <a:gd name="connsiteY29" fmla="*/ 203200 h 248303"/>
                <a:gd name="connsiteX30" fmla="*/ 1489418 w 4624503"/>
                <a:gd name="connsiteY30" fmla="*/ 232229 h 248303"/>
                <a:gd name="connsiteX31" fmla="*/ 139589 w 4624503"/>
                <a:gd name="connsiteY31" fmla="*/ 217715 h 248303"/>
                <a:gd name="connsiteX32" fmla="*/ 96046 w 4624503"/>
                <a:gd name="connsiteY32" fmla="*/ 203200 h 248303"/>
                <a:gd name="connsiteX33" fmla="*/ 8960 w 4624503"/>
                <a:gd name="connsiteY33" fmla="*/ 145143 h 24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24503" h="248303">
                  <a:moveTo>
                    <a:pt x="8960" y="145143"/>
                  </a:moveTo>
                  <a:cubicBezTo>
                    <a:pt x="35569" y="133048"/>
                    <a:pt x="173398" y="134370"/>
                    <a:pt x="255703" y="130629"/>
                  </a:cubicBezTo>
                  <a:cubicBezTo>
                    <a:pt x="386286" y="124694"/>
                    <a:pt x="517408" y="127950"/>
                    <a:pt x="647589" y="116115"/>
                  </a:cubicBezTo>
                  <a:cubicBezTo>
                    <a:pt x="700792" y="111278"/>
                    <a:pt x="729845" y="82247"/>
                    <a:pt x="778218" y="72572"/>
                  </a:cubicBezTo>
                  <a:lnTo>
                    <a:pt x="923360" y="43543"/>
                  </a:lnTo>
                  <a:lnTo>
                    <a:pt x="1649075" y="58057"/>
                  </a:lnTo>
                  <a:cubicBezTo>
                    <a:pt x="1664364" y="58634"/>
                    <a:pt x="1677775" y="68861"/>
                    <a:pt x="1692618" y="72572"/>
                  </a:cubicBezTo>
                  <a:cubicBezTo>
                    <a:pt x="1716551" y="78555"/>
                    <a:pt x="1740999" y="82248"/>
                    <a:pt x="1765189" y="87086"/>
                  </a:cubicBezTo>
                  <a:cubicBezTo>
                    <a:pt x="2488942" y="54189"/>
                    <a:pt x="1597014" y="87086"/>
                    <a:pt x="2636046" y="87086"/>
                  </a:cubicBezTo>
                  <a:cubicBezTo>
                    <a:pt x="2795777" y="87086"/>
                    <a:pt x="2955361" y="77410"/>
                    <a:pt x="3115018" y="72572"/>
                  </a:cubicBezTo>
                  <a:lnTo>
                    <a:pt x="3245646" y="29029"/>
                  </a:lnTo>
                  <a:lnTo>
                    <a:pt x="3289189" y="14515"/>
                  </a:lnTo>
                  <a:lnTo>
                    <a:pt x="3332732" y="0"/>
                  </a:lnTo>
                  <a:cubicBezTo>
                    <a:pt x="3477875" y="4838"/>
                    <a:pt x="3623173" y="6230"/>
                    <a:pt x="3768160" y="14515"/>
                  </a:cubicBezTo>
                  <a:cubicBezTo>
                    <a:pt x="3792790" y="15922"/>
                    <a:pt x="3816164" y="26796"/>
                    <a:pt x="3840732" y="29029"/>
                  </a:cubicBezTo>
                  <a:cubicBezTo>
                    <a:pt x="3922783" y="36488"/>
                    <a:pt x="4005227" y="38705"/>
                    <a:pt x="4087475" y="43543"/>
                  </a:cubicBezTo>
                  <a:cubicBezTo>
                    <a:pt x="4100398" y="46128"/>
                    <a:pt x="4200162" y="64883"/>
                    <a:pt x="4218103" y="72572"/>
                  </a:cubicBezTo>
                  <a:cubicBezTo>
                    <a:pt x="4234136" y="79444"/>
                    <a:pt x="4245613" y="94728"/>
                    <a:pt x="4261646" y="101600"/>
                  </a:cubicBezTo>
                  <a:cubicBezTo>
                    <a:pt x="4297116" y="116802"/>
                    <a:pt x="4395610" y="126347"/>
                    <a:pt x="4421303" y="130629"/>
                  </a:cubicBezTo>
                  <a:cubicBezTo>
                    <a:pt x="4606153" y="161437"/>
                    <a:pt x="4346255" y="128741"/>
                    <a:pt x="4624503" y="159657"/>
                  </a:cubicBezTo>
                  <a:cubicBezTo>
                    <a:pt x="4556770" y="164495"/>
                    <a:pt x="4488458" y="164099"/>
                    <a:pt x="4421303" y="174172"/>
                  </a:cubicBezTo>
                  <a:cubicBezTo>
                    <a:pt x="4391043" y="178711"/>
                    <a:pt x="4363246" y="193524"/>
                    <a:pt x="4334218" y="203200"/>
                  </a:cubicBezTo>
                  <a:cubicBezTo>
                    <a:pt x="4319704" y="208038"/>
                    <a:pt x="4305929" y="216542"/>
                    <a:pt x="4290675" y="217715"/>
                  </a:cubicBezTo>
                  <a:cubicBezTo>
                    <a:pt x="4063098" y="235221"/>
                    <a:pt x="4164583" y="224405"/>
                    <a:pt x="3985875" y="246743"/>
                  </a:cubicBezTo>
                  <a:cubicBezTo>
                    <a:pt x="3908465" y="241905"/>
                    <a:pt x="3830781" y="240348"/>
                    <a:pt x="3753646" y="232229"/>
                  </a:cubicBezTo>
                  <a:cubicBezTo>
                    <a:pt x="3738431" y="230627"/>
                    <a:pt x="3725402" y="217715"/>
                    <a:pt x="3710103" y="217715"/>
                  </a:cubicBezTo>
                  <a:cubicBezTo>
                    <a:pt x="3535864" y="217715"/>
                    <a:pt x="3361760" y="227391"/>
                    <a:pt x="3187589" y="232229"/>
                  </a:cubicBezTo>
                  <a:cubicBezTo>
                    <a:pt x="3031313" y="263484"/>
                    <a:pt x="3176148" y="241081"/>
                    <a:pt x="2897303" y="232229"/>
                  </a:cubicBezTo>
                  <a:cubicBezTo>
                    <a:pt x="2665141" y="224859"/>
                    <a:pt x="2432846" y="222553"/>
                    <a:pt x="2200618" y="217715"/>
                  </a:cubicBezTo>
                  <a:cubicBezTo>
                    <a:pt x="2152237" y="212877"/>
                    <a:pt x="2104097" y="203200"/>
                    <a:pt x="2055475" y="203200"/>
                  </a:cubicBezTo>
                  <a:cubicBezTo>
                    <a:pt x="1613533" y="203200"/>
                    <a:pt x="1711937" y="187726"/>
                    <a:pt x="1489418" y="232229"/>
                  </a:cubicBezTo>
                  <a:lnTo>
                    <a:pt x="139589" y="217715"/>
                  </a:lnTo>
                  <a:cubicBezTo>
                    <a:pt x="124293" y="217396"/>
                    <a:pt x="110757" y="207403"/>
                    <a:pt x="96046" y="203200"/>
                  </a:cubicBezTo>
                  <a:cubicBezTo>
                    <a:pt x="16064" y="180348"/>
                    <a:pt x="-17649" y="157238"/>
                    <a:pt x="8960" y="145143"/>
                  </a:cubicBezTo>
                  <a:close/>
                </a:path>
              </a:pathLst>
            </a:custGeom>
            <a:solidFill>
              <a:srgbClr val="46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44" name="文本框 43"/>
          <p:cNvSpPr txBox="1"/>
          <p:nvPr/>
        </p:nvSpPr>
        <p:spPr>
          <a:xfrm>
            <a:off x="3289736" y="2074014"/>
            <a:ext cx="4713150" cy="1446550"/>
          </a:xfrm>
          <a:prstGeom prst="rect">
            <a:avLst/>
          </a:prstGeom>
          <a:noFill/>
        </p:spPr>
        <p:txBody>
          <a:bodyPr wrap="none" rtlCol="0">
            <a:spAutoFit/>
          </a:bodyPr>
          <a:lstStyle/>
          <a:p>
            <a:r>
              <a:rPr lang="en-US" altLang="zh-CN" sz="8800" b="1" dirty="0">
                <a:solidFill>
                  <a:schemeClr val="accent4">
                    <a:lumMod val="20000"/>
                    <a:lumOff val="80000"/>
                  </a:schemeClr>
                </a:solidFill>
                <a:cs typeface="+mn-ea"/>
                <a:sym typeface="+mn-lt"/>
              </a:rPr>
              <a:t>TẠM BIỆT</a:t>
            </a:r>
            <a:endParaRPr lang="zh-CN" altLang="en-US" sz="8800" b="1" dirty="0">
              <a:solidFill>
                <a:schemeClr val="accent4">
                  <a:lumMod val="20000"/>
                  <a:lumOff val="80000"/>
                </a:schemeClr>
              </a:solidFill>
              <a:cs typeface="+mn-ea"/>
              <a:sym typeface="+mn-lt"/>
            </a:endParaRPr>
          </a:p>
        </p:txBody>
      </p:sp>
      <p:sp>
        <p:nvSpPr>
          <p:cNvPr id="45" name="任意多边形 44"/>
          <p:cNvSpPr/>
          <p:nvPr/>
        </p:nvSpPr>
        <p:spPr>
          <a:xfrm rot="3604700">
            <a:off x="8249494" y="4003533"/>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6" name="任意多边形 45"/>
          <p:cNvSpPr/>
          <p:nvPr/>
        </p:nvSpPr>
        <p:spPr>
          <a:xfrm rot="6561448">
            <a:off x="3127429" y="3214325"/>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7" name="任意多边形 46"/>
          <p:cNvSpPr/>
          <p:nvPr/>
        </p:nvSpPr>
        <p:spPr>
          <a:xfrm rot="3604700">
            <a:off x="10525807" y="1429102"/>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8" name="任意多边形 47"/>
          <p:cNvSpPr/>
          <p:nvPr/>
        </p:nvSpPr>
        <p:spPr>
          <a:xfrm rot="3604700">
            <a:off x="1431197" y="186361"/>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9" name="任意多边形 48"/>
          <p:cNvSpPr/>
          <p:nvPr/>
        </p:nvSpPr>
        <p:spPr>
          <a:xfrm rot="6551277">
            <a:off x="10710355" y="3368299"/>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50" name="图片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16345" y="571021"/>
            <a:ext cx="646904" cy="559647"/>
          </a:xfrm>
          <a:prstGeom prst="rect">
            <a:avLst/>
          </a:prstGeom>
        </p:spPr>
      </p:pic>
    </p:spTree>
    <p:extLst>
      <p:ext uri="{BB962C8B-B14F-4D97-AF65-F5344CB8AC3E}">
        <p14:creationId xmlns:p14="http://schemas.microsoft.com/office/powerpoint/2010/main" val="4129367916"/>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666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46667"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2"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2"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par>
                          <p:cTn id="37" fill="hold">
                            <p:stCondLst>
                              <p:cond delay="2000"/>
                            </p:stCondLst>
                            <p:childTnLst>
                              <p:par>
                                <p:cTn id="38" presetID="0" presetClass="path" presetSubtype="0" accel="50000" decel="50000" fill="hold" nodeType="afterEffect">
                                  <p:stCondLst>
                                    <p:cond delay="0"/>
                                  </p:stCondLst>
                                  <p:childTnLst>
                                    <p:animMotion origin="layout" path="M -3.05556E-6 2.59259E-6 L 0.24098 -0.00278 " pathEditMode="relative" rAng="0" ptsTypes="AA">
                                      <p:cBhvr>
                                        <p:cTn id="39" dur="5000" fill="hold"/>
                                        <p:tgtEl>
                                          <p:spTgt spid="38"/>
                                        </p:tgtEl>
                                        <p:attrNameLst>
                                          <p:attrName>ppt_x</p:attrName>
                                          <p:attrName>ppt_y</p:attrName>
                                        </p:attrNameLst>
                                      </p:cBhvr>
                                      <p:rCtr x="12049" y="-154"/>
                                    </p:animMotion>
                                  </p:childTnLst>
                                </p:cTn>
                              </p:par>
                              <p:par>
                                <p:cTn id="40" presetID="0" presetClass="path" presetSubtype="0" accel="50000" decel="50000" fill="hold" nodeType="withEffect">
                                  <p:stCondLst>
                                    <p:cond delay="0"/>
                                  </p:stCondLst>
                                  <p:childTnLst>
                                    <p:animMotion origin="layout" path="M -4.72222E-6 -2.09877E-6 L -0.25243 -0.00339 " pathEditMode="relative" rAng="0" ptsTypes="AA">
                                      <p:cBhvr>
                                        <p:cTn id="41" dur="5000" fill="hold"/>
                                        <p:tgtEl>
                                          <p:spTgt spid="4"/>
                                        </p:tgtEl>
                                        <p:attrNameLst>
                                          <p:attrName>ppt_x</p:attrName>
                                          <p:attrName>ppt_y</p:attrName>
                                        </p:attrNameLst>
                                      </p:cBhvr>
                                      <p:rCtr x="-12622" y="-185"/>
                                    </p:animMotion>
                                  </p:childTnLst>
                                </p:cTn>
                              </p:par>
                              <p:par>
                                <p:cTn id="42" presetID="49" presetClass="entr" presetSubtype="0" decel="100000" fill="hold" nodeType="withEffect">
                                  <p:stCondLst>
                                    <p:cond delay="1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360"/>
                                          </p:val>
                                        </p:tav>
                                        <p:tav tm="100000">
                                          <p:val>
                                            <p:fltVal val="0"/>
                                          </p:val>
                                        </p:tav>
                                      </p:tavLst>
                                    </p:anim>
                                    <p:animEffect transition="in" filter="fade">
                                      <p:cBhvr>
                                        <p:cTn id="47" dur="1000"/>
                                        <p:tgtEl>
                                          <p:spTgt spid="10"/>
                                        </p:tgtEl>
                                      </p:cBhvr>
                                    </p:animEffect>
                                  </p:childTnLst>
                                </p:cTn>
                              </p:par>
                              <p:par>
                                <p:cTn id="48" presetID="49" presetClass="entr" presetSubtype="0" decel="100000" fill="hold" nodeType="withEffect">
                                  <p:stCondLst>
                                    <p:cond delay="125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 calcmode="lin" valueType="num">
                                      <p:cBhvr>
                                        <p:cTn id="52" dur="1000" fill="hold"/>
                                        <p:tgtEl>
                                          <p:spTgt spid="13"/>
                                        </p:tgtEl>
                                        <p:attrNameLst>
                                          <p:attrName>style.rotation</p:attrName>
                                        </p:attrNameLst>
                                      </p:cBhvr>
                                      <p:tavLst>
                                        <p:tav tm="0">
                                          <p:val>
                                            <p:fltVal val="360"/>
                                          </p:val>
                                        </p:tav>
                                        <p:tav tm="100000">
                                          <p:val>
                                            <p:fltVal val="0"/>
                                          </p:val>
                                        </p:tav>
                                      </p:tavLst>
                                    </p:anim>
                                    <p:animEffect transition="in" filter="fade">
                                      <p:cBhvr>
                                        <p:cTn id="53" dur="1000"/>
                                        <p:tgtEl>
                                          <p:spTgt spid="13"/>
                                        </p:tgtEl>
                                      </p:cBhvr>
                                    </p:animEffect>
                                  </p:childTnLst>
                                </p:cTn>
                              </p:par>
                              <p:par>
                                <p:cTn id="54" presetID="49" presetClass="entr" presetSubtype="0" decel="100000" fill="hold" nodeType="withEffect">
                                  <p:stCondLst>
                                    <p:cond delay="125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360"/>
                                          </p:val>
                                        </p:tav>
                                        <p:tav tm="100000">
                                          <p:val>
                                            <p:fltVal val="0"/>
                                          </p:val>
                                        </p:tav>
                                      </p:tavLst>
                                    </p:anim>
                                    <p:animEffect transition="in" filter="fade">
                                      <p:cBhvr>
                                        <p:cTn id="59" dur="1000"/>
                                        <p:tgtEl>
                                          <p:spTgt spid="12"/>
                                        </p:tgtEl>
                                      </p:cBhvr>
                                    </p:animEffect>
                                  </p:childTnLst>
                                </p:cTn>
                              </p:par>
                              <p:par>
                                <p:cTn id="60" presetID="49" presetClass="entr" presetSubtype="0" decel="100000" fill="hold" nodeType="withEffect">
                                  <p:stCondLst>
                                    <p:cond delay="1500"/>
                                  </p:stCondLst>
                                  <p:childTnLst>
                                    <p:set>
                                      <p:cBhvr>
                                        <p:cTn id="61" dur="1" fill="hold">
                                          <p:stCondLst>
                                            <p:cond delay="0"/>
                                          </p:stCondLst>
                                        </p:cTn>
                                        <p:tgtEl>
                                          <p:spTgt spid="35"/>
                                        </p:tgtEl>
                                        <p:attrNameLst>
                                          <p:attrName>style.visibility</p:attrName>
                                        </p:attrNameLst>
                                      </p:cBhvr>
                                      <p:to>
                                        <p:strVal val="visible"/>
                                      </p:to>
                                    </p:set>
                                    <p:anim calcmode="lin" valueType="num">
                                      <p:cBhvr>
                                        <p:cTn id="62" dur="1000" fill="hold"/>
                                        <p:tgtEl>
                                          <p:spTgt spid="35"/>
                                        </p:tgtEl>
                                        <p:attrNameLst>
                                          <p:attrName>ppt_w</p:attrName>
                                        </p:attrNameLst>
                                      </p:cBhvr>
                                      <p:tavLst>
                                        <p:tav tm="0">
                                          <p:val>
                                            <p:fltVal val="0"/>
                                          </p:val>
                                        </p:tav>
                                        <p:tav tm="100000">
                                          <p:val>
                                            <p:strVal val="#ppt_w"/>
                                          </p:val>
                                        </p:tav>
                                      </p:tavLst>
                                    </p:anim>
                                    <p:anim calcmode="lin" valueType="num">
                                      <p:cBhvr>
                                        <p:cTn id="63" dur="1000" fill="hold"/>
                                        <p:tgtEl>
                                          <p:spTgt spid="35"/>
                                        </p:tgtEl>
                                        <p:attrNameLst>
                                          <p:attrName>ppt_h</p:attrName>
                                        </p:attrNameLst>
                                      </p:cBhvr>
                                      <p:tavLst>
                                        <p:tav tm="0">
                                          <p:val>
                                            <p:fltVal val="0"/>
                                          </p:val>
                                        </p:tav>
                                        <p:tav tm="100000">
                                          <p:val>
                                            <p:strVal val="#ppt_h"/>
                                          </p:val>
                                        </p:tav>
                                      </p:tavLst>
                                    </p:anim>
                                    <p:anim calcmode="lin" valueType="num">
                                      <p:cBhvr>
                                        <p:cTn id="64" dur="1000" fill="hold"/>
                                        <p:tgtEl>
                                          <p:spTgt spid="35"/>
                                        </p:tgtEl>
                                        <p:attrNameLst>
                                          <p:attrName>style.rotation</p:attrName>
                                        </p:attrNameLst>
                                      </p:cBhvr>
                                      <p:tavLst>
                                        <p:tav tm="0">
                                          <p:val>
                                            <p:fltVal val="360"/>
                                          </p:val>
                                        </p:tav>
                                        <p:tav tm="100000">
                                          <p:val>
                                            <p:fltVal val="0"/>
                                          </p:val>
                                        </p:tav>
                                      </p:tavLst>
                                    </p:anim>
                                    <p:animEffect transition="in" filter="fade">
                                      <p:cBhvr>
                                        <p:cTn id="65" dur="1000"/>
                                        <p:tgtEl>
                                          <p:spTgt spid="35"/>
                                        </p:tgtEl>
                                      </p:cBhvr>
                                    </p:animEffect>
                                  </p:childTnLst>
                                </p:cTn>
                              </p:par>
                              <p:par>
                                <p:cTn id="66" presetID="49" presetClass="entr" presetSubtype="0" decel="100000" fill="hold" nodeType="withEffect">
                                  <p:stCondLst>
                                    <p:cond delay="1250"/>
                                  </p:stCondLst>
                                  <p:childTnLst>
                                    <p:set>
                                      <p:cBhvr>
                                        <p:cTn id="67" dur="1" fill="hold">
                                          <p:stCondLst>
                                            <p:cond delay="0"/>
                                          </p:stCondLst>
                                        </p:cTn>
                                        <p:tgtEl>
                                          <p:spTgt spid="26"/>
                                        </p:tgtEl>
                                        <p:attrNameLst>
                                          <p:attrName>style.visibility</p:attrName>
                                        </p:attrNameLst>
                                      </p:cBhvr>
                                      <p:to>
                                        <p:strVal val="visible"/>
                                      </p:to>
                                    </p:set>
                                    <p:anim calcmode="lin" valueType="num">
                                      <p:cBhvr>
                                        <p:cTn id="68" dur="1000" fill="hold"/>
                                        <p:tgtEl>
                                          <p:spTgt spid="26"/>
                                        </p:tgtEl>
                                        <p:attrNameLst>
                                          <p:attrName>ppt_w</p:attrName>
                                        </p:attrNameLst>
                                      </p:cBhvr>
                                      <p:tavLst>
                                        <p:tav tm="0">
                                          <p:val>
                                            <p:fltVal val="0"/>
                                          </p:val>
                                        </p:tav>
                                        <p:tav tm="100000">
                                          <p:val>
                                            <p:strVal val="#ppt_w"/>
                                          </p:val>
                                        </p:tav>
                                      </p:tavLst>
                                    </p:anim>
                                    <p:anim calcmode="lin" valueType="num">
                                      <p:cBhvr>
                                        <p:cTn id="69" dur="1000" fill="hold"/>
                                        <p:tgtEl>
                                          <p:spTgt spid="26"/>
                                        </p:tgtEl>
                                        <p:attrNameLst>
                                          <p:attrName>ppt_h</p:attrName>
                                        </p:attrNameLst>
                                      </p:cBhvr>
                                      <p:tavLst>
                                        <p:tav tm="0">
                                          <p:val>
                                            <p:fltVal val="0"/>
                                          </p:val>
                                        </p:tav>
                                        <p:tav tm="100000">
                                          <p:val>
                                            <p:strVal val="#ppt_h"/>
                                          </p:val>
                                        </p:tav>
                                      </p:tavLst>
                                    </p:anim>
                                    <p:anim calcmode="lin" valueType="num">
                                      <p:cBhvr>
                                        <p:cTn id="70" dur="1000" fill="hold"/>
                                        <p:tgtEl>
                                          <p:spTgt spid="26"/>
                                        </p:tgtEl>
                                        <p:attrNameLst>
                                          <p:attrName>style.rotation</p:attrName>
                                        </p:attrNameLst>
                                      </p:cBhvr>
                                      <p:tavLst>
                                        <p:tav tm="0">
                                          <p:val>
                                            <p:fltVal val="360"/>
                                          </p:val>
                                        </p:tav>
                                        <p:tav tm="100000">
                                          <p:val>
                                            <p:fltVal val="0"/>
                                          </p:val>
                                        </p:tav>
                                      </p:tavLst>
                                    </p:anim>
                                    <p:animEffect transition="in" filter="fade">
                                      <p:cBhvr>
                                        <p:cTn id="71" dur="1000"/>
                                        <p:tgtEl>
                                          <p:spTgt spid="26"/>
                                        </p:tgtEl>
                                      </p:cBhvr>
                                    </p:animEffect>
                                  </p:childTnLst>
                                </p:cTn>
                              </p:par>
                              <p:par>
                                <p:cTn id="72" presetID="49" presetClass="entr" presetSubtype="0" decel="100000" fill="hold" nodeType="withEffect">
                                  <p:stCondLst>
                                    <p:cond delay="150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360"/>
                                          </p:val>
                                        </p:tav>
                                        <p:tav tm="100000">
                                          <p:val>
                                            <p:fltVal val="0"/>
                                          </p:val>
                                        </p:tav>
                                      </p:tavLst>
                                    </p:anim>
                                    <p:animEffect transition="in" filter="fade">
                                      <p:cBhvr>
                                        <p:cTn id="77" dur="1000"/>
                                        <p:tgtEl>
                                          <p:spTgt spid="30"/>
                                        </p:tgtEl>
                                      </p:cBhvr>
                                    </p:animEffect>
                                  </p:childTnLst>
                                </p:cTn>
                              </p:par>
                              <p:par>
                                <p:cTn id="78" presetID="49" presetClass="entr" presetSubtype="0" decel="100000" fill="hold" nodeType="withEffect">
                                  <p:stCondLst>
                                    <p:cond delay="1500"/>
                                  </p:stCondLst>
                                  <p:childTnLst>
                                    <p:set>
                                      <p:cBhvr>
                                        <p:cTn id="79" dur="1" fill="hold">
                                          <p:stCondLst>
                                            <p:cond delay="0"/>
                                          </p:stCondLst>
                                        </p:cTn>
                                        <p:tgtEl>
                                          <p:spTgt spid="28"/>
                                        </p:tgtEl>
                                        <p:attrNameLst>
                                          <p:attrName>style.visibility</p:attrName>
                                        </p:attrNameLst>
                                      </p:cBhvr>
                                      <p:to>
                                        <p:strVal val="visible"/>
                                      </p:to>
                                    </p:set>
                                    <p:anim calcmode="lin" valueType="num">
                                      <p:cBhvr>
                                        <p:cTn id="80" dur="1000" fill="hold"/>
                                        <p:tgtEl>
                                          <p:spTgt spid="28"/>
                                        </p:tgtEl>
                                        <p:attrNameLst>
                                          <p:attrName>ppt_w</p:attrName>
                                        </p:attrNameLst>
                                      </p:cBhvr>
                                      <p:tavLst>
                                        <p:tav tm="0">
                                          <p:val>
                                            <p:fltVal val="0"/>
                                          </p:val>
                                        </p:tav>
                                        <p:tav tm="100000">
                                          <p:val>
                                            <p:strVal val="#ppt_w"/>
                                          </p:val>
                                        </p:tav>
                                      </p:tavLst>
                                    </p:anim>
                                    <p:anim calcmode="lin" valueType="num">
                                      <p:cBhvr>
                                        <p:cTn id="81" dur="1000" fill="hold"/>
                                        <p:tgtEl>
                                          <p:spTgt spid="28"/>
                                        </p:tgtEl>
                                        <p:attrNameLst>
                                          <p:attrName>ppt_h</p:attrName>
                                        </p:attrNameLst>
                                      </p:cBhvr>
                                      <p:tavLst>
                                        <p:tav tm="0">
                                          <p:val>
                                            <p:fltVal val="0"/>
                                          </p:val>
                                        </p:tav>
                                        <p:tav tm="100000">
                                          <p:val>
                                            <p:strVal val="#ppt_h"/>
                                          </p:val>
                                        </p:tav>
                                      </p:tavLst>
                                    </p:anim>
                                    <p:anim calcmode="lin" valueType="num">
                                      <p:cBhvr>
                                        <p:cTn id="82" dur="1000" fill="hold"/>
                                        <p:tgtEl>
                                          <p:spTgt spid="28"/>
                                        </p:tgtEl>
                                        <p:attrNameLst>
                                          <p:attrName>style.rotation</p:attrName>
                                        </p:attrNameLst>
                                      </p:cBhvr>
                                      <p:tavLst>
                                        <p:tav tm="0">
                                          <p:val>
                                            <p:fltVal val="360"/>
                                          </p:val>
                                        </p:tav>
                                        <p:tav tm="100000">
                                          <p:val>
                                            <p:fltVal val="0"/>
                                          </p:val>
                                        </p:tav>
                                      </p:tavLst>
                                    </p:anim>
                                    <p:animEffect transition="in" filter="fade">
                                      <p:cBhvr>
                                        <p:cTn id="83" dur="1000"/>
                                        <p:tgtEl>
                                          <p:spTgt spid="28"/>
                                        </p:tgtEl>
                                      </p:cBhvr>
                                    </p:animEffect>
                                  </p:childTnLst>
                                </p:cTn>
                              </p:par>
                              <p:par>
                                <p:cTn id="84" presetID="49" presetClass="entr" presetSubtype="0" decel="100000" fill="hold" nodeType="withEffect">
                                  <p:stCondLst>
                                    <p:cond delay="1250"/>
                                  </p:stCondLst>
                                  <p:childTnLst>
                                    <p:set>
                                      <p:cBhvr>
                                        <p:cTn id="85" dur="1" fill="hold">
                                          <p:stCondLst>
                                            <p:cond delay="0"/>
                                          </p:stCondLst>
                                        </p:cTn>
                                        <p:tgtEl>
                                          <p:spTgt spid="32"/>
                                        </p:tgtEl>
                                        <p:attrNameLst>
                                          <p:attrName>style.visibility</p:attrName>
                                        </p:attrNameLst>
                                      </p:cBhvr>
                                      <p:to>
                                        <p:strVal val="visible"/>
                                      </p:to>
                                    </p:set>
                                    <p:anim calcmode="lin" valueType="num">
                                      <p:cBhvr>
                                        <p:cTn id="86" dur="1000" fill="hold"/>
                                        <p:tgtEl>
                                          <p:spTgt spid="32"/>
                                        </p:tgtEl>
                                        <p:attrNameLst>
                                          <p:attrName>ppt_w</p:attrName>
                                        </p:attrNameLst>
                                      </p:cBhvr>
                                      <p:tavLst>
                                        <p:tav tm="0">
                                          <p:val>
                                            <p:fltVal val="0"/>
                                          </p:val>
                                        </p:tav>
                                        <p:tav tm="100000">
                                          <p:val>
                                            <p:strVal val="#ppt_w"/>
                                          </p:val>
                                        </p:tav>
                                      </p:tavLst>
                                    </p:anim>
                                    <p:anim calcmode="lin" valueType="num">
                                      <p:cBhvr>
                                        <p:cTn id="87" dur="1000" fill="hold"/>
                                        <p:tgtEl>
                                          <p:spTgt spid="32"/>
                                        </p:tgtEl>
                                        <p:attrNameLst>
                                          <p:attrName>ppt_h</p:attrName>
                                        </p:attrNameLst>
                                      </p:cBhvr>
                                      <p:tavLst>
                                        <p:tav tm="0">
                                          <p:val>
                                            <p:fltVal val="0"/>
                                          </p:val>
                                        </p:tav>
                                        <p:tav tm="100000">
                                          <p:val>
                                            <p:strVal val="#ppt_h"/>
                                          </p:val>
                                        </p:tav>
                                      </p:tavLst>
                                    </p:anim>
                                    <p:anim calcmode="lin" valueType="num">
                                      <p:cBhvr>
                                        <p:cTn id="88" dur="1000" fill="hold"/>
                                        <p:tgtEl>
                                          <p:spTgt spid="32"/>
                                        </p:tgtEl>
                                        <p:attrNameLst>
                                          <p:attrName>style.rotation</p:attrName>
                                        </p:attrNameLst>
                                      </p:cBhvr>
                                      <p:tavLst>
                                        <p:tav tm="0">
                                          <p:val>
                                            <p:fltVal val="360"/>
                                          </p:val>
                                        </p:tav>
                                        <p:tav tm="100000">
                                          <p:val>
                                            <p:fltVal val="0"/>
                                          </p:val>
                                        </p:tav>
                                      </p:tavLst>
                                    </p:anim>
                                    <p:animEffect transition="in" filter="fade">
                                      <p:cBhvr>
                                        <p:cTn id="89" dur="1000"/>
                                        <p:tgtEl>
                                          <p:spTgt spid="32"/>
                                        </p:tgtEl>
                                      </p:cBhvr>
                                    </p:animEffect>
                                  </p:childTnLst>
                                </p:cTn>
                              </p:par>
                              <p:par>
                                <p:cTn id="90" presetID="49" presetClass="entr" presetSubtype="0" decel="100000" fill="hold" nodeType="withEffect">
                                  <p:stCondLst>
                                    <p:cond delay="1250"/>
                                  </p:stCondLst>
                                  <p:childTnLst>
                                    <p:set>
                                      <p:cBhvr>
                                        <p:cTn id="91" dur="1" fill="hold">
                                          <p:stCondLst>
                                            <p:cond delay="0"/>
                                          </p:stCondLst>
                                        </p:cTn>
                                        <p:tgtEl>
                                          <p:spTgt spid="29"/>
                                        </p:tgtEl>
                                        <p:attrNameLst>
                                          <p:attrName>style.visibility</p:attrName>
                                        </p:attrNameLst>
                                      </p:cBhvr>
                                      <p:to>
                                        <p:strVal val="visible"/>
                                      </p:to>
                                    </p:set>
                                    <p:anim calcmode="lin" valueType="num">
                                      <p:cBhvr>
                                        <p:cTn id="92" dur="1000" fill="hold"/>
                                        <p:tgtEl>
                                          <p:spTgt spid="29"/>
                                        </p:tgtEl>
                                        <p:attrNameLst>
                                          <p:attrName>ppt_w</p:attrName>
                                        </p:attrNameLst>
                                      </p:cBhvr>
                                      <p:tavLst>
                                        <p:tav tm="0">
                                          <p:val>
                                            <p:fltVal val="0"/>
                                          </p:val>
                                        </p:tav>
                                        <p:tav tm="100000">
                                          <p:val>
                                            <p:strVal val="#ppt_w"/>
                                          </p:val>
                                        </p:tav>
                                      </p:tavLst>
                                    </p:anim>
                                    <p:anim calcmode="lin" valueType="num">
                                      <p:cBhvr>
                                        <p:cTn id="93" dur="1000" fill="hold"/>
                                        <p:tgtEl>
                                          <p:spTgt spid="29"/>
                                        </p:tgtEl>
                                        <p:attrNameLst>
                                          <p:attrName>ppt_h</p:attrName>
                                        </p:attrNameLst>
                                      </p:cBhvr>
                                      <p:tavLst>
                                        <p:tav tm="0">
                                          <p:val>
                                            <p:fltVal val="0"/>
                                          </p:val>
                                        </p:tav>
                                        <p:tav tm="100000">
                                          <p:val>
                                            <p:strVal val="#ppt_h"/>
                                          </p:val>
                                        </p:tav>
                                      </p:tavLst>
                                    </p:anim>
                                    <p:anim calcmode="lin" valueType="num">
                                      <p:cBhvr>
                                        <p:cTn id="94" dur="1000" fill="hold"/>
                                        <p:tgtEl>
                                          <p:spTgt spid="29"/>
                                        </p:tgtEl>
                                        <p:attrNameLst>
                                          <p:attrName>style.rotation</p:attrName>
                                        </p:attrNameLst>
                                      </p:cBhvr>
                                      <p:tavLst>
                                        <p:tav tm="0">
                                          <p:val>
                                            <p:fltVal val="360"/>
                                          </p:val>
                                        </p:tav>
                                        <p:tav tm="100000">
                                          <p:val>
                                            <p:fltVal val="0"/>
                                          </p:val>
                                        </p:tav>
                                      </p:tavLst>
                                    </p:anim>
                                    <p:animEffect transition="in" filter="fade">
                                      <p:cBhvr>
                                        <p:cTn id="95" dur="1000"/>
                                        <p:tgtEl>
                                          <p:spTgt spid="29"/>
                                        </p:tgtEl>
                                      </p:cBhvr>
                                    </p:animEffect>
                                  </p:childTnLst>
                                </p:cTn>
                              </p:par>
                              <p:par>
                                <p:cTn id="96" presetID="49" presetClass="entr" presetSubtype="0" decel="100000" fill="hold" nodeType="withEffect">
                                  <p:stCondLst>
                                    <p:cond delay="1750"/>
                                  </p:stCondLst>
                                  <p:childTnLst>
                                    <p:set>
                                      <p:cBhvr>
                                        <p:cTn id="97" dur="1" fill="hold">
                                          <p:stCondLst>
                                            <p:cond delay="0"/>
                                          </p:stCondLst>
                                        </p:cTn>
                                        <p:tgtEl>
                                          <p:spTgt spid="31"/>
                                        </p:tgtEl>
                                        <p:attrNameLst>
                                          <p:attrName>style.visibility</p:attrName>
                                        </p:attrNameLst>
                                      </p:cBhvr>
                                      <p:to>
                                        <p:strVal val="visible"/>
                                      </p:to>
                                    </p:set>
                                    <p:anim calcmode="lin" valueType="num">
                                      <p:cBhvr>
                                        <p:cTn id="98" dur="1000" fill="hold"/>
                                        <p:tgtEl>
                                          <p:spTgt spid="31"/>
                                        </p:tgtEl>
                                        <p:attrNameLst>
                                          <p:attrName>ppt_w</p:attrName>
                                        </p:attrNameLst>
                                      </p:cBhvr>
                                      <p:tavLst>
                                        <p:tav tm="0">
                                          <p:val>
                                            <p:fltVal val="0"/>
                                          </p:val>
                                        </p:tav>
                                        <p:tav tm="100000">
                                          <p:val>
                                            <p:strVal val="#ppt_w"/>
                                          </p:val>
                                        </p:tav>
                                      </p:tavLst>
                                    </p:anim>
                                    <p:anim calcmode="lin" valueType="num">
                                      <p:cBhvr>
                                        <p:cTn id="99" dur="1000" fill="hold"/>
                                        <p:tgtEl>
                                          <p:spTgt spid="31"/>
                                        </p:tgtEl>
                                        <p:attrNameLst>
                                          <p:attrName>ppt_h</p:attrName>
                                        </p:attrNameLst>
                                      </p:cBhvr>
                                      <p:tavLst>
                                        <p:tav tm="0">
                                          <p:val>
                                            <p:fltVal val="0"/>
                                          </p:val>
                                        </p:tav>
                                        <p:tav tm="100000">
                                          <p:val>
                                            <p:strVal val="#ppt_h"/>
                                          </p:val>
                                        </p:tav>
                                      </p:tavLst>
                                    </p:anim>
                                    <p:anim calcmode="lin" valueType="num">
                                      <p:cBhvr>
                                        <p:cTn id="100" dur="1000" fill="hold"/>
                                        <p:tgtEl>
                                          <p:spTgt spid="31"/>
                                        </p:tgtEl>
                                        <p:attrNameLst>
                                          <p:attrName>style.rotation</p:attrName>
                                        </p:attrNameLst>
                                      </p:cBhvr>
                                      <p:tavLst>
                                        <p:tav tm="0">
                                          <p:val>
                                            <p:fltVal val="360"/>
                                          </p:val>
                                        </p:tav>
                                        <p:tav tm="100000">
                                          <p:val>
                                            <p:fltVal val="0"/>
                                          </p:val>
                                        </p:tav>
                                      </p:tavLst>
                                    </p:anim>
                                    <p:animEffect transition="in" filter="fade">
                                      <p:cBhvr>
                                        <p:cTn id="101" dur="1000"/>
                                        <p:tgtEl>
                                          <p:spTgt spid="31"/>
                                        </p:tgtEl>
                                      </p:cBhvr>
                                    </p:animEffect>
                                  </p:childTnLst>
                                </p:cTn>
                              </p:par>
                              <p:par>
                                <p:cTn id="102" presetID="49" presetClass="entr" presetSubtype="0" decel="100000" fill="hold" nodeType="withEffect">
                                  <p:stCondLst>
                                    <p:cond delay="125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1000" fill="hold"/>
                                        <p:tgtEl>
                                          <p:spTgt spid="36"/>
                                        </p:tgtEl>
                                        <p:attrNameLst>
                                          <p:attrName>ppt_w</p:attrName>
                                        </p:attrNameLst>
                                      </p:cBhvr>
                                      <p:tavLst>
                                        <p:tav tm="0">
                                          <p:val>
                                            <p:fltVal val="0"/>
                                          </p:val>
                                        </p:tav>
                                        <p:tav tm="100000">
                                          <p:val>
                                            <p:strVal val="#ppt_w"/>
                                          </p:val>
                                        </p:tav>
                                      </p:tavLst>
                                    </p:anim>
                                    <p:anim calcmode="lin" valueType="num">
                                      <p:cBhvr>
                                        <p:cTn id="105" dur="1000" fill="hold"/>
                                        <p:tgtEl>
                                          <p:spTgt spid="36"/>
                                        </p:tgtEl>
                                        <p:attrNameLst>
                                          <p:attrName>ppt_h</p:attrName>
                                        </p:attrNameLst>
                                      </p:cBhvr>
                                      <p:tavLst>
                                        <p:tav tm="0">
                                          <p:val>
                                            <p:fltVal val="0"/>
                                          </p:val>
                                        </p:tav>
                                        <p:tav tm="100000">
                                          <p:val>
                                            <p:strVal val="#ppt_h"/>
                                          </p:val>
                                        </p:tav>
                                      </p:tavLst>
                                    </p:anim>
                                    <p:anim calcmode="lin" valueType="num">
                                      <p:cBhvr>
                                        <p:cTn id="106" dur="1000" fill="hold"/>
                                        <p:tgtEl>
                                          <p:spTgt spid="36"/>
                                        </p:tgtEl>
                                        <p:attrNameLst>
                                          <p:attrName>style.rotation</p:attrName>
                                        </p:attrNameLst>
                                      </p:cBhvr>
                                      <p:tavLst>
                                        <p:tav tm="0">
                                          <p:val>
                                            <p:fltVal val="360"/>
                                          </p:val>
                                        </p:tav>
                                        <p:tav tm="100000">
                                          <p:val>
                                            <p:fltVal val="0"/>
                                          </p:val>
                                        </p:tav>
                                      </p:tavLst>
                                    </p:anim>
                                    <p:animEffect transition="in" filter="fade">
                                      <p:cBhvr>
                                        <p:cTn id="107" dur="1000"/>
                                        <p:tgtEl>
                                          <p:spTgt spid="36"/>
                                        </p:tgtEl>
                                      </p:cBhvr>
                                    </p:animEffect>
                                  </p:childTnLst>
                                </p:cTn>
                              </p:par>
                              <p:par>
                                <p:cTn id="108" presetID="49" presetClass="entr" presetSubtype="0" decel="100000" fill="hold" nodeType="withEffect">
                                  <p:stCondLst>
                                    <p:cond delay="1250"/>
                                  </p:stCondLst>
                                  <p:childTnLst>
                                    <p:set>
                                      <p:cBhvr>
                                        <p:cTn id="109" dur="1" fill="hold">
                                          <p:stCondLst>
                                            <p:cond delay="0"/>
                                          </p:stCondLst>
                                        </p:cTn>
                                        <p:tgtEl>
                                          <p:spTgt spid="37"/>
                                        </p:tgtEl>
                                        <p:attrNameLst>
                                          <p:attrName>style.visibility</p:attrName>
                                        </p:attrNameLst>
                                      </p:cBhvr>
                                      <p:to>
                                        <p:strVal val="visible"/>
                                      </p:to>
                                    </p:set>
                                    <p:anim calcmode="lin" valueType="num">
                                      <p:cBhvr>
                                        <p:cTn id="110" dur="1000" fill="hold"/>
                                        <p:tgtEl>
                                          <p:spTgt spid="37"/>
                                        </p:tgtEl>
                                        <p:attrNameLst>
                                          <p:attrName>ppt_w</p:attrName>
                                        </p:attrNameLst>
                                      </p:cBhvr>
                                      <p:tavLst>
                                        <p:tav tm="0">
                                          <p:val>
                                            <p:fltVal val="0"/>
                                          </p:val>
                                        </p:tav>
                                        <p:tav tm="100000">
                                          <p:val>
                                            <p:strVal val="#ppt_w"/>
                                          </p:val>
                                        </p:tav>
                                      </p:tavLst>
                                    </p:anim>
                                    <p:anim calcmode="lin" valueType="num">
                                      <p:cBhvr>
                                        <p:cTn id="111" dur="1000" fill="hold"/>
                                        <p:tgtEl>
                                          <p:spTgt spid="37"/>
                                        </p:tgtEl>
                                        <p:attrNameLst>
                                          <p:attrName>ppt_h</p:attrName>
                                        </p:attrNameLst>
                                      </p:cBhvr>
                                      <p:tavLst>
                                        <p:tav tm="0">
                                          <p:val>
                                            <p:fltVal val="0"/>
                                          </p:val>
                                        </p:tav>
                                        <p:tav tm="100000">
                                          <p:val>
                                            <p:strVal val="#ppt_h"/>
                                          </p:val>
                                        </p:tav>
                                      </p:tavLst>
                                    </p:anim>
                                    <p:anim calcmode="lin" valueType="num">
                                      <p:cBhvr>
                                        <p:cTn id="112" dur="1000" fill="hold"/>
                                        <p:tgtEl>
                                          <p:spTgt spid="37"/>
                                        </p:tgtEl>
                                        <p:attrNameLst>
                                          <p:attrName>style.rotation</p:attrName>
                                        </p:attrNameLst>
                                      </p:cBhvr>
                                      <p:tavLst>
                                        <p:tav tm="0">
                                          <p:val>
                                            <p:fltVal val="360"/>
                                          </p:val>
                                        </p:tav>
                                        <p:tav tm="100000">
                                          <p:val>
                                            <p:fltVal val="0"/>
                                          </p:val>
                                        </p:tav>
                                      </p:tavLst>
                                    </p:anim>
                                    <p:animEffect transition="in" filter="fade">
                                      <p:cBhvr>
                                        <p:cTn id="113" dur="1000"/>
                                        <p:tgtEl>
                                          <p:spTgt spid="37"/>
                                        </p:tgtEl>
                                      </p:cBhvr>
                                    </p:animEffect>
                                  </p:childTnLst>
                                </p:cTn>
                              </p:par>
                              <p:par>
                                <p:cTn id="114" presetID="49" presetClass="entr" presetSubtype="0" decel="100000" fill="hold" nodeType="withEffect">
                                  <p:stCondLst>
                                    <p:cond delay="175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1000" fill="hold"/>
                                        <p:tgtEl>
                                          <p:spTgt spid="27"/>
                                        </p:tgtEl>
                                        <p:attrNameLst>
                                          <p:attrName>ppt_w</p:attrName>
                                        </p:attrNameLst>
                                      </p:cBhvr>
                                      <p:tavLst>
                                        <p:tav tm="0">
                                          <p:val>
                                            <p:fltVal val="0"/>
                                          </p:val>
                                        </p:tav>
                                        <p:tav tm="100000">
                                          <p:val>
                                            <p:strVal val="#ppt_w"/>
                                          </p:val>
                                        </p:tav>
                                      </p:tavLst>
                                    </p:anim>
                                    <p:anim calcmode="lin" valueType="num">
                                      <p:cBhvr>
                                        <p:cTn id="117" dur="1000" fill="hold"/>
                                        <p:tgtEl>
                                          <p:spTgt spid="27"/>
                                        </p:tgtEl>
                                        <p:attrNameLst>
                                          <p:attrName>ppt_h</p:attrName>
                                        </p:attrNameLst>
                                      </p:cBhvr>
                                      <p:tavLst>
                                        <p:tav tm="0">
                                          <p:val>
                                            <p:fltVal val="0"/>
                                          </p:val>
                                        </p:tav>
                                        <p:tav tm="100000">
                                          <p:val>
                                            <p:strVal val="#ppt_h"/>
                                          </p:val>
                                        </p:tav>
                                      </p:tavLst>
                                    </p:anim>
                                    <p:anim calcmode="lin" valueType="num">
                                      <p:cBhvr>
                                        <p:cTn id="118" dur="1000" fill="hold"/>
                                        <p:tgtEl>
                                          <p:spTgt spid="27"/>
                                        </p:tgtEl>
                                        <p:attrNameLst>
                                          <p:attrName>style.rotation</p:attrName>
                                        </p:attrNameLst>
                                      </p:cBhvr>
                                      <p:tavLst>
                                        <p:tav tm="0">
                                          <p:val>
                                            <p:fltVal val="360"/>
                                          </p:val>
                                        </p:tav>
                                        <p:tav tm="100000">
                                          <p:val>
                                            <p:fltVal val="0"/>
                                          </p:val>
                                        </p:tav>
                                      </p:tavLst>
                                    </p:anim>
                                    <p:animEffect transition="in" filter="fade">
                                      <p:cBhvr>
                                        <p:cTn id="119" dur="1000"/>
                                        <p:tgtEl>
                                          <p:spTgt spid="27"/>
                                        </p:tgtEl>
                                      </p:cBhvr>
                                    </p:animEffect>
                                  </p:childTnLst>
                                </p:cTn>
                              </p:par>
                              <p:par>
                                <p:cTn id="120" presetID="49" presetClass="entr" presetSubtype="0" decel="100000" fill="hold" nodeType="withEffect">
                                  <p:stCondLst>
                                    <p:cond delay="1250"/>
                                  </p:stCondLst>
                                  <p:childTnLst>
                                    <p:set>
                                      <p:cBhvr>
                                        <p:cTn id="121" dur="1" fill="hold">
                                          <p:stCondLst>
                                            <p:cond delay="0"/>
                                          </p:stCondLst>
                                        </p:cTn>
                                        <p:tgtEl>
                                          <p:spTgt spid="25"/>
                                        </p:tgtEl>
                                        <p:attrNameLst>
                                          <p:attrName>style.visibility</p:attrName>
                                        </p:attrNameLst>
                                      </p:cBhvr>
                                      <p:to>
                                        <p:strVal val="visible"/>
                                      </p:to>
                                    </p:set>
                                    <p:anim calcmode="lin" valueType="num">
                                      <p:cBhvr>
                                        <p:cTn id="122" dur="1000" fill="hold"/>
                                        <p:tgtEl>
                                          <p:spTgt spid="25"/>
                                        </p:tgtEl>
                                        <p:attrNameLst>
                                          <p:attrName>ppt_w</p:attrName>
                                        </p:attrNameLst>
                                      </p:cBhvr>
                                      <p:tavLst>
                                        <p:tav tm="0">
                                          <p:val>
                                            <p:fltVal val="0"/>
                                          </p:val>
                                        </p:tav>
                                        <p:tav tm="100000">
                                          <p:val>
                                            <p:strVal val="#ppt_w"/>
                                          </p:val>
                                        </p:tav>
                                      </p:tavLst>
                                    </p:anim>
                                    <p:anim calcmode="lin" valueType="num">
                                      <p:cBhvr>
                                        <p:cTn id="123" dur="1000" fill="hold"/>
                                        <p:tgtEl>
                                          <p:spTgt spid="25"/>
                                        </p:tgtEl>
                                        <p:attrNameLst>
                                          <p:attrName>ppt_h</p:attrName>
                                        </p:attrNameLst>
                                      </p:cBhvr>
                                      <p:tavLst>
                                        <p:tav tm="0">
                                          <p:val>
                                            <p:fltVal val="0"/>
                                          </p:val>
                                        </p:tav>
                                        <p:tav tm="100000">
                                          <p:val>
                                            <p:strVal val="#ppt_h"/>
                                          </p:val>
                                        </p:tav>
                                      </p:tavLst>
                                    </p:anim>
                                    <p:anim calcmode="lin" valueType="num">
                                      <p:cBhvr>
                                        <p:cTn id="124" dur="1000" fill="hold"/>
                                        <p:tgtEl>
                                          <p:spTgt spid="25"/>
                                        </p:tgtEl>
                                        <p:attrNameLst>
                                          <p:attrName>style.rotation</p:attrName>
                                        </p:attrNameLst>
                                      </p:cBhvr>
                                      <p:tavLst>
                                        <p:tav tm="0">
                                          <p:val>
                                            <p:fltVal val="360"/>
                                          </p:val>
                                        </p:tav>
                                        <p:tav tm="100000">
                                          <p:val>
                                            <p:fltVal val="0"/>
                                          </p:val>
                                        </p:tav>
                                      </p:tavLst>
                                    </p:anim>
                                    <p:animEffect transition="in" filter="fade">
                                      <p:cBhvr>
                                        <p:cTn id="125" dur="1000"/>
                                        <p:tgtEl>
                                          <p:spTgt spid="25"/>
                                        </p:tgtEl>
                                      </p:cBhvr>
                                    </p:animEffect>
                                  </p:childTnLst>
                                </p:cTn>
                              </p:par>
                              <p:par>
                                <p:cTn id="126" presetID="49" presetClass="entr" presetSubtype="0" decel="100000" fill="hold" nodeType="withEffect">
                                  <p:stCondLst>
                                    <p:cond delay="1750"/>
                                  </p:stCondLst>
                                  <p:childTnLst>
                                    <p:set>
                                      <p:cBhvr>
                                        <p:cTn id="127" dur="1" fill="hold">
                                          <p:stCondLst>
                                            <p:cond delay="0"/>
                                          </p:stCondLst>
                                        </p:cTn>
                                        <p:tgtEl>
                                          <p:spTgt spid="11"/>
                                        </p:tgtEl>
                                        <p:attrNameLst>
                                          <p:attrName>style.visibility</p:attrName>
                                        </p:attrNameLst>
                                      </p:cBhvr>
                                      <p:to>
                                        <p:strVal val="visible"/>
                                      </p:to>
                                    </p:set>
                                    <p:anim calcmode="lin" valueType="num">
                                      <p:cBhvr>
                                        <p:cTn id="128" dur="1000" fill="hold"/>
                                        <p:tgtEl>
                                          <p:spTgt spid="11"/>
                                        </p:tgtEl>
                                        <p:attrNameLst>
                                          <p:attrName>ppt_w</p:attrName>
                                        </p:attrNameLst>
                                      </p:cBhvr>
                                      <p:tavLst>
                                        <p:tav tm="0">
                                          <p:val>
                                            <p:fltVal val="0"/>
                                          </p:val>
                                        </p:tav>
                                        <p:tav tm="100000">
                                          <p:val>
                                            <p:strVal val="#ppt_w"/>
                                          </p:val>
                                        </p:tav>
                                      </p:tavLst>
                                    </p:anim>
                                    <p:anim calcmode="lin" valueType="num">
                                      <p:cBhvr>
                                        <p:cTn id="129" dur="1000" fill="hold"/>
                                        <p:tgtEl>
                                          <p:spTgt spid="11"/>
                                        </p:tgtEl>
                                        <p:attrNameLst>
                                          <p:attrName>ppt_h</p:attrName>
                                        </p:attrNameLst>
                                      </p:cBhvr>
                                      <p:tavLst>
                                        <p:tav tm="0">
                                          <p:val>
                                            <p:fltVal val="0"/>
                                          </p:val>
                                        </p:tav>
                                        <p:tav tm="100000">
                                          <p:val>
                                            <p:strVal val="#ppt_h"/>
                                          </p:val>
                                        </p:tav>
                                      </p:tavLst>
                                    </p:anim>
                                    <p:anim calcmode="lin" valueType="num">
                                      <p:cBhvr>
                                        <p:cTn id="130" dur="1000" fill="hold"/>
                                        <p:tgtEl>
                                          <p:spTgt spid="11"/>
                                        </p:tgtEl>
                                        <p:attrNameLst>
                                          <p:attrName>style.rotation</p:attrName>
                                        </p:attrNameLst>
                                      </p:cBhvr>
                                      <p:tavLst>
                                        <p:tav tm="0">
                                          <p:val>
                                            <p:fltVal val="360"/>
                                          </p:val>
                                        </p:tav>
                                        <p:tav tm="100000">
                                          <p:val>
                                            <p:fltVal val="0"/>
                                          </p:val>
                                        </p:tav>
                                      </p:tavLst>
                                    </p:anim>
                                    <p:animEffect transition="in" filter="fade">
                                      <p:cBhvr>
                                        <p:cTn id="131" dur="1000"/>
                                        <p:tgtEl>
                                          <p:spTgt spid="11"/>
                                        </p:tgtEl>
                                      </p:cBhvr>
                                    </p:animEffect>
                                  </p:childTnLst>
                                </p:cTn>
                              </p:par>
                              <p:par>
                                <p:cTn id="132" presetID="49" presetClass="entr" presetSubtype="0" decel="100000" fill="hold" nodeType="withEffect">
                                  <p:stCondLst>
                                    <p:cond delay="1250"/>
                                  </p:stCondLst>
                                  <p:childTnLst>
                                    <p:set>
                                      <p:cBhvr>
                                        <p:cTn id="133" dur="1" fill="hold">
                                          <p:stCondLst>
                                            <p:cond delay="0"/>
                                          </p:stCondLst>
                                        </p:cTn>
                                        <p:tgtEl>
                                          <p:spTgt spid="33"/>
                                        </p:tgtEl>
                                        <p:attrNameLst>
                                          <p:attrName>style.visibility</p:attrName>
                                        </p:attrNameLst>
                                      </p:cBhvr>
                                      <p:to>
                                        <p:strVal val="visible"/>
                                      </p:to>
                                    </p:set>
                                    <p:anim calcmode="lin" valueType="num">
                                      <p:cBhvr>
                                        <p:cTn id="134" dur="1000" fill="hold"/>
                                        <p:tgtEl>
                                          <p:spTgt spid="33"/>
                                        </p:tgtEl>
                                        <p:attrNameLst>
                                          <p:attrName>ppt_w</p:attrName>
                                        </p:attrNameLst>
                                      </p:cBhvr>
                                      <p:tavLst>
                                        <p:tav tm="0">
                                          <p:val>
                                            <p:fltVal val="0"/>
                                          </p:val>
                                        </p:tav>
                                        <p:tav tm="100000">
                                          <p:val>
                                            <p:strVal val="#ppt_w"/>
                                          </p:val>
                                        </p:tav>
                                      </p:tavLst>
                                    </p:anim>
                                    <p:anim calcmode="lin" valueType="num">
                                      <p:cBhvr>
                                        <p:cTn id="135" dur="1000" fill="hold"/>
                                        <p:tgtEl>
                                          <p:spTgt spid="33"/>
                                        </p:tgtEl>
                                        <p:attrNameLst>
                                          <p:attrName>ppt_h</p:attrName>
                                        </p:attrNameLst>
                                      </p:cBhvr>
                                      <p:tavLst>
                                        <p:tav tm="0">
                                          <p:val>
                                            <p:fltVal val="0"/>
                                          </p:val>
                                        </p:tav>
                                        <p:tav tm="100000">
                                          <p:val>
                                            <p:strVal val="#ppt_h"/>
                                          </p:val>
                                        </p:tav>
                                      </p:tavLst>
                                    </p:anim>
                                    <p:anim calcmode="lin" valueType="num">
                                      <p:cBhvr>
                                        <p:cTn id="136" dur="1000" fill="hold"/>
                                        <p:tgtEl>
                                          <p:spTgt spid="33"/>
                                        </p:tgtEl>
                                        <p:attrNameLst>
                                          <p:attrName>style.rotation</p:attrName>
                                        </p:attrNameLst>
                                      </p:cBhvr>
                                      <p:tavLst>
                                        <p:tav tm="0">
                                          <p:val>
                                            <p:fltVal val="360"/>
                                          </p:val>
                                        </p:tav>
                                        <p:tav tm="100000">
                                          <p:val>
                                            <p:fltVal val="0"/>
                                          </p:val>
                                        </p:tav>
                                      </p:tavLst>
                                    </p:anim>
                                    <p:animEffect transition="in" filter="fade">
                                      <p:cBhvr>
                                        <p:cTn id="137" dur="1000"/>
                                        <p:tgtEl>
                                          <p:spTgt spid="33"/>
                                        </p:tgtEl>
                                      </p:cBhvr>
                                    </p:animEffect>
                                  </p:childTnLst>
                                </p:cTn>
                              </p:par>
                              <p:par>
                                <p:cTn id="138" presetID="49" presetClass="entr" presetSubtype="0" decel="100000" fill="hold" nodeType="withEffect">
                                  <p:stCondLst>
                                    <p:cond delay="1500"/>
                                  </p:stCondLst>
                                  <p:childTnLst>
                                    <p:set>
                                      <p:cBhvr>
                                        <p:cTn id="139" dur="1" fill="hold">
                                          <p:stCondLst>
                                            <p:cond delay="0"/>
                                          </p:stCondLst>
                                        </p:cTn>
                                        <p:tgtEl>
                                          <p:spTgt spid="14"/>
                                        </p:tgtEl>
                                        <p:attrNameLst>
                                          <p:attrName>style.visibility</p:attrName>
                                        </p:attrNameLst>
                                      </p:cBhvr>
                                      <p:to>
                                        <p:strVal val="visible"/>
                                      </p:to>
                                    </p:set>
                                    <p:anim calcmode="lin" valueType="num">
                                      <p:cBhvr>
                                        <p:cTn id="140" dur="1000" fill="hold"/>
                                        <p:tgtEl>
                                          <p:spTgt spid="14"/>
                                        </p:tgtEl>
                                        <p:attrNameLst>
                                          <p:attrName>ppt_w</p:attrName>
                                        </p:attrNameLst>
                                      </p:cBhvr>
                                      <p:tavLst>
                                        <p:tav tm="0">
                                          <p:val>
                                            <p:fltVal val="0"/>
                                          </p:val>
                                        </p:tav>
                                        <p:tav tm="100000">
                                          <p:val>
                                            <p:strVal val="#ppt_w"/>
                                          </p:val>
                                        </p:tav>
                                      </p:tavLst>
                                    </p:anim>
                                    <p:anim calcmode="lin" valueType="num">
                                      <p:cBhvr>
                                        <p:cTn id="141" dur="1000" fill="hold"/>
                                        <p:tgtEl>
                                          <p:spTgt spid="14"/>
                                        </p:tgtEl>
                                        <p:attrNameLst>
                                          <p:attrName>ppt_h</p:attrName>
                                        </p:attrNameLst>
                                      </p:cBhvr>
                                      <p:tavLst>
                                        <p:tav tm="0">
                                          <p:val>
                                            <p:fltVal val="0"/>
                                          </p:val>
                                        </p:tav>
                                        <p:tav tm="100000">
                                          <p:val>
                                            <p:strVal val="#ppt_h"/>
                                          </p:val>
                                        </p:tav>
                                      </p:tavLst>
                                    </p:anim>
                                    <p:anim calcmode="lin" valueType="num">
                                      <p:cBhvr>
                                        <p:cTn id="142" dur="1000" fill="hold"/>
                                        <p:tgtEl>
                                          <p:spTgt spid="14"/>
                                        </p:tgtEl>
                                        <p:attrNameLst>
                                          <p:attrName>style.rotation</p:attrName>
                                        </p:attrNameLst>
                                      </p:cBhvr>
                                      <p:tavLst>
                                        <p:tav tm="0">
                                          <p:val>
                                            <p:fltVal val="360"/>
                                          </p:val>
                                        </p:tav>
                                        <p:tav tm="100000">
                                          <p:val>
                                            <p:fltVal val="0"/>
                                          </p:val>
                                        </p:tav>
                                      </p:tavLst>
                                    </p:anim>
                                    <p:animEffect transition="in" filter="fade">
                                      <p:cBhvr>
                                        <p:cTn id="143" dur="1000"/>
                                        <p:tgtEl>
                                          <p:spTgt spid="14"/>
                                        </p:tgtEl>
                                      </p:cBhvr>
                                    </p:animEffect>
                                  </p:childTnLst>
                                </p:cTn>
                              </p:par>
                              <p:par>
                                <p:cTn id="144" presetID="53" presetClass="entr" presetSubtype="16" fill="hold" nodeType="withEffect">
                                  <p:stCondLst>
                                    <p:cond delay="2500"/>
                                  </p:stCondLst>
                                  <p:childTnLst>
                                    <p:set>
                                      <p:cBhvr>
                                        <p:cTn id="145" dur="1" fill="hold">
                                          <p:stCondLst>
                                            <p:cond delay="0"/>
                                          </p:stCondLst>
                                        </p:cTn>
                                        <p:tgtEl>
                                          <p:spTgt spid="17"/>
                                        </p:tgtEl>
                                        <p:attrNameLst>
                                          <p:attrName>style.visibility</p:attrName>
                                        </p:attrNameLst>
                                      </p:cBhvr>
                                      <p:to>
                                        <p:strVal val="visible"/>
                                      </p:to>
                                    </p:set>
                                    <p:anim calcmode="lin" valueType="num">
                                      <p:cBhvr>
                                        <p:cTn id="146" dur="500" fill="hold"/>
                                        <p:tgtEl>
                                          <p:spTgt spid="17"/>
                                        </p:tgtEl>
                                        <p:attrNameLst>
                                          <p:attrName>ppt_w</p:attrName>
                                        </p:attrNameLst>
                                      </p:cBhvr>
                                      <p:tavLst>
                                        <p:tav tm="0">
                                          <p:val>
                                            <p:fltVal val="0"/>
                                          </p:val>
                                        </p:tav>
                                        <p:tav tm="100000">
                                          <p:val>
                                            <p:strVal val="#ppt_w"/>
                                          </p:val>
                                        </p:tav>
                                      </p:tavLst>
                                    </p:anim>
                                    <p:anim calcmode="lin" valueType="num">
                                      <p:cBhvr>
                                        <p:cTn id="147" dur="500" fill="hold"/>
                                        <p:tgtEl>
                                          <p:spTgt spid="17"/>
                                        </p:tgtEl>
                                        <p:attrNameLst>
                                          <p:attrName>ppt_h</p:attrName>
                                        </p:attrNameLst>
                                      </p:cBhvr>
                                      <p:tavLst>
                                        <p:tav tm="0">
                                          <p:val>
                                            <p:fltVal val="0"/>
                                          </p:val>
                                        </p:tav>
                                        <p:tav tm="100000">
                                          <p:val>
                                            <p:strVal val="#ppt_h"/>
                                          </p:val>
                                        </p:tav>
                                      </p:tavLst>
                                    </p:anim>
                                    <p:animEffect transition="in" filter="fade">
                                      <p:cBhvr>
                                        <p:cTn id="148" dur="500"/>
                                        <p:tgtEl>
                                          <p:spTgt spid="17"/>
                                        </p:tgtEl>
                                      </p:cBhvr>
                                    </p:animEffect>
                                  </p:childTnLst>
                                </p:cTn>
                              </p:par>
                              <p:par>
                                <p:cTn id="149" presetID="32" presetClass="emph" presetSubtype="0" fill="hold" nodeType="withEffect">
                                  <p:stCondLst>
                                    <p:cond delay="3000"/>
                                  </p:stCondLst>
                                  <p:childTnLst>
                                    <p:animRot by="120000">
                                      <p:cBhvr>
                                        <p:cTn id="150" dur="100" fill="hold">
                                          <p:stCondLst>
                                            <p:cond delay="0"/>
                                          </p:stCondLst>
                                        </p:cTn>
                                        <p:tgtEl>
                                          <p:spTgt spid="17"/>
                                        </p:tgtEl>
                                        <p:attrNameLst>
                                          <p:attrName>r</p:attrName>
                                        </p:attrNameLst>
                                      </p:cBhvr>
                                    </p:animRot>
                                    <p:animRot by="-240000">
                                      <p:cBhvr>
                                        <p:cTn id="151" dur="200" fill="hold">
                                          <p:stCondLst>
                                            <p:cond delay="200"/>
                                          </p:stCondLst>
                                        </p:cTn>
                                        <p:tgtEl>
                                          <p:spTgt spid="17"/>
                                        </p:tgtEl>
                                        <p:attrNameLst>
                                          <p:attrName>r</p:attrName>
                                        </p:attrNameLst>
                                      </p:cBhvr>
                                    </p:animRot>
                                    <p:animRot by="240000">
                                      <p:cBhvr>
                                        <p:cTn id="152" dur="200" fill="hold">
                                          <p:stCondLst>
                                            <p:cond delay="400"/>
                                          </p:stCondLst>
                                        </p:cTn>
                                        <p:tgtEl>
                                          <p:spTgt spid="17"/>
                                        </p:tgtEl>
                                        <p:attrNameLst>
                                          <p:attrName>r</p:attrName>
                                        </p:attrNameLst>
                                      </p:cBhvr>
                                    </p:animRot>
                                    <p:animRot by="-240000">
                                      <p:cBhvr>
                                        <p:cTn id="153" dur="200" fill="hold">
                                          <p:stCondLst>
                                            <p:cond delay="600"/>
                                          </p:stCondLst>
                                        </p:cTn>
                                        <p:tgtEl>
                                          <p:spTgt spid="17"/>
                                        </p:tgtEl>
                                        <p:attrNameLst>
                                          <p:attrName>r</p:attrName>
                                        </p:attrNameLst>
                                      </p:cBhvr>
                                    </p:animRot>
                                    <p:animRot by="120000">
                                      <p:cBhvr>
                                        <p:cTn id="154" dur="200" fill="hold">
                                          <p:stCondLst>
                                            <p:cond delay="800"/>
                                          </p:stCondLst>
                                        </p:cTn>
                                        <p:tgtEl>
                                          <p:spTgt spid="17"/>
                                        </p:tgtEl>
                                        <p:attrNameLst>
                                          <p:attrName>r</p:attrName>
                                        </p:attrNameLst>
                                      </p:cBhvr>
                                    </p:animRot>
                                  </p:childTnLst>
                                </p:cTn>
                              </p:par>
                            </p:childTnLst>
                          </p:cTn>
                        </p:par>
                        <p:par>
                          <p:cTn id="155" fill="hold">
                            <p:stCondLst>
                              <p:cond delay="7000"/>
                            </p:stCondLst>
                            <p:childTnLst>
                              <p:par>
                                <p:cTn id="156" presetID="2" presetClass="entr" presetSubtype="1" fill="hold" nodeType="afterEffect">
                                  <p:stCondLst>
                                    <p:cond delay="0"/>
                                  </p:stCondLst>
                                  <p:childTnLst>
                                    <p:set>
                                      <p:cBhvr>
                                        <p:cTn id="157" dur="1" fill="hold">
                                          <p:stCondLst>
                                            <p:cond delay="0"/>
                                          </p:stCondLst>
                                        </p:cTn>
                                        <p:tgtEl>
                                          <p:spTgt spid="16"/>
                                        </p:tgtEl>
                                        <p:attrNameLst>
                                          <p:attrName>style.visibility</p:attrName>
                                        </p:attrNameLst>
                                      </p:cBhvr>
                                      <p:to>
                                        <p:strVal val="visible"/>
                                      </p:to>
                                    </p:set>
                                    <p:anim calcmode="lin" valueType="num">
                                      <p:cBhvr additive="base">
                                        <p:cTn id="158" dur="1500" fill="hold"/>
                                        <p:tgtEl>
                                          <p:spTgt spid="16"/>
                                        </p:tgtEl>
                                        <p:attrNameLst>
                                          <p:attrName>ppt_x</p:attrName>
                                        </p:attrNameLst>
                                      </p:cBhvr>
                                      <p:tavLst>
                                        <p:tav tm="0">
                                          <p:val>
                                            <p:strVal val="#ppt_x"/>
                                          </p:val>
                                        </p:tav>
                                        <p:tav tm="100000">
                                          <p:val>
                                            <p:strVal val="#ppt_x"/>
                                          </p:val>
                                        </p:tav>
                                      </p:tavLst>
                                    </p:anim>
                                    <p:anim calcmode="lin" valueType="num">
                                      <p:cBhvr additive="base">
                                        <p:cTn id="159" dur="1500" fill="hold"/>
                                        <p:tgtEl>
                                          <p:spTgt spid="16"/>
                                        </p:tgtEl>
                                        <p:attrNameLst>
                                          <p:attrName>ppt_y</p:attrName>
                                        </p:attrNameLst>
                                      </p:cBhvr>
                                      <p:tavLst>
                                        <p:tav tm="0">
                                          <p:val>
                                            <p:strVal val="0-#ppt_h/2"/>
                                          </p:val>
                                        </p:tav>
                                        <p:tav tm="100000">
                                          <p:val>
                                            <p:strVal val="#ppt_y"/>
                                          </p:val>
                                        </p:tav>
                                      </p:tavLst>
                                    </p:anim>
                                  </p:childTnLst>
                                </p:cTn>
                              </p:par>
                              <p:par>
                                <p:cTn id="160" presetID="2" presetClass="entr" presetSubtype="1" fill="hold" nodeType="withEffect">
                                  <p:stCondLst>
                                    <p:cond delay="500"/>
                                  </p:stCondLst>
                                  <p:childTnLst>
                                    <p:set>
                                      <p:cBhvr>
                                        <p:cTn id="161" dur="1" fill="hold">
                                          <p:stCondLst>
                                            <p:cond delay="0"/>
                                          </p:stCondLst>
                                        </p:cTn>
                                        <p:tgtEl>
                                          <p:spTgt spid="9"/>
                                        </p:tgtEl>
                                        <p:attrNameLst>
                                          <p:attrName>style.visibility</p:attrName>
                                        </p:attrNameLst>
                                      </p:cBhvr>
                                      <p:to>
                                        <p:strVal val="visible"/>
                                      </p:to>
                                    </p:set>
                                    <p:anim calcmode="lin" valueType="num">
                                      <p:cBhvr additive="base">
                                        <p:cTn id="162" dur="1500" fill="hold"/>
                                        <p:tgtEl>
                                          <p:spTgt spid="9"/>
                                        </p:tgtEl>
                                        <p:attrNameLst>
                                          <p:attrName>ppt_x</p:attrName>
                                        </p:attrNameLst>
                                      </p:cBhvr>
                                      <p:tavLst>
                                        <p:tav tm="0">
                                          <p:val>
                                            <p:strVal val="#ppt_x"/>
                                          </p:val>
                                        </p:tav>
                                        <p:tav tm="100000">
                                          <p:val>
                                            <p:strVal val="#ppt_x"/>
                                          </p:val>
                                        </p:tav>
                                      </p:tavLst>
                                    </p:anim>
                                    <p:anim calcmode="lin" valueType="num">
                                      <p:cBhvr additive="base">
                                        <p:cTn id="163" dur="1500" fill="hold"/>
                                        <p:tgtEl>
                                          <p:spTgt spid="9"/>
                                        </p:tgtEl>
                                        <p:attrNameLst>
                                          <p:attrName>ppt_y</p:attrName>
                                        </p:attrNameLst>
                                      </p:cBhvr>
                                      <p:tavLst>
                                        <p:tav tm="0">
                                          <p:val>
                                            <p:strVal val="0-#ppt_h/2"/>
                                          </p:val>
                                        </p:tav>
                                        <p:tav tm="100000">
                                          <p:val>
                                            <p:strVal val="#ppt_y"/>
                                          </p:val>
                                        </p:tav>
                                      </p:tavLst>
                                    </p:anim>
                                  </p:childTnLst>
                                </p:cTn>
                              </p:par>
                              <p:par>
                                <p:cTn id="164" presetID="2" presetClass="entr" presetSubtype="1" fill="hold" nodeType="withEffect">
                                  <p:stCondLst>
                                    <p:cond delay="0"/>
                                  </p:stCondLst>
                                  <p:childTnLst>
                                    <p:set>
                                      <p:cBhvr>
                                        <p:cTn id="165" dur="1" fill="hold">
                                          <p:stCondLst>
                                            <p:cond delay="0"/>
                                          </p:stCondLst>
                                        </p:cTn>
                                        <p:tgtEl>
                                          <p:spTgt spid="8"/>
                                        </p:tgtEl>
                                        <p:attrNameLst>
                                          <p:attrName>style.visibility</p:attrName>
                                        </p:attrNameLst>
                                      </p:cBhvr>
                                      <p:to>
                                        <p:strVal val="visible"/>
                                      </p:to>
                                    </p:set>
                                    <p:anim calcmode="lin" valueType="num">
                                      <p:cBhvr additive="base">
                                        <p:cTn id="166" dur="1500" fill="hold"/>
                                        <p:tgtEl>
                                          <p:spTgt spid="8"/>
                                        </p:tgtEl>
                                        <p:attrNameLst>
                                          <p:attrName>ppt_x</p:attrName>
                                        </p:attrNameLst>
                                      </p:cBhvr>
                                      <p:tavLst>
                                        <p:tav tm="0">
                                          <p:val>
                                            <p:strVal val="#ppt_x"/>
                                          </p:val>
                                        </p:tav>
                                        <p:tav tm="100000">
                                          <p:val>
                                            <p:strVal val="#ppt_x"/>
                                          </p:val>
                                        </p:tav>
                                      </p:tavLst>
                                    </p:anim>
                                    <p:anim calcmode="lin" valueType="num">
                                      <p:cBhvr additive="base">
                                        <p:cTn id="167" dur="1500" fill="hold"/>
                                        <p:tgtEl>
                                          <p:spTgt spid="8"/>
                                        </p:tgtEl>
                                        <p:attrNameLst>
                                          <p:attrName>ppt_y</p:attrName>
                                        </p:attrNameLst>
                                      </p:cBhvr>
                                      <p:tavLst>
                                        <p:tav tm="0">
                                          <p:val>
                                            <p:strVal val="0-#ppt_h/2"/>
                                          </p:val>
                                        </p:tav>
                                        <p:tav tm="100000">
                                          <p:val>
                                            <p:strVal val="#ppt_y"/>
                                          </p:val>
                                        </p:tav>
                                      </p:tavLst>
                                    </p:anim>
                                  </p:childTnLst>
                                </p:cTn>
                              </p:par>
                              <p:par>
                                <p:cTn id="168" presetID="2" presetClass="entr" presetSubtype="1" fill="hold" nodeType="withEffect">
                                  <p:stCondLst>
                                    <p:cond delay="250"/>
                                  </p:stCondLst>
                                  <p:childTnLst>
                                    <p:set>
                                      <p:cBhvr>
                                        <p:cTn id="169" dur="1" fill="hold">
                                          <p:stCondLst>
                                            <p:cond delay="0"/>
                                          </p:stCondLst>
                                        </p:cTn>
                                        <p:tgtEl>
                                          <p:spTgt spid="15"/>
                                        </p:tgtEl>
                                        <p:attrNameLst>
                                          <p:attrName>style.visibility</p:attrName>
                                        </p:attrNameLst>
                                      </p:cBhvr>
                                      <p:to>
                                        <p:strVal val="visible"/>
                                      </p:to>
                                    </p:set>
                                    <p:anim calcmode="lin" valueType="num">
                                      <p:cBhvr additive="base">
                                        <p:cTn id="170" dur="1500" fill="hold"/>
                                        <p:tgtEl>
                                          <p:spTgt spid="15"/>
                                        </p:tgtEl>
                                        <p:attrNameLst>
                                          <p:attrName>ppt_x</p:attrName>
                                        </p:attrNameLst>
                                      </p:cBhvr>
                                      <p:tavLst>
                                        <p:tav tm="0">
                                          <p:val>
                                            <p:strVal val="#ppt_x"/>
                                          </p:val>
                                        </p:tav>
                                        <p:tav tm="100000">
                                          <p:val>
                                            <p:strVal val="#ppt_x"/>
                                          </p:val>
                                        </p:tav>
                                      </p:tavLst>
                                    </p:anim>
                                    <p:anim calcmode="lin" valueType="num">
                                      <p:cBhvr additive="base">
                                        <p:cTn id="171" dur="1500" fill="hold"/>
                                        <p:tgtEl>
                                          <p:spTgt spid="15"/>
                                        </p:tgtEl>
                                        <p:attrNameLst>
                                          <p:attrName>ppt_y</p:attrName>
                                        </p:attrNameLst>
                                      </p:cBhvr>
                                      <p:tavLst>
                                        <p:tav tm="0">
                                          <p:val>
                                            <p:strVal val="0-#ppt_h/2"/>
                                          </p:val>
                                        </p:tav>
                                        <p:tav tm="100000">
                                          <p:val>
                                            <p:strVal val="#ppt_y"/>
                                          </p:val>
                                        </p:tav>
                                      </p:tavLst>
                                    </p:anim>
                                  </p:childTnLst>
                                </p:cTn>
                              </p:par>
                              <p:par>
                                <p:cTn id="172" presetID="2" presetClass="entr" presetSubtype="1" fill="hold" nodeType="withEffect">
                                  <p:stCondLst>
                                    <p:cond delay="500"/>
                                  </p:stCondLst>
                                  <p:childTnLst>
                                    <p:set>
                                      <p:cBhvr>
                                        <p:cTn id="173" dur="1" fill="hold">
                                          <p:stCondLst>
                                            <p:cond delay="0"/>
                                          </p:stCondLst>
                                        </p:cTn>
                                        <p:tgtEl>
                                          <p:spTgt spid="6"/>
                                        </p:tgtEl>
                                        <p:attrNameLst>
                                          <p:attrName>style.visibility</p:attrName>
                                        </p:attrNameLst>
                                      </p:cBhvr>
                                      <p:to>
                                        <p:strVal val="visible"/>
                                      </p:to>
                                    </p:set>
                                    <p:anim calcmode="lin" valueType="num">
                                      <p:cBhvr additive="base">
                                        <p:cTn id="174" dur="1500" fill="hold"/>
                                        <p:tgtEl>
                                          <p:spTgt spid="6"/>
                                        </p:tgtEl>
                                        <p:attrNameLst>
                                          <p:attrName>ppt_x</p:attrName>
                                        </p:attrNameLst>
                                      </p:cBhvr>
                                      <p:tavLst>
                                        <p:tav tm="0">
                                          <p:val>
                                            <p:strVal val="#ppt_x"/>
                                          </p:val>
                                        </p:tav>
                                        <p:tav tm="100000">
                                          <p:val>
                                            <p:strVal val="#ppt_x"/>
                                          </p:val>
                                        </p:tav>
                                      </p:tavLst>
                                    </p:anim>
                                    <p:anim calcmode="lin" valueType="num">
                                      <p:cBhvr additive="base">
                                        <p:cTn id="175" dur="1500" fill="hold"/>
                                        <p:tgtEl>
                                          <p:spTgt spid="6"/>
                                        </p:tgtEl>
                                        <p:attrNameLst>
                                          <p:attrName>ppt_y</p:attrName>
                                        </p:attrNameLst>
                                      </p:cBhvr>
                                      <p:tavLst>
                                        <p:tav tm="0">
                                          <p:val>
                                            <p:strVal val="0-#ppt_h/2"/>
                                          </p:val>
                                        </p:tav>
                                        <p:tav tm="100000">
                                          <p:val>
                                            <p:strVal val="#ppt_y"/>
                                          </p:val>
                                        </p:tav>
                                      </p:tavLst>
                                    </p:anim>
                                  </p:childTnLst>
                                </p:cTn>
                              </p:par>
                              <p:par>
                                <p:cTn id="176" presetID="2" presetClass="entr" presetSubtype="1" fill="hold" nodeType="withEffect">
                                  <p:stCondLst>
                                    <p:cond delay="0"/>
                                  </p:stCondLst>
                                  <p:childTnLst>
                                    <p:set>
                                      <p:cBhvr>
                                        <p:cTn id="177" dur="1" fill="hold">
                                          <p:stCondLst>
                                            <p:cond delay="0"/>
                                          </p:stCondLst>
                                        </p:cTn>
                                        <p:tgtEl>
                                          <p:spTgt spid="7"/>
                                        </p:tgtEl>
                                        <p:attrNameLst>
                                          <p:attrName>style.visibility</p:attrName>
                                        </p:attrNameLst>
                                      </p:cBhvr>
                                      <p:to>
                                        <p:strVal val="visible"/>
                                      </p:to>
                                    </p:set>
                                    <p:anim calcmode="lin" valueType="num">
                                      <p:cBhvr additive="base">
                                        <p:cTn id="178" dur="1500" fill="hold"/>
                                        <p:tgtEl>
                                          <p:spTgt spid="7"/>
                                        </p:tgtEl>
                                        <p:attrNameLst>
                                          <p:attrName>ppt_x</p:attrName>
                                        </p:attrNameLst>
                                      </p:cBhvr>
                                      <p:tavLst>
                                        <p:tav tm="0">
                                          <p:val>
                                            <p:strVal val="#ppt_x"/>
                                          </p:val>
                                        </p:tav>
                                        <p:tav tm="100000">
                                          <p:val>
                                            <p:strVal val="#ppt_x"/>
                                          </p:val>
                                        </p:tav>
                                      </p:tavLst>
                                    </p:anim>
                                    <p:anim calcmode="lin" valueType="num">
                                      <p:cBhvr additive="base">
                                        <p:cTn id="179" dur="1500" fill="hold"/>
                                        <p:tgtEl>
                                          <p:spTgt spid="7"/>
                                        </p:tgtEl>
                                        <p:attrNameLst>
                                          <p:attrName>ppt_y</p:attrName>
                                        </p:attrNameLst>
                                      </p:cBhvr>
                                      <p:tavLst>
                                        <p:tav tm="0">
                                          <p:val>
                                            <p:strVal val="0-#ppt_h/2"/>
                                          </p:val>
                                        </p:tav>
                                        <p:tav tm="100000">
                                          <p:val>
                                            <p:strVal val="#ppt_y"/>
                                          </p:val>
                                        </p:tav>
                                      </p:tavLst>
                                    </p:anim>
                                  </p:childTnLst>
                                </p:cTn>
                              </p:par>
                              <p:par>
                                <p:cTn id="180" presetID="2" presetClass="entr" presetSubtype="1" fill="hold" nodeType="withEffect">
                                  <p:stCondLst>
                                    <p:cond delay="250"/>
                                  </p:stCondLst>
                                  <p:childTnLst>
                                    <p:set>
                                      <p:cBhvr>
                                        <p:cTn id="181" dur="1" fill="hold">
                                          <p:stCondLst>
                                            <p:cond delay="0"/>
                                          </p:stCondLst>
                                        </p:cTn>
                                        <p:tgtEl>
                                          <p:spTgt spid="23"/>
                                        </p:tgtEl>
                                        <p:attrNameLst>
                                          <p:attrName>style.visibility</p:attrName>
                                        </p:attrNameLst>
                                      </p:cBhvr>
                                      <p:to>
                                        <p:strVal val="visible"/>
                                      </p:to>
                                    </p:set>
                                    <p:anim calcmode="lin" valueType="num">
                                      <p:cBhvr additive="base">
                                        <p:cTn id="182" dur="1500" fill="hold"/>
                                        <p:tgtEl>
                                          <p:spTgt spid="23"/>
                                        </p:tgtEl>
                                        <p:attrNameLst>
                                          <p:attrName>ppt_x</p:attrName>
                                        </p:attrNameLst>
                                      </p:cBhvr>
                                      <p:tavLst>
                                        <p:tav tm="0">
                                          <p:val>
                                            <p:strVal val="#ppt_x"/>
                                          </p:val>
                                        </p:tav>
                                        <p:tav tm="100000">
                                          <p:val>
                                            <p:strVal val="#ppt_x"/>
                                          </p:val>
                                        </p:tav>
                                      </p:tavLst>
                                    </p:anim>
                                    <p:anim calcmode="lin" valueType="num">
                                      <p:cBhvr additive="base">
                                        <p:cTn id="183" dur="1500" fill="hold"/>
                                        <p:tgtEl>
                                          <p:spTgt spid="23"/>
                                        </p:tgtEl>
                                        <p:attrNameLst>
                                          <p:attrName>ppt_y</p:attrName>
                                        </p:attrNameLst>
                                      </p:cBhvr>
                                      <p:tavLst>
                                        <p:tav tm="0">
                                          <p:val>
                                            <p:strVal val="0-#ppt_h/2"/>
                                          </p:val>
                                        </p:tav>
                                        <p:tav tm="100000">
                                          <p:val>
                                            <p:strVal val="#ppt_y"/>
                                          </p:val>
                                        </p:tav>
                                      </p:tavLst>
                                    </p:anim>
                                  </p:childTnLst>
                                </p:cTn>
                              </p:par>
                              <p:par>
                                <p:cTn id="184" presetID="2" presetClass="entr" presetSubtype="1" fill="hold" nodeType="withEffect">
                                  <p:stCondLst>
                                    <p:cond delay="500"/>
                                  </p:stCondLst>
                                  <p:childTnLst>
                                    <p:set>
                                      <p:cBhvr>
                                        <p:cTn id="185" dur="1" fill="hold">
                                          <p:stCondLst>
                                            <p:cond delay="0"/>
                                          </p:stCondLst>
                                        </p:cTn>
                                        <p:tgtEl>
                                          <p:spTgt spid="21"/>
                                        </p:tgtEl>
                                        <p:attrNameLst>
                                          <p:attrName>style.visibility</p:attrName>
                                        </p:attrNameLst>
                                      </p:cBhvr>
                                      <p:to>
                                        <p:strVal val="visible"/>
                                      </p:to>
                                    </p:set>
                                    <p:anim calcmode="lin" valueType="num">
                                      <p:cBhvr additive="base">
                                        <p:cTn id="186" dur="1500" fill="hold"/>
                                        <p:tgtEl>
                                          <p:spTgt spid="21"/>
                                        </p:tgtEl>
                                        <p:attrNameLst>
                                          <p:attrName>ppt_x</p:attrName>
                                        </p:attrNameLst>
                                      </p:cBhvr>
                                      <p:tavLst>
                                        <p:tav tm="0">
                                          <p:val>
                                            <p:strVal val="#ppt_x"/>
                                          </p:val>
                                        </p:tav>
                                        <p:tav tm="100000">
                                          <p:val>
                                            <p:strVal val="#ppt_x"/>
                                          </p:val>
                                        </p:tav>
                                      </p:tavLst>
                                    </p:anim>
                                    <p:anim calcmode="lin" valueType="num">
                                      <p:cBhvr additive="base">
                                        <p:cTn id="187" dur="1500" fill="hold"/>
                                        <p:tgtEl>
                                          <p:spTgt spid="21"/>
                                        </p:tgtEl>
                                        <p:attrNameLst>
                                          <p:attrName>ppt_y</p:attrName>
                                        </p:attrNameLst>
                                      </p:cBhvr>
                                      <p:tavLst>
                                        <p:tav tm="0">
                                          <p:val>
                                            <p:strVal val="0-#ppt_h/2"/>
                                          </p:val>
                                        </p:tav>
                                        <p:tav tm="100000">
                                          <p:val>
                                            <p:strVal val="#ppt_y"/>
                                          </p:val>
                                        </p:tav>
                                      </p:tavLst>
                                    </p:anim>
                                  </p:childTnLst>
                                </p:cTn>
                              </p:par>
                              <p:par>
                                <p:cTn id="188" presetID="2" presetClass="entr" presetSubtype="1" fill="hold" nodeType="withEffect">
                                  <p:stCondLst>
                                    <p:cond delay="0"/>
                                  </p:stCondLst>
                                  <p:childTnLst>
                                    <p:set>
                                      <p:cBhvr>
                                        <p:cTn id="189" dur="1" fill="hold">
                                          <p:stCondLst>
                                            <p:cond delay="0"/>
                                          </p:stCondLst>
                                        </p:cTn>
                                        <p:tgtEl>
                                          <p:spTgt spid="20"/>
                                        </p:tgtEl>
                                        <p:attrNameLst>
                                          <p:attrName>style.visibility</p:attrName>
                                        </p:attrNameLst>
                                      </p:cBhvr>
                                      <p:to>
                                        <p:strVal val="visible"/>
                                      </p:to>
                                    </p:set>
                                    <p:anim calcmode="lin" valueType="num">
                                      <p:cBhvr additive="base">
                                        <p:cTn id="190" dur="1500" fill="hold"/>
                                        <p:tgtEl>
                                          <p:spTgt spid="20"/>
                                        </p:tgtEl>
                                        <p:attrNameLst>
                                          <p:attrName>ppt_x</p:attrName>
                                        </p:attrNameLst>
                                      </p:cBhvr>
                                      <p:tavLst>
                                        <p:tav tm="0">
                                          <p:val>
                                            <p:strVal val="#ppt_x"/>
                                          </p:val>
                                        </p:tav>
                                        <p:tav tm="100000">
                                          <p:val>
                                            <p:strVal val="#ppt_x"/>
                                          </p:val>
                                        </p:tav>
                                      </p:tavLst>
                                    </p:anim>
                                    <p:anim calcmode="lin" valueType="num">
                                      <p:cBhvr additive="base">
                                        <p:cTn id="191" dur="1500" fill="hold"/>
                                        <p:tgtEl>
                                          <p:spTgt spid="20"/>
                                        </p:tgtEl>
                                        <p:attrNameLst>
                                          <p:attrName>ppt_y</p:attrName>
                                        </p:attrNameLst>
                                      </p:cBhvr>
                                      <p:tavLst>
                                        <p:tav tm="0">
                                          <p:val>
                                            <p:strVal val="0-#ppt_h/2"/>
                                          </p:val>
                                        </p:tav>
                                        <p:tav tm="100000">
                                          <p:val>
                                            <p:strVal val="#ppt_y"/>
                                          </p:val>
                                        </p:tav>
                                      </p:tavLst>
                                    </p:anim>
                                  </p:childTnLst>
                                </p:cTn>
                              </p:par>
                              <p:par>
                                <p:cTn id="192" presetID="2" presetClass="entr" presetSubtype="1" fill="hold" nodeType="withEffect">
                                  <p:stCondLst>
                                    <p:cond delay="250"/>
                                  </p:stCondLst>
                                  <p:childTnLst>
                                    <p:set>
                                      <p:cBhvr>
                                        <p:cTn id="193" dur="1" fill="hold">
                                          <p:stCondLst>
                                            <p:cond delay="0"/>
                                          </p:stCondLst>
                                        </p:cTn>
                                        <p:tgtEl>
                                          <p:spTgt spid="22"/>
                                        </p:tgtEl>
                                        <p:attrNameLst>
                                          <p:attrName>style.visibility</p:attrName>
                                        </p:attrNameLst>
                                      </p:cBhvr>
                                      <p:to>
                                        <p:strVal val="visible"/>
                                      </p:to>
                                    </p:set>
                                    <p:anim calcmode="lin" valueType="num">
                                      <p:cBhvr additive="base">
                                        <p:cTn id="194" dur="1500" fill="hold"/>
                                        <p:tgtEl>
                                          <p:spTgt spid="22"/>
                                        </p:tgtEl>
                                        <p:attrNameLst>
                                          <p:attrName>ppt_x</p:attrName>
                                        </p:attrNameLst>
                                      </p:cBhvr>
                                      <p:tavLst>
                                        <p:tav tm="0">
                                          <p:val>
                                            <p:strVal val="#ppt_x"/>
                                          </p:val>
                                        </p:tav>
                                        <p:tav tm="100000">
                                          <p:val>
                                            <p:strVal val="#ppt_x"/>
                                          </p:val>
                                        </p:tav>
                                      </p:tavLst>
                                    </p:anim>
                                    <p:anim calcmode="lin" valueType="num">
                                      <p:cBhvr additive="base">
                                        <p:cTn id="195" dur="1500" fill="hold"/>
                                        <p:tgtEl>
                                          <p:spTgt spid="22"/>
                                        </p:tgtEl>
                                        <p:attrNameLst>
                                          <p:attrName>ppt_y</p:attrName>
                                        </p:attrNameLst>
                                      </p:cBhvr>
                                      <p:tavLst>
                                        <p:tav tm="0">
                                          <p:val>
                                            <p:strVal val="0-#ppt_h/2"/>
                                          </p:val>
                                        </p:tav>
                                        <p:tav tm="100000">
                                          <p:val>
                                            <p:strVal val="#ppt_y"/>
                                          </p:val>
                                        </p:tav>
                                      </p:tavLst>
                                    </p:anim>
                                  </p:childTnLst>
                                </p:cTn>
                              </p:par>
                              <p:par>
                                <p:cTn id="196" presetID="2" presetClass="entr" presetSubtype="1" fill="hold" nodeType="withEffect">
                                  <p:stCondLst>
                                    <p:cond delay="0"/>
                                  </p:stCondLst>
                                  <p:childTnLst>
                                    <p:set>
                                      <p:cBhvr>
                                        <p:cTn id="197" dur="1" fill="hold">
                                          <p:stCondLst>
                                            <p:cond delay="0"/>
                                          </p:stCondLst>
                                        </p:cTn>
                                        <p:tgtEl>
                                          <p:spTgt spid="18"/>
                                        </p:tgtEl>
                                        <p:attrNameLst>
                                          <p:attrName>style.visibility</p:attrName>
                                        </p:attrNameLst>
                                      </p:cBhvr>
                                      <p:to>
                                        <p:strVal val="visible"/>
                                      </p:to>
                                    </p:set>
                                    <p:anim calcmode="lin" valueType="num">
                                      <p:cBhvr additive="base">
                                        <p:cTn id="198" dur="1500" fill="hold"/>
                                        <p:tgtEl>
                                          <p:spTgt spid="18"/>
                                        </p:tgtEl>
                                        <p:attrNameLst>
                                          <p:attrName>ppt_x</p:attrName>
                                        </p:attrNameLst>
                                      </p:cBhvr>
                                      <p:tavLst>
                                        <p:tav tm="0">
                                          <p:val>
                                            <p:strVal val="#ppt_x"/>
                                          </p:val>
                                        </p:tav>
                                        <p:tav tm="100000">
                                          <p:val>
                                            <p:strVal val="#ppt_x"/>
                                          </p:val>
                                        </p:tav>
                                      </p:tavLst>
                                    </p:anim>
                                    <p:anim calcmode="lin" valueType="num">
                                      <p:cBhvr additive="base">
                                        <p:cTn id="199" dur="1500" fill="hold"/>
                                        <p:tgtEl>
                                          <p:spTgt spid="18"/>
                                        </p:tgtEl>
                                        <p:attrNameLst>
                                          <p:attrName>ppt_y</p:attrName>
                                        </p:attrNameLst>
                                      </p:cBhvr>
                                      <p:tavLst>
                                        <p:tav tm="0">
                                          <p:val>
                                            <p:strVal val="0-#ppt_h/2"/>
                                          </p:val>
                                        </p:tav>
                                        <p:tav tm="100000">
                                          <p:val>
                                            <p:strVal val="#ppt_y"/>
                                          </p:val>
                                        </p:tav>
                                      </p:tavLst>
                                    </p:anim>
                                  </p:childTnLst>
                                </p:cTn>
                              </p:par>
                              <p:par>
                                <p:cTn id="200" presetID="2" presetClass="entr" presetSubtype="1" fill="hold" nodeType="withEffect">
                                  <p:stCondLst>
                                    <p:cond delay="0"/>
                                  </p:stCondLst>
                                  <p:childTnLst>
                                    <p:set>
                                      <p:cBhvr>
                                        <p:cTn id="201" dur="1" fill="hold">
                                          <p:stCondLst>
                                            <p:cond delay="0"/>
                                          </p:stCondLst>
                                        </p:cTn>
                                        <p:tgtEl>
                                          <p:spTgt spid="19"/>
                                        </p:tgtEl>
                                        <p:attrNameLst>
                                          <p:attrName>style.visibility</p:attrName>
                                        </p:attrNameLst>
                                      </p:cBhvr>
                                      <p:to>
                                        <p:strVal val="visible"/>
                                      </p:to>
                                    </p:set>
                                    <p:anim calcmode="lin" valueType="num">
                                      <p:cBhvr additive="base">
                                        <p:cTn id="202" dur="1500" fill="hold"/>
                                        <p:tgtEl>
                                          <p:spTgt spid="19"/>
                                        </p:tgtEl>
                                        <p:attrNameLst>
                                          <p:attrName>ppt_x</p:attrName>
                                        </p:attrNameLst>
                                      </p:cBhvr>
                                      <p:tavLst>
                                        <p:tav tm="0">
                                          <p:val>
                                            <p:strVal val="#ppt_x"/>
                                          </p:val>
                                        </p:tav>
                                        <p:tav tm="100000">
                                          <p:val>
                                            <p:strVal val="#ppt_x"/>
                                          </p:val>
                                        </p:tav>
                                      </p:tavLst>
                                    </p:anim>
                                    <p:anim calcmode="lin" valueType="num">
                                      <p:cBhvr additive="base">
                                        <p:cTn id="203" dur="1500" fill="hold"/>
                                        <p:tgtEl>
                                          <p:spTgt spid="19"/>
                                        </p:tgtEl>
                                        <p:attrNameLst>
                                          <p:attrName>ppt_y</p:attrName>
                                        </p:attrNameLst>
                                      </p:cBhvr>
                                      <p:tavLst>
                                        <p:tav tm="0">
                                          <p:val>
                                            <p:strVal val="0-#ppt_h/2"/>
                                          </p:val>
                                        </p:tav>
                                        <p:tav tm="100000">
                                          <p:val>
                                            <p:strVal val="#ppt_y"/>
                                          </p:val>
                                        </p:tav>
                                      </p:tavLst>
                                    </p:anim>
                                  </p:childTnLst>
                                </p:cTn>
                              </p:par>
                              <p:par>
                                <p:cTn id="204" presetID="2" presetClass="entr" presetSubtype="1" fill="hold" nodeType="withEffect">
                                  <p:stCondLst>
                                    <p:cond delay="500"/>
                                  </p:stCondLst>
                                  <p:childTnLst>
                                    <p:set>
                                      <p:cBhvr>
                                        <p:cTn id="205" dur="1" fill="hold">
                                          <p:stCondLst>
                                            <p:cond delay="0"/>
                                          </p:stCondLst>
                                        </p:cTn>
                                        <p:tgtEl>
                                          <p:spTgt spid="5"/>
                                        </p:tgtEl>
                                        <p:attrNameLst>
                                          <p:attrName>style.visibility</p:attrName>
                                        </p:attrNameLst>
                                      </p:cBhvr>
                                      <p:to>
                                        <p:strVal val="visible"/>
                                      </p:to>
                                    </p:set>
                                    <p:anim calcmode="lin" valueType="num">
                                      <p:cBhvr additive="base">
                                        <p:cTn id="206" dur="1500" fill="hold"/>
                                        <p:tgtEl>
                                          <p:spTgt spid="5"/>
                                        </p:tgtEl>
                                        <p:attrNameLst>
                                          <p:attrName>ppt_x</p:attrName>
                                        </p:attrNameLst>
                                      </p:cBhvr>
                                      <p:tavLst>
                                        <p:tav tm="0">
                                          <p:val>
                                            <p:strVal val="#ppt_x"/>
                                          </p:val>
                                        </p:tav>
                                        <p:tav tm="100000">
                                          <p:val>
                                            <p:strVal val="#ppt_x"/>
                                          </p:val>
                                        </p:tav>
                                      </p:tavLst>
                                    </p:anim>
                                    <p:anim calcmode="lin" valueType="num">
                                      <p:cBhvr additive="base">
                                        <p:cTn id="207" dur="1500" fill="hold"/>
                                        <p:tgtEl>
                                          <p:spTgt spid="5"/>
                                        </p:tgtEl>
                                        <p:attrNameLst>
                                          <p:attrName>ppt_y</p:attrName>
                                        </p:attrNameLst>
                                      </p:cBhvr>
                                      <p:tavLst>
                                        <p:tav tm="0">
                                          <p:val>
                                            <p:strVal val="0-#ppt_h/2"/>
                                          </p:val>
                                        </p:tav>
                                        <p:tav tm="100000">
                                          <p:val>
                                            <p:strVal val="#ppt_y"/>
                                          </p:val>
                                        </p:tav>
                                      </p:tavLst>
                                    </p:anim>
                                  </p:childTnLst>
                                </p:cTn>
                              </p:par>
                              <p:par>
                                <p:cTn id="208" presetID="2" presetClass="entr" presetSubtype="1" fill="hold" nodeType="withEffect">
                                  <p:stCondLst>
                                    <p:cond delay="0"/>
                                  </p:stCondLst>
                                  <p:childTnLst>
                                    <p:set>
                                      <p:cBhvr>
                                        <p:cTn id="209" dur="1" fill="hold">
                                          <p:stCondLst>
                                            <p:cond delay="0"/>
                                          </p:stCondLst>
                                        </p:cTn>
                                        <p:tgtEl>
                                          <p:spTgt spid="24"/>
                                        </p:tgtEl>
                                        <p:attrNameLst>
                                          <p:attrName>style.visibility</p:attrName>
                                        </p:attrNameLst>
                                      </p:cBhvr>
                                      <p:to>
                                        <p:strVal val="visible"/>
                                      </p:to>
                                    </p:set>
                                    <p:anim calcmode="lin" valueType="num">
                                      <p:cBhvr additive="base">
                                        <p:cTn id="210" dur="1500" fill="hold"/>
                                        <p:tgtEl>
                                          <p:spTgt spid="24"/>
                                        </p:tgtEl>
                                        <p:attrNameLst>
                                          <p:attrName>ppt_x</p:attrName>
                                        </p:attrNameLst>
                                      </p:cBhvr>
                                      <p:tavLst>
                                        <p:tav tm="0">
                                          <p:val>
                                            <p:strVal val="#ppt_x"/>
                                          </p:val>
                                        </p:tav>
                                        <p:tav tm="100000">
                                          <p:val>
                                            <p:strVal val="#ppt_x"/>
                                          </p:val>
                                        </p:tav>
                                      </p:tavLst>
                                    </p:anim>
                                    <p:anim calcmode="lin" valueType="num">
                                      <p:cBhvr additive="base">
                                        <p:cTn id="211" dur="1500" fill="hold"/>
                                        <p:tgtEl>
                                          <p:spTgt spid="24"/>
                                        </p:tgtEl>
                                        <p:attrNameLst>
                                          <p:attrName>ppt_y</p:attrName>
                                        </p:attrNameLst>
                                      </p:cBhvr>
                                      <p:tavLst>
                                        <p:tav tm="0">
                                          <p:val>
                                            <p:strVal val="0-#ppt_h/2"/>
                                          </p:val>
                                        </p:tav>
                                        <p:tav tm="100000">
                                          <p:val>
                                            <p:strVal val="#ppt_y"/>
                                          </p:val>
                                        </p:tav>
                                      </p:tavLst>
                                    </p:anim>
                                  </p:childTnLst>
                                </p:cTn>
                              </p:par>
                              <p:par>
                                <p:cTn id="212" presetID="8" presetClass="emph" presetSubtype="0" fill="hold" nodeType="withEffect">
                                  <p:stCondLst>
                                    <p:cond delay="0"/>
                                  </p:stCondLst>
                                  <p:childTnLst>
                                    <p:animRot by="21600000">
                                      <p:cBhvr>
                                        <p:cTn id="213" dur="1500" fill="hold"/>
                                        <p:tgtEl>
                                          <p:spTgt spid="16"/>
                                        </p:tgtEl>
                                        <p:attrNameLst>
                                          <p:attrName>r</p:attrName>
                                        </p:attrNameLst>
                                      </p:cBhvr>
                                    </p:animRot>
                                  </p:childTnLst>
                                </p:cTn>
                              </p:par>
                              <p:par>
                                <p:cTn id="214" presetID="8" presetClass="emph" presetSubtype="0" fill="hold" nodeType="withEffect">
                                  <p:stCondLst>
                                    <p:cond delay="500"/>
                                  </p:stCondLst>
                                  <p:childTnLst>
                                    <p:animRot by="21600000">
                                      <p:cBhvr>
                                        <p:cTn id="215" dur="1500" fill="hold"/>
                                        <p:tgtEl>
                                          <p:spTgt spid="9"/>
                                        </p:tgtEl>
                                        <p:attrNameLst>
                                          <p:attrName>r</p:attrName>
                                        </p:attrNameLst>
                                      </p:cBhvr>
                                    </p:animRot>
                                  </p:childTnLst>
                                </p:cTn>
                              </p:par>
                              <p:par>
                                <p:cTn id="216" presetID="8" presetClass="emph" presetSubtype="0" fill="hold" nodeType="withEffect">
                                  <p:stCondLst>
                                    <p:cond delay="0"/>
                                  </p:stCondLst>
                                  <p:childTnLst>
                                    <p:animRot by="21600000">
                                      <p:cBhvr>
                                        <p:cTn id="217" dur="1500" fill="hold"/>
                                        <p:tgtEl>
                                          <p:spTgt spid="8"/>
                                        </p:tgtEl>
                                        <p:attrNameLst>
                                          <p:attrName>r</p:attrName>
                                        </p:attrNameLst>
                                      </p:cBhvr>
                                    </p:animRot>
                                  </p:childTnLst>
                                </p:cTn>
                              </p:par>
                              <p:par>
                                <p:cTn id="218" presetID="8" presetClass="emph" presetSubtype="0" fill="hold" nodeType="withEffect">
                                  <p:stCondLst>
                                    <p:cond delay="250"/>
                                  </p:stCondLst>
                                  <p:childTnLst>
                                    <p:animRot by="21600000">
                                      <p:cBhvr>
                                        <p:cTn id="219" dur="1500" fill="hold"/>
                                        <p:tgtEl>
                                          <p:spTgt spid="15"/>
                                        </p:tgtEl>
                                        <p:attrNameLst>
                                          <p:attrName>r</p:attrName>
                                        </p:attrNameLst>
                                      </p:cBhvr>
                                    </p:animRot>
                                  </p:childTnLst>
                                </p:cTn>
                              </p:par>
                              <p:par>
                                <p:cTn id="220" presetID="8" presetClass="emph" presetSubtype="0" fill="hold" nodeType="withEffect">
                                  <p:stCondLst>
                                    <p:cond delay="500"/>
                                  </p:stCondLst>
                                  <p:childTnLst>
                                    <p:animRot by="21600000">
                                      <p:cBhvr>
                                        <p:cTn id="221" dur="1500" fill="hold"/>
                                        <p:tgtEl>
                                          <p:spTgt spid="6"/>
                                        </p:tgtEl>
                                        <p:attrNameLst>
                                          <p:attrName>r</p:attrName>
                                        </p:attrNameLst>
                                      </p:cBhvr>
                                    </p:animRot>
                                  </p:childTnLst>
                                </p:cTn>
                              </p:par>
                              <p:par>
                                <p:cTn id="222" presetID="8" presetClass="emph" presetSubtype="0" fill="hold" nodeType="withEffect">
                                  <p:stCondLst>
                                    <p:cond delay="0"/>
                                  </p:stCondLst>
                                  <p:childTnLst>
                                    <p:animRot by="21600000">
                                      <p:cBhvr>
                                        <p:cTn id="223" dur="1500" fill="hold"/>
                                        <p:tgtEl>
                                          <p:spTgt spid="7"/>
                                        </p:tgtEl>
                                        <p:attrNameLst>
                                          <p:attrName>r</p:attrName>
                                        </p:attrNameLst>
                                      </p:cBhvr>
                                    </p:animRot>
                                  </p:childTnLst>
                                </p:cTn>
                              </p:par>
                              <p:par>
                                <p:cTn id="224" presetID="8" presetClass="emph" presetSubtype="0" fill="hold" nodeType="withEffect">
                                  <p:stCondLst>
                                    <p:cond delay="250"/>
                                  </p:stCondLst>
                                  <p:childTnLst>
                                    <p:animRot by="21600000">
                                      <p:cBhvr>
                                        <p:cTn id="225" dur="1500" fill="hold"/>
                                        <p:tgtEl>
                                          <p:spTgt spid="23"/>
                                        </p:tgtEl>
                                        <p:attrNameLst>
                                          <p:attrName>r</p:attrName>
                                        </p:attrNameLst>
                                      </p:cBhvr>
                                    </p:animRot>
                                  </p:childTnLst>
                                </p:cTn>
                              </p:par>
                              <p:par>
                                <p:cTn id="226" presetID="8" presetClass="emph" presetSubtype="0" fill="hold" nodeType="withEffect">
                                  <p:stCondLst>
                                    <p:cond delay="500"/>
                                  </p:stCondLst>
                                  <p:childTnLst>
                                    <p:animRot by="21600000">
                                      <p:cBhvr>
                                        <p:cTn id="227" dur="1500" fill="hold"/>
                                        <p:tgtEl>
                                          <p:spTgt spid="21"/>
                                        </p:tgtEl>
                                        <p:attrNameLst>
                                          <p:attrName>r</p:attrName>
                                        </p:attrNameLst>
                                      </p:cBhvr>
                                    </p:animRot>
                                  </p:childTnLst>
                                </p:cTn>
                              </p:par>
                              <p:par>
                                <p:cTn id="228" presetID="8" presetClass="emph" presetSubtype="0" fill="hold" nodeType="withEffect">
                                  <p:stCondLst>
                                    <p:cond delay="0"/>
                                  </p:stCondLst>
                                  <p:childTnLst>
                                    <p:animRot by="21600000">
                                      <p:cBhvr>
                                        <p:cTn id="229" dur="1500" fill="hold"/>
                                        <p:tgtEl>
                                          <p:spTgt spid="20"/>
                                        </p:tgtEl>
                                        <p:attrNameLst>
                                          <p:attrName>r</p:attrName>
                                        </p:attrNameLst>
                                      </p:cBhvr>
                                    </p:animRot>
                                  </p:childTnLst>
                                </p:cTn>
                              </p:par>
                              <p:par>
                                <p:cTn id="230" presetID="8" presetClass="emph" presetSubtype="0" fill="hold" nodeType="withEffect">
                                  <p:stCondLst>
                                    <p:cond delay="250"/>
                                  </p:stCondLst>
                                  <p:childTnLst>
                                    <p:animRot by="21600000">
                                      <p:cBhvr>
                                        <p:cTn id="231" dur="1500" fill="hold"/>
                                        <p:tgtEl>
                                          <p:spTgt spid="22"/>
                                        </p:tgtEl>
                                        <p:attrNameLst>
                                          <p:attrName>r</p:attrName>
                                        </p:attrNameLst>
                                      </p:cBhvr>
                                    </p:animRot>
                                  </p:childTnLst>
                                </p:cTn>
                              </p:par>
                              <p:par>
                                <p:cTn id="232" presetID="8" presetClass="emph" presetSubtype="0" fill="hold" nodeType="withEffect">
                                  <p:stCondLst>
                                    <p:cond delay="0"/>
                                  </p:stCondLst>
                                  <p:childTnLst>
                                    <p:animRot by="21600000">
                                      <p:cBhvr>
                                        <p:cTn id="233" dur="1500" fill="hold"/>
                                        <p:tgtEl>
                                          <p:spTgt spid="18"/>
                                        </p:tgtEl>
                                        <p:attrNameLst>
                                          <p:attrName>r</p:attrName>
                                        </p:attrNameLst>
                                      </p:cBhvr>
                                    </p:animRot>
                                  </p:childTnLst>
                                </p:cTn>
                              </p:par>
                              <p:par>
                                <p:cTn id="234" presetID="8" presetClass="emph" presetSubtype="0" fill="hold" nodeType="withEffect">
                                  <p:stCondLst>
                                    <p:cond delay="0"/>
                                  </p:stCondLst>
                                  <p:childTnLst>
                                    <p:animRot by="21600000">
                                      <p:cBhvr>
                                        <p:cTn id="235" dur="1500" fill="hold"/>
                                        <p:tgtEl>
                                          <p:spTgt spid="19"/>
                                        </p:tgtEl>
                                        <p:attrNameLst>
                                          <p:attrName>r</p:attrName>
                                        </p:attrNameLst>
                                      </p:cBhvr>
                                    </p:animRot>
                                  </p:childTnLst>
                                </p:cTn>
                              </p:par>
                              <p:par>
                                <p:cTn id="236" presetID="8" presetClass="emph" presetSubtype="0" fill="hold" nodeType="withEffect">
                                  <p:stCondLst>
                                    <p:cond delay="500"/>
                                  </p:stCondLst>
                                  <p:childTnLst>
                                    <p:animRot by="21600000">
                                      <p:cBhvr>
                                        <p:cTn id="237" dur="1500" fill="hold"/>
                                        <p:tgtEl>
                                          <p:spTgt spid="5"/>
                                        </p:tgtEl>
                                        <p:attrNameLst>
                                          <p:attrName>r</p:attrName>
                                        </p:attrNameLst>
                                      </p:cBhvr>
                                    </p:animRot>
                                  </p:childTnLst>
                                </p:cTn>
                              </p:par>
                              <p:par>
                                <p:cTn id="238" presetID="8" presetClass="emph" presetSubtype="0" fill="hold" nodeType="withEffect">
                                  <p:stCondLst>
                                    <p:cond delay="0"/>
                                  </p:stCondLst>
                                  <p:childTnLst>
                                    <p:animRot by="21600000">
                                      <p:cBhvr>
                                        <p:cTn id="239" dur="1500" fill="hold"/>
                                        <p:tgtEl>
                                          <p:spTgt spid="24"/>
                                        </p:tgtEl>
                                        <p:attrNameLst>
                                          <p:attrName>r</p:attrName>
                                        </p:attrNameLst>
                                      </p:cBhvr>
                                    </p:animRot>
                                  </p:childTnLst>
                                </p:cTn>
                              </p:par>
                            </p:childTnLst>
                          </p:cTn>
                        </p:par>
                        <p:par>
                          <p:cTn id="240" fill="hold">
                            <p:stCondLst>
                              <p:cond delay="9000"/>
                            </p:stCondLst>
                            <p:childTnLst>
                              <p:par>
                                <p:cTn id="241" presetID="37" presetClass="entr" presetSubtype="0" fill="hold" nodeType="afterEffect">
                                  <p:stCondLst>
                                    <p:cond delay="0"/>
                                  </p:stCondLst>
                                  <p:childTnLst>
                                    <p:set>
                                      <p:cBhvr>
                                        <p:cTn id="242" dur="1" fill="hold">
                                          <p:stCondLst>
                                            <p:cond delay="0"/>
                                          </p:stCondLst>
                                        </p:cTn>
                                        <p:tgtEl>
                                          <p:spTgt spid="39"/>
                                        </p:tgtEl>
                                        <p:attrNameLst>
                                          <p:attrName>style.visibility</p:attrName>
                                        </p:attrNameLst>
                                      </p:cBhvr>
                                      <p:to>
                                        <p:strVal val="visible"/>
                                      </p:to>
                                    </p:set>
                                    <p:animEffect transition="in" filter="fade">
                                      <p:cBhvr>
                                        <p:cTn id="243" dur="1250"/>
                                        <p:tgtEl>
                                          <p:spTgt spid="39"/>
                                        </p:tgtEl>
                                      </p:cBhvr>
                                    </p:animEffect>
                                    <p:anim calcmode="lin" valueType="num">
                                      <p:cBhvr>
                                        <p:cTn id="244" dur="1250" fill="hold"/>
                                        <p:tgtEl>
                                          <p:spTgt spid="39"/>
                                        </p:tgtEl>
                                        <p:attrNameLst>
                                          <p:attrName>ppt_x</p:attrName>
                                        </p:attrNameLst>
                                      </p:cBhvr>
                                      <p:tavLst>
                                        <p:tav tm="0">
                                          <p:val>
                                            <p:strVal val="#ppt_x"/>
                                          </p:val>
                                        </p:tav>
                                        <p:tav tm="100000">
                                          <p:val>
                                            <p:strVal val="#ppt_x"/>
                                          </p:val>
                                        </p:tav>
                                      </p:tavLst>
                                    </p:anim>
                                    <p:anim calcmode="lin" valueType="num">
                                      <p:cBhvr>
                                        <p:cTn id="245" dur="1125" decel="100000" fill="hold"/>
                                        <p:tgtEl>
                                          <p:spTgt spid="39"/>
                                        </p:tgtEl>
                                        <p:attrNameLst>
                                          <p:attrName>ppt_y</p:attrName>
                                        </p:attrNameLst>
                                      </p:cBhvr>
                                      <p:tavLst>
                                        <p:tav tm="0">
                                          <p:val>
                                            <p:strVal val="#ppt_y+1"/>
                                          </p:val>
                                        </p:tav>
                                        <p:tav tm="100000">
                                          <p:val>
                                            <p:strVal val="#ppt_y-.03"/>
                                          </p:val>
                                        </p:tav>
                                      </p:tavLst>
                                    </p:anim>
                                    <p:anim calcmode="lin" valueType="num">
                                      <p:cBhvr>
                                        <p:cTn id="246" dur="125" accel="100000" fill="hold">
                                          <p:stCondLst>
                                            <p:cond delay="1125"/>
                                          </p:stCondLst>
                                        </p:cTn>
                                        <p:tgtEl>
                                          <p:spTgt spid="39"/>
                                        </p:tgtEl>
                                        <p:attrNameLst>
                                          <p:attrName>ppt_y</p:attrName>
                                        </p:attrNameLst>
                                      </p:cBhvr>
                                      <p:tavLst>
                                        <p:tav tm="0">
                                          <p:val>
                                            <p:strVal val="#ppt_y-.03"/>
                                          </p:val>
                                        </p:tav>
                                        <p:tav tm="100000">
                                          <p:val>
                                            <p:strVal val="#ppt_y"/>
                                          </p:val>
                                        </p:tav>
                                      </p:tavLst>
                                    </p:anim>
                                  </p:childTnLst>
                                </p:cTn>
                              </p:par>
                              <p:par>
                                <p:cTn id="247" presetID="23" presetClass="entr" presetSubtype="16" fill="hold" nodeType="withEffect">
                                  <p:stCondLst>
                                    <p:cond delay="0"/>
                                  </p:stCondLst>
                                  <p:childTnLst>
                                    <p:set>
                                      <p:cBhvr>
                                        <p:cTn id="248" dur="1" fill="hold">
                                          <p:stCondLst>
                                            <p:cond delay="0"/>
                                          </p:stCondLst>
                                        </p:cTn>
                                        <p:tgtEl>
                                          <p:spTgt spid="39"/>
                                        </p:tgtEl>
                                        <p:attrNameLst>
                                          <p:attrName>style.visibility</p:attrName>
                                        </p:attrNameLst>
                                      </p:cBhvr>
                                      <p:to>
                                        <p:strVal val="visible"/>
                                      </p:to>
                                    </p:set>
                                    <p:anim calcmode="lin" valueType="num">
                                      <p:cBhvr>
                                        <p:cTn id="249" dur="1250" fill="hold"/>
                                        <p:tgtEl>
                                          <p:spTgt spid="39"/>
                                        </p:tgtEl>
                                        <p:attrNameLst>
                                          <p:attrName>ppt_w</p:attrName>
                                        </p:attrNameLst>
                                      </p:cBhvr>
                                      <p:tavLst>
                                        <p:tav tm="0">
                                          <p:val>
                                            <p:fltVal val="0"/>
                                          </p:val>
                                        </p:tav>
                                        <p:tav tm="100000">
                                          <p:val>
                                            <p:strVal val="#ppt_w"/>
                                          </p:val>
                                        </p:tav>
                                      </p:tavLst>
                                    </p:anim>
                                    <p:anim calcmode="lin" valueType="num">
                                      <p:cBhvr>
                                        <p:cTn id="250" dur="1250" fill="hold"/>
                                        <p:tgtEl>
                                          <p:spTgt spid="39"/>
                                        </p:tgtEl>
                                        <p:attrNameLst>
                                          <p:attrName>ppt_h</p:attrName>
                                        </p:attrNameLst>
                                      </p:cBhvr>
                                      <p:tavLst>
                                        <p:tav tm="0">
                                          <p:val>
                                            <p:fltVal val="0"/>
                                          </p:val>
                                        </p:tav>
                                        <p:tav tm="100000">
                                          <p:val>
                                            <p:strVal val="#ppt_h"/>
                                          </p:val>
                                        </p:tav>
                                      </p:tavLst>
                                    </p:anim>
                                  </p:childTnLst>
                                </p:cTn>
                              </p:par>
                            </p:childTnLst>
                          </p:cTn>
                        </p:par>
                        <p:par>
                          <p:cTn id="251" fill="hold">
                            <p:stCondLst>
                              <p:cond delay="10250"/>
                            </p:stCondLst>
                            <p:childTnLst>
                              <p:par>
                                <p:cTn id="252" presetID="31" presetClass="entr" presetSubtype="0" fill="hold" grpId="0" nodeType="afterEffect">
                                  <p:stCondLst>
                                    <p:cond delay="0"/>
                                  </p:stCondLst>
                                  <p:iterate type="lt">
                                    <p:tmPct val="5000"/>
                                  </p:iterate>
                                  <p:childTnLst>
                                    <p:set>
                                      <p:cBhvr>
                                        <p:cTn id="253" dur="1" fill="hold">
                                          <p:stCondLst>
                                            <p:cond delay="0"/>
                                          </p:stCondLst>
                                        </p:cTn>
                                        <p:tgtEl>
                                          <p:spTgt spid="44"/>
                                        </p:tgtEl>
                                        <p:attrNameLst>
                                          <p:attrName>style.visibility</p:attrName>
                                        </p:attrNameLst>
                                      </p:cBhvr>
                                      <p:to>
                                        <p:strVal val="visible"/>
                                      </p:to>
                                    </p:set>
                                    <p:anim calcmode="lin" valueType="num">
                                      <p:cBhvr>
                                        <p:cTn id="254" dur="1000" fill="hold"/>
                                        <p:tgtEl>
                                          <p:spTgt spid="44"/>
                                        </p:tgtEl>
                                        <p:attrNameLst>
                                          <p:attrName>ppt_w</p:attrName>
                                        </p:attrNameLst>
                                      </p:cBhvr>
                                      <p:tavLst>
                                        <p:tav tm="0">
                                          <p:val>
                                            <p:fltVal val="0"/>
                                          </p:val>
                                        </p:tav>
                                        <p:tav tm="100000">
                                          <p:val>
                                            <p:strVal val="#ppt_w"/>
                                          </p:val>
                                        </p:tav>
                                      </p:tavLst>
                                    </p:anim>
                                    <p:anim calcmode="lin" valueType="num">
                                      <p:cBhvr>
                                        <p:cTn id="255" dur="1000" fill="hold"/>
                                        <p:tgtEl>
                                          <p:spTgt spid="44"/>
                                        </p:tgtEl>
                                        <p:attrNameLst>
                                          <p:attrName>ppt_h</p:attrName>
                                        </p:attrNameLst>
                                      </p:cBhvr>
                                      <p:tavLst>
                                        <p:tav tm="0">
                                          <p:val>
                                            <p:fltVal val="0"/>
                                          </p:val>
                                        </p:tav>
                                        <p:tav tm="100000">
                                          <p:val>
                                            <p:strVal val="#ppt_h"/>
                                          </p:val>
                                        </p:tav>
                                      </p:tavLst>
                                    </p:anim>
                                    <p:anim calcmode="lin" valueType="num">
                                      <p:cBhvr>
                                        <p:cTn id="256" dur="1000" fill="hold"/>
                                        <p:tgtEl>
                                          <p:spTgt spid="44"/>
                                        </p:tgtEl>
                                        <p:attrNameLst>
                                          <p:attrName>style.rotation</p:attrName>
                                        </p:attrNameLst>
                                      </p:cBhvr>
                                      <p:tavLst>
                                        <p:tav tm="0">
                                          <p:val>
                                            <p:fltVal val="90"/>
                                          </p:val>
                                        </p:tav>
                                        <p:tav tm="100000">
                                          <p:val>
                                            <p:fltVal val="0"/>
                                          </p:val>
                                        </p:tav>
                                      </p:tavLst>
                                    </p:anim>
                                    <p:animEffect transition="in" filter="fade">
                                      <p:cBhvr>
                                        <p:cTn id="257" dur="1000"/>
                                        <p:tgtEl>
                                          <p:spTgt spid="44"/>
                                        </p:tgtEl>
                                      </p:cBhvr>
                                    </p:animEffect>
                                  </p:childTnLst>
                                </p:cTn>
                              </p:par>
                            </p:childTnLst>
                          </p:cTn>
                        </p:par>
                        <p:par>
                          <p:cTn id="258" fill="hold">
                            <p:stCondLst>
                              <p:cond delay="11550"/>
                            </p:stCondLst>
                            <p:childTnLst>
                              <p:par>
                                <p:cTn id="259" presetID="0" presetClass="path" presetSubtype="0" accel="50000" decel="50000" fill="hold" grpId="0" nodeType="afterEffect">
                                  <p:stCondLst>
                                    <p:cond delay="0"/>
                                  </p:stCondLst>
                                  <p:childTnLst>
                                    <p:animMotion origin="layout" path="M 7.77778E-6 -2.22222E-6 L 7.77778E-6 -2.22222E-6 C 0.00105 -0.01451 0.00087 -0.02932 0.0033 -0.04321 C 0.00487 -0.05093 0.00834 -0.0571 0.01146 -0.06358 C 0.01893 -0.07932 0.02744 -0.09043 0.03664 -0.10247 C 0.05018 -0.11975 0.04324 -0.11142 0.05851 -0.12068 C 0.06633 -0.12562 0.07657 -0.13426 0.0849 -0.13704 C 0.10087 -0.14259 0.1158 -0.14198 0.13212 -0.14321 L 0.15504 -0.14537 C 0.21997 -0.16358 0.18733 -0.1571 0.31598 -0.14136 C 0.32014 -0.14074 0.32362 -0.1355 0.32744 -0.13303 C 0.34098 -0.125 0.34133 -0.12809 0.35157 -0.11883 C 0.35209 -0.11821 0.35244 -0.11729 0.35278 -0.11667 L 0.354 -0.11667 " pathEditMode="relative" ptsTypes="AAAAAAAAAAAAAA">
                                      <p:cBhvr>
                                        <p:cTn id="260" dur="2000" fill="hold"/>
                                        <p:tgtEl>
                                          <p:spTgt spid="34"/>
                                        </p:tgtEl>
                                        <p:attrNameLst>
                                          <p:attrName>ppt_x</p:attrName>
                                          <p:attrName>ppt_y</p:attrName>
                                        </p:attrNameLst>
                                      </p:cBhvr>
                                    </p:animMotion>
                                  </p:childTnLst>
                                </p:cTn>
                              </p:par>
                              <p:par>
                                <p:cTn id="261" presetID="45" presetClass="entr" presetSubtype="0" fill="hold" grpId="1" nodeType="withEffect">
                                  <p:stCondLst>
                                    <p:cond delay="0"/>
                                  </p:stCondLst>
                                  <p:childTnLst>
                                    <p:set>
                                      <p:cBhvr>
                                        <p:cTn id="262" dur="1" fill="hold">
                                          <p:stCondLst>
                                            <p:cond delay="0"/>
                                          </p:stCondLst>
                                        </p:cTn>
                                        <p:tgtEl>
                                          <p:spTgt spid="34"/>
                                        </p:tgtEl>
                                        <p:attrNameLst>
                                          <p:attrName>style.visibility</p:attrName>
                                        </p:attrNameLst>
                                      </p:cBhvr>
                                      <p:to>
                                        <p:strVal val="visible"/>
                                      </p:to>
                                    </p:set>
                                    <p:animEffect transition="in" filter="fade">
                                      <p:cBhvr>
                                        <p:cTn id="263" dur="2000"/>
                                        <p:tgtEl>
                                          <p:spTgt spid="34"/>
                                        </p:tgtEl>
                                      </p:cBhvr>
                                    </p:animEffect>
                                    <p:anim calcmode="lin" valueType="num">
                                      <p:cBhvr>
                                        <p:cTn id="264" dur="2000" fill="hold"/>
                                        <p:tgtEl>
                                          <p:spTgt spid="34"/>
                                        </p:tgtEl>
                                        <p:attrNameLst>
                                          <p:attrName>ppt_w</p:attrName>
                                        </p:attrNameLst>
                                      </p:cBhvr>
                                      <p:tavLst>
                                        <p:tav tm="0" fmla="#ppt_w*sin(2.5*pi*$)">
                                          <p:val>
                                            <p:fltVal val="0"/>
                                          </p:val>
                                        </p:tav>
                                        <p:tav tm="100000">
                                          <p:val>
                                            <p:fltVal val="1"/>
                                          </p:val>
                                        </p:tav>
                                      </p:tavLst>
                                    </p:anim>
                                    <p:anim calcmode="lin" valueType="num">
                                      <p:cBhvr>
                                        <p:cTn id="265" dur="2000" fill="hold"/>
                                        <p:tgtEl>
                                          <p:spTgt spid="34"/>
                                        </p:tgtEl>
                                        <p:attrNameLst>
                                          <p:attrName>ppt_h</p:attrName>
                                        </p:attrNameLst>
                                      </p:cBhvr>
                                      <p:tavLst>
                                        <p:tav tm="0">
                                          <p:val>
                                            <p:strVal val="#ppt_h"/>
                                          </p:val>
                                        </p:tav>
                                        <p:tav tm="100000">
                                          <p:val>
                                            <p:strVal val="#ppt_h"/>
                                          </p:val>
                                        </p:tav>
                                      </p:tavLst>
                                    </p:anim>
                                  </p:childTnLst>
                                </p:cTn>
                              </p:par>
                              <p:par>
                                <p:cTn id="266" presetID="0" presetClass="path" presetSubtype="0" accel="50000" decel="50000" fill="hold" grpId="0" nodeType="withEffect">
                                  <p:stCondLst>
                                    <p:cond delay="250"/>
                                  </p:stCondLst>
                                  <p:childTnLst>
                                    <p:animMotion origin="layout" path="M 0 0 L 0 0 C -0.00278 -0.00432 -0.00538 -0.00864 -0.00816 -0.01235 C -0.01476 -0.0213 -0.01181 -0.01636 -0.01736 -0.02068 C -0.01892 -0.02161 -0.02031 -0.02315 -0.02187 -0.02469 C -0.02274 -0.02654 -0.02309 -0.02932 -0.02431 -0.03087 C -0.02674 -0.03457 -0.03038 -0.03549 -0.03333 -0.03673 C -0.03889 -0.04321 -0.03559 -0.04012 -0.04375 -0.04506 C -0.04496 -0.04568 -0.04618 -0.04599 -0.04722 -0.04722 C -0.0526 -0.0534 -0.04878 -0.05 -0.05642 -0.05309 C -0.05955 -0.05432 -0.06562 -0.05741 -0.06562 -0.05741 C -0.06667 -0.05864 -0.06788 -0.06019 -0.0691 -0.06142 C -0.07187 -0.06389 -0.07413 -0.06358 -0.07708 -0.06543 C -0.07865 -0.06667 -0.08021 -0.06821 -0.08177 -0.06945 C -0.08351 -0.07099 -0.08559 -0.07222 -0.0875 -0.07377 C -0.09271 -0.07716 -0.08976 -0.07469 -0.0967 -0.07778 C -0.09774 -0.07809 -0.09896 -0.07901 -0.1 -0.07963 C -0.10156 -0.08056 -0.10312 -0.08117 -0.10469 -0.08179 C -0.1059 -0.08241 -0.10694 -0.08333 -0.10816 -0.08395 C -0.11007 -0.08457 -0.11198 -0.08519 -0.11389 -0.0858 C -0.1151 -0.08735 -0.11597 -0.08889 -0.11736 -0.08982 C -0.11875 -0.09105 -0.12049 -0.09136 -0.12187 -0.09198 C -0.12309 -0.09259 -0.12431 -0.09321 -0.12535 -0.09414 C -0.12691 -0.09537 -0.12847 -0.09691 -0.13003 -0.09815 C -0.13108 -0.09908 -0.13229 -0.09938 -0.13333 -0.10031 C -0.13542 -0.10154 -0.13715 -0.1034 -0.13924 -0.10432 C -0.14253 -0.10556 -0.14601 -0.10556 -0.14948 -0.10617 C -0.15451 -0.10864 -0.15538 -0.10926 -0.16094 -0.11049 C -0.16476 -0.11111 -0.16875 -0.11173 -0.17257 -0.11235 C -0.17517 -0.11296 -0.17778 -0.11389 -0.18056 -0.11451 L -0.18976 -0.11636 L -0.2875 -0.11451 C -0.28976 -0.11451 -0.29201 -0.11296 -0.29427 -0.11235 C -0.29861 -0.11142 -0.30278 -0.11111 -0.30694 -0.11049 C -0.31371 -0.10648 -0.30729 -0.10988 -0.31736 -0.10617 C -0.32326 -0.10432 -0.32031 -0.10494 -0.32535 -0.10216 C -0.32691 -0.10154 -0.32847 -0.10093 -0.33003 -0.10031 C -0.33351 -0.09815 -0.33681 -0.09568 -0.34028 -0.09414 C -0.34184 -0.09352 -0.3434 -0.0929 -0.34496 -0.09198 C -0.34687 -0.09074 -0.34878 -0.0892 -0.35069 -0.08796 C -0.35677 -0.08395 -0.3566 -0.08426 -0.36215 -0.08179 C -0.3724 -0.07253 -0.36806 -0.07562 -0.37483 -0.07161 C -0.37969 -0.06512 -0.37951 -0.06482 -0.38507 -0.05926 C -0.38663 -0.05772 -0.38819 -0.05679 -0.38976 -0.05525 C -0.39219 -0.05278 -0.3941 -0.04938 -0.3967 -0.04722 C -0.39809 -0.04568 -0.39965 -0.04445 -0.40121 -0.0429 C -0.40312 -0.04105 -0.40503 -0.03858 -0.40694 -0.03673 C -0.41996 -0.02531 -0.39826 -0.04784 -0.4151 -0.03087 C -0.41615 -0.02963 -0.41736 -0.02778 -0.4184 -0.02654 C -0.41996 -0.025 -0.42153 -0.02408 -0.42309 -0.02253 C -0.42431 -0.0213 -0.42535 -0.01975 -0.42656 -0.01852 C -0.42795 -0.01698 -0.42969 -0.01574 -0.43108 -0.01451 C -0.43316 -0.01235 -0.4349 -0.01049 -0.43681 -0.00833 C -0.43802 -0.0071 -0.43906 -0.00525 -0.44028 -0.00432 C -0.44236 -0.00247 -0.44635 -0.00124 -0.44844 0 C -0.45295 0.00247 -0.45729 0.00679 -0.46215 0.00802 L -0.4783 0.01204 L -0.48628 0.01636 C -0.48785 0.01697 -0.48941 0.01728 -0.49097 0.01821 C -0.49479 0.02068 -0.49844 0.02407 -0.50243 0.02654 C -0.50729 0.02932 -0.50469 0.02809 -0.51042 0.03055 C -0.51701 0.03827 -0.51128 0.03272 -0.52309 0.03673 C -0.5316 0.03951 -0.52118 0.03765 -0.53003 0.0429 C -0.53108 0.04352 -0.53229 0.0429 -0.53333 0.0429 L -0.53333 0.0429 " pathEditMode="relative" ptsTypes="AAAAAAAAAAAAAAAAAAAAAAAAAAAAAAAAAAAAAAAAAAAAAAAAAAAAAAAAAAAAAAAAA">
                                      <p:cBhvr>
                                        <p:cTn id="267" dur="2000" fill="hold"/>
                                        <p:tgtEl>
                                          <p:spTgt spid="47"/>
                                        </p:tgtEl>
                                        <p:attrNameLst>
                                          <p:attrName>ppt_x</p:attrName>
                                          <p:attrName>ppt_y</p:attrName>
                                        </p:attrNameLst>
                                      </p:cBhvr>
                                    </p:animMotion>
                                  </p:childTnLst>
                                </p:cTn>
                              </p:par>
                              <p:par>
                                <p:cTn id="268" presetID="45" presetClass="entr" presetSubtype="0" fill="hold" grpId="1" nodeType="withEffect">
                                  <p:stCondLst>
                                    <p:cond delay="250"/>
                                  </p:stCondLst>
                                  <p:childTnLst>
                                    <p:set>
                                      <p:cBhvr>
                                        <p:cTn id="269" dur="1" fill="hold">
                                          <p:stCondLst>
                                            <p:cond delay="0"/>
                                          </p:stCondLst>
                                        </p:cTn>
                                        <p:tgtEl>
                                          <p:spTgt spid="47"/>
                                        </p:tgtEl>
                                        <p:attrNameLst>
                                          <p:attrName>style.visibility</p:attrName>
                                        </p:attrNameLst>
                                      </p:cBhvr>
                                      <p:to>
                                        <p:strVal val="visible"/>
                                      </p:to>
                                    </p:set>
                                    <p:animEffect transition="in" filter="fade">
                                      <p:cBhvr>
                                        <p:cTn id="270" dur="2000"/>
                                        <p:tgtEl>
                                          <p:spTgt spid="47"/>
                                        </p:tgtEl>
                                      </p:cBhvr>
                                    </p:animEffect>
                                    <p:anim calcmode="lin" valueType="num">
                                      <p:cBhvr>
                                        <p:cTn id="271" dur="2000" fill="hold"/>
                                        <p:tgtEl>
                                          <p:spTgt spid="47"/>
                                        </p:tgtEl>
                                        <p:attrNameLst>
                                          <p:attrName>ppt_w</p:attrName>
                                        </p:attrNameLst>
                                      </p:cBhvr>
                                      <p:tavLst>
                                        <p:tav tm="0" fmla="#ppt_w*sin(2.5*pi*$)">
                                          <p:val>
                                            <p:fltVal val="0"/>
                                          </p:val>
                                        </p:tav>
                                        <p:tav tm="100000">
                                          <p:val>
                                            <p:fltVal val="1"/>
                                          </p:val>
                                        </p:tav>
                                      </p:tavLst>
                                    </p:anim>
                                    <p:anim calcmode="lin" valueType="num">
                                      <p:cBhvr>
                                        <p:cTn id="272" dur="2000" fill="hold"/>
                                        <p:tgtEl>
                                          <p:spTgt spid="47"/>
                                        </p:tgtEl>
                                        <p:attrNameLst>
                                          <p:attrName>ppt_h</p:attrName>
                                        </p:attrNameLst>
                                      </p:cBhvr>
                                      <p:tavLst>
                                        <p:tav tm="0">
                                          <p:val>
                                            <p:strVal val="#ppt_h"/>
                                          </p:val>
                                        </p:tav>
                                        <p:tav tm="100000">
                                          <p:val>
                                            <p:strVal val="#ppt_h"/>
                                          </p:val>
                                        </p:tav>
                                      </p:tavLst>
                                    </p:anim>
                                  </p:childTnLst>
                                </p:cTn>
                              </p:par>
                              <p:par>
                                <p:cTn id="273" presetID="0" presetClass="path" presetSubtype="0" accel="50000" decel="50000" fill="hold" grpId="0" nodeType="withEffect">
                                  <p:stCondLst>
                                    <p:cond delay="0"/>
                                  </p:stCondLst>
                                  <p:childTnLst>
                                    <p:animMotion origin="layout" path="M 4.16667E-6 2.71605E-6 L 4.16667E-6 2.71605E-6 C 0.05156 -0.00833 0.02604 -0.00494 0.13559 2.71605E-6 C 0.14496 0.00031 0.14601 0.00463 0.15399 0.00803 C 0.15538 0.00895 0.15694 0.00926 0.15851 0.01019 C 0.16076 0.01142 0.16302 0.01327 0.16545 0.0142 L 0.16996 0.01636 C 0.17795 0.02562 0.17431 0.02284 0.18038 0.02654 C 0.18177 0.0287 0.18715 0.03673 0.18958 0.03889 C 0.19062 0.03982 0.19184 0.03982 0.19306 0.04074 C 0.19427 0.04198 0.19514 0.04383 0.19653 0.04506 C 0.20017 0.04815 0.20799 0.05309 0.20799 0.05309 C 0.20955 0.05586 0.21076 0.05895 0.2125 0.06142 C 0.21354 0.06266 0.2151 0.06204 0.21597 0.06327 C 0.21701 0.06482 0.21719 0.0679 0.21823 0.06945 C 0.21927 0.07099 0.22066 0.07068 0.2217 0.07161 C 0.22326 0.07284 0.22483 0.07407 0.22639 0.07562 C 0.22795 0.07747 0.22934 0.07994 0.2309 0.08179 C 0.23246 0.08333 0.23403 0.08426 0.23559 0.0858 C 0.2375 0.08827 0.23924 0.09167 0.24132 0.09414 C 0.24375 0.09691 0.24913 0.10031 0.25156 0.10216 C 0.25799 0.11327 0.25191 0.10432 0.26198 0.11235 C 0.27222 0.12037 0.25781 0.11327 0.26996 0.11852 C 0.27153 0.12006 0.27309 0.1213 0.27465 0.12253 C 0.27569 0.12346 0.27691 0.12377 0.27812 0.12469 C 0.27934 0.12593 0.28021 0.12778 0.28142 0.1287 C 0.29687 0.14043 0.27309 0.11821 0.29184 0.13488 C 0.29392 0.13673 0.29566 0.1392 0.29757 0.14105 C 0.29948 0.14259 0.30139 0.14383 0.3033 0.14506 C 0.30556 0.14661 0.31024 0.14907 0.31024 0.14907 C 0.31146 0.15062 0.3125 0.15216 0.31371 0.1534 C 0.31597 0.15494 0.32066 0.15741 0.32066 0.15741 C 0.32778 0.16605 0.32031 0.15803 0.32743 0.16358 C 0.33819 0.17191 0.33038 0.1679 0.33889 0.17161 C 0.34757 0.1821 0.33663 0.17006 0.34705 0.17778 C 0.34826 0.1787 0.34948 0.18025 0.35052 0.18179 C 0.35174 0.18364 0.35243 0.18673 0.35382 0.18796 C 0.35573 0.18951 0.35781 0.18951 0.35972 0.19012 C 0.3625 0.19352 0.36441 0.19599 0.36771 0.19815 C 0.3691 0.19938 0.37083 0.19969 0.37222 0.20031 C 0.37604 0.20185 0.37812 0.20185 0.38142 0.20432 C 0.38299 0.20556 0.38437 0.20741 0.38611 0.20864 C 0.38906 0.21019 0.39236 0.2108 0.39531 0.21266 C 0.39757 0.21389 0.39983 0.21574 0.40226 0.21667 C 0.40365 0.21728 0.40521 0.2179 0.40677 0.21883 C 0.40677 0.21883 0.41545 0.22377 0.41719 0.225 C 0.41823 0.22562 0.41944 0.22654 0.42049 0.22685 C 0.42292 0.22747 0.42517 0.22809 0.42743 0.22901 C 0.43941 0.23364 0.41996 0.22747 0.43559 0.23519 C 0.43819 0.23642 0.4408 0.23642 0.44358 0.23704 C 0.44549 0.23858 0.4474 0.24012 0.44931 0.24136 C 0.45243 0.24321 0.46528 0.24722 0.46545 0.24722 C 0.46736 0.24815 0.46927 0.24815 0.47118 0.24938 C 0.47344 0.25062 0.47569 0.25309 0.47795 0.2534 L 0.49306 0.25556 C 0.49531 0.25617 0.49757 0.25679 0.49983 0.25772 C 0.50365 0.25895 0.50746 0.26111 0.51128 0.26173 L 0.52517 0.26358 C 0.53941 0.26883 0.51962 0.26204 0.54358 0.2679 C 0.56007 0.27161 0.52899 0.26852 0.55729 0.27191 C 0.57448 0.27407 0.57413 0.27377 0.58385 0.27377 L 0.58385 0.27377 " pathEditMode="relative" ptsTypes="AAAAAAAAAAAAAAAAAAAAAAAAAAAAAAAAAAAAAAAAAAAAAAAAAAAAAAAAAAAAAA">
                                      <p:cBhvr>
                                        <p:cTn id="274" dur="2000" fill="hold"/>
                                        <p:tgtEl>
                                          <p:spTgt spid="48"/>
                                        </p:tgtEl>
                                        <p:attrNameLst>
                                          <p:attrName>ppt_x</p:attrName>
                                          <p:attrName>ppt_y</p:attrName>
                                        </p:attrNameLst>
                                      </p:cBhvr>
                                    </p:animMotion>
                                  </p:childTnLst>
                                </p:cTn>
                              </p:par>
                              <p:par>
                                <p:cTn id="275" presetID="45" presetClass="entr" presetSubtype="0" fill="hold" grpId="1" nodeType="withEffect">
                                  <p:stCondLst>
                                    <p:cond delay="0"/>
                                  </p:stCondLst>
                                  <p:childTnLst>
                                    <p:set>
                                      <p:cBhvr>
                                        <p:cTn id="276" dur="1" fill="hold">
                                          <p:stCondLst>
                                            <p:cond delay="0"/>
                                          </p:stCondLst>
                                        </p:cTn>
                                        <p:tgtEl>
                                          <p:spTgt spid="48"/>
                                        </p:tgtEl>
                                        <p:attrNameLst>
                                          <p:attrName>style.visibility</p:attrName>
                                        </p:attrNameLst>
                                      </p:cBhvr>
                                      <p:to>
                                        <p:strVal val="visible"/>
                                      </p:to>
                                    </p:set>
                                    <p:animEffect transition="in" filter="fade">
                                      <p:cBhvr>
                                        <p:cTn id="277" dur="2000"/>
                                        <p:tgtEl>
                                          <p:spTgt spid="48"/>
                                        </p:tgtEl>
                                      </p:cBhvr>
                                    </p:animEffect>
                                    <p:anim calcmode="lin" valueType="num">
                                      <p:cBhvr>
                                        <p:cTn id="278" dur="2000" fill="hold"/>
                                        <p:tgtEl>
                                          <p:spTgt spid="48"/>
                                        </p:tgtEl>
                                        <p:attrNameLst>
                                          <p:attrName>ppt_w</p:attrName>
                                        </p:attrNameLst>
                                      </p:cBhvr>
                                      <p:tavLst>
                                        <p:tav tm="0" fmla="#ppt_w*sin(2.5*pi*$)">
                                          <p:val>
                                            <p:fltVal val="0"/>
                                          </p:val>
                                        </p:tav>
                                        <p:tav tm="100000">
                                          <p:val>
                                            <p:fltVal val="1"/>
                                          </p:val>
                                        </p:tav>
                                      </p:tavLst>
                                    </p:anim>
                                    <p:anim calcmode="lin" valueType="num">
                                      <p:cBhvr>
                                        <p:cTn id="279" dur="2000" fill="hold"/>
                                        <p:tgtEl>
                                          <p:spTgt spid="48"/>
                                        </p:tgtEl>
                                        <p:attrNameLst>
                                          <p:attrName>ppt_h</p:attrName>
                                        </p:attrNameLst>
                                      </p:cBhvr>
                                      <p:tavLst>
                                        <p:tav tm="0">
                                          <p:val>
                                            <p:strVal val="#ppt_h"/>
                                          </p:val>
                                        </p:tav>
                                        <p:tav tm="100000">
                                          <p:val>
                                            <p:strVal val="#ppt_h"/>
                                          </p:val>
                                        </p:tav>
                                      </p:tavLst>
                                    </p:anim>
                                  </p:childTnLst>
                                </p:cTn>
                              </p:par>
                              <p:par>
                                <p:cTn id="280" presetID="0" presetClass="path" presetSubtype="0" accel="50000" decel="50000" fill="hold" grpId="0" nodeType="withEffect">
                                  <p:stCondLst>
                                    <p:cond delay="250"/>
                                  </p:stCondLst>
                                  <p:childTnLst>
                                    <p:animMotion origin="layout" path="M 8.61111E-6 8.64198E-7 L 8.61111E-6 8.64198E-7 C -0.00312 0.00679 -0.00538 0.01512 -0.0092 0.02037 C -0.01545 0.0284 -0.02291 0.03364 -0.03003 0.03889 C -0.04999 0.0534 -0.05642 0.05401 -0.07708 0.06142 C -0.09808 0.05864 -0.11926 0.05741 -0.14027 0.05309 C -0.15069 0.05093 -0.17135 0.03704 -0.18055 0.03272 C -0.18767 0.02932 -0.19513 0.02685 -0.20242 0.02438 C -0.21857 0.01944 -0.23281 0.01883 -0.24947 0.01636 C -0.31024 0.0071 -0.23124 0.01759 -0.3059 0.00802 C -0.33229 0.00864 -0.35867 0.00833 -0.38506 0.01019 C -0.39062 0.01049 -0.39583 0.01358 -0.40121 0.0142 C -0.41683 0.01636 -0.43263 0.01698 -0.44843 0.01821 C -0.45069 0.01883 -0.45295 0.01975 -0.4552 0.02037 C -0.4644 0.02253 -0.47378 0.02377 -0.48281 0.02654 C -0.48906 0.0284 -0.49496 0.03241 -0.50121 0.03457 C -0.51076 0.03796 -0.52048 0.03951 -0.53003 0.0429 C -0.53801 0.04568 -0.546 0.05062 -0.55416 0.05309 C -0.57777 0.06049 -0.57899 0.05926 -0.59999 0.05926 L -0.59999 0.05926 " pathEditMode="relative" ptsTypes="AAAAAAAAAAAAAAAAAAAA">
                                      <p:cBhvr>
                                        <p:cTn id="281" dur="2000" fill="hold"/>
                                        <p:tgtEl>
                                          <p:spTgt spid="49"/>
                                        </p:tgtEl>
                                        <p:attrNameLst>
                                          <p:attrName>ppt_x</p:attrName>
                                          <p:attrName>ppt_y</p:attrName>
                                        </p:attrNameLst>
                                      </p:cBhvr>
                                    </p:animMotion>
                                  </p:childTnLst>
                                </p:cTn>
                              </p:par>
                              <p:par>
                                <p:cTn id="282" presetID="45" presetClass="entr" presetSubtype="0" fill="hold" grpId="1" nodeType="withEffect">
                                  <p:stCondLst>
                                    <p:cond delay="250"/>
                                  </p:stCondLst>
                                  <p:childTnLst>
                                    <p:set>
                                      <p:cBhvr>
                                        <p:cTn id="283" dur="1" fill="hold">
                                          <p:stCondLst>
                                            <p:cond delay="0"/>
                                          </p:stCondLst>
                                        </p:cTn>
                                        <p:tgtEl>
                                          <p:spTgt spid="49"/>
                                        </p:tgtEl>
                                        <p:attrNameLst>
                                          <p:attrName>style.visibility</p:attrName>
                                        </p:attrNameLst>
                                      </p:cBhvr>
                                      <p:to>
                                        <p:strVal val="visible"/>
                                      </p:to>
                                    </p:set>
                                    <p:animEffect transition="in" filter="fade">
                                      <p:cBhvr>
                                        <p:cTn id="284" dur="2000"/>
                                        <p:tgtEl>
                                          <p:spTgt spid="49"/>
                                        </p:tgtEl>
                                      </p:cBhvr>
                                    </p:animEffect>
                                    <p:anim calcmode="lin" valueType="num">
                                      <p:cBhvr>
                                        <p:cTn id="285" dur="2000" fill="hold"/>
                                        <p:tgtEl>
                                          <p:spTgt spid="49"/>
                                        </p:tgtEl>
                                        <p:attrNameLst>
                                          <p:attrName>ppt_w</p:attrName>
                                        </p:attrNameLst>
                                      </p:cBhvr>
                                      <p:tavLst>
                                        <p:tav tm="0" fmla="#ppt_w*sin(2.5*pi*$)">
                                          <p:val>
                                            <p:fltVal val="0"/>
                                          </p:val>
                                        </p:tav>
                                        <p:tav tm="100000">
                                          <p:val>
                                            <p:fltVal val="1"/>
                                          </p:val>
                                        </p:tav>
                                      </p:tavLst>
                                    </p:anim>
                                    <p:anim calcmode="lin" valueType="num">
                                      <p:cBhvr>
                                        <p:cTn id="286" dur="2000" fill="hold"/>
                                        <p:tgtEl>
                                          <p:spTgt spid="49"/>
                                        </p:tgtEl>
                                        <p:attrNameLst>
                                          <p:attrName>ppt_h</p:attrName>
                                        </p:attrNameLst>
                                      </p:cBhvr>
                                      <p:tavLst>
                                        <p:tav tm="0">
                                          <p:val>
                                            <p:strVal val="#ppt_h"/>
                                          </p:val>
                                        </p:tav>
                                        <p:tav tm="100000">
                                          <p:val>
                                            <p:strVal val="#ppt_h"/>
                                          </p:val>
                                        </p:tav>
                                      </p:tavLst>
                                    </p:anim>
                                  </p:childTnLst>
                                </p:cTn>
                              </p:par>
                            </p:childTnLst>
                          </p:cTn>
                        </p:par>
                        <p:par>
                          <p:cTn id="287" fill="hold">
                            <p:stCondLst>
                              <p:cond delay="13800"/>
                            </p:stCondLst>
                            <p:childTnLst>
                              <p:par>
                                <p:cTn id="288" presetID="47" presetClass="entr" presetSubtype="0" fill="hold" grpId="0" nodeType="afterEffect">
                                  <p:stCondLst>
                                    <p:cond delay="0"/>
                                  </p:stCondLst>
                                  <p:childTnLst>
                                    <p:set>
                                      <p:cBhvr>
                                        <p:cTn id="289" dur="1" fill="hold">
                                          <p:stCondLst>
                                            <p:cond delay="0"/>
                                          </p:stCondLst>
                                        </p:cTn>
                                        <p:tgtEl>
                                          <p:spTgt spid="46"/>
                                        </p:tgtEl>
                                        <p:attrNameLst>
                                          <p:attrName>style.visibility</p:attrName>
                                        </p:attrNameLst>
                                      </p:cBhvr>
                                      <p:to>
                                        <p:strVal val="visible"/>
                                      </p:to>
                                    </p:set>
                                    <p:animEffect transition="in" filter="fade">
                                      <p:cBhvr>
                                        <p:cTn id="290" dur="1000"/>
                                        <p:tgtEl>
                                          <p:spTgt spid="46"/>
                                        </p:tgtEl>
                                      </p:cBhvr>
                                    </p:animEffect>
                                    <p:anim calcmode="lin" valueType="num">
                                      <p:cBhvr>
                                        <p:cTn id="291" dur="1000" fill="hold"/>
                                        <p:tgtEl>
                                          <p:spTgt spid="46"/>
                                        </p:tgtEl>
                                        <p:attrNameLst>
                                          <p:attrName>ppt_x</p:attrName>
                                        </p:attrNameLst>
                                      </p:cBhvr>
                                      <p:tavLst>
                                        <p:tav tm="0">
                                          <p:val>
                                            <p:strVal val="#ppt_x"/>
                                          </p:val>
                                        </p:tav>
                                        <p:tav tm="100000">
                                          <p:val>
                                            <p:strVal val="#ppt_x"/>
                                          </p:val>
                                        </p:tav>
                                      </p:tavLst>
                                    </p:anim>
                                    <p:anim calcmode="lin" valueType="num">
                                      <p:cBhvr>
                                        <p:cTn id="292" dur="1000" fill="hold"/>
                                        <p:tgtEl>
                                          <p:spTgt spid="46"/>
                                        </p:tgtEl>
                                        <p:attrNameLst>
                                          <p:attrName>ppt_y</p:attrName>
                                        </p:attrNameLst>
                                      </p:cBhvr>
                                      <p:tavLst>
                                        <p:tav tm="0">
                                          <p:val>
                                            <p:strVal val="#ppt_y-.1"/>
                                          </p:val>
                                        </p:tav>
                                        <p:tav tm="100000">
                                          <p:val>
                                            <p:strVal val="#ppt_y"/>
                                          </p:val>
                                        </p:tav>
                                      </p:tavLst>
                                    </p:anim>
                                  </p:childTnLst>
                                </p:cTn>
                              </p:par>
                              <p:par>
                                <p:cTn id="293" presetID="47" presetClass="entr" presetSubtype="0" fill="hold" grpId="0" nodeType="withEffect">
                                  <p:stCondLst>
                                    <p:cond delay="0"/>
                                  </p:stCondLst>
                                  <p:childTnLst>
                                    <p:set>
                                      <p:cBhvr>
                                        <p:cTn id="294" dur="1" fill="hold">
                                          <p:stCondLst>
                                            <p:cond delay="0"/>
                                          </p:stCondLst>
                                        </p:cTn>
                                        <p:tgtEl>
                                          <p:spTgt spid="45"/>
                                        </p:tgtEl>
                                        <p:attrNameLst>
                                          <p:attrName>style.visibility</p:attrName>
                                        </p:attrNameLst>
                                      </p:cBhvr>
                                      <p:to>
                                        <p:strVal val="visible"/>
                                      </p:to>
                                    </p:set>
                                    <p:animEffect transition="in" filter="fade">
                                      <p:cBhvr>
                                        <p:cTn id="295" dur="1000"/>
                                        <p:tgtEl>
                                          <p:spTgt spid="45"/>
                                        </p:tgtEl>
                                      </p:cBhvr>
                                    </p:animEffect>
                                    <p:anim calcmode="lin" valueType="num">
                                      <p:cBhvr>
                                        <p:cTn id="296" dur="1000" fill="hold"/>
                                        <p:tgtEl>
                                          <p:spTgt spid="45"/>
                                        </p:tgtEl>
                                        <p:attrNameLst>
                                          <p:attrName>ppt_x</p:attrName>
                                        </p:attrNameLst>
                                      </p:cBhvr>
                                      <p:tavLst>
                                        <p:tav tm="0">
                                          <p:val>
                                            <p:strVal val="#ppt_x"/>
                                          </p:val>
                                        </p:tav>
                                        <p:tav tm="100000">
                                          <p:val>
                                            <p:strVal val="#ppt_x"/>
                                          </p:val>
                                        </p:tav>
                                      </p:tavLst>
                                    </p:anim>
                                    <p:anim calcmode="lin" valueType="num">
                                      <p:cBhvr>
                                        <p:cTn id="297" dur="1000" fill="hold"/>
                                        <p:tgtEl>
                                          <p:spTgt spid="45"/>
                                        </p:tgtEl>
                                        <p:attrNameLst>
                                          <p:attrName>ppt_y</p:attrName>
                                        </p:attrNameLst>
                                      </p:cBhvr>
                                      <p:tavLst>
                                        <p:tav tm="0">
                                          <p:val>
                                            <p:strVal val="#ppt_y-.1"/>
                                          </p:val>
                                        </p:tav>
                                        <p:tav tm="100000">
                                          <p:val>
                                            <p:strVal val="#ppt_y"/>
                                          </p:val>
                                        </p:tav>
                                      </p:tavLst>
                                    </p:anim>
                                  </p:childTnLst>
                                </p:cTn>
                              </p:par>
                            </p:childTnLst>
                          </p:cTn>
                        </p:par>
                        <p:par>
                          <p:cTn id="298" fill="hold">
                            <p:stCondLst>
                              <p:cond delay="14800"/>
                            </p:stCondLst>
                            <p:childTnLst>
                              <p:par>
                                <p:cTn id="299" presetID="2" presetClass="entr" presetSubtype="3" decel="38000" fill="hold" nodeType="afterEffect">
                                  <p:stCondLst>
                                    <p:cond delay="0"/>
                                  </p:stCondLst>
                                  <p:childTnLst>
                                    <p:set>
                                      <p:cBhvr>
                                        <p:cTn id="300" dur="1" fill="hold">
                                          <p:stCondLst>
                                            <p:cond delay="0"/>
                                          </p:stCondLst>
                                        </p:cTn>
                                        <p:tgtEl>
                                          <p:spTgt spid="50"/>
                                        </p:tgtEl>
                                        <p:attrNameLst>
                                          <p:attrName>style.visibility</p:attrName>
                                        </p:attrNameLst>
                                      </p:cBhvr>
                                      <p:to>
                                        <p:strVal val="visible"/>
                                      </p:to>
                                    </p:set>
                                    <p:anim calcmode="lin" valueType="num">
                                      <p:cBhvr additive="base">
                                        <p:cTn id="301" dur="1500" fill="hold"/>
                                        <p:tgtEl>
                                          <p:spTgt spid="50"/>
                                        </p:tgtEl>
                                        <p:attrNameLst>
                                          <p:attrName>ppt_x</p:attrName>
                                        </p:attrNameLst>
                                      </p:cBhvr>
                                      <p:tavLst>
                                        <p:tav tm="0">
                                          <p:val>
                                            <p:strVal val="1+#ppt_w/2"/>
                                          </p:val>
                                        </p:tav>
                                        <p:tav tm="100000">
                                          <p:val>
                                            <p:strVal val="#ppt_x"/>
                                          </p:val>
                                        </p:tav>
                                      </p:tavLst>
                                    </p:anim>
                                    <p:anim calcmode="lin" valueType="num">
                                      <p:cBhvr additive="base">
                                        <p:cTn id="302" dur="1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4" grpId="2" animBg="1"/>
      <p:bldP spid="44" grpId="0"/>
      <p:bldP spid="45" grpId="0" animBg="1"/>
      <p:bldP spid="46" grpId="0" animBg="1"/>
      <p:bldP spid="47" grpId="0" animBg="1"/>
      <p:bldP spid="47" grpId="1" animBg="1"/>
      <p:bldP spid="47" grpId="2" animBg="1"/>
      <p:bldP spid="48" grpId="0" animBg="1"/>
      <p:bldP spid="48" grpId="1" animBg="1"/>
      <p:bldP spid="48" grpId="2" animBg="1"/>
      <p:bldP spid="49" grpId="0" animBg="1"/>
      <p:bldP spid="49" grpId="1" animBg="1"/>
      <p:bldP spid="49"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12566" y="2464633"/>
            <a:ext cx="7778091" cy="1897892"/>
          </a:xfrm>
          <a:prstGeom prst="rect">
            <a:avLst/>
          </a:prstGeom>
        </p:spPr>
        <p:txBody>
          <a:bodyPr wrap="none">
            <a:spAutoFit/>
          </a:bodyPr>
          <a:lstStyle/>
          <a:p>
            <a:pPr lvl="0"/>
            <a:r>
              <a:rPr lang="vi-VN" altLang="zh-CN" sz="11733" b="1" dirty="0">
                <a:solidFill>
                  <a:srgbClr val="FFC000">
                    <a:lumMod val="20000"/>
                    <a:lumOff val="80000"/>
                  </a:srgbClr>
                </a:solidFill>
                <a:latin typeface="#9Slide03 Sympathique Alt" panose="02000506000000020002" pitchFamily="2" charset="0"/>
                <a:cs typeface="+mn-ea"/>
                <a:sym typeface="+mn-lt"/>
              </a:rPr>
              <a:t>Khởi động</a:t>
            </a:r>
            <a:endParaRPr lang="zh-CN" altLang="en-US" sz="11733" b="1" dirty="0">
              <a:solidFill>
                <a:srgbClr val="FFC000">
                  <a:lumMod val="20000"/>
                  <a:lumOff val="80000"/>
                </a:srgbClr>
              </a:solidFill>
              <a:latin typeface="#9Slide03 Sympathique Alt" panose="02000506000000020002" pitchFamily="2" charset="0"/>
              <a:cs typeface="+mn-ea"/>
              <a:sym typeface="+mn-lt"/>
            </a:endParaRPr>
          </a:p>
        </p:txBody>
      </p:sp>
      <p:sp>
        <p:nvSpPr>
          <p:cNvPr id="3" name="矩形 2"/>
          <p:cNvSpPr/>
          <p:nvPr/>
        </p:nvSpPr>
        <p:spPr>
          <a:xfrm>
            <a:off x="5552655" y="1430051"/>
            <a:ext cx="530915" cy="913007"/>
          </a:xfrm>
          <a:prstGeom prst="rect">
            <a:avLst/>
          </a:prstGeom>
        </p:spPr>
        <p:txBody>
          <a:bodyPr wrap="none">
            <a:spAutoFit/>
          </a:bodyPr>
          <a:lstStyle/>
          <a:p>
            <a:r>
              <a:rPr lang="en-US" altLang="zh-CN" sz="5333" b="1" dirty="0">
                <a:solidFill>
                  <a:schemeClr val="accent4">
                    <a:lumMod val="20000"/>
                    <a:lumOff val="80000"/>
                  </a:schemeClr>
                </a:solidFill>
                <a:cs typeface="+mn-ea"/>
                <a:sym typeface="+mn-lt"/>
              </a:rPr>
              <a:t>1</a:t>
            </a:r>
            <a:endParaRPr lang="zh-CN" altLang="en-US" sz="4800" dirty="0">
              <a:cs typeface="+mn-ea"/>
              <a:sym typeface="+mn-lt"/>
            </a:endParaRPr>
          </a:p>
        </p:txBody>
      </p:sp>
      <p:pic>
        <p:nvPicPr>
          <p:cNvPr id="4" name="Picture 3">
            <a:extLst>
              <a:ext uri="{FF2B5EF4-FFF2-40B4-BE49-F238E27FC236}">
                <a16:creationId xmlns:a16="http://schemas.microsoft.com/office/drawing/2014/main" id="{449268D4-E938-4781-AF78-396F1628053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0" b="89943" l="1900" r="96500">
                        <a14:foregroundMark x1="1900" y1="35200" x2="11800" y2="33714"/>
                        <a14:foregroundMark x1="11800" y1="33714" x2="11800" y2="33714"/>
                        <a14:foregroundMark x1="2100" y1="33371" x2="19400" y2="28000"/>
                        <a14:foregroundMark x1="19400" y1="28000" x2="19400" y2="28000"/>
                        <a14:foregroundMark x1="4600" y1="28343" x2="12700" y2="27200"/>
                        <a14:foregroundMark x1="12700" y1="27200" x2="12700" y2="27200"/>
                        <a14:foregroundMark x1="58300" y1="11200" x2="57800" y2="4000"/>
                        <a14:foregroundMark x1="76000" y1="28571" x2="80700" y2="24914"/>
                        <a14:foregroundMark x1="77500" y1="25486" x2="78900" y2="22171"/>
                        <a14:foregroundMark x1="93400" y1="38057" x2="96500" y2="32571"/>
                      </a14:backgroundRemoval>
                    </a14:imgEffect>
                  </a14:imgLayer>
                </a14:imgProps>
              </a:ext>
              <a:ext uri="{28A0092B-C50C-407E-A947-70E740481C1C}">
                <a14:useLocalDpi xmlns:a14="http://schemas.microsoft.com/office/drawing/2010/main" val="0"/>
              </a:ext>
            </a:extLst>
          </a:blip>
          <a:stretch>
            <a:fillRect/>
          </a:stretch>
        </p:blipFill>
        <p:spPr>
          <a:xfrm>
            <a:off x="1372983" y="633232"/>
            <a:ext cx="2542959" cy="2225089"/>
          </a:xfrm>
          <a:prstGeom prst="rect">
            <a:avLst/>
          </a:prstGeom>
        </p:spPr>
      </p:pic>
    </p:spTree>
    <p:extLst>
      <p:ext uri="{BB962C8B-B14F-4D97-AF65-F5344CB8AC3E}">
        <p14:creationId xmlns:p14="http://schemas.microsoft.com/office/powerpoint/2010/main" val="3876446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style.rotation</p:attrName>
                                        </p:attrNameLst>
                                      </p:cBhvr>
                                      <p:tavLst>
                                        <p:tav tm="0">
                                          <p:val>
                                            <p:fltVal val="360"/>
                                          </p:val>
                                        </p:tav>
                                        <p:tav tm="100000">
                                          <p:val>
                                            <p:fltVal val="0"/>
                                          </p:val>
                                        </p:tav>
                                      </p:tavLst>
                                    </p:anim>
                                    <p:animEffect transition="in" filter="fade">
                                      <p:cBhvr>
                                        <p:cTn id="10" dur="750"/>
                                        <p:tgtEl>
                                          <p:spTgt spid="3"/>
                                        </p:tgtEl>
                                      </p:cBhvr>
                                    </p:animEffect>
                                  </p:childTnLst>
                                </p:cTn>
                              </p:par>
                              <p:par>
                                <p:cTn id="11" presetID="53" presetClass="entr" presetSubtype="16" fill="hold" grpId="0" nodeType="withEffect">
                                  <p:stCondLst>
                                    <p:cond delay="1000"/>
                                  </p:stCondLst>
                                  <p:iterate type="lt">
                                    <p:tmPct val="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34" presetClass="emph" presetSubtype="0" fill="hold" grpId="1" nodeType="withEffect">
                                  <p:stCondLst>
                                    <p:cond delay="1500"/>
                                  </p:stCondLst>
                                  <p:iterate type="lt">
                                    <p:tmPct val="10000"/>
                                  </p:iterate>
                                  <p:childTnLst>
                                    <p:animMotion origin="layout" path="M 2.5E-6 0 L 2.5E-6 -0.07222 " pathEditMode="relative" rAng="0" ptsTypes="AA">
                                      <p:cBhvr>
                                        <p:cTn id="17" dur="250" accel="50000" decel="50000" autoRev="1" fill="hold">
                                          <p:stCondLst>
                                            <p:cond delay="0"/>
                                          </p:stCondLst>
                                        </p:cTn>
                                        <p:tgtEl>
                                          <p:spTgt spid="2"/>
                                        </p:tgtEl>
                                        <p:attrNameLst>
                                          <p:attrName>ppt_x</p:attrName>
                                          <p:attrName>ppt_y</p:attrName>
                                        </p:attrNameLst>
                                      </p:cBhvr>
                                      <p:rCtr x="0" y="-3611"/>
                                    </p:animMotion>
                                    <p:animRot by="1500000">
                                      <p:cBhvr>
                                        <p:cTn id="18" dur="125" fill="hold">
                                          <p:stCondLst>
                                            <p:cond delay="0"/>
                                          </p:stCondLst>
                                        </p:cTn>
                                        <p:tgtEl>
                                          <p:spTgt spid="2"/>
                                        </p:tgtEl>
                                        <p:attrNameLst>
                                          <p:attrName>r</p:attrName>
                                        </p:attrNameLst>
                                      </p:cBhvr>
                                    </p:animRot>
                                    <p:animRot by="-1500000">
                                      <p:cBhvr>
                                        <p:cTn id="19" dur="125" fill="hold">
                                          <p:stCondLst>
                                            <p:cond delay="125"/>
                                          </p:stCondLst>
                                        </p:cTn>
                                        <p:tgtEl>
                                          <p:spTgt spid="2"/>
                                        </p:tgtEl>
                                        <p:attrNameLst>
                                          <p:attrName>r</p:attrName>
                                        </p:attrNameLst>
                                      </p:cBhvr>
                                    </p:animRot>
                                    <p:animRot by="-1500000">
                                      <p:cBhvr>
                                        <p:cTn id="20" dur="125" fill="hold">
                                          <p:stCondLst>
                                            <p:cond delay="250"/>
                                          </p:stCondLst>
                                        </p:cTn>
                                        <p:tgtEl>
                                          <p:spTgt spid="2"/>
                                        </p:tgtEl>
                                        <p:attrNameLst>
                                          <p:attrName>r</p:attrName>
                                        </p:attrNameLst>
                                      </p:cBhvr>
                                    </p:animRot>
                                    <p:animRot by="1500000">
                                      <p:cBhvr>
                                        <p:cTn id="21" dur="125" fill="hold">
                                          <p:stCondLst>
                                            <p:cond delay="375"/>
                                          </p:stCondLst>
                                        </p:cTn>
                                        <p:tgtEl>
                                          <p:spTgt spid="2"/>
                                        </p:tgtEl>
                                        <p:attrNameLst>
                                          <p:attrName>r</p:attrName>
                                        </p:attrNameLst>
                                      </p:cBhvr>
                                    </p:animRot>
                                  </p:childTnLst>
                                </p:cTn>
                              </p:par>
                              <p:par>
                                <p:cTn id="22" presetID="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2201C7-DBA8-46A7-8558-A74E06DA3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33" y="1"/>
            <a:ext cx="10827932" cy="6803225"/>
          </a:xfrm>
          <a:prstGeom prst="rect">
            <a:avLst/>
          </a:prstGeom>
        </p:spPr>
      </p:pic>
      <p:sp>
        <p:nvSpPr>
          <p:cNvPr id="28680" name="Text Box 5">
            <a:extLst>
              <a:ext uri="{FF2B5EF4-FFF2-40B4-BE49-F238E27FC236}">
                <a16:creationId xmlns:a16="http://schemas.microsoft.com/office/drawing/2014/main" id="{55AE8804-98C1-4E14-8B1C-419A3C1F77EF}"/>
              </a:ext>
            </a:extLst>
          </p:cNvPr>
          <p:cNvSpPr txBox="1">
            <a:spLocks noChangeArrowheads="1"/>
          </p:cNvSpPr>
          <p:nvPr/>
        </p:nvSpPr>
        <p:spPr bwMode="auto">
          <a:xfrm>
            <a:off x="1688583" y="2192661"/>
            <a:ext cx="9144000" cy="1200329"/>
          </a:xfrm>
          <a:prstGeom prst="rect">
            <a:avLst/>
          </a:prstGeom>
          <a:noFill/>
          <a:ln w="57150">
            <a:solidFill>
              <a:schemeClr val="accent2">
                <a:lumMod val="75000"/>
              </a:schemeClr>
            </a:solid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Ăng</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co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vát</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là</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công</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trình</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kiến</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trúc</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nước</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nào</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p>
        </p:txBody>
      </p:sp>
      <p:sp>
        <p:nvSpPr>
          <p:cNvPr id="28681" name="Text Box 5">
            <a:extLst>
              <a:ext uri="{FF2B5EF4-FFF2-40B4-BE49-F238E27FC236}">
                <a16:creationId xmlns:a16="http://schemas.microsoft.com/office/drawing/2014/main" id="{B121DA8C-F769-4FF2-B40E-2FBBD747A70F}"/>
              </a:ext>
            </a:extLst>
          </p:cNvPr>
          <p:cNvSpPr txBox="1">
            <a:spLocks noChangeArrowheads="1"/>
          </p:cNvSpPr>
          <p:nvPr/>
        </p:nvSpPr>
        <p:spPr bwMode="auto">
          <a:xfrm>
            <a:off x="2471739" y="5105402"/>
            <a:ext cx="3086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c.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Lào</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28682" name="Text Box 5">
            <a:extLst>
              <a:ext uri="{FF2B5EF4-FFF2-40B4-BE49-F238E27FC236}">
                <a16:creationId xmlns:a16="http://schemas.microsoft.com/office/drawing/2014/main" id="{16AC9851-4352-42A9-B058-7ED0E94B0A69}"/>
              </a:ext>
            </a:extLst>
          </p:cNvPr>
          <p:cNvSpPr txBox="1">
            <a:spLocks noChangeArrowheads="1"/>
          </p:cNvSpPr>
          <p:nvPr/>
        </p:nvSpPr>
        <p:spPr bwMode="auto">
          <a:xfrm>
            <a:off x="2471740" y="3468354"/>
            <a:ext cx="3643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a.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Campuchia</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9" name="Text Box 5">
            <a:extLst>
              <a:ext uri="{FF2B5EF4-FFF2-40B4-BE49-F238E27FC236}">
                <a16:creationId xmlns:a16="http://schemas.microsoft.com/office/drawing/2014/main" id="{061433A3-7CDB-4C90-81DE-DDCD361A96E9}"/>
              </a:ext>
            </a:extLst>
          </p:cNvPr>
          <p:cNvSpPr txBox="1">
            <a:spLocks noChangeArrowheads="1"/>
          </p:cNvSpPr>
          <p:nvPr/>
        </p:nvSpPr>
        <p:spPr bwMode="auto">
          <a:xfrm>
            <a:off x="2471739" y="4339121"/>
            <a:ext cx="449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b.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Thái</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 Lan.</a:t>
            </a:r>
          </a:p>
        </p:txBody>
      </p:sp>
      <p:pic>
        <p:nvPicPr>
          <p:cNvPr id="10" name="Picture 9">
            <a:extLst>
              <a:ext uri="{FF2B5EF4-FFF2-40B4-BE49-F238E27FC236}">
                <a16:creationId xmlns:a16="http://schemas.microsoft.com/office/drawing/2014/main" id="{B366EDE5-5BCB-4BEE-A59D-A9401570D62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0" b="89943" l="1900" r="96500">
                        <a14:foregroundMark x1="1900" y1="35200" x2="11800" y2="33714"/>
                        <a14:foregroundMark x1="11800" y1="33714" x2="11800" y2="33714"/>
                        <a14:foregroundMark x1="2100" y1="33371" x2="19400" y2="28000"/>
                        <a14:foregroundMark x1="19400" y1="28000" x2="19400" y2="28000"/>
                        <a14:foregroundMark x1="4600" y1="28343" x2="12700" y2="27200"/>
                        <a14:foregroundMark x1="12700" y1="27200" x2="12700" y2="27200"/>
                        <a14:foregroundMark x1="58300" y1="11200" x2="57800" y2="4000"/>
                        <a14:foregroundMark x1="76000" y1="28571" x2="80700" y2="24914"/>
                        <a14:foregroundMark x1="77500" y1="25486" x2="78900" y2="22171"/>
                        <a14:foregroundMark x1="93400" y1="38057" x2="96500" y2="32571"/>
                      </a14:backgroundRemoval>
                    </a14:imgEffect>
                  </a14:imgLayer>
                </a14:imgProps>
              </a:ext>
              <a:ext uri="{28A0092B-C50C-407E-A947-70E740481C1C}">
                <a14:useLocalDpi xmlns:a14="http://schemas.microsoft.com/office/drawing/2010/main" val="0"/>
              </a:ext>
            </a:extLst>
          </a:blip>
          <a:stretch>
            <a:fillRect/>
          </a:stretch>
        </p:blipFill>
        <p:spPr>
          <a:xfrm>
            <a:off x="6967539" y="3691429"/>
            <a:ext cx="2542959" cy="222508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barn(inVertical)">
                                      <p:cBhvr>
                                        <p:cTn id="7" dur="500"/>
                                        <p:tgtEl>
                                          <p:spTgt spid="28680"/>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iterate type="lt">
                                    <p:tmPct val="0"/>
                                  </p:iterate>
                                  <p:childTnLst>
                                    <p:set>
                                      <p:cBhvr>
                                        <p:cTn id="10" dur="1" fill="hold">
                                          <p:stCondLst>
                                            <p:cond delay="0"/>
                                          </p:stCondLst>
                                        </p:cTn>
                                        <p:tgtEl>
                                          <p:spTgt spid="28682"/>
                                        </p:tgtEl>
                                        <p:attrNameLst>
                                          <p:attrName>style.visibility</p:attrName>
                                        </p:attrNameLst>
                                      </p:cBhvr>
                                      <p:to>
                                        <p:strVal val="visible"/>
                                      </p:to>
                                    </p:set>
                                    <p:animEffect transition="in" filter="barn(inVertical)">
                                      <p:cBhvr>
                                        <p:cTn id="11" dur="500"/>
                                        <p:tgtEl>
                                          <p:spTgt spid="28682"/>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8681"/>
                                        </p:tgtEl>
                                        <p:attrNameLst>
                                          <p:attrName>style.visibility</p:attrName>
                                        </p:attrNameLst>
                                      </p:cBhvr>
                                      <p:to>
                                        <p:strVal val="visible"/>
                                      </p:to>
                                    </p:set>
                                    <p:animEffect transition="in" filter="barn(inVertical)">
                                      <p:cBhvr>
                                        <p:cTn id="19" dur="500"/>
                                        <p:tgtEl>
                                          <p:spTgt spid="28681"/>
                                        </p:tgtEl>
                                      </p:cBhvr>
                                    </p:animEffect>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grpId="1" nodeType="clickEffect">
                                  <p:stCondLst>
                                    <p:cond delay="0"/>
                                  </p:stCondLst>
                                  <p:iterate type="lt">
                                    <p:tmPct val="4000"/>
                                  </p:iterate>
                                  <p:childTnLst>
                                    <p:set>
                                      <p:cBhvr override="childStyle">
                                        <p:cTn id="27" dur="500" fill="hold"/>
                                        <p:tgtEl>
                                          <p:spTgt spid="28682"/>
                                        </p:tgtEl>
                                        <p:attrNameLst>
                                          <p:attrName>style.color</p:attrName>
                                        </p:attrNameLst>
                                      </p:cBhvr>
                                      <p:to>
                                        <p:clrVal>
                                          <a:srgbClr val="FF0000"/>
                                        </p:clrVal>
                                      </p:to>
                                    </p:set>
                                    <p:set>
                                      <p:cBhvr>
                                        <p:cTn id="28" dur="500" fill="hold"/>
                                        <p:tgtEl>
                                          <p:spTgt spid="28682"/>
                                        </p:tgtEl>
                                        <p:attrNameLst>
                                          <p:attrName>fillcolor</p:attrName>
                                        </p:attrNameLst>
                                      </p:cBhvr>
                                      <p:to>
                                        <p:clrVal>
                                          <a:srgbClr val="FF0000"/>
                                        </p:clrVal>
                                      </p:to>
                                    </p:set>
                                    <p:set>
                                      <p:cBhvr>
                                        <p:cTn id="29" dur="500" fill="hold"/>
                                        <p:tgtEl>
                                          <p:spTgt spid="286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autoUpdateAnimBg="0"/>
      <p:bldP spid="28681" grpId="0" autoUpdateAnimBg="0"/>
      <p:bldP spid="28682" grpId="0" autoUpdateAnimBg="0"/>
      <p:bldP spid="28682" grpId="1"/>
      <p:bldP spid="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757194-FBAE-4026-96F8-46F618D37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33" y="1"/>
            <a:ext cx="10827932" cy="6803225"/>
          </a:xfrm>
          <a:prstGeom prst="rect">
            <a:avLst/>
          </a:prstGeom>
        </p:spPr>
      </p:pic>
      <p:sp>
        <p:nvSpPr>
          <p:cNvPr id="52226" name="Text Box 5">
            <a:extLst>
              <a:ext uri="{FF2B5EF4-FFF2-40B4-BE49-F238E27FC236}">
                <a16:creationId xmlns:a16="http://schemas.microsoft.com/office/drawing/2014/main" id="{5D2F0956-1B4D-4C1A-9870-4CFC2F72757C}"/>
              </a:ext>
            </a:extLst>
          </p:cNvPr>
          <p:cNvSpPr txBox="1">
            <a:spLocks noChangeArrowheads="1"/>
          </p:cNvSpPr>
          <p:nvPr/>
        </p:nvSpPr>
        <p:spPr bwMode="auto">
          <a:xfrm>
            <a:off x="2133600" y="904877"/>
            <a:ext cx="8091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600"/>
              </a:spcBef>
              <a:buNone/>
            </a:pPr>
            <a:endParaRPr lang="en-US" altLang="en-US" sz="3600" b="1">
              <a:latin typeface="Times New Roman" panose="02020603050405020304" pitchFamily="18" charset="0"/>
              <a:cs typeface="Times New Roman" panose="02020603050405020304" pitchFamily="18" charset="0"/>
            </a:endParaRPr>
          </a:p>
        </p:txBody>
      </p:sp>
      <p:sp>
        <p:nvSpPr>
          <p:cNvPr id="28680" name="Text Box 5">
            <a:extLst>
              <a:ext uri="{FF2B5EF4-FFF2-40B4-BE49-F238E27FC236}">
                <a16:creationId xmlns:a16="http://schemas.microsoft.com/office/drawing/2014/main" id="{6AE7B8D4-BC57-421F-B685-AD4AE01ED76F}"/>
              </a:ext>
            </a:extLst>
          </p:cNvPr>
          <p:cNvSpPr txBox="1">
            <a:spLocks noChangeArrowheads="1"/>
          </p:cNvSpPr>
          <p:nvPr/>
        </p:nvSpPr>
        <p:spPr bwMode="auto">
          <a:xfrm>
            <a:off x="2111375" y="2233614"/>
            <a:ext cx="7854876" cy="646331"/>
          </a:xfrm>
          <a:prstGeom prst="rect">
            <a:avLst/>
          </a:prstGeom>
          <a:noFill/>
          <a:ln w="57150">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Được</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xây</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dựng</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vào</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năm</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nào</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a:t>
            </a:r>
          </a:p>
        </p:txBody>
      </p:sp>
      <p:sp>
        <p:nvSpPr>
          <p:cNvPr id="28681" name="Text Box 5">
            <a:extLst>
              <a:ext uri="{FF2B5EF4-FFF2-40B4-BE49-F238E27FC236}">
                <a16:creationId xmlns:a16="http://schemas.microsoft.com/office/drawing/2014/main" id="{85DDC228-46E1-4B24-947C-088C84676F2B}"/>
              </a:ext>
            </a:extLst>
          </p:cNvPr>
          <p:cNvSpPr txBox="1">
            <a:spLocks noChangeArrowheads="1"/>
          </p:cNvSpPr>
          <p:nvPr/>
        </p:nvSpPr>
        <p:spPr bwMode="auto">
          <a:xfrm>
            <a:off x="2362201" y="3888791"/>
            <a:ext cx="4095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b.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Thế</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Kỉ</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 XI.</a:t>
            </a:r>
          </a:p>
        </p:txBody>
      </p:sp>
      <p:sp>
        <p:nvSpPr>
          <p:cNvPr id="28683" name="Text Box 5">
            <a:extLst>
              <a:ext uri="{FF2B5EF4-FFF2-40B4-BE49-F238E27FC236}">
                <a16:creationId xmlns:a16="http://schemas.microsoft.com/office/drawing/2014/main" id="{8176E205-FB69-48C5-8CDA-04C1CD54EE50}"/>
              </a:ext>
            </a:extLst>
          </p:cNvPr>
          <p:cNvSpPr txBox="1">
            <a:spLocks noChangeArrowheads="1"/>
          </p:cNvSpPr>
          <p:nvPr/>
        </p:nvSpPr>
        <p:spPr bwMode="auto">
          <a:xfrm>
            <a:off x="2362201" y="4805781"/>
            <a:ext cx="4592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c.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Thế</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Kỉ</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 XII.</a:t>
            </a:r>
          </a:p>
        </p:txBody>
      </p:sp>
      <p:sp>
        <p:nvSpPr>
          <p:cNvPr id="9" name="Text Box 5">
            <a:extLst>
              <a:ext uri="{FF2B5EF4-FFF2-40B4-BE49-F238E27FC236}">
                <a16:creationId xmlns:a16="http://schemas.microsoft.com/office/drawing/2014/main" id="{E1E3E303-5DE4-4A87-9C0C-D147FE528B03}"/>
              </a:ext>
            </a:extLst>
          </p:cNvPr>
          <p:cNvSpPr txBox="1">
            <a:spLocks noChangeArrowheads="1"/>
          </p:cNvSpPr>
          <p:nvPr/>
        </p:nvSpPr>
        <p:spPr bwMode="auto">
          <a:xfrm>
            <a:off x="2362200" y="2971802"/>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a.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Thế</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Kỉ</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 X.</a:t>
            </a:r>
          </a:p>
        </p:txBody>
      </p:sp>
      <p:pic>
        <p:nvPicPr>
          <p:cNvPr id="10" name="Picture 9">
            <a:extLst>
              <a:ext uri="{FF2B5EF4-FFF2-40B4-BE49-F238E27FC236}">
                <a16:creationId xmlns:a16="http://schemas.microsoft.com/office/drawing/2014/main" id="{1F884386-915A-49CC-A6EB-94D6572530C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0" b="89943" l="1900" r="96500">
                        <a14:foregroundMark x1="1900" y1="35200" x2="11800" y2="33714"/>
                        <a14:foregroundMark x1="11800" y1="33714" x2="11800" y2="33714"/>
                        <a14:foregroundMark x1="2100" y1="33371" x2="19400" y2="28000"/>
                        <a14:foregroundMark x1="19400" y1="28000" x2="19400" y2="28000"/>
                        <a14:foregroundMark x1="4600" y1="28343" x2="12700" y2="27200"/>
                        <a14:foregroundMark x1="12700" y1="27200" x2="12700" y2="27200"/>
                        <a14:foregroundMark x1="58300" y1="11200" x2="57800" y2="4000"/>
                        <a14:foregroundMark x1="76000" y1="28571" x2="80700" y2="24914"/>
                        <a14:foregroundMark x1="77500" y1="25486" x2="78900" y2="22171"/>
                        <a14:foregroundMark x1="93400" y1="38057" x2="96500" y2="32571"/>
                      </a14:backgroundRemoval>
                    </a14:imgEffect>
                  </a14:imgLayer>
                </a14:imgProps>
              </a:ext>
              <a:ext uri="{28A0092B-C50C-407E-A947-70E740481C1C}">
                <a14:useLocalDpi xmlns:a14="http://schemas.microsoft.com/office/drawing/2010/main" val="0"/>
              </a:ext>
            </a:extLst>
          </a:blip>
          <a:stretch>
            <a:fillRect/>
          </a:stretch>
        </p:blipFill>
        <p:spPr>
          <a:xfrm>
            <a:off x="6755842" y="3370824"/>
            <a:ext cx="2542959" cy="222508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barn(inVertical)">
                                      <p:cBhvr>
                                        <p:cTn id="7" dur="500"/>
                                        <p:tgtEl>
                                          <p:spTgt spid="28680"/>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8681"/>
                                        </p:tgtEl>
                                        <p:attrNameLst>
                                          <p:attrName>style.visibility</p:attrName>
                                        </p:attrNameLst>
                                      </p:cBhvr>
                                      <p:to>
                                        <p:strVal val="visible"/>
                                      </p:to>
                                    </p:set>
                                    <p:animEffect transition="in" filter="barn(inVertical)">
                                      <p:cBhvr>
                                        <p:cTn id="15" dur="500"/>
                                        <p:tgtEl>
                                          <p:spTgt spid="28681"/>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iterate type="lt">
                                    <p:tmPct val="0"/>
                                  </p:iterate>
                                  <p:childTnLst>
                                    <p:set>
                                      <p:cBhvr>
                                        <p:cTn id="18" dur="1" fill="hold">
                                          <p:stCondLst>
                                            <p:cond delay="0"/>
                                          </p:stCondLst>
                                        </p:cTn>
                                        <p:tgtEl>
                                          <p:spTgt spid="28683"/>
                                        </p:tgtEl>
                                        <p:attrNameLst>
                                          <p:attrName>style.visibility</p:attrName>
                                        </p:attrNameLst>
                                      </p:cBhvr>
                                      <p:to>
                                        <p:strVal val="visible"/>
                                      </p:to>
                                    </p:set>
                                    <p:animEffect transition="in" filter="barn(inVertical)">
                                      <p:cBhvr>
                                        <p:cTn id="19" dur="500"/>
                                        <p:tgtEl>
                                          <p:spTgt spid="28683"/>
                                        </p:tgtEl>
                                      </p:cBhvr>
                                    </p:animEffect>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grpId="1" nodeType="clickEffect">
                                  <p:stCondLst>
                                    <p:cond delay="0"/>
                                  </p:stCondLst>
                                  <p:iterate type="lt">
                                    <p:tmPct val="4000"/>
                                  </p:iterate>
                                  <p:childTnLst>
                                    <p:set>
                                      <p:cBhvr override="childStyle">
                                        <p:cTn id="27" dur="500" fill="hold"/>
                                        <p:tgtEl>
                                          <p:spTgt spid="28683"/>
                                        </p:tgtEl>
                                        <p:attrNameLst>
                                          <p:attrName>style.color</p:attrName>
                                        </p:attrNameLst>
                                      </p:cBhvr>
                                      <p:to>
                                        <p:clrVal>
                                          <a:srgbClr val="FF0000"/>
                                        </p:clrVal>
                                      </p:to>
                                    </p:set>
                                    <p:set>
                                      <p:cBhvr>
                                        <p:cTn id="28" dur="500" fill="hold"/>
                                        <p:tgtEl>
                                          <p:spTgt spid="28683"/>
                                        </p:tgtEl>
                                        <p:attrNameLst>
                                          <p:attrName>fillcolor</p:attrName>
                                        </p:attrNameLst>
                                      </p:cBhvr>
                                      <p:to>
                                        <p:clrVal>
                                          <a:srgbClr val="FF0000"/>
                                        </p:clrVal>
                                      </p:to>
                                    </p:set>
                                    <p:set>
                                      <p:cBhvr>
                                        <p:cTn id="29" dur="500" fill="hold"/>
                                        <p:tgtEl>
                                          <p:spTgt spid="286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autoUpdateAnimBg="0"/>
      <p:bldP spid="28681" grpId="0" autoUpdateAnimBg="0"/>
      <p:bldP spid="28683" grpId="0" autoUpdateAnimBg="0"/>
      <p:bldP spid="28683" grpId="1"/>
      <p:bldP spid="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8D86502-46BE-4E27-B5A7-5AF0EDC6E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33" y="1"/>
            <a:ext cx="10827932" cy="6803225"/>
          </a:xfrm>
          <a:prstGeom prst="rect">
            <a:avLst/>
          </a:prstGeom>
        </p:spPr>
      </p:pic>
      <p:sp>
        <p:nvSpPr>
          <p:cNvPr id="28680" name="Text Box 5">
            <a:extLst>
              <a:ext uri="{FF2B5EF4-FFF2-40B4-BE49-F238E27FC236}">
                <a16:creationId xmlns:a16="http://schemas.microsoft.com/office/drawing/2014/main" id="{917C67D8-7E36-409F-8AED-271CFC1275A5}"/>
              </a:ext>
            </a:extLst>
          </p:cNvPr>
          <p:cNvSpPr txBox="1">
            <a:spLocks noChangeArrowheads="1"/>
          </p:cNvSpPr>
          <p:nvPr/>
        </p:nvSpPr>
        <p:spPr bwMode="auto">
          <a:xfrm>
            <a:off x="2069804" y="2100053"/>
            <a:ext cx="8151629" cy="646331"/>
          </a:xfrm>
          <a:prstGeom prst="rect">
            <a:avLst/>
          </a:prstGeom>
          <a:noFill/>
          <a:ln w="38100">
            <a:solidFill>
              <a:schemeClr val="accent2">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Ăng</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co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vát</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là</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a:t>
            </a:r>
            <a:r>
              <a:rPr lang="en-US" altLang="en-US" sz="3600" b="1" i="1" dirty="0" err="1">
                <a:solidFill>
                  <a:schemeClr val="accent2">
                    <a:lumMod val="75000"/>
                  </a:schemeClr>
                </a:solidFill>
                <a:latin typeface="#9Slide04 SFU Fenice Bold" panose="00000700000000000000" pitchFamily="2" charset="0"/>
                <a:cs typeface="Times New Roman" panose="02020603050405020304" pitchFamily="18" charset="0"/>
              </a:rPr>
              <a:t>một</a:t>
            </a:r>
            <a:r>
              <a:rPr lang="en-US" altLang="en-US" sz="3600" b="1" i="1" dirty="0">
                <a:solidFill>
                  <a:schemeClr val="accent2">
                    <a:lumMod val="75000"/>
                  </a:schemeClr>
                </a:solidFill>
                <a:latin typeface="#9Slide04 SFU Fenice Bold" panose="00000700000000000000" pitchFamily="2" charset="0"/>
                <a:cs typeface="Times New Roman" panose="02020603050405020304" pitchFamily="18" charset="0"/>
              </a:rPr>
              <a:t> …. :</a:t>
            </a:r>
          </a:p>
        </p:txBody>
      </p:sp>
      <p:sp>
        <p:nvSpPr>
          <p:cNvPr id="9" name="Text Box 5">
            <a:extLst>
              <a:ext uri="{FF2B5EF4-FFF2-40B4-BE49-F238E27FC236}">
                <a16:creationId xmlns:a16="http://schemas.microsoft.com/office/drawing/2014/main" id="{79A32D48-66E3-42C5-9502-ACB9239C150B}"/>
              </a:ext>
            </a:extLst>
          </p:cNvPr>
          <p:cNvSpPr txBox="1">
            <a:spLocks noChangeArrowheads="1"/>
          </p:cNvSpPr>
          <p:nvPr/>
        </p:nvSpPr>
        <p:spPr bwMode="auto">
          <a:xfrm>
            <a:off x="2438401" y="3346451"/>
            <a:ext cx="3086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a.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Khu</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đền</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0" name="Text Box 5">
            <a:extLst>
              <a:ext uri="{FF2B5EF4-FFF2-40B4-BE49-F238E27FC236}">
                <a16:creationId xmlns:a16="http://schemas.microsoft.com/office/drawing/2014/main" id="{841DB102-ABDD-4B41-A080-5BC70A4BA6BE}"/>
              </a:ext>
            </a:extLst>
          </p:cNvPr>
          <p:cNvSpPr txBox="1">
            <a:spLocks noChangeArrowheads="1"/>
          </p:cNvSpPr>
          <p:nvPr/>
        </p:nvSpPr>
        <p:spPr bwMode="auto">
          <a:xfrm>
            <a:off x="2438401" y="4244977"/>
            <a:ext cx="3643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b.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Khu</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chợ</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1" name="Text Box 5">
            <a:extLst>
              <a:ext uri="{FF2B5EF4-FFF2-40B4-BE49-F238E27FC236}">
                <a16:creationId xmlns:a16="http://schemas.microsoft.com/office/drawing/2014/main" id="{0623DB1E-1582-4825-8F37-0D9D47A303A4}"/>
              </a:ext>
            </a:extLst>
          </p:cNvPr>
          <p:cNvSpPr txBox="1">
            <a:spLocks noChangeArrowheads="1"/>
          </p:cNvSpPr>
          <p:nvPr/>
        </p:nvSpPr>
        <p:spPr bwMode="auto">
          <a:xfrm>
            <a:off x="2438400" y="5145090"/>
            <a:ext cx="647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c.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Ngôi</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cs typeface="Times New Roman" panose="02020603050405020304" pitchFamily="18" charset="0"/>
              </a:rPr>
              <a:t>nhà</a:t>
            </a:r>
            <a:r>
              <a:rPr lang="en-US" altLang="en-US" sz="3600" b="1" dirty="0">
                <a:solidFill>
                  <a:schemeClr val="accent6">
                    <a:lumMod val="50000"/>
                  </a:schemeClr>
                </a:solidFill>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F15BC-93F1-4091-A13E-C46A122A6C9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0" b="89943" l="1900" r="96500">
                        <a14:foregroundMark x1="1900" y1="35200" x2="11800" y2="33714"/>
                        <a14:foregroundMark x1="11800" y1="33714" x2="11800" y2="33714"/>
                        <a14:foregroundMark x1="2100" y1="33371" x2="19400" y2="28000"/>
                        <a14:foregroundMark x1="19400" y1="28000" x2="19400" y2="28000"/>
                        <a14:foregroundMark x1="4600" y1="28343" x2="12700" y2="27200"/>
                        <a14:foregroundMark x1="12700" y1="27200" x2="12700" y2="27200"/>
                        <a14:foregroundMark x1="58300" y1="11200" x2="57800" y2="4000"/>
                        <a14:foregroundMark x1="76000" y1="28571" x2="80700" y2="24914"/>
                        <a14:foregroundMark x1="77500" y1="25486" x2="78900" y2="22171"/>
                        <a14:foregroundMark x1="93400" y1="38057" x2="96500" y2="32571"/>
                      </a14:backgroundRemoval>
                    </a14:imgEffect>
                  </a14:imgLayer>
                </a14:imgProps>
              </a:ext>
              <a:ext uri="{28A0092B-C50C-407E-A947-70E740481C1C}">
                <a14:useLocalDpi xmlns:a14="http://schemas.microsoft.com/office/drawing/2010/main" val="0"/>
              </a:ext>
            </a:extLst>
          </a:blip>
          <a:stretch>
            <a:fillRect/>
          </a:stretch>
        </p:blipFill>
        <p:spPr>
          <a:xfrm>
            <a:off x="6464645" y="3401613"/>
            <a:ext cx="2542959" cy="222508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barn(inVertical)">
                                      <p:cBhvr>
                                        <p:cTn id="7" dur="500"/>
                                        <p:tgtEl>
                                          <p:spTgt spid="28680"/>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iterate type="lt">
                                    <p:tmPct val="0"/>
                                  </p:iterate>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grpId="1" nodeType="clickEffect">
                                  <p:stCondLst>
                                    <p:cond delay="0"/>
                                  </p:stCondLst>
                                  <p:iterate type="lt">
                                    <p:tmPct val="4000"/>
                                  </p:iterate>
                                  <p:childTnLst>
                                    <p:set>
                                      <p:cBhvr override="childStyle">
                                        <p:cTn id="27" dur="500" fill="hold"/>
                                        <p:tgtEl>
                                          <p:spTgt spid="9"/>
                                        </p:tgtEl>
                                        <p:attrNameLst>
                                          <p:attrName>style.color</p:attrName>
                                        </p:attrNameLst>
                                      </p:cBhvr>
                                      <p:to>
                                        <p:clrVal>
                                          <a:srgbClr val="FF0000"/>
                                        </p:clrVal>
                                      </p:to>
                                    </p:set>
                                    <p:set>
                                      <p:cBhvr>
                                        <p:cTn id="28" dur="500" fill="hold"/>
                                        <p:tgtEl>
                                          <p:spTgt spid="9"/>
                                        </p:tgtEl>
                                        <p:attrNameLst>
                                          <p:attrName>fillcolor</p:attrName>
                                        </p:attrNameLst>
                                      </p:cBhvr>
                                      <p:to>
                                        <p:clrVal>
                                          <a:srgbClr val="FF0000"/>
                                        </p:clrVal>
                                      </p:to>
                                    </p:set>
                                    <p:set>
                                      <p:cBhvr>
                                        <p:cTn id="2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autoUpdateAnimBg="0"/>
      <p:bldP spid="9" grpId="0" autoUpdateAnimBg="0"/>
      <p:bldP spid="9" grpId="1"/>
      <p:bldP spid="10" grpId="0" autoUpdateAnimBg="0"/>
      <p:bldP spid="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00970" y="2505045"/>
            <a:ext cx="7544053" cy="1897892"/>
          </a:xfrm>
          <a:prstGeom prst="rect">
            <a:avLst/>
          </a:prstGeom>
        </p:spPr>
        <p:txBody>
          <a:bodyPr wrap="none">
            <a:spAutoFit/>
          </a:bodyPr>
          <a:lstStyle/>
          <a:p>
            <a:pPr lvl="0"/>
            <a:r>
              <a:rPr lang="vi-VN" altLang="zh-CN" sz="11733" b="1" dirty="0">
                <a:solidFill>
                  <a:srgbClr val="FFC000">
                    <a:lumMod val="20000"/>
                    <a:lumOff val="80000"/>
                  </a:srgbClr>
                </a:solidFill>
                <a:latin typeface="#9Slide03 Sympathique Alt" panose="02000506000000020002" pitchFamily="2" charset="0"/>
                <a:cs typeface="+mn-ea"/>
                <a:sym typeface="+mn-lt"/>
              </a:rPr>
              <a:t>Kh</a:t>
            </a:r>
            <a:r>
              <a:rPr lang="en-US" altLang="zh-CN" sz="11733" b="1" dirty="0" err="1">
                <a:solidFill>
                  <a:srgbClr val="FFC000">
                    <a:lumMod val="20000"/>
                    <a:lumOff val="80000"/>
                  </a:srgbClr>
                </a:solidFill>
                <a:latin typeface="#9Slide03 Sympathique Alt" panose="02000506000000020002" pitchFamily="2" charset="0"/>
                <a:cs typeface="+mn-ea"/>
                <a:sym typeface="+mn-lt"/>
              </a:rPr>
              <a:t>ám</a:t>
            </a:r>
            <a:r>
              <a:rPr lang="en-US" altLang="zh-CN" sz="11733" b="1" dirty="0">
                <a:solidFill>
                  <a:srgbClr val="FFC000">
                    <a:lumMod val="20000"/>
                    <a:lumOff val="80000"/>
                  </a:srgbClr>
                </a:solidFill>
                <a:latin typeface="#9Slide03 Sympathique Alt" panose="02000506000000020002" pitchFamily="2" charset="0"/>
                <a:cs typeface="+mn-ea"/>
                <a:sym typeface="+mn-lt"/>
              </a:rPr>
              <a:t> </a:t>
            </a:r>
            <a:r>
              <a:rPr lang="en-US" altLang="zh-CN" sz="11733" b="1" dirty="0" err="1">
                <a:solidFill>
                  <a:srgbClr val="FFC000">
                    <a:lumMod val="20000"/>
                    <a:lumOff val="80000"/>
                  </a:srgbClr>
                </a:solidFill>
                <a:latin typeface="#9Slide03 Sympathique Alt" panose="02000506000000020002" pitchFamily="2" charset="0"/>
                <a:cs typeface="+mn-ea"/>
                <a:sym typeface="+mn-lt"/>
              </a:rPr>
              <a:t>Phá</a:t>
            </a:r>
            <a:endParaRPr lang="zh-CN" altLang="en-US" sz="11733" b="1" dirty="0">
              <a:solidFill>
                <a:srgbClr val="FFC000">
                  <a:lumMod val="20000"/>
                  <a:lumOff val="80000"/>
                </a:srgbClr>
              </a:solidFill>
              <a:latin typeface="#9Slide03 Sympathique Alt" panose="02000506000000020002" pitchFamily="2" charset="0"/>
              <a:cs typeface="+mn-ea"/>
              <a:sym typeface="+mn-lt"/>
            </a:endParaRPr>
          </a:p>
        </p:txBody>
      </p:sp>
      <p:sp>
        <p:nvSpPr>
          <p:cNvPr id="3" name="矩形 2"/>
          <p:cNvSpPr/>
          <p:nvPr/>
        </p:nvSpPr>
        <p:spPr>
          <a:xfrm>
            <a:off x="5552655" y="1430051"/>
            <a:ext cx="530915" cy="913007"/>
          </a:xfrm>
          <a:prstGeom prst="rect">
            <a:avLst/>
          </a:prstGeom>
        </p:spPr>
        <p:txBody>
          <a:bodyPr wrap="none">
            <a:spAutoFit/>
          </a:bodyPr>
          <a:lstStyle/>
          <a:p>
            <a:r>
              <a:rPr lang="en-US" altLang="zh-CN" sz="5333" b="1" dirty="0">
                <a:solidFill>
                  <a:schemeClr val="accent4">
                    <a:lumMod val="20000"/>
                    <a:lumOff val="80000"/>
                  </a:schemeClr>
                </a:solidFill>
                <a:cs typeface="+mn-ea"/>
                <a:sym typeface="+mn-lt"/>
              </a:rPr>
              <a:t>2</a:t>
            </a:r>
            <a:endParaRPr lang="zh-CN" altLang="en-US" sz="4800" dirty="0">
              <a:cs typeface="+mn-ea"/>
              <a:sym typeface="+mn-lt"/>
            </a:endParaRPr>
          </a:p>
        </p:txBody>
      </p:sp>
      <p:pic>
        <p:nvPicPr>
          <p:cNvPr id="4" name="Picture 3">
            <a:extLst>
              <a:ext uri="{FF2B5EF4-FFF2-40B4-BE49-F238E27FC236}">
                <a16:creationId xmlns:a16="http://schemas.microsoft.com/office/drawing/2014/main" id="{449268D4-E938-4781-AF78-396F1628053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0" b="89943" l="1900" r="96500">
                        <a14:foregroundMark x1="1900" y1="35200" x2="11800" y2="33714"/>
                        <a14:foregroundMark x1="11800" y1="33714" x2="11800" y2="33714"/>
                        <a14:foregroundMark x1="2100" y1="33371" x2="19400" y2="28000"/>
                        <a14:foregroundMark x1="19400" y1="28000" x2="19400" y2="28000"/>
                        <a14:foregroundMark x1="4600" y1="28343" x2="12700" y2="27200"/>
                        <a14:foregroundMark x1="12700" y1="27200" x2="12700" y2="27200"/>
                        <a14:foregroundMark x1="58300" y1="11200" x2="57800" y2="4000"/>
                        <a14:foregroundMark x1="76000" y1="28571" x2="80700" y2="24914"/>
                        <a14:foregroundMark x1="77500" y1="25486" x2="78900" y2="22171"/>
                        <a14:foregroundMark x1="93400" y1="38057" x2="96500" y2="32571"/>
                      </a14:backgroundRemoval>
                    </a14:imgEffect>
                  </a14:imgLayer>
                </a14:imgProps>
              </a:ext>
              <a:ext uri="{28A0092B-C50C-407E-A947-70E740481C1C}">
                <a14:useLocalDpi xmlns:a14="http://schemas.microsoft.com/office/drawing/2010/main" val="0"/>
              </a:ext>
            </a:extLst>
          </a:blip>
          <a:stretch>
            <a:fillRect/>
          </a:stretch>
        </p:blipFill>
        <p:spPr>
          <a:xfrm>
            <a:off x="1372983" y="633232"/>
            <a:ext cx="2542959" cy="2225089"/>
          </a:xfrm>
          <a:prstGeom prst="rect">
            <a:avLst/>
          </a:prstGeom>
        </p:spPr>
      </p:pic>
    </p:spTree>
    <p:extLst>
      <p:ext uri="{BB962C8B-B14F-4D97-AF65-F5344CB8AC3E}">
        <p14:creationId xmlns:p14="http://schemas.microsoft.com/office/powerpoint/2010/main" val="4163160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style.rotation</p:attrName>
                                        </p:attrNameLst>
                                      </p:cBhvr>
                                      <p:tavLst>
                                        <p:tav tm="0">
                                          <p:val>
                                            <p:fltVal val="360"/>
                                          </p:val>
                                        </p:tav>
                                        <p:tav tm="100000">
                                          <p:val>
                                            <p:fltVal val="0"/>
                                          </p:val>
                                        </p:tav>
                                      </p:tavLst>
                                    </p:anim>
                                    <p:animEffect transition="in" filter="fade">
                                      <p:cBhvr>
                                        <p:cTn id="10" dur="750"/>
                                        <p:tgtEl>
                                          <p:spTgt spid="3"/>
                                        </p:tgtEl>
                                      </p:cBhvr>
                                    </p:animEffect>
                                  </p:childTnLst>
                                </p:cTn>
                              </p:par>
                              <p:par>
                                <p:cTn id="11" presetID="53" presetClass="entr" presetSubtype="16" fill="hold" grpId="0" nodeType="withEffect">
                                  <p:stCondLst>
                                    <p:cond delay="1000"/>
                                  </p:stCondLst>
                                  <p:iterate type="lt">
                                    <p:tmPct val="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34" presetClass="emph" presetSubtype="0" fill="hold" grpId="1" nodeType="withEffect">
                                  <p:stCondLst>
                                    <p:cond delay="1500"/>
                                  </p:stCondLst>
                                  <p:iterate type="lt">
                                    <p:tmPct val="10000"/>
                                  </p:iterate>
                                  <p:childTnLst>
                                    <p:animMotion origin="layout" path="M 2.5E-6 0 L 2.5E-6 -0.07222 " pathEditMode="relative" rAng="0" ptsTypes="AA">
                                      <p:cBhvr>
                                        <p:cTn id="17" dur="250" accel="50000" decel="50000" autoRev="1" fill="hold">
                                          <p:stCondLst>
                                            <p:cond delay="0"/>
                                          </p:stCondLst>
                                        </p:cTn>
                                        <p:tgtEl>
                                          <p:spTgt spid="2"/>
                                        </p:tgtEl>
                                        <p:attrNameLst>
                                          <p:attrName>ppt_x</p:attrName>
                                          <p:attrName>ppt_y</p:attrName>
                                        </p:attrNameLst>
                                      </p:cBhvr>
                                      <p:rCtr x="0" y="-3611"/>
                                    </p:animMotion>
                                    <p:animRot by="1500000">
                                      <p:cBhvr>
                                        <p:cTn id="18" dur="125" fill="hold">
                                          <p:stCondLst>
                                            <p:cond delay="0"/>
                                          </p:stCondLst>
                                        </p:cTn>
                                        <p:tgtEl>
                                          <p:spTgt spid="2"/>
                                        </p:tgtEl>
                                        <p:attrNameLst>
                                          <p:attrName>r</p:attrName>
                                        </p:attrNameLst>
                                      </p:cBhvr>
                                    </p:animRot>
                                    <p:animRot by="-1500000">
                                      <p:cBhvr>
                                        <p:cTn id="19" dur="125" fill="hold">
                                          <p:stCondLst>
                                            <p:cond delay="125"/>
                                          </p:stCondLst>
                                        </p:cTn>
                                        <p:tgtEl>
                                          <p:spTgt spid="2"/>
                                        </p:tgtEl>
                                        <p:attrNameLst>
                                          <p:attrName>r</p:attrName>
                                        </p:attrNameLst>
                                      </p:cBhvr>
                                    </p:animRot>
                                    <p:animRot by="-1500000">
                                      <p:cBhvr>
                                        <p:cTn id="20" dur="125" fill="hold">
                                          <p:stCondLst>
                                            <p:cond delay="250"/>
                                          </p:stCondLst>
                                        </p:cTn>
                                        <p:tgtEl>
                                          <p:spTgt spid="2"/>
                                        </p:tgtEl>
                                        <p:attrNameLst>
                                          <p:attrName>r</p:attrName>
                                        </p:attrNameLst>
                                      </p:cBhvr>
                                    </p:animRot>
                                    <p:animRot by="1500000">
                                      <p:cBhvr>
                                        <p:cTn id="21" dur="125" fill="hold">
                                          <p:stCondLst>
                                            <p:cond delay="375"/>
                                          </p:stCondLst>
                                        </p:cTn>
                                        <p:tgtEl>
                                          <p:spTgt spid="2"/>
                                        </p:tgtEl>
                                        <p:attrNameLst>
                                          <p:attrName>r</p:attrName>
                                        </p:attrNameLst>
                                      </p:cBhvr>
                                    </p:animRot>
                                  </p:childTnLst>
                                </p:cTn>
                              </p:par>
                              <p:par>
                                <p:cTn id="22" presetID="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BA7D-5836-43A5-91A2-15AAF146F84D}"/>
              </a:ext>
            </a:extLst>
          </p:cNvPr>
          <p:cNvSpPr txBox="1"/>
          <p:nvPr/>
        </p:nvSpPr>
        <p:spPr>
          <a:xfrm>
            <a:off x="333154" y="105013"/>
            <a:ext cx="11525692" cy="6617966"/>
          </a:xfrm>
          <a:prstGeom prst="rect">
            <a:avLst/>
          </a:prstGeom>
          <a:solidFill>
            <a:srgbClr val="FFFFFF">
              <a:alpha val="85098"/>
            </a:srgbClr>
          </a:solidFill>
          <a:ln>
            <a:solidFill>
              <a:schemeClr val="accent1">
                <a:lumMod val="75000"/>
              </a:schemeClr>
            </a:solidFill>
          </a:ln>
        </p:spPr>
        <p:txBody>
          <a:bodyPr wrap="square">
            <a:spAutoFit/>
          </a:bodyPr>
          <a:lstStyle/>
          <a:p>
            <a:pPr algn="ctr" eaLnBrk="1" hangingPunct="1"/>
            <a:r>
              <a:rPr lang="en-US" altLang="en-US" sz="5333" b="1" dirty="0">
                <a:solidFill>
                  <a:schemeClr val="accent6">
                    <a:lumMod val="75000"/>
                  </a:schemeClr>
                </a:solidFill>
                <a:latin typeface="#9Slide03 Neutra" panose="02040603050506020204" pitchFamily="18" charset="0"/>
              </a:rPr>
              <a:t>Con </a:t>
            </a:r>
            <a:r>
              <a:rPr lang="en-US" altLang="en-US" sz="5333" b="1" dirty="0" err="1">
                <a:solidFill>
                  <a:schemeClr val="accent6">
                    <a:lumMod val="75000"/>
                  </a:schemeClr>
                </a:solidFill>
                <a:latin typeface="#9Slide03 Neutra" panose="02040603050506020204" pitchFamily="18" charset="0"/>
              </a:rPr>
              <a:t>chuồn</a:t>
            </a:r>
            <a:r>
              <a:rPr lang="en-US" altLang="en-US" sz="5333" b="1" dirty="0">
                <a:solidFill>
                  <a:schemeClr val="accent6">
                    <a:lumMod val="75000"/>
                  </a:schemeClr>
                </a:solidFill>
                <a:latin typeface="#9Slide03 Neutra" panose="02040603050506020204" pitchFamily="18" charset="0"/>
              </a:rPr>
              <a:t> </a:t>
            </a:r>
            <a:r>
              <a:rPr lang="en-US" altLang="en-US" sz="5333" b="1" dirty="0" err="1">
                <a:solidFill>
                  <a:schemeClr val="accent6">
                    <a:lumMod val="75000"/>
                  </a:schemeClr>
                </a:solidFill>
                <a:latin typeface="#9Slide03 Neutra" panose="02040603050506020204" pitchFamily="18" charset="0"/>
              </a:rPr>
              <a:t>chuồn</a:t>
            </a:r>
            <a:r>
              <a:rPr lang="en-US" altLang="en-US" sz="5333" b="1" dirty="0">
                <a:solidFill>
                  <a:schemeClr val="accent6">
                    <a:lumMod val="75000"/>
                  </a:schemeClr>
                </a:solidFill>
                <a:latin typeface="#9Slide03 Neutra" panose="02040603050506020204" pitchFamily="18" charset="0"/>
              </a:rPr>
              <a:t> </a:t>
            </a:r>
            <a:r>
              <a:rPr lang="en-US" altLang="en-US" sz="5333" b="1" dirty="0" err="1">
                <a:solidFill>
                  <a:schemeClr val="accent6">
                    <a:lumMod val="75000"/>
                  </a:schemeClr>
                </a:solidFill>
                <a:latin typeface="#9Slide03 Neutra" panose="02040603050506020204" pitchFamily="18" charset="0"/>
              </a:rPr>
              <a:t>nước</a:t>
            </a:r>
            <a:endParaRPr lang="en-US" altLang="en-US" sz="5333" b="1" dirty="0">
              <a:solidFill>
                <a:schemeClr val="accent6">
                  <a:lumMod val="75000"/>
                </a:schemeClr>
              </a:solidFill>
              <a:latin typeface="#9Slide03 Neutra" panose="02040603050506020204" pitchFamily="18" charset="0"/>
            </a:endParaRPr>
          </a:p>
          <a:p>
            <a:pPr algn="just" eaLnBrk="1" hangingPunct="1"/>
            <a:r>
              <a:rPr lang="en-US" altLang="en-US" sz="2400" dirty="0">
                <a:latin typeface="#9Slide03 AmpleSoft Bold" panose="02000000000000000000" pitchFamily="2" charset="0"/>
              </a:rPr>
              <a:t>       </a:t>
            </a:r>
            <a:r>
              <a:rPr lang="en-US" altLang="en-US" sz="2667" dirty="0" err="1">
                <a:latin typeface="#9Slide03 AmpleSoft Bold" panose="02000000000000000000" pitchFamily="2" charset="0"/>
              </a:rPr>
              <a:t>Ôi</a:t>
            </a:r>
            <a:r>
              <a:rPr lang="en-US" altLang="en-US" sz="2667" dirty="0">
                <a:latin typeface="#9Slide03 AmpleSoft Bold" panose="02000000000000000000" pitchFamily="2" charset="0"/>
              </a:rPr>
              <a:t> chao!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chuồn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chuồn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nước</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mới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đẹp</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làm</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sao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Màu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lưng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lấp</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lánh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Bốn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mỏng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như</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giấy</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bóng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đầu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tròn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hai</a:t>
            </a:r>
            <a:r>
              <a:rPr lang="en-US" altLang="en-US" sz="2667" dirty="0">
                <a:latin typeface="#9Slide03 AmpleSoft Bold" panose="02000000000000000000" pitchFamily="2" charset="0"/>
              </a:rPr>
              <a:t> con </a:t>
            </a:r>
            <a:r>
              <a:rPr lang="en-US" altLang="en-US" sz="2667" dirty="0" err="1">
                <a:latin typeface="#9Slide03 AmpleSoft Bold" panose="02000000000000000000" pitchFamily="2" charset="0"/>
              </a:rPr>
              <a:t>mắt</a:t>
            </a:r>
            <a:r>
              <a:rPr lang="en-US" altLang="en-US" sz="2667" dirty="0">
                <a:latin typeface="#9Slide03 AmpleSoft Bold" panose="02000000000000000000" pitchFamily="2" charset="0"/>
              </a:rPr>
              <a:t> long </a:t>
            </a:r>
            <a:r>
              <a:rPr lang="en-US" altLang="en-US" sz="2667" dirty="0" err="1">
                <a:latin typeface="#9Slide03 AmpleSoft Bold" panose="02000000000000000000" pitchFamily="2" charset="0"/>
              </a:rPr>
              <a:t>lanh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như</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thủy</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tinh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Thân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nhỏ</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a:t>
            </a:r>
            <a:r>
              <a:rPr lang="en-US" altLang="en-US" sz="2667" dirty="0">
                <a:latin typeface="#9Slide03 AmpleSoft Bold" panose="02000000000000000000" pitchFamily="2" charset="0"/>
              </a:rPr>
              <a:t> thon </a:t>
            </a:r>
            <a:r>
              <a:rPr lang="en-US" altLang="en-US" sz="2667" dirty="0" err="1">
                <a:latin typeface="#9Slide03 AmpleSoft Bold" panose="02000000000000000000" pitchFamily="2" charset="0"/>
              </a:rPr>
              <a:t>vàng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như</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màu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của</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nắng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mùa</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đậu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một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cành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lộc</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vừng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ngả</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dài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mặt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hồ</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Bốn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cách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khẽ</a:t>
            </a:r>
            <a:r>
              <a:rPr lang="en-US" altLang="en-US" sz="2667" dirty="0">
                <a:latin typeface="#9Slide03 AmpleSoft Bold" panose="02000000000000000000" pitchFamily="2" charset="0"/>
              </a:rPr>
              <a:t> rung </a:t>
            </a:r>
            <a:r>
              <a:rPr lang="en-US" altLang="en-US" sz="2667" dirty="0" err="1">
                <a:latin typeface="#9Slide03 AmpleSoft Bold" panose="02000000000000000000" pitchFamily="2" charset="0"/>
              </a:rPr>
              <a:t>rung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như</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đang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còn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phân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vân</a:t>
            </a:r>
            <a:r>
              <a:rPr lang="en-US" altLang="en-US" sz="2667" dirty="0">
                <a:latin typeface="#9Slide03 AmpleSoft Bold" panose="02000000000000000000" pitchFamily="2" charset="0"/>
              </a:rPr>
              <a:t>.</a:t>
            </a:r>
          </a:p>
          <a:p>
            <a:pPr algn="just" eaLnBrk="1" hangingPunct="1"/>
            <a:r>
              <a:rPr lang="en-US" altLang="en-US" sz="2667" dirty="0">
                <a:latin typeface="#9Slide03 AmpleSoft Bold" panose="02000000000000000000" pitchFamily="2" charset="0"/>
              </a:rPr>
              <a:t> </a:t>
            </a:r>
          </a:p>
          <a:p>
            <a:pPr algn="just" eaLnBrk="1" hangingPunct="1"/>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Rồi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đột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nhiên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chuồn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chuồn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nước</a:t>
            </a:r>
            <a:r>
              <a:rPr lang="en-US" altLang="en-US" sz="2667" dirty="0">
                <a:latin typeface="#9Slide03 AmpleSoft Bold" panose="02000000000000000000" pitchFamily="2" charset="0"/>
              </a:rPr>
              <a:t> tung </a:t>
            </a:r>
            <a:r>
              <a:rPr lang="en-US" altLang="en-US" sz="2667" dirty="0" err="1">
                <a:latin typeface="#9Slide03 AmpleSoft Bold" panose="02000000000000000000" pitchFamily="2" charset="0"/>
              </a:rPr>
              <a:t>cánh</a:t>
            </a:r>
            <a:r>
              <a:rPr lang="en-US" altLang="en-US" sz="2667" dirty="0">
                <a:latin typeface="#9Slide03 AmpleSoft Bold" panose="02000000000000000000" pitchFamily="2" charset="0"/>
              </a:rPr>
              <a:t> bay </a:t>
            </a:r>
            <a:r>
              <a:rPr lang="en-US" altLang="en-US" sz="2667" dirty="0" err="1">
                <a:latin typeface="#9Slide03 AmpleSoft Bold" panose="02000000000000000000" pitchFamily="2" charset="0"/>
              </a:rPr>
              <a:t>vọt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bóng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nhỏ</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xíu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lướt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nhanh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mặt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hồ</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Mặt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hồ</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trải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rộng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mênh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mông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lặng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sóng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bay </a:t>
            </a:r>
            <a:r>
              <a:rPr lang="en-US" altLang="en-US" sz="2667" dirty="0" err="1">
                <a:latin typeface="#9Slide03 AmpleSoft Bold" panose="02000000000000000000" pitchFamily="2" charset="0"/>
              </a:rPr>
              <a:t>lên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cao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hơn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xa</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hơn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Dưới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tầm</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chú</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bây</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giờ</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lũy</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tre</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xanh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rì</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rào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trong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gió</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bờ</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ao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với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những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khóm</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khoai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a:t>
            </a:r>
            <a:r>
              <a:rPr lang="en-US" altLang="en-US" sz="2667" dirty="0" err="1">
                <a:latin typeface="#9Slide03 AmpleSoft Bold" panose="02000000000000000000" pitchFamily="2" charset="0"/>
                <a:cs typeface="Times New Roman" panose="02020603050405020304" pitchFamily="18" charset="0"/>
              </a:rPr>
              <a:t>ướ</a:t>
            </a:r>
            <a:r>
              <a:rPr lang="en-US" altLang="en-US" sz="2667" dirty="0" err="1">
                <a:latin typeface="#9Slide03 AmpleSoft Bold" panose="02000000000000000000" pitchFamily="2" charset="0"/>
              </a:rPr>
              <a:t>c</a:t>
            </a:r>
            <a:r>
              <a:rPr lang="en-US" altLang="en-US" sz="2667" dirty="0">
                <a:latin typeface="#9Slide03 AmpleSoft Bold" panose="02000000000000000000" pitchFamily="2" charset="0"/>
              </a:rPr>
              <a:t> rung </a:t>
            </a:r>
            <a:r>
              <a:rPr lang="en-US" altLang="en-US" sz="2667" dirty="0" err="1">
                <a:latin typeface="#9Slide03 AmpleSoft Bold" panose="02000000000000000000" pitchFamily="2" charset="0"/>
              </a:rPr>
              <a:t>rinh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Rồi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những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cảnh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tuyệt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đẹp</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của</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đất</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nước</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hiện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ra</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cánh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đồng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với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những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đàn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trâu</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thung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thăng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gặm</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cỏ</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dòng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sông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với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những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đoàn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thuyền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ngược</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xuôi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Còn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trên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tầng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cao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là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đàn</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cò</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đang</a:t>
            </a:r>
            <a:r>
              <a:rPr lang="en-US" altLang="en-US" sz="2667" dirty="0">
                <a:latin typeface="#9Slide03 AmpleSoft Bold" panose="02000000000000000000" pitchFamily="2" charset="0"/>
              </a:rPr>
              <a:t> bay, </a:t>
            </a:r>
            <a:r>
              <a:rPr lang="en-US" altLang="en-US" sz="2667" dirty="0" err="1">
                <a:latin typeface="#9Slide03 AmpleSoft Bold" panose="02000000000000000000" pitchFamily="2" charset="0"/>
              </a:rPr>
              <a:t>là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trời</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xanh</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trong</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và</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cao</a:t>
            </a:r>
            <a:r>
              <a:rPr lang="en-US" altLang="en-US" sz="2667" dirty="0">
                <a:latin typeface="#9Slide03 AmpleSoft Bold" panose="02000000000000000000" pitchFamily="2" charset="0"/>
              </a:rPr>
              <a:t>  </a:t>
            </a:r>
            <a:r>
              <a:rPr lang="en-US" altLang="en-US" sz="2667" dirty="0" err="1">
                <a:latin typeface="#9Slide03 AmpleSoft Bold" panose="02000000000000000000" pitchFamily="2" charset="0"/>
              </a:rPr>
              <a:t>vút</a:t>
            </a:r>
            <a:r>
              <a:rPr lang="en-US" altLang="en-US" sz="2667" dirty="0">
                <a:latin typeface="#9Slide03 AmpleSoft Bold" panose="02000000000000000000" pitchFamily="2" charset="0"/>
              </a:rPr>
              <a:t>.</a:t>
            </a:r>
          </a:p>
          <a:p>
            <a:pPr algn="just" eaLnBrk="1" hangingPunct="1"/>
            <a:r>
              <a:rPr lang="en-US" altLang="en-US" sz="2400" dirty="0">
                <a:latin typeface="#9Slide03 AmpleSoft Bold" panose="02000000000000000000" pitchFamily="2" charset="0"/>
              </a:rPr>
              <a:t>                                                                                            </a:t>
            </a:r>
            <a:r>
              <a:rPr lang="vi-VN" altLang="en-US" sz="2400" dirty="0">
                <a:latin typeface="#9Slide03 AmpleSoft Bold" panose="02000000000000000000" pitchFamily="2" charset="0"/>
              </a:rPr>
              <a:t>      </a:t>
            </a:r>
            <a:r>
              <a:rPr lang="en-US" altLang="en-US" sz="2400" dirty="0" err="1">
                <a:latin typeface="#9Slide03 AmpleSoft Bold" panose="02000000000000000000" pitchFamily="2" charset="0"/>
              </a:rPr>
              <a:t>Nguyễn</a:t>
            </a:r>
            <a:r>
              <a:rPr lang="en-US" altLang="en-US" sz="2400" dirty="0">
                <a:latin typeface="#9Slide03 AmpleSoft Bold" panose="02000000000000000000" pitchFamily="2" charset="0"/>
              </a:rPr>
              <a:t> </a:t>
            </a:r>
            <a:r>
              <a:rPr lang="en-US" altLang="en-US" sz="2400" dirty="0" err="1">
                <a:latin typeface="#9Slide03 AmpleSoft Bold" panose="02000000000000000000" pitchFamily="2" charset="0"/>
              </a:rPr>
              <a:t>Thế</a:t>
            </a:r>
            <a:r>
              <a:rPr lang="en-US" altLang="en-US" sz="2400" dirty="0">
                <a:latin typeface="#9Slide03 AmpleSoft Bold" panose="02000000000000000000" pitchFamily="2" charset="0"/>
              </a:rPr>
              <a:t> </a:t>
            </a:r>
            <a:r>
              <a:rPr lang="en-US" altLang="en-US" sz="2400" dirty="0" err="1">
                <a:latin typeface="#9Slide03 AmpleSoft Bold" panose="02000000000000000000" pitchFamily="2" charset="0"/>
              </a:rPr>
              <a:t>Hội</a:t>
            </a:r>
            <a:endParaRPr lang="en-US" sz="2400" dirty="0">
              <a:latin typeface="#9Slide03 AmpleSoft Bold" panose="02000000000000000000" pitchFamily="2" charset="0"/>
            </a:endParaRPr>
          </a:p>
        </p:txBody>
      </p:sp>
      <p:pic>
        <p:nvPicPr>
          <p:cNvPr id="4" name="Picture 3">
            <a:extLst>
              <a:ext uri="{FF2B5EF4-FFF2-40B4-BE49-F238E27FC236}">
                <a16:creationId xmlns:a16="http://schemas.microsoft.com/office/drawing/2014/main" id="{96292DBB-882E-4728-9B0E-847371C3FAF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074" b="89682" l="8100" r="95100">
                        <a14:foregroundMark x1="34900" y1="53348" x2="34900" y2="53348"/>
                        <a14:foregroundMark x1="25400" y1="51592" x2="30100" y2="41273"/>
                        <a14:foregroundMark x1="24500" y1="54665" x2="25400" y2="51262"/>
                        <a14:foregroundMark x1="29900" y1="44237" x2="45200" y2="8342"/>
                        <a14:foregroundMark x1="45200" y1="8342" x2="45800" y2="5049"/>
                        <a14:foregroundMark x1="44400" y1="5708" x2="45500" y2="3183"/>
                        <a14:foregroundMark x1="8100" y1="63227" x2="9000" y2="55763"/>
                        <a14:foregroundMark x1="95100" y1="69374" x2="95100" y2="69374"/>
                        <a14:backgroundMark x1="45200" y1="30296" x2="47000" y2="26125"/>
                        <a14:backgroundMark x1="34800" y1="79363" x2="34800" y2="79363"/>
                      </a14:backgroundRemoval>
                    </a14:imgEffect>
                  </a14:imgLayer>
                </a14:imgProps>
              </a:ext>
              <a:ext uri="{28A0092B-C50C-407E-A947-70E740481C1C}">
                <a14:useLocalDpi xmlns:a14="http://schemas.microsoft.com/office/drawing/2010/main" val="0"/>
              </a:ext>
            </a:extLst>
          </a:blip>
          <a:stretch>
            <a:fillRect/>
          </a:stretch>
        </p:blipFill>
        <p:spPr>
          <a:xfrm rot="20281715" flipH="1">
            <a:off x="161286" y="-65431"/>
            <a:ext cx="1258365" cy="1106435"/>
          </a:xfrm>
          <a:prstGeom prst="rect">
            <a:avLst/>
          </a:prstGeom>
        </p:spPr>
      </p:pic>
    </p:spTree>
    <p:extLst>
      <p:ext uri="{BB962C8B-B14F-4D97-AF65-F5344CB8AC3E}">
        <p14:creationId xmlns:p14="http://schemas.microsoft.com/office/powerpoint/2010/main" val="3677874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1122</Words>
  <Application>Microsoft Office PowerPoint</Application>
  <PresentationFormat>Widescreen</PresentationFormat>
  <Paragraphs>102</Paragraphs>
  <Slides>31</Slides>
  <Notes>18</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#9Slide03 AmpleSoft Bold</vt:lpstr>
      <vt:lpstr>#9Slide03 Neutra</vt:lpstr>
      <vt:lpstr>#9Slide03 SFU Futura_05</vt:lpstr>
      <vt:lpstr>#9Slide03 Sympathique Alt</vt:lpstr>
      <vt:lpstr>#9Slide04 SFU Fenice Bold</vt:lpstr>
      <vt:lpstr>Arial</vt:lpstr>
      <vt:lpstr>Calibri</vt:lpstr>
      <vt:lpstr>Calibri Light</vt:lpstr>
      <vt:lpstr>SVN-Trebuchets</vt:lpstr>
      <vt:lpstr>SVN-Whimsy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cp:revision>
  <dcterms:created xsi:type="dcterms:W3CDTF">2022-04-23T02:00:21Z</dcterms:created>
  <dcterms:modified xsi:type="dcterms:W3CDTF">2022-04-23T02:02:00Z</dcterms:modified>
</cp:coreProperties>
</file>