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64" r:id="rId3"/>
    <p:sldId id="276" r:id="rId4"/>
    <p:sldId id="261" r:id="rId5"/>
    <p:sldId id="265" r:id="rId6"/>
    <p:sldId id="260" r:id="rId7"/>
    <p:sldId id="268" r:id="rId8"/>
    <p:sldId id="267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9" r:id="rId17"/>
    <p:sldId id="26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3225500719434791E-2"/>
          <c:y val="0.12544565250988293"/>
          <c:w val="0.86759498031496063"/>
          <c:h val="0.86440225981777441"/>
        </c:manualLayout>
      </c:layout>
      <c:pie3D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>
      <a:outerShdw blurRad="114300" dist="152400" dir="8100000" algn="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32493-FEB2-4B08-A807-FD6E94D17C5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004AC-37FB-44E6-B728-A9DC2C5EC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CC20-386B-401A-BF96-E93C2D907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64293-6888-4B20-9CC1-B7306D18E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D2E51-67E2-422B-B6BA-AF23CEFC6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107DC-3F21-4BDD-9DBC-9977DE19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19BAD-99CE-4CF8-86AE-51921E842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14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AE6B8-D296-456C-ABC8-C28160A7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DEBDB6-CDCB-4475-9D74-8BCAB474C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38D63-854C-43C1-A684-1A51FB60A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CF2FE-064F-4D90-AFE6-B2678F51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CBE28-3B1D-48E6-A7D3-72D211C8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3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DDFB1B-E494-42A7-A151-93B1A8AAD8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FDAD5B-2E32-4A79-941B-61A8508C5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B83D63-836E-487F-B7DB-33EDFEE65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FD53E-6C38-4380-A0FE-CE33D4AA9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808CB-6BD3-414B-B015-3A18A79B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6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7535F-DAEB-4CE1-833F-54845DBF8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E9CEF3-5D20-4039-A511-691D9429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5ED55-7912-46D0-A7BE-DC57405C9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2EF19-5029-4E2C-B064-A49A5BCD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BED34-FD24-4B56-A080-DB437725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77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3071-B6AE-4037-98E8-E8410D46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0CF07-01AE-4861-809E-C8DF61795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1059D-A1E7-4BDE-AEBB-1A2E5921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9533E-CCBD-4E77-A15F-46C255429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EC587-7910-4EC8-B943-01D67F195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4E2D4-9B29-4B20-9EEF-0B5479F6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36256-05A6-43A3-A3BC-70EF3B4B4E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AB6EC-9A31-47E9-9097-FC70633129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24531-582B-4BA5-8D11-FD1312DF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3CA111-99E9-459C-A47E-FCC01BEE7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B8EFD-CD98-41F5-A3F1-3CF6688E7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28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9FEB-7530-4CB3-A49F-85A556CA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FDA1B-6CBC-4275-8F0C-AC7F889C5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0C66C2-9605-41F0-B33F-6153EE03F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896FF-99AE-43F2-A232-DCE0E45B8F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98FBF-E84E-4E27-8C5F-323AD3760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A25C9F-B3C9-4E8D-95C7-AE6E6C1E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D9B833-DC69-4DCD-AB40-6782CD60B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3BB300-02AC-4E50-9D8C-C75EA487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1F88F-7133-44F3-A94B-F338BA0A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A1649B-0B4D-483B-A774-52D372D2D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1E942-0565-462E-A596-1B57BA72A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167E2-9442-4B48-ADDC-1F9517818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1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CBFACF-B62B-48F0-8190-CDFCD0E3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00E1A2-5F61-4FC4-BD8E-F8CC693AF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48069-C86B-41A8-88D8-7DB3CF97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0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A8B09-B1EB-414F-87F1-D9683C27B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AB56E-A8D0-4D9B-B406-10C5B71CD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69E72-552D-407B-9171-A65AFB974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E154D-E644-40EB-8ABB-61C0DC6BF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1CC7-63DA-4B76-AF08-E11B380F3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F770A-1F96-43BC-8F83-0B27A92BB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32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F3133-E017-4410-8D02-EF52FDE7A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148302-2B8F-4748-926E-26001F038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8DD43B-27AC-41B0-A671-165201E48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4EF2-E5DA-4C77-BF97-7C6A0BF01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8EE6E-4565-4D63-B54E-AC451771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338E7C-FA30-4D22-AE62-BD041469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99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2EA9E0-92BE-42F2-AC2E-A3E8E2215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806F8-3743-4A29-BB45-04CA2C905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5F782-FE72-4942-9959-E897E5FDE8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B417E-1247-4A10-A983-888FF194509B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2EF0-7E79-4E8C-B335-8D43652063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F6053-AF38-4993-9136-32710B1F0B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5167B-205D-4E4C-920D-BD9D0936B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7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2.png"/><Relationship Id="rId3" Type="http://schemas.microsoft.com/office/2007/relationships/media" Target="../media/media3.mp4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emf"/><Relationship Id="rId10" Type="http://schemas.openxmlformats.org/officeDocument/2006/relationships/image" Target="../media/image48.png"/><Relationship Id="rId4" Type="http://schemas.openxmlformats.org/officeDocument/2006/relationships/video" Target="../media/media3.mp4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2.png"/><Relationship Id="rId3" Type="http://schemas.openxmlformats.org/officeDocument/2006/relationships/video" Target="NULL" TargetMode="External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5.png"/><Relationship Id="rId10" Type="http://schemas.openxmlformats.org/officeDocument/2006/relationships/image" Target="../media/image48.png"/><Relationship Id="rId4" Type="http://schemas.microsoft.com/office/2007/relationships/media" Target="../media/media4.mp4"/><Relationship Id="rId9" Type="http://schemas.openxmlformats.org/officeDocument/2006/relationships/image" Target="../media/image47.png"/><Relationship Id="rId1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48.png"/><Relationship Id="rId4" Type="http://schemas.openxmlformats.org/officeDocument/2006/relationships/video" Target="../media/media5.mp4"/><Relationship Id="rId9" Type="http://schemas.openxmlformats.org/officeDocument/2006/relationships/image" Target="../media/image47.png"/><Relationship Id="rId1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2.png"/><Relationship Id="rId3" Type="http://schemas.microsoft.com/office/2007/relationships/media" Target="../media/media5.mp4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7.png"/><Relationship Id="rId10" Type="http://schemas.openxmlformats.org/officeDocument/2006/relationships/image" Target="../media/image48.png"/><Relationship Id="rId4" Type="http://schemas.openxmlformats.org/officeDocument/2006/relationships/video" Target="../media/media5.mp4"/><Relationship Id="rId9" Type="http://schemas.openxmlformats.org/officeDocument/2006/relationships/image" Target="../media/image47.png"/><Relationship Id="rId1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42.png"/><Relationship Id="rId3" Type="http://schemas.microsoft.com/office/2007/relationships/media" Target="../media/media3.mp4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2.emf"/><Relationship Id="rId10" Type="http://schemas.openxmlformats.org/officeDocument/2006/relationships/image" Target="../media/image48.png"/><Relationship Id="rId4" Type="http://schemas.openxmlformats.org/officeDocument/2006/relationships/video" Target="../media/media3.mp4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9.png"/><Relationship Id="rId19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1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23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hart" Target="../charts/chart4.xml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chart" Target="../charts/chart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chart" Target="../charts/chart2.xml"/><Relationship Id="rId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27.png"/><Relationship Id="rId9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image" Target="../media/image27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image" Target="../media/image31.png"/><Relationship Id="rId10" Type="http://schemas.openxmlformats.org/officeDocument/2006/relationships/chart" Target="../charts/chart8.xml"/><Relationship Id="rId4" Type="http://schemas.openxmlformats.org/officeDocument/2006/relationships/image" Target="../media/image30.png"/><Relationship Id="rId9" Type="http://schemas.openxmlformats.org/officeDocument/2006/relationships/chart" Target="../charts/char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0.png"/><Relationship Id="rId5" Type="http://schemas.openxmlformats.org/officeDocument/2006/relationships/image" Target="../media/image35.png"/><Relationship Id="rId10" Type="http://schemas.openxmlformats.org/officeDocument/2006/relationships/image" Target="../media/image29.png"/><Relationship Id="rId4" Type="http://schemas.openxmlformats.org/officeDocument/2006/relationships/image" Target="../media/image34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31.png"/><Relationship Id="rId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3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4143398-0705-478E-922E-356828DBA4D7}"/>
              </a:ext>
            </a:extLst>
          </p:cNvPr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C686FD-C73E-423B-B5BC-01258357102F}"/>
                </a:ext>
              </a:extLst>
            </p:cNvPr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 little sunshine" panose="02000603000000000000" pitchFamily="2" charset="0"/>
                  <a:ea typeface="A little sunshine" panose="02000603000000000000" pitchFamily="2" charset="0"/>
                </a:rPr>
                <a:t>ADD YOUR SUBTITLE HERE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D34F-AB06-4709-A5B5-13F0C21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6D795C-DA78-406D-890C-2D6823FAE42F}"/>
                </a:ext>
              </a:extLst>
            </p:cNvPr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B3E9CA9-9B92-4B5A-A933-491A89CA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4A320A6-5251-4D04-BF95-EF498A90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2632146-E733-4E9C-A9D1-7557C148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7EE95C8-B07A-4BD1-901C-7470582B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DCFD14D3-BD9A-486A-9A3D-4900941BF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2953BBB-923F-463A-AF9F-693970CB4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812D6C1-3580-4E12-B5DF-DCFEDB22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702C12C-9179-4614-BAB3-DB7C78C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B9E1D0-21FC-4C7F-8F24-7C4233983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AE74232-31BA-442F-BEB6-9B9F2DB60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636A608-F6C2-4565-AB8E-C1EB037D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62E4871-5F98-429D-81FB-B863B8E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F230470-11AE-4834-A82B-9DB84160A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FD16417-23BF-4AA0-BE07-2587F47577A2}"/>
                </a:ext>
              </a:extLst>
            </p:cNvPr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2DD018A-1CE8-4755-9FEF-F0AD220F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34440E-A9EE-4E0F-88EB-EA71F3686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77019F01-ED44-48A4-991B-A55498DDB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3933428-7F99-465F-99E5-D90748EF2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141458C-9FCE-4A25-8DB9-73F26DA3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5B85DC4E-C374-45C4-BDBB-CA914160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03F84B5-87A2-4880-8BBC-527781AB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10EB011-6910-47E8-AF0A-26D6C28DC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EDF08D2-AE39-43EB-8DB6-387E855B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503D44-184C-482B-8039-87945C80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A6E7C88-1E80-4517-AB25-78CC4E59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CBFDE50-8BDB-4FB2-B64E-0CA3524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A267C3E-C7EA-4C92-B9C3-AB5C4666D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AD24C8-0B5C-417C-8F75-22624F6E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570F125-1C5C-4C2A-B866-16C49B0A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24003B3-30F5-418B-9B4A-0D3E80B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B71AFC4-758F-41CB-B319-B58CA81F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F0EE458-C85A-4A2F-9EDA-E04E629B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B268179-D990-4FF3-92A8-CA87F1F6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146B283-B929-46E4-AB7D-F3A8D4D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92B564-54BD-4096-9016-A76C847677E2}"/>
              </a:ext>
            </a:extLst>
          </p:cNvPr>
          <p:cNvGrpSpPr/>
          <p:nvPr/>
        </p:nvGrpSpPr>
        <p:grpSpPr>
          <a:xfrm>
            <a:off x="2440460" y="1257992"/>
            <a:ext cx="8080893" cy="3046988"/>
            <a:chOff x="2843409" y="601998"/>
            <a:chExt cx="7514593" cy="304698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861069" y="601998"/>
              <a:ext cx="6793564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  ÔN TẬP VỀ </a:t>
              </a:r>
            </a:p>
            <a:p>
              <a:r>
                <a:rPr lang="en-US" sz="9600" b="1" dirty="0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SỐ TỰ NHIÊN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240B217-09C6-4EB9-AF5E-36A5BE81A2FA}"/>
                </a:ext>
              </a:extLst>
            </p:cNvPr>
            <p:cNvSpPr txBox="1"/>
            <p:nvPr/>
          </p:nvSpPr>
          <p:spPr>
            <a:xfrm>
              <a:off x="2906798" y="633441"/>
              <a:ext cx="62888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b="1" dirty="0"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latin typeface="UTM Kabel KT" panose="02040603050506020204" pitchFamily="18" charset="0"/>
                </a:rPr>
                <a:t>ÔN TẬP VỀ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A07C072-8AD4-499E-A6F4-A4666BFD419E}"/>
                </a:ext>
              </a:extLst>
            </p:cNvPr>
            <p:cNvSpPr txBox="1"/>
            <p:nvPr/>
          </p:nvSpPr>
          <p:spPr>
            <a:xfrm>
              <a:off x="2843409" y="2079099"/>
              <a:ext cx="7514593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Kabel KT" panose="02040603050506020204" pitchFamily="18" charset="0"/>
                </a:rPr>
                <a:t>SỐ TỰ NHIÊN</a:t>
              </a:r>
              <a:endParaRPr lang="vi-VN" sz="2400" dirty="0"/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15594" y="241181"/>
            <a:ext cx="3007536" cy="101566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Toán</a:t>
            </a:r>
            <a:r>
              <a:rPr lang="en-US" sz="6000" b="1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 4</a:t>
            </a:r>
            <a:endParaRPr lang="vi-VN" sz="6000" b="1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57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165462" y="836591"/>
              <a:ext cx="2941230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mericana" panose="0204060305050602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66569" y="2133600"/>
            <a:ext cx="8834919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camera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42307" y="628707"/>
            <a:ext cx="80505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Điền tiếp vào chỗ chấm để 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 số phù hợp: </a:t>
            </a:r>
            <a:r>
              <a:rPr lang="vi-VN" sz="40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24 686; 24 687; ... ; ... .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24 689; 24 690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24 688; 24 689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14D76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24 689; 24 688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53990" y="990600"/>
              <a:ext cx="159178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931288" y="557293"/>
            <a:ext cx="707262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Chữ số 9 trong số </a:t>
            </a:r>
            <a:r>
              <a:rPr lang="vi-VN" sz="48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97 546 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thuộc lớp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 nghìn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b="1" i="0" dirty="0">
                  <a:solidFill>
                    <a:srgbClr val="222222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 chục nghìn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vị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555502" y="990600"/>
              <a:ext cx="1788759" cy="8309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62606" y="440281"/>
            <a:ext cx="5809988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pt-BR" sz="5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chữ số a, biết:</a:t>
            </a:r>
          </a:p>
          <a:p>
            <a:pPr algn="ctr"/>
            <a:r>
              <a:rPr lang="pt-BR" sz="54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45 67a &lt; 45 671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= 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= 2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= 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80707" y="631562"/>
            <a:ext cx="7173786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số </a:t>
            </a:r>
            <a:r>
              <a:rPr lang="vi-VN" sz="4400" b="1" dirty="0">
                <a:solidFill>
                  <a:srgbClr val="F686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1 237 005</a:t>
            </a:r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Chữ số 3 có giá trị là bao nhiêu?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300 000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3 000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30 000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5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312092" y="815554"/>
            <a:ext cx="6311023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6600" b="1" dirty="0">
                <a:solidFill>
                  <a:srgbClr val="F686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8 004 090 </a:t>
            </a:r>
            <a:r>
              <a:rPr lang="vi-VN" sz="6600" b="1" dirty="0">
                <a:latin typeface="Arial" panose="020B0604020202020204" pitchFamily="34" charset="0"/>
                <a:cs typeface="Arial" panose="020B0604020202020204" pitchFamily="34" charset="0"/>
              </a:rPr>
              <a:t>gồm: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triệu, 40 nghìn, 9 đơn vị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triệu, 4 nghìn, 9 chục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222222"/>
                  </a:solidFill>
                  <a:effectLst/>
                  <a:latin typeface="Open Sans" panose="020B0606030504020204" pitchFamily="34" charset="0"/>
                </a:rPr>
                <a:t>8 nghìn, 4 trăm, 9 chục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28780" y="3627427"/>
            <a:ext cx="5264684" cy="346515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4143398-0705-478E-922E-356828DBA4D7}"/>
              </a:ext>
            </a:extLst>
          </p:cNvPr>
          <p:cNvGrpSpPr/>
          <p:nvPr/>
        </p:nvGrpSpPr>
        <p:grpSpPr>
          <a:xfrm rot="20138072">
            <a:off x="6181095" y="2582399"/>
            <a:ext cx="7314674" cy="5243686"/>
            <a:chOff x="4715684" y="2645603"/>
            <a:chExt cx="6323170" cy="44949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3C686FD-C73E-423B-B5BC-01258357102F}"/>
                </a:ext>
              </a:extLst>
            </p:cNvPr>
            <p:cNvSpPr txBox="1"/>
            <p:nvPr/>
          </p:nvSpPr>
          <p:spPr>
            <a:xfrm>
              <a:off x="5815773" y="4460557"/>
              <a:ext cx="3223310" cy="5180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A little sunshine" panose="02000603000000000000" pitchFamily="2" charset="0"/>
                  <a:ea typeface="A little sunshine" panose="02000603000000000000" pitchFamily="2" charset="0"/>
                </a:rPr>
                <a:t>ADD YOUR SUBTITLE HERE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07D34F-AB06-4709-A5B5-13F0C219E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10829">
              <a:off x="8641752" y="3341335"/>
              <a:ext cx="2397102" cy="3057147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C6D795C-DA78-406D-890C-2D6823FAE42F}"/>
                </a:ext>
              </a:extLst>
            </p:cNvPr>
            <p:cNvGrpSpPr/>
            <p:nvPr/>
          </p:nvGrpSpPr>
          <p:grpSpPr>
            <a:xfrm>
              <a:off x="5192095" y="3406746"/>
              <a:ext cx="4009156" cy="2973300"/>
              <a:chOff x="3135444" y="1911980"/>
              <a:chExt cx="5106563" cy="37092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0B3E9CA9-9B92-4B5A-A933-491A89CA5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35444" y="1911980"/>
                <a:ext cx="5106563" cy="3709245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4A320A6-5251-4D04-BF95-EF498A9057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5743" y="3654922"/>
                <a:ext cx="1016232" cy="1079746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2632146-E733-4E9C-A9D1-7557C148B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2989" y="4862547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10" name="Picture 109">
                <a:extLst>
                  <a:ext uri="{FF2B5EF4-FFF2-40B4-BE49-F238E27FC236}">
                    <a16:creationId xmlns:a16="http://schemas.microsoft.com/office/drawing/2014/main" id="{27EE95C8-B07A-4BD1-901C-7470582B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80084" y="2526436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DCFD14D3-BD9A-486A-9A3D-4900941BF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70399" y="5032815"/>
                <a:ext cx="304869" cy="279464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2953BBB-923F-463A-AF9F-693970CB40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0070" y="385011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5812D6C1-3580-4E12-B5DF-DCFEDB2287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5071" y="4033411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2702C12C-9179-4614-BAB3-DB7C78CDB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3146" y="2691878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4B9E1D0-21FC-4C7F-8F24-7C4233983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9486" y="3139670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7AE74232-31BA-442F-BEB6-9B9F2DB60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340" y="3094145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01" name="Picture 100">
                <a:extLst>
                  <a:ext uri="{FF2B5EF4-FFF2-40B4-BE49-F238E27FC236}">
                    <a16:creationId xmlns:a16="http://schemas.microsoft.com/office/drawing/2014/main" id="{C636A608-F6C2-4565-AB8E-C1EB037D49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0646" y="4706026"/>
                <a:ext cx="514627" cy="520475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62E4871-5F98-429D-81FB-B863B8EF0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945" y="2329510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5F230470-11AE-4834-A82B-9DB84160A7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0284" y="3893694"/>
                <a:ext cx="514627" cy="520475"/>
              </a:xfrm>
              <a:prstGeom prst="rect">
                <a:avLst/>
              </a:prstGeom>
            </p:spPr>
          </p:pic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AFD16417-23BF-4AA0-BE07-2587F47577A2}"/>
                </a:ext>
              </a:extLst>
            </p:cNvPr>
            <p:cNvGrpSpPr/>
            <p:nvPr/>
          </p:nvGrpSpPr>
          <p:grpSpPr>
            <a:xfrm>
              <a:off x="6301727" y="2999652"/>
              <a:ext cx="4029102" cy="3003848"/>
              <a:chOff x="4548810" y="1404123"/>
              <a:chExt cx="5131969" cy="3747354"/>
            </a:xfrm>
          </p:grpSpPr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12DD018A-1CE8-4755-9FEF-F0AD220FD2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8810" y="1404123"/>
                <a:ext cx="5131969" cy="3747354"/>
              </a:xfrm>
              <a:prstGeom prst="rect">
                <a:avLst/>
              </a:prstGeom>
              <a:effectLst>
                <a:outerShdw blurRad="76200" dist="165100" dir="8100000" sx="99000" sy="99000" algn="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A834440E-A9EE-4E0F-88EB-EA71F3686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3484" y="1866766"/>
                <a:ext cx="1308398" cy="825688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77019F01-ED44-48A4-991B-A55498DDB0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5393" y="3820013"/>
                <a:ext cx="901905" cy="927311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53933428-7F99-465F-99E5-D90748EF26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19111" y="2570073"/>
                <a:ext cx="622442" cy="406492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5141458C-9FCE-4A25-8DB9-73F26DA3F5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91432" y="2179983"/>
                <a:ext cx="342978" cy="228652"/>
              </a:xfrm>
              <a:prstGeom prst="rect">
                <a:avLst/>
              </a:prstGeom>
            </p:spPr>
          </p:pic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5B85DC4E-C374-45C4-BDBB-CA91416001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622" y="1926456"/>
                <a:ext cx="622442" cy="419196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503F84B5-87A2-4880-8BBC-527781ABCB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8613" y="2672697"/>
                <a:ext cx="1282992" cy="622442"/>
              </a:xfrm>
              <a:prstGeom prst="rect">
                <a:avLst/>
              </a:prstGeom>
            </p:spPr>
          </p:pic>
          <p:pic>
            <p:nvPicPr>
              <p:cNvPr id="116" name="Picture 115">
                <a:extLst>
                  <a:ext uri="{FF2B5EF4-FFF2-40B4-BE49-F238E27FC236}">
                    <a16:creationId xmlns:a16="http://schemas.microsoft.com/office/drawing/2014/main" id="{610EB011-6910-47E8-AF0A-26D6C28DC5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0872" y="3886626"/>
                <a:ext cx="651117" cy="658516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7EDF08D2-AE39-43EB-8DB6-387E855B8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4042" y="3326822"/>
                <a:ext cx="355681" cy="457304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503D44-184C-482B-8039-87945C804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59378" y="4078216"/>
                <a:ext cx="622442" cy="406493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A6E7C88-1E80-4517-AB25-78CC4E592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7085" y="3218732"/>
                <a:ext cx="317572" cy="368384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2CBFDE50-8BDB-4FB2-B64E-0CA35241A5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6566" y="3057914"/>
                <a:ext cx="546224" cy="546224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9A267C3E-C7EA-4C92-B9C3-AB5C4666D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3465" y="4045520"/>
                <a:ext cx="342978" cy="228652"/>
              </a:xfrm>
              <a:prstGeom prst="rect">
                <a:avLst/>
              </a:prstGeom>
            </p:spPr>
          </p:pic>
        </p:grpSp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D5AD24C8-0B5C-417C-8F75-22624F6E0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740" b="96233" l="3556" r="96889">
                          <a14:foregroundMark x1="3556" y1="15753" x2="93333" y2="78425"/>
                          <a14:foregroundMark x1="31111" y1="8562" x2="68444" y2="2740"/>
                          <a14:foregroundMark x1="33778" y1="96233" x2="96889" y2="79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4111" y="4167224"/>
              <a:ext cx="2243930" cy="2973300"/>
            </a:xfrm>
            <a:prstGeom prst="rect">
              <a:avLst/>
            </a:prstGeom>
            <a:effectLst>
              <a:outerShdw blurRad="50800" dist="152400" dir="72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F570F125-1C5C-4C2A-B866-16C49B0A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22140">
              <a:off x="5079740" y="3176668"/>
              <a:ext cx="1037195" cy="2352166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D24003B3-30F5-418B-9B4A-0D3E80BD7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651" y="2645603"/>
              <a:ext cx="1655522" cy="1435737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B71AFC4-758F-41CB-B319-B58CA81F6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76342">
              <a:off x="8723104" y="5513993"/>
              <a:ext cx="1794827" cy="890815"/>
            </a:xfrm>
            <a:prstGeom prst="rect">
              <a:avLst/>
            </a:prstGeom>
            <a:effectLst>
              <a:outerShdw blurRad="50800" dist="1016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DF0EE458-C85A-4A2F-9EDA-E04E629B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1" y="4588352"/>
              <a:ext cx="513520" cy="524308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AB268179-D990-4FF3-92A8-CA87F1F6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23860">
              <a:off x="6106078" y="2958129"/>
              <a:ext cx="1451247" cy="59767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2146B283-B929-46E4-AB7D-F3A8D4D9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345031">
              <a:off x="4715684" y="3458883"/>
              <a:ext cx="1152604" cy="1681166"/>
            </a:xfrm>
            <a:prstGeom prst="rect">
              <a:avLst/>
            </a:prstGeom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592B564-54BD-4096-9016-A76C847677E2}"/>
              </a:ext>
            </a:extLst>
          </p:cNvPr>
          <p:cNvGrpSpPr/>
          <p:nvPr/>
        </p:nvGrpSpPr>
        <p:grpSpPr>
          <a:xfrm>
            <a:off x="2214069" y="1715094"/>
            <a:ext cx="7332346" cy="1980227"/>
            <a:chOff x="2836129" y="601998"/>
            <a:chExt cx="6818504" cy="19802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861069" y="601998"/>
              <a:ext cx="67935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b="1">
                  <a:ln w="1778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  <a:latin typeface="UTM Kabel KT" panose="02040603050506020204" pitchFamily="18" charset="0"/>
                </a:rPr>
                <a:t>  DẶN DÒ</a:t>
              </a:r>
              <a:endParaRPr lang="en-US" sz="12000" b="1" dirty="0">
                <a:ln w="1778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UTM Kabel KT" panose="02040603050506020204" pitchFamily="18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E240B217-09C6-4EB9-AF5E-36A5BE81A2FA}"/>
                </a:ext>
              </a:extLst>
            </p:cNvPr>
            <p:cNvSpPr txBox="1"/>
            <p:nvPr/>
          </p:nvSpPr>
          <p:spPr>
            <a:xfrm>
              <a:off x="2836129" y="643233"/>
              <a:ext cx="62888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0" b="1">
                  <a:gradFill flip="none" rotWithShape="1">
                    <a:gsLst>
                      <a:gs pos="55000">
                        <a:srgbClr val="DA4A8B"/>
                      </a:gs>
                      <a:gs pos="31000">
                        <a:srgbClr val="349B9B"/>
                      </a:gs>
                      <a:gs pos="81000">
                        <a:srgbClr val="FFC000"/>
                      </a:gs>
                    </a:gsLst>
                    <a:lin ang="5400000" scaled="1"/>
                    <a:tileRect/>
                  </a:gradFill>
                  <a:latin typeface="UTM Kabel KT" panose="02040603050506020204" pitchFamily="18" charset="0"/>
                </a:rPr>
                <a:t>DẶN DÒ</a:t>
              </a:r>
              <a:endParaRPr lang="en-US" sz="12000" b="1" dirty="0">
                <a:gradFill flip="none" rotWithShape="1">
                  <a:gsLst>
                    <a:gs pos="55000">
                      <a:srgbClr val="DA4A8B"/>
                    </a:gs>
                    <a:gs pos="31000">
                      <a:srgbClr val="349B9B"/>
                    </a:gs>
                    <a:gs pos="81000">
                      <a:srgbClr val="FFC000"/>
                    </a:gs>
                  </a:gsLst>
                  <a:lin ang="5400000" scaled="1"/>
                  <a:tileRect/>
                </a:gradFill>
                <a:latin typeface="UTM Kabel KT" panose="0204060305050602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85D8027-2685-45CE-BD0B-8411BD7F3DDE}"/>
              </a:ext>
            </a:extLst>
          </p:cNvPr>
          <p:cNvSpPr txBox="1"/>
          <p:nvPr/>
        </p:nvSpPr>
        <p:spPr>
          <a:xfrm>
            <a:off x="515594" y="241181"/>
            <a:ext cx="3007536" cy="101566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Toán</a:t>
            </a:r>
            <a:r>
              <a:rPr lang="en-US" sz="6000" b="1" dirty="0">
                <a:ln w="28575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UTM Hanzel" panose="02040603050506020204" pitchFamily="18" charset="0"/>
              </a:rPr>
              <a:t> 4</a:t>
            </a:r>
            <a:endParaRPr lang="vi-VN" sz="6000" b="1" dirty="0"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6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3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07D34F-AB06-4709-A5B5-13F0C219E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0829">
            <a:off x="11101721" y="2729772"/>
            <a:ext cx="3053250" cy="381384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C6D795C-DA78-406D-890C-2D6823FAE42F}"/>
              </a:ext>
            </a:extLst>
          </p:cNvPr>
          <p:cNvGrpSpPr/>
          <p:nvPr/>
        </p:nvGrpSpPr>
        <p:grpSpPr>
          <a:xfrm>
            <a:off x="-3808782" y="1356284"/>
            <a:ext cx="5106563" cy="3709245"/>
            <a:chOff x="3135444" y="1911980"/>
            <a:chExt cx="5106563" cy="3709245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0B3E9CA9-9B92-4B5A-A933-491A89CA5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444" y="1911980"/>
              <a:ext cx="5106563" cy="3709245"/>
            </a:xfrm>
            <a:prstGeom prst="rect">
              <a:avLst/>
            </a:prstGeom>
            <a:effectLst>
              <a:outerShdw blurRad="76200" dist="165100" dir="8100000" sx="99000" sy="99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4A320A6-5251-4D04-BF95-EF498A905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5743" y="3654922"/>
              <a:ext cx="1016232" cy="1079746"/>
            </a:xfrm>
            <a:prstGeom prst="rect">
              <a:avLst/>
            </a:prstGeom>
          </p:spPr>
        </p:pic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92632146-E733-4E9C-A9D1-7557C148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2989" y="4862547"/>
              <a:ext cx="317572" cy="368384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27EE95C8-B07A-4BD1-901C-7470582B9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0084" y="2526436"/>
              <a:ext cx="546224" cy="546224"/>
            </a:xfrm>
            <a:prstGeom prst="rect">
              <a:avLst/>
            </a:prstGeom>
          </p:spPr>
        </p:pic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DCFD14D3-BD9A-486A-9A3D-4900941B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0399" y="5032815"/>
              <a:ext cx="304869" cy="279464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953BBB-923F-463A-AF9F-693970CB4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070" y="3850116"/>
              <a:ext cx="1308398" cy="825688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5812D6C1-3580-4E12-B5DF-DCFEDB228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5071" y="4033411"/>
              <a:ext cx="901905" cy="927311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2702C12C-9179-4614-BAB3-DB7C78CDB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146" y="2691878"/>
              <a:ext cx="342978" cy="228652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64B9E1D0-21FC-4C7F-8F24-7C4233983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486" y="3139670"/>
              <a:ext cx="622442" cy="419196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AE74232-31BA-442F-BEB6-9B9F2DB60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340" y="3094145"/>
              <a:ext cx="1282992" cy="622442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C636A608-F6C2-4565-AB8E-C1EB037D4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646" y="4706026"/>
              <a:ext cx="514627" cy="520475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62E4871-5F98-429D-81FB-B863B8EF0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5945" y="2329510"/>
              <a:ext cx="355681" cy="457304"/>
            </a:xfrm>
            <a:prstGeom prst="rect">
              <a:avLst/>
            </a:prstGeom>
          </p:spPr>
        </p:pic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5F230470-11AE-4834-A82B-9DB84160A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284" y="3893694"/>
              <a:ext cx="514627" cy="520475"/>
            </a:xfrm>
            <a:prstGeom prst="rect">
              <a:avLst/>
            </a:prstGeom>
          </p:spPr>
        </p:pic>
      </p:grpSp>
      <p:pic>
        <p:nvPicPr>
          <p:cNvPr id="138" name="Picture 137">
            <a:extLst>
              <a:ext uri="{FF2B5EF4-FFF2-40B4-BE49-F238E27FC236}">
                <a16:creationId xmlns:a16="http://schemas.microsoft.com/office/drawing/2014/main" id="{B3FCC6E6-41C6-4219-A5E0-D641107D0E8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389">
            <a:off x="-178690" y="5534773"/>
            <a:ext cx="4332511" cy="2851605"/>
          </a:xfrm>
          <a:prstGeom prst="rect">
            <a:avLst/>
          </a:prstGeom>
        </p:spPr>
      </p:pic>
      <p:grpSp>
        <p:nvGrpSpPr>
          <p:cNvPr id="134" name="Group 133">
            <a:extLst>
              <a:ext uri="{FF2B5EF4-FFF2-40B4-BE49-F238E27FC236}">
                <a16:creationId xmlns:a16="http://schemas.microsoft.com/office/drawing/2014/main" id="{AFD16417-23BF-4AA0-BE07-2587F47577A2}"/>
              </a:ext>
            </a:extLst>
          </p:cNvPr>
          <p:cNvGrpSpPr/>
          <p:nvPr/>
        </p:nvGrpSpPr>
        <p:grpSpPr>
          <a:xfrm>
            <a:off x="10146709" y="-836232"/>
            <a:ext cx="5131969" cy="3747354"/>
            <a:chOff x="4548810" y="1404123"/>
            <a:chExt cx="5131969" cy="3747354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2DD018A-1CE8-4755-9FEF-F0AD220FD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8810" y="1404123"/>
              <a:ext cx="5131969" cy="3747354"/>
            </a:xfrm>
            <a:prstGeom prst="rect">
              <a:avLst/>
            </a:prstGeom>
            <a:effectLst>
              <a:outerShdw blurRad="76200" dist="165100" dir="8100000" sx="99000" sy="99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A834440E-A9EE-4E0F-88EB-EA71F3686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484" y="1866766"/>
              <a:ext cx="1308398" cy="825688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7019F01-ED44-48A4-991B-A55498DDB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5393" y="3820013"/>
              <a:ext cx="901905" cy="927311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53933428-7F99-465F-99E5-D90748EF2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9111" y="2570073"/>
              <a:ext cx="622442" cy="406493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5141458C-9FCE-4A25-8DB9-73F26DA3F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32" y="2179983"/>
              <a:ext cx="342978" cy="228652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5B85DC4E-C374-45C4-BDBB-CA914160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622" y="1926456"/>
              <a:ext cx="622442" cy="419196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503F84B5-87A2-4880-8BBC-527781ABC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8613" y="2672697"/>
              <a:ext cx="1282992" cy="622442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610EB011-6910-47E8-AF0A-26D6C28DC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0872" y="3886626"/>
              <a:ext cx="651117" cy="658516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7EDF08D2-AE39-43EB-8DB6-387E855B8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042" y="3326822"/>
              <a:ext cx="355681" cy="457304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8E503D44-184C-482B-8039-87945C80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378" y="4078216"/>
              <a:ext cx="622442" cy="406493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4A6E7C88-1E80-4517-AB25-78CC4E592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085" y="3218732"/>
              <a:ext cx="317572" cy="368384"/>
            </a:xfrm>
            <a:prstGeom prst="rect">
              <a:avLst/>
            </a:prstGeom>
          </p:spPr>
        </p:pic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2CBFDE50-8BDB-4FB2-B64E-0CA35241A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6566" y="3057914"/>
              <a:ext cx="546224" cy="546224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9A267C3E-C7EA-4C92-B9C3-AB5C4666D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465" y="4045520"/>
              <a:ext cx="342978" cy="228652"/>
            </a:xfrm>
            <a:prstGeom prst="rect">
              <a:avLst/>
            </a:prstGeom>
          </p:spPr>
        </p:pic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D5AD24C8-0B5C-417C-8F75-22624F6E0C2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740" b="96233" l="3556" r="96889">
                        <a14:foregroundMark x1="3556" y1="15753" x2="93333" y2="78425"/>
                        <a14:foregroundMark x1="31111" y1="8562" x2="68444" y2="2740"/>
                        <a14:foregroundMark x1="33778" y1="96233" x2="96889" y2="79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53" y="5505964"/>
            <a:ext cx="2858151" cy="3709245"/>
          </a:xfrm>
          <a:prstGeom prst="rect">
            <a:avLst/>
          </a:prstGeom>
          <a:effectLst>
            <a:outerShdw blurRad="50800" dist="152400" dir="72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570F125-1C5C-4C2A-B866-16C49B0A49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140">
            <a:off x="805744" y="-1490434"/>
            <a:ext cx="1321101" cy="2934369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24003B3-30F5-418B-9B4A-0D3E80BD72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718" y="-620729"/>
            <a:ext cx="2108680" cy="179110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B71AFC4-758F-41CB-B319-B58CA81F627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6342">
            <a:off x="8434866" y="6010868"/>
            <a:ext cx="2286117" cy="1111307"/>
          </a:xfrm>
          <a:prstGeom prst="rect">
            <a:avLst/>
          </a:prstGeom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DF0EE458-C85A-4A2F-9EDA-E04E629B285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458" y="5657601"/>
            <a:ext cx="654084" cy="654084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AB268179-D990-4FF3-92A8-CA87F1F6D41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3860">
            <a:off x="4171214" y="-216671"/>
            <a:ext cx="1848490" cy="745609"/>
          </a:xfrm>
          <a:prstGeom prst="rect">
            <a:avLst/>
          </a:prstGeom>
          <a:ln>
            <a:noFill/>
          </a:ln>
        </p:spPr>
      </p:pic>
      <p:pic>
        <p:nvPicPr>
          <p:cNvPr id="136" name="Picture 135">
            <a:extLst>
              <a:ext uri="{FF2B5EF4-FFF2-40B4-BE49-F238E27FC236}">
                <a16:creationId xmlns:a16="http://schemas.microsoft.com/office/drawing/2014/main" id="{2146B283-B929-46E4-AB7D-F3A8D4D9C1E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5031">
            <a:off x="-587189" y="4293714"/>
            <a:ext cx="1468101" cy="20972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9315F2D-B1EB-4707-8CE0-AF27748930A8}"/>
              </a:ext>
            </a:extLst>
          </p:cNvPr>
          <p:cNvGrpSpPr/>
          <p:nvPr/>
        </p:nvGrpSpPr>
        <p:grpSpPr>
          <a:xfrm>
            <a:off x="1574992" y="2063117"/>
            <a:ext cx="8686990" cy="2666370"/>
            <a:chOff x="2357204" y="1846213"/>
            <a:chExt cx="8686990" cy="26663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3F2DC2-6E62-43FF-ABD1-E7429882B82B}"/>
                </a:ext>
              </a:extLst>
            </p:cNvPr>
            <p:cNvSpPr txBox="1"/>
            <p:nvPr/>
          </p:nvSpPr>
          <p:spPr>
            <a:xfrm>
              <a:off x="2357204" y="1865705"/>
              <a:ext cx="8545929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spc="300" dirty="0">
                  <a:solidFill>
                    <a:srgbClr val="F68831"/>
                  </a:solidFill>
                  <a:latin typeface="UTM A&amp;S Graceland" panose="02040603050506020204" pitchFamily="18" charset="0"/>
                </a:rPr>
                <a:t>Thank you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6D8D987-A781-4E79-8C8A-EF74160FAD90}"/>
                </a:ext>
              </a:extLst>
            </p:cNvPr>
            <p:cNvSpPr txBox="1"/>
            <p:nvPr/>
          </p:nvSpPr>
          <p:spPr>
            <a:xfrm>
              <a:off x="2498265" y="1846213"/>
              <a:ext cx="8545929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spc="300" dirty="0">
                  <a:solidFill>
                    <a:schemeClr val="accent2">
                      <a:lumMod val="50000"/>
                    </a:schemeClr>
                  </a:solidFill>
                  <a:latin typeface="UTM A&amp;S Graceland" panose="02040603050506020204" pitchFamily="18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08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5833E-6 1.85185E-6 L -0.00065 -0.437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187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2.59259E-6 L -0.15365 -0.3946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974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4.81481E-6 L -0.19219 -0.35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9" y="-177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375E-6 3.7037E-6 L -0.16485 0.2851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42" y="14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25E-6 4.81481E-6 L 0.01797 0.303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" y="1518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8.33333E-7 4.81481E-6 L 0.3444 -0.221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14" y="-1106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7.40741E-7 L 0.21628 0.283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416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1.66667E-6 2.59259E-6 L -0.39193 0.236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118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79167E-6 4.44444E-6 L 0.49231 0.012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9" y="60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2.70833E-6 2.59259E-6 L -0.40104 -0.1525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7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2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4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6" dur="2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8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0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46" dur="2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314ABED-0CDD-4FD1-AF91-090B9FE5D7AA}"/>
              </a:ext>
            </a:extLst>
          </p:cNvPr>
          <p:cNvGrpSpPr/>
          <p:nvPr/>
        </p:nvGrpSpPr>
        <p:grpSpPr>
          <a:xfrm>
            <a:off x="1979893" y="-26916"/>
            <a:ext cx="8001354" cy="1266695"/>
            <a:chOff x="1979893" y="-26916"/>
            <a:chExt cx="8001354" cy="126669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257BC09-02DB-4440-9B48-EF5B5B199C3B}"/>
                </a:ext>
              </a:extLst>
            </p:cNvPr>
            <p:cNvGrpSpPr/>
            <p:nvPr/>
          </p:nvGrpSpPr>
          <p:grpSpPr>
            <a:xfrm>
              <a:off x="2014276" y="449201"/>
              <a:ext cx="7966971" cy="790578"/>
              <a:chOff x="-27288" y="220338"/>
              <a:chExt cx="7966971" cy="790578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EE29719-9E8A-49BD-8461-E212AA71C417}"/>
                  </a:ext>
                </a:extLst>
              </p:cNvPr>
              <p:cNvSpPr/>
              <p:nvPr/>
            </p:nvSpPr>
            <p:spPr>
              <a:xfrm>
                <a:off x="-27288" y="220338"/>
                <a:ext cx="7966971" cy="790578"/>
              </a:xfrm>
              <a:prstGeom prst="rect">
                <a:avLst/>
              </a:prstGeom>
              <a:solidFill>
                <a:srgbClr val="50B0B2">
                  <a:alpha val="94000"/>
                </a:srgbClr>
              </a:solidFill>
              <a:ln>
                <a:noFill/>
              </a:ln>
              <a:effectLst>
                <a:outerShdw blurRad="76200" dist="889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B1072B2C-1768-4B48-84C0-9DD5153E0839}"/>
                  </a:ext>
                </a:extLst>
              </p:cNvPr>
              <p:cNvSpPr txBox="1"/>
              <p:nvPr/>
            </p:nvSpPr>
            <p:spPr>
              <a:xfrm flipH="1">
                <a:off x="1665296" y="251209"/>
                <a:ext cx="4581802" cy="6309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500" b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BÀI 1</a:t>
                </a:r>
                <a:r>
                  <a:rPr lang="en-US" sz="3500" b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 Viết theo mẫu</a:t>
                </a:r>
                <a:endParaRPr lang="en-US" sz="35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68A30261-148B-4838-8C60-E58435899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0394">
              <a:off x="1979893" y="-26916"/>
              <a:ext cx="669038" cy="669038"/>
            </a:xfrm>
            <a:prstGeom prst="rect">
              <a:avLst/>
            </a:prstGeom>
          </p:spPr>
        </p:pic>
      </p:grpSp>
      <p:graphicFrame>
        <p:nvGraphicFramePr>
          <p:cNvPr id="70" name="Group 39">
            <a:extLst>
              <a:ext uri="{FF2B5EF4-FFF2-40B4-BE49-F238E27FC236}">
                <a16:creationId xmlns:a16="http://schemas.microsoft.com/office/drawing/2014/main" id="{B9C2E1C5-E035-42B5-BDBB-3404B96A9B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0211" y="1431259"/>
          <a:ext cx="11788764" cy="5263512"/>
        </p:xfrm>
        <a:graphic>
          <a:graphicData uri="http://schemas.openxmlformats.org/drawingml/2006/table">
            <a:tbl>
              <a:tblPr/>
              <a:tblGrid>
                <a:gridCol w="519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80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44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53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99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18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4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0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" name="Text Box 33">
            <a:extLst>
              <a:ext uri="{FF2B5EF4-FFF2-40B4-BE49-F238E27FC236}">
                <a16:creationId xmlns:a16="http://schemas.microsoft.com/office/drawing/2014/main" id="{7953B8A4-3DF5-41E2-97A6-AABDA542E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754" y="5801996"/>
            <a:ext cx="464022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B7EC7C3B-4A38-4009-B7EE-42280FA6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27" y="2030205"/>
            <a:ext cx="50560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 Box 35">
            <a:extLst>
              <a:ext uri="{FF2B5EF4-FFF2-40B4-BE49-F238E27FC236}">
                <a16:creationId xmlns:a16="http://schemas.microsoft.com/office/drawing/2014/main" id="{11F159E6-FAB6-4B53-9585-D34E7735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8095" y="2294765"/>
            <a:ext cx="16461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24 308</a:t>
            </a:r>
            <a:endParaRPr lang="en-US" altLang="vi-VN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 Box 36">
            <a:extLst>
              <a:ext uri="{FF2B5EF4-FFF2-40B4-BE49-F238E27FC236}">
                <a16:creationId xmlns:a16="http://schemas.microsoft.com/office/drawing/2014/main" id="{396C7CE3-14E0-4EC5-9444-E970928E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4526" y="2075561"/>
            <a:ext cx="4571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4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3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Text Box 47">
            <a:extLst>
              <a:ext uri="{FF2B5EF4-FFF2-40B4-BE49-F238E27FC236}">
                <a16:creationId xmlns:a16="http://schemas.microsoft.com/office/drawing/2014/main" id="{7D7D72ED-565C-4A9C-BFD3-DCADDD0D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23" y="1402729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vi-VN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vi-VN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600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 Box 48">
            <a:extLst>
              <a:ext uri="{FF2B5EF4-FFF2-40B4-BE49-F238E27FC236}">
                <a16:creationId xmlns:a16="http://schemas.microsoft.com/office/drawing/2014/main" id="{2EFE0CE9-1C75-4342-B330-A9774650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3727" y="1421711"/>
            <a:ext cx="17268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vi-VN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altLang="vi-VN" sz="3600" b="1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Text Box 49">
            <a:extLst>
              <a:ext uri="{FF2B5EF4-FFF2-40B4-BE49-F238E27FC236}">
                <a16:creationId xmlns:a16="http://schemas.microsoft.com/office/drawing/2014/main" id="{B6380CF6-AB1A-40F5-A643-1C813ABF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711" y="1483501"/>
            <a:ext cx="32156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20000"/>
              </a:spcBef>
              <a:defRPr/>
            </a:pPr>
            <a:r>
              <a:rPr lang="en-US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Text Box 50">
            <a:extLst>
              <a:ext uri="{FF2B5EF4-FFF2-40B4-BE49-F238E27FC236}">
                <a16:creationId xmlns:a16="http://schemas.microsoft.com/office/drawing/2014/main" id="{3C30AB24-72CB-427B-90B1-CAED67EE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016" y="3167433"/>
            <a:ext cx="53045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nghìn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vi-VN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vi-VN" sz="3200" dirty="0">
              <a:solidFill>
                <a:srgbClr val="142D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Box 51">
            <a:extLst>
              <a:ext uri="{FF2B5EF4-FFF2-40B4-BE49-F238E27FC236}">
                <a16:creationId xmlns:a16="http://schemas.microsoft.com/office/drawing/2014/main" id="{3FE1788C-580A-4709-9BA3-4EE97513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415" y="4750407"/>
            <a:ext cx="2035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1 237 005</a:t>
            </a:r>
          </a:p>
        </p:txBody>
      </p:sp>
    </p:spTree>
    <p:extLst>
      <p:ext uri="{BB962C8B-B14F-4D97-AF65-F5344CB8AC3E}">
        <p14:creationId xmlns:p14="http://schemas.microsoft.com/office/powerpoint/2010/main" val="256157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F257BC09-02DB-4440-9B48-EF5B5B199C3B}"/>
              </a:ext>
            </a:extLst>
          </p:cNvPr>
          <p:cNvGrpSpPr/>
          <p:nvPr/>
        </p:nvGrpSpPr>
        <p:grpSpPr>
          <a:xfrm>
            <a:off x="2145804" y="139505"/>
            <a:ext cx="7966971" cy="790578"/>
            <a:chOff x="-27288" y="220338"/>
            <a:chExt cx="7966971" cy="79057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EE29719-9E8A-49BD-8461-E212AA71C417}"/>
                </a:ext>
              </a:extLst>
            </p:cNvPr>
            <p:cNvSpPr/>
            <p:nvPr/>
          </p:nvSpPr>
          <p:spPr>
            <a:xfrm>
              <a:off x="-27288" y="220338"/>
              <a:ext cx="7966971" cy="790578"/>
            </a:xfrm>
            <a:prstGeom prst="rect">
              <a:avLst/>
            </a:prstGeom>
            <a:solidFill>
              <a:srgbClr val="50B0B2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1072B2C-1768-4B48-84C0-9DD5153E0839}"/>
                </a:ext>
              </a:extLst>
            </p:cNvPr>
            <p:cNvSpPr txBox="1"/>
            <p:nvPr/>
          </p:nvSpPr>
          <p:spPr>
            <a:xfrm flipH="1">
              <a:off x="1487028" y="304422"/>
              <a:ext cx="45875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 1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: Viết theo mẫu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70" name="Group 39">
            <a:extLst>
              <a:ext uri="{FF2B5EF4-FFF2-40B4-BE49-F238E27FC236}">
                <a16:creationId xmlns:a16="http://schemas.microsoft.com/office/drawing/2014/main" id="{B9C2E1C5-E035-42B5-BDBB-3404B96A9B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3025" y="1136026"/>
          <a:ext cx="11965950" cy="5582468"/>
        </p:xfrm>
        <a:graphic>
          <a:graphicData uri="http://schemas.openxmlformats.org/drawingml/2006/table">
            <a:tbl>
              <a:tblPr/>
              <a:tblGrid>
                <a:gridCol w="5117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8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00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26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CD3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5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9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63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33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T="45711" marB="45711" horzOverflow="overflow">
                    <a:lnL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42D2E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1" name="Text Box 33">
            <a:extLst>
              <a:ext uri="{FF2B5EF4-FFF2-40B4-BE49-F238E27FC236}">
                <a16:creationId xmlns:a16="http://schemas.microsoft.com/office/drawing/2014/main" id="{7953B8A4-3DF5-41E2-97A6-AABDA542E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8583" y="5771490"/>
            <a:ext cx="4640221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B7EC7C3B-4A38-4009-B7EE-42280FA69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3" y="1751273"/>
            <a:ext cx="505607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Text Box 35">
            <a:extLst>
              <a:ext uri="{FF2B5EF4-FFF2-40B4-BE49-F238E27FC236}">
                <a16:creationId xmlns:a16="http://schemas.microsoft.com/office/drawing/2014/main" id="{11F159E6-FAB6-4B53-9585-D34E77356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261" y="1997494"/>
            <a:ext cx="164613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24 308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4" name="Text Box 36">
            <a:extLst>
              <a:ext uri="{FF2B5EF4-FFF2-40B4-BE49-F238E27FC236}">
                <a16:creationId xmlns:a16="http://schemas.microsoft.com/office/drawing/2014/main" id="{396C7CE3-14E0-4EC5-9444-E970928EB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312" y="1780329"/>
            <a:ext cx="457147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8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 Box 47">
            <a:extLst>
              <a:ext uri="{FF2B5EF4-FFF2-40B4-BE49-F238E27FC236}">
                <a16:creationId xmlns:a16="http://schemas.microsoft.com/office/drawing/2014/main" id="{7D7D72ED-565C-4A9C-BFD3-DCADDD0DF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3523" y="1106485"/>
            <a:ext cx="1905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Text Box 48">
            <a:extLst>
              <a:ext uri="{FF2B5EF4-FFF2-40B4-BE49-F238E27FC236}">
                <a16:creationId xmlns:a16="http://schemas.microsoft.com/office/drawing/2014/main" id="{2EFE0CE9-1C75-4342-B330-A9774650D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801" y="1128119"/>
            <a:ext cx="17268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 Box 49">
            <a:extLst>
              <a:ext uri="{FF2B5EF4-FFF2-40B4-BE49-F238E27FC236}">
                <a16:creationId xmlns:a16="http://schemas.microsoft.com/office/drawing/2014/main" id="{B6380CF6-AB1A-40F5-A643-1C813ABFB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711" y="1188269"/>
            <a:ext cx="32156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8" name="Text Box 50">
            <a:extLst>
              <a:ext uri="{FF2B5EF4-FFF2-40B4-BE49-F238E27FC236}">
                <a16:creationId xmlns:a16="http://schemas.microsoft.com/office/drawing/2014/main" id="{3C30AB24-72CB-427B-90B1-CAED67EEC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13" y="2978699"/>
            <a:ext cx="530458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sáu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9" name="Text Box 51">
            <a:extLst>
              <a:ext uri="{FF2B5EF4-FFF2-40B4-BE49-F238E27FC236}">
                <a16:creationId xmlns:a16="http://schemas.microsoft.com/office/drawing/2014/main" id="{3FE1788C-580A-4709-9BA3-4EE97513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1241" y="4459014"/>
            <a:ext cx="203555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1 237 005</a:t>
            </a:r>
          </a:p>
        </p:txBody>
      </p:sp>
      <p:sp>
        <p:nvSpPr>
          <p:cNvPr id="80" name="Text Box 35">
            <a:extLst>
              <a:ext uri="{FF2B5EF4-FFF2-40B4-BE49-F238E27FC236}">
                <a16:creationId xmlns:a16="http://schemas.microsoft.com/office/drawing/2014/main" id="{DD922608-73C8-4219-B097-246A3060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174" y="3222057"/>
            <a:ext cx="18488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160 274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Text Box 36">
            <a:extLst>
              <a:ext uri="{FF2B5EF4-FFF2-40B4-BE49-F238E27FC236}">
                <a16:creationId xmlns:a16="http://schemas.microsoft.com/office/drawing/2014/main" id="{0C56C644-3F54-4632-B8FF-F814DED71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401" y="3101810"/>
            <a:ext cx="49124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6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Text Box 50">
            <a:extLst>
              <a:ext uri="{FF2B5EF4-FFF2-40B4-BE49-F238E27FC236}">
                <a16:creationId xmlns:a16="http://schemas.microsoft.com/office/drawing/2014/main" id="{A5513F94-9404-47B1-8027-74A6E839E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60" y="4310074"/>
            <a:ext cx="482367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DA4A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Text Box 36">
            <a:extLst>
              <a:ext uri="{FF2B5EF4-FFF2-40B4-BE49-F238E27FC236}">
                <a16:creationId xmlns:a16="http://schemas.microsoft.com/office/drawing/2014/main" id="{AB4EDFE4-7094-4811-8E50-D2E73B316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0536" y="4479713"/>
            <a:ext cx="498826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altLang="vi-VN" b="1" i="0" u="none" strike="noStrike" kern="1200" cap="none" spc="0" normalizeH="0" baseline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chục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5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đơn</a:t>
            </a:r>
            <a:r>
              <a:rPr kumimoji="0" lang="en-US" altLang="vi-VN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b="1" i="0" u="none" strike="noStrike" kern="1200" cap="none" spc="0" normalizeH="0" noProof="0" dirty="0" err="1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endParaRPr kumimoji="0" lang="en-US" altLang="vi-VN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 Box 36">
            <a:extLst>
              <a:ext uri="{FF2B5EF4-FFF2-40B4-BE49-F238E27FC236}">
                <a16:creationId xmlns:a16="http://schemas.microsoft.com/office/drawing/2014/main" id="{CD91DCD4-F13E-422B-AFC2-82F440DAF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83" y="5683870"/>
            <a:ext cx="513292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triệu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linh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nghìn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trăm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</a:t>
            </a:r>
            <a:r>
              <a:rPr kumimoji="0" lang="en-US" altLang="vi-VN" sz="2600" b="1" i="0" u="none" strike="noStrike" kern="1200" cap="none" spc="0" normalizeH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mươi</a:t>
            </a:r>
            <a:endParaRPr kumimoji="0" lang="en-US" altLang="vi-VN" sz="2600" b="0" i="0" u="none" strike="noStrike" kern="1200" cap="none" spc="0" normalizeH="0" baseline="0" noProof="0" dirty="0">
              <a:ln>
                <a:noFill/>
              </a:ln>
              <a:solidFill>
                <a:srgbClr val="DA4A8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ext Box 35">
            <a:extLst>
              <a:ext uri="{FF2B5EF4-FFF2-40B4-BE49-F238E27FC236}">
                <a16:creationId xmlns:a16="http://schemas.microsoft.com/office/drawing/2014/main" id="{2FFA06C1-ECF9-4C6A-9B59-E7D3DD8C3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2948" y="5848717"/>
            <a:ext cx="22721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F6863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004 090</a:t>
            </a:r>
            <a:endParaRPr kumimoji="0" lang="en-US" altLang="vi-VN" sz="3600" b="0" i="0" u="none" strike="noStrike" kern="1200" cap="none" spc="0" normalizeH="0" baseline="0" noProof="0" dirty="0">
              <a:ln>
                <a:noFill/>
              </a:ln>
              <a:solidFill>
                <a:srgbClr val="F6863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33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 tmFilter="0,0; .5, 1; 1, 1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 tmFilter="0,0; .5, 1; 1, 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2512B64C-3B11-4B93-A651-4CF97D27A645}"/>
              </a:ext>
            </a:extLst>
          </p:cNvPr>
          <p:cNvSpPr/>
          <p:nvPr/>
        </p:nvSpPr>
        <p:spPr>
          <a:xfrm>
            <a:off x="160506" y="239736"/>
            <a:ext cx="11870987" cy="1384236"/>
          </a:xfrm>
          <a:prstGeom prst="rect">
            <a:avLst/>
          </a:prstGeom>
          <a:solidFill>
            <a:srgbClr val="FFB3B3"/>
          </a:solidFill>
          <a:ln>
            <a:solidFill>
              <a:schemeClr val="tx1"/>
            </a:solidFill>
            <a:prstDash val="dash"/>
          </a:ln>
          <a:effectLst>
            <a:outerShdw blurRad="76200" dist="889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9FD4ABC-E69F-4F5D-B880-E69983703E1F}"/>
              </a:ext>
            </a:extLst>
          </p:cNvPr>
          <p:cNvSpPr txBox="1"/>
          <p:nvPr/>
        </p:nvSpPr>
        <p:spPr>
          <a:xfrm flipH="1">
            <a:off x="-27288" y="361959"/>
            <a:ext cx="121820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 a: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4B971772-2349-4C2D-827F-1ECB22436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02">
            <a:off x="-522324" y="5752190"/>
            <a:ext cx="2089337" cy="158932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22921D27-9BAE-4C06-A617-C2C24CFFE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846" y="6235566"/>
            <a:ext cx="1569192" cy="78723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84C533B-9AC4-4877-BC61-69CFB891F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7780" y="5885731"/>
            <a:ext cx="468594" cy="656031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8156D182-CBDE-4FB8-8A80-55221C29D9CD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7A4AB046-69B7-4D9F-9466-32B5D1E74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0E17B19-7059-40B2-9083-B118B08B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11176B0-478E-45E7-9BCC-203C7CC3A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96155CD-D173-4258-9B0A-67AC2263D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2814E39-3C46-460F-8FDE-6B54CE6B31D2}"/>
              </a:ext>
            </a:extLst>
          </p:cNvPr>
          <p:cNvCxnSpPr>
            <a:cxnSpLocks/>
          </p:cNvCxnSpPr>
          <p:nvPr/>
        </p:nvCxnSpPr>
        <p:spPr>
          <a:xfrm flipV="1">
            <a:off x="7238727" y="842682"/>
            <a:ext cx="1645297" cy="1967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9A22AC4-B52F-45E2-B6B8-49DC7E56D3E4}"/>
              </a:ext>
            </a:extLst>
          </p:cNvPr>
          <p:cNvCxnSpPr>
            <a:cxnSpLocks/>
          </p:cNvCxnSpPr>
          <p:nvPr/>
        </p:nvCxnSpPr>
        <p:spPr>
          <a:xfrm flipV="1">
            <a:off x="4841863" y="1347583"/>
            <a:ext cx="1872702" cy="0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FAC5D47-C218-4DE2-874D-990B75FC5585}"/>
              </a:ext>
            </a:extLst>
          </p:cNvPr>
          <p:cNvCxnSpPr>
            <a:cxnSpLocks/>
          </p:cNvCxnSpPr>
          <p:nvPr/>
        </p:nvCxnSpPr>
        <p:spPr>
          <a:xfrm flipV="1">
            <a:off x="6970395" y="1347583"/>
            <a:ext cx="1474358" cy="2877"/>
          </a:xfrm>
          <a:prstGeom prst="straightConnector1">
            <a:avLst/>
          </a:prstGeom>
          <a:ln w="57150">
            <a:solidFill>
              <a:srgbClr val="CC2229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80BF64-541E-41E9-A5BF-43B6D754F405}"/>
              </a:ext>
            </a:extLst>
          </p:cNvPr>
          <p:cNvGrpSpPr/>
          <p:nvPr/>
        </p:nvGrpSpPr>
        <p:grpSpPr>
          <a:xfrm>
            <a:off x="934175" y="1921227"/>
            <a:ext cx="3101173" cy="1917160"/>
            <a:chOff x="169391" y="1849443"/>
            <a:chExt cx="3101173" cy="1917160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A1A3EA85-24B8-49B8-B51D-4545428C501E}"/>
                </a:ext>
              </a:extLst>
            </p:cNvPr>
            <p:cNvGrpSpPr/>
            <p:nvPr/>
          </p:nvGrpSpPr>
          <p:grpSpPr>
            <a:xfrm>
              <a:off x="231622" y="1849443"/>
              <a:ext cx="3038942" cy="1917160"/>
              <a:chOff x="644398" y="1609063"/>
              <a:chExt cx="3038942" cy="1917160"/>
            </a:xfrm>
          </p:grpSpPr>
          <p:graphicFrame>
            <p:nvGraphicFramePr>
              <p:cNvPr id="88" name="Chart 87">
                <a:extLst>
                  <a:ext uri="{FF2B5EF4-FFF2-40B4-BE49-F238E27FC236}">
                    <a16:creationId xmlns:a16="http://schemas.microsoft.com/office/drawing/2014/main" id="{B8FA4EF2-E45C-40B2-A472-0182800328C2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CDD7B68-D7D4-4FBC-849B-0BACD6BB4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644398" y="1609063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E4FF21D-3AF9-41D2-9A5C-3736568396A1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67 358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DF26213-5617-46AB-9782-496CB1A5446E}"/>
              </a:ext>
            </a:extLst>
          </p:cNvPr>
          <p:cNvGrpSpPr/>
          <p:nvPr/>
        </p:nvGrpSpPr>
        <p:grpSpPr>
          <a:xfrm>
            <a:off x="1821549" y="4058144"/>
            <a:ext cx="3243437" cy="1932417"/>
            <a:chOff x="169391" y="1834186"/>
            <a:chExt cx="3243437" cy="1932417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BF7BF56A-4AC9-4BE5-AFE9-3BEB2F0EC1ED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97" name="Chart 96">
                <a:extLst>
                  <a:ext uri="{FF2B5EF4-FFF2-40B4-BE49-F238E27FC236}">
                    <a16:creationId xmlns:a16="http://schemas.microsoft.com/office/drawing/2014/main" id="{D853F810-D8B0-4B22-8526-9E3606E995FE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1"/>
              </a:graphicData>
            </a:graphic>
          </p:graphicFrame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98A0E9ED-0189-4667-88B2-65D200F5E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6688BCB-BE24-4A02-A3D7-D28FDD815CF2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851 904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E2A464E-F55C-4D3C-868C-90581CF3E369}"/>
              </a:ext>
            </a:extLst>
          </p:cNvPr>
          <p:cNvGrpSpPr/>
          <p:nvPr/>
        </p:nvGrpSpPr>
        <p:grpSpPr>
          <a:xfrm>
            <a:off x="6207201" y="1823044"/>
            <a:ext cx="3804845" cy="1932417"/>
            <a:chOff x="-392017" y="1834186"/>
            <a:chExt cx="3804845" cy="1932417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1E82E5E0-4E29-4A9E-9549-E3CEDBF881C2}"/>
                </a:ext>
              </a:extLst>
            </p:cNvPr>
            <p:cNvGrpSpPr/>
            <p:nvPr/>
          </p:nvGrpSpPr>
          <p:grpSpPr>
            <a:xfrm>
              <a:off x="-392017" y="1834186"/>
              <a:ext cx="3804845" cy="1932417"/>
              <a:chOff x="20759" y="1593806"/>
              <a:chExt cx="3804845" cy="1932417"/>
            </a:xfrm>
          </p:grpSpPr>
          <p:graphicFrame>
            <p:nvGraphicFramePr>
              <p:cNvPr id="102" name="Chart 101">
                <a:extLst>
                  <a:ext uri="{FF2B5EF4-FFF2-40B4-BE49-F238E27FC236}">
                    <a16:creationId xmlns:a16="http://schemas.microsoft.com/office/drawing/2014/main" id="{8E406646-91DE-402C-8DDD-513ECBD512E3}"/>
                  </a:ext>
                </a:extLst>
              </p:cNvPr>
              <p:cNvGraphicFramePr/>
              <p:nvPr/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2"/>
              </a:graphicData>
            </a:graphic>
          </p:graphicFrame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C0A47338-1C28-4008-AB42-9AE3819166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7A99DBD-BD88-40B5-B7B1-A75502C1055F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3 205 700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220ABE3-2F1C-4614-AB5B-FA403622E627}"/>
              </a:ext>
            </a:extLst>
          </p:cNvPr>
          <p:cNvGrpSpPr/>
          <p:nvPr/>
        </p:nvGrpSpPr>
        <p:grpSpPr>
          <a:xfrm>
            <a:off x="6600780" y="3967143"/>
            <a:ext cx="4530162" cy="1841089"/>
            <a:chOff x="-982729" y="1925514"/>
            <a:chExt cx="4530162" cy="1841089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CE811A43-4B2E-4418-9112-C064E7B987C0}"/>
                </a:ext>
              </a:extLst>
            </p:cNvPr>
            <p:cNvGrpSpPr/>
            <p:nvPr/>
          </p:nvGrpSpPr>
          <p:grpSpPr>
            <a:xfrm>
              <a:off x="-982729" y="1925514"/>
              <a:ext cx="4530162" cy="1841089"/>
              <a:chOff x="-569953" y="1685134"/>
              <a:chExt cx="4530162" cy="1841089"/>
            </a:xfrm>
          </p:grpSpPr>
          <p:graphicFrame>
            <p:nvGraphicFramePr>
              <p:cNvPr id="107" name="Chart 106">
                <a:extLst>
                  <a:ext uri="{FF2B5EF4-FFF2-40B4-BE49-F238E27FC236}">
                    <a16:creationId xmlns:a16="http://schemas.microsoft.com/office/drawing/2014/main" id="{7D10823D-F21A-4D9E-990F-FAD6F2C3F7B3}"/>
                  </a:ext>
                </a:extLst>
              </p:cNvPr>
              <p:cNvGraphicFramePr/>
              <p:nvPr/>
            </p:nvGraphicFramePr>
            <p:xfrm>
              <a:off x="-569953" y="2090508"/>
              <a:ext cx="4253293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3"/>
              </a:graphicData>
            </a:graphic>
          </p:graphicFrame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EA3AF0A6-CBA0-4F23-8587-716B2F4CE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42355">
                <a:off x="3161144" y="1685134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E9D6ADD-45D7-4500-9879-BA03524FBF4D}"/>
                </a:ext>
              </a:extLst>
            </p:cNvPr>
            <p:cNvSpPr txBox="1"/>
            <p:nvPr/>
          </p:nvSpPr>
          <p:spPr>
            <a:xfrm flipH="1">
              <a:off x="-975435" y="2608863"/>
              <a:ext cx="4165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195 080 126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73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9F8560-4C62-4F03-A589-A509C14AC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802">
            <a:off x="-318518" y="5518024"/>
            <a:ext cx="2089337" cy="1589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ACBE2-1472-4B4D-82A2-8036E7614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53" y="5563791"/>
            <a:ext cx="468594" cy="656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F7B793-04F7-4C89-98A4-ACC11CC5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5435" y="4953652"/>
            <a:ext cx="2459166" cy="159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806DE-16BF-44B9-AB0F-EACF6A66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6071">
            <a:off x="11177809" y="5607062"/>
            <a:ext cx="1477480" cy="1619545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DE0568D-DA0F-45A2-BFA6-3FD9D1A03EAF}"/>
              </a:ext>
            </a:extLst>
          </p:cNvPr>
          <p:cNvGrpSpPr/>
          <p:nvPr/>
        </p:nvGrpSpPr>
        <p:grpSpPr>
          <a:xfrm>
            <a:off x="635911" y="59595"/>
            <a:ext cx="3121602" cy="1828023"/>
            <a:chOff x="148962" y="1938580"/>
            <a:chExt cx="3121602" cy="182802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11BC42B-445C-4ACB-9E36-3DB951BFE989}"/>
                </a:ext>
              </a:extLst>
            </p:cNvPr>
            <p:cNvGrpSpPr/>
            <p:nvPr/>
          </p:nvGrpSpPr>
          <p:grpSpPr>
            <a:xfrm>
              <a:off x="148962" y="1938580"/>
              <a:ext cx="3121602" cy="1828023"/>
              <a:chOff x="561738" y="1698200"/>
              <a:chExt cx="3121602" cy="1828023"/>
            </a:xfrm>
          </p:grpSpPr>
          <p:graphicFrame>
            <p:nvGraphicFramePr>
              <p:cNvPr id="75" name="Chart 74">
                <a:extLst>
                  <a:ext uri="{FF2B5EF4-FFF2-40B4-BE49-F238E27FC236}">
                    <a16:creationId xmlns:a16="http://schemas.microsoft.com/office/drawing/2014/main" id="{B71B2E96-7F00-45B8-9E7E-C3D4C989912D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01A09BDC-2B41-42C7-9A11-E434EEAA10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0394">
                <a:off x="561738" y="1698200"/>
                <a:ext cx="715553" cy="715553"/>
              </a:xfrm>
              <a:prstGeom prst="rect">
                <a:avLst/>
              </a:prstGeom>
            </p:spPr>
          </p:pic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CB5F24A-5273-4C68-953D-2E47F9DCEF3A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67 358</a:t>
              </a: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F15793E4-82F2-41D3-8904-BA7724526FFC}"/>
              </a:ext>
            </a:extLst>
          </p:cNvPr>
          <p:cNvSpPr txBox="1"/>
          <p:nvPr/>
        </p:nvSpPr>
        <p:spPr>
          <a:xfrm flipH="1">
            <a:off x="2307398" y="721397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BD2DC61C-6656-4A1E-916A-C505E2D9B772}"/>
              </a:ext>
            </a:extLst>
          </p:cNvPr>
          <p:cNvCxnSpPr>
            <a:cxnSpLocks/>
          </p:cNvCxnSpPr>
          <p:nvPr/>
        </p:nvCxnSpPr>
        <p:spPr>
          <a:xfrm>
            <a:off x="2572167" y="1409860"/>
            <a:ext cx="1028250" cy="10013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1C6B2C4-D3AC-4B88-A672-ED107933C2C8}"/>
              </a:ext>
            </a:extLst>
          </p:cNvPr>
          <p:cNvCxnSpPr>
            <a:cxnSpLocks/>
          </p:cNvCxnSpPr>
          <p:nvPr/>
        </p:nvCxnSpPr>
        <p:spPr>
          <a:xfrm flipH="1">
            <a:off x="1852909" y="1404574"/>
            <a:ext cx="706888" cy="9895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0916922D-5B07-4D66-9A85-B1861D1989FA}"/>
              </a:ext>
            </a:extLst>
          </p:cNvPr>
          <p:cNvSpPr txBox="1"/>
          <p:nvPr/>
        </p:nvSpPr>
        <p:spPr>
          <a:xfrm flipH="1">
            <a:off x="2723666" y="2410301"/>
            <a:ext cx="2287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9575638-EC5A-4BB5-9EC1-9E0F7A75866B}"/>
              </a:ext>
            </a:extLst>
          </p:cNvPr>
          <p:cNvSpPr txBox="1"/>
          <p:nvPr/>
        </p:nvSpPr>
        <p:spPr>
          <a:xfrm flipH="1">
            <a:off x="873022" y="2370063"/>
            <a:ext cx="173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F819253-081D-4368-A357-1014182497F3}"/>
              </a:ext>
            </a:extLst>
          </p:cNvPr>
          <p:cNvGrpSpPr/>
          <p:nvPr/>
        </p:nvGrpSpPr>
        <p:grpSpPr>
          <a:xfrm>
            <a:off x="2476276" y="3200477"/>
            <a:ext cx="3243437" cy="1932417"/>
            <a:chOff x="169391" y="1834186"/>
            <a:chExt cx="3243437" cy="1932417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D90101B-E130-44E5-A6F5-3FC974765831}"/>
                </a:ext>
              </a:extLst>
            </p:cNvPr>
            <p:cNvGrpSpPr/>
            <p:nvPr/>
          </p:nvGrpSpPr>
          <p:grpSpPr>
            <a:xfrm>
              <a:off x="265705" y="1834186"/>
              <a:ext cx="3147123" cy="1932417"/>
              <a:chOff x="678481" y="1593806"/>
              <a:chExt cx="3147123" cy="1932417"/>
            </a:xfrm>
          </p:grpSpPr>
          <p:graphicFrame>
            <p:nvGraphicFramePr>
              <p:cNvPr id="96" name="Chart 95">
                <a:extLst>
                  <a:ext uri="{FF2B5EF4-FFF2-40B4-BE49-F238E27FC236}">
                    <a16:creationId xmlns:a16="http://schemas.microsoft.com/office/drawing/2014/main" id="{09CA0A38-76C3-4474-8139-0CC0907B9DE6}"/>
                  </a:ext>
                </a:extLst>
              </p:cNvPr>
              <p:cNvGraphicFramePr/>
              <p:nvPr/>
            </p:nvGraphicFramePr>
            <p:xfrm>
              <a:off x="678481" y="2090508"/>
              <a:ext cx="3004859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6FA31291-4DB2-4572-945E-286946D31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97782">
                <a:off x="3026539" y="159380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FF0D4A00-0456-4A60-B6A2-93703A6108C5}"/>
                </a:ext>
              </a:extLst>
            </p:cNvPr>
            <p:cNvSpPr txBox="1"/>
            <p:nvPr/>
          </p:nvSpPr>
          <p:spPr>
            <a:xfrm flipH="1">
              <a:off x="169391" y="2608863"/>
              <a:ext cx="30203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851 904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4F672AB3-2873-4866-B1D2-4DD16B0E3CC7}"/>
              </a:ext>
            </a:extLst>
          </p:cNvPr>
          <p:cNvSpPr txBox="1"/>
          <p:nvPr/>
        </p:nvSpPr>
        <p:spPr>
          <a:xfrm flipH="1">
            <a:off x="2996537" y="3967733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FA59D464-4AAD-44F2-A819-0ACEC05AFAB2}"/>
              </a:ext>
            </a:extLst>
          </p:cNvPr>
          <p:cNvCxnSpPr>
            <a:cxnSpLocks/>
          </p:cNvCxnSpPr>
          <p:nvPr/>
        </p:nvCxnSpPr>
        <p:spPr>
          <a:xfrm>
            <a:off x="3321641" y="4671919"/>
            <a:ext cx="1086210" cy="9831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9F60FFB-A9A6-44D7-AA7A-870118C3A008}"/>
              </a:ext>
            </a:extLst>
          </p:cNvPr>
          <p:cNvCxnSpPr>
            <a:cxnSpLocks/>
          </p:cNvCxnSpPr>
          <p:nvPr/>
        </p:nvCxnSpPr>
        <p:spPr>
          <a:xfrm flipH="1">
            <a:off x="2703209" y="4671919"/>
            <a:ext cx="618432" cy="1038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AABD94E2-8015-4B55-B260-D47A32F0FEFD}"/>
              </a:ext>
            </a:extLst>
          </p:cNvPr>
          <p:cNvSpPr txBox="1"/>
          <p:nvPr/>
        </p:nvSpPr>
        <p:spPr>
          <a:xfrm flipH="1">
            <a:off x="3487048" y="5555979"/>
            <a:ext cx="2529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chục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E963277-EEBF-4D7E-9B20-475B0DE24EDD}"/>
              </a:ext>
            </a:extLst>
          </p:cNvPr>
          <p:cNvSpPr txBox="1"/>
          <p:nvPr/>
        </p:nvSpPr>
        <p:spPr>
          <a:xfrm flipH="1">
            <a:off x="1768912" y="5614323"/>
            <a:ext cx="17385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EF925E6-9A14-4B73-994E-24FFAA99C2F1}"/>
              </a:ext>
            </a:extLst>
          </p:cNvPr>
          <p:cNvGrpSpPr/>
          <p:nvPr/>
        </p:nvGrpSpPr>
        <p:grpSpPr>
          <a:xfrm>
            <a:off x="7486790" y="269087"/>
            <a:ext cx="3993917" cy="1671457"/>
            <a:chOff x="-392017" y="2095146"/>
            <a:chExt cx="3993917" cy="1671457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AF3DBC2-8728-4245-8FC3-86169CF8EA6C}"/>
                </a:ext>
              </a:extLst>
            </p:cNvPr>
            <p:cNvGrpSpPr/>
            <p:nvPr/>
          </p:nvGrpSpPr>
          <p:grpSpPr>
            <a:xfrm>
              <a:off x="-392017" y="2095146"/>
              <a:ext cx="3993917" cy="1671457"/>
              <a:chOff x="20759" y="1854766"/>
              <a:chExt cx="3993917" cy="1671457"/>
            </a:xfrm>
          </p:grpSpPr>
          <p:graphicFrame>
            <p:nvGraphicFramePr>
              <p:cNvPr id="107" name="Chart 106">
                <a:extLst>
                  <a:ext uri="{FF2B5EF4-FFF2-40B4-BE49-F238E27FC236}">
                    <a16:creationId xmlns:a16="http://schemas.microsoft.com/office/drawing/2014/main" id="{69B3CC6F-6752-4632-8DFA-12ECFE4B50CE}"/>
                  </a:ext>
                </a:extLst>
              </p:cNvPr>
              <p:cNvGraphicFramePr/>
              <p:nvPr/>
            </p:nvGraphicFramePr>
            <p:xfrm>
              <a:off x="20759" y="2090508"/>
              <a:ext cx="3662582" cy="14357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9"/>
              </a:graphicData>
            </a:graphic>
          </p:graphicFrame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4DE8F999-3E4D-4131-B7C3-FC0D32FBE6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757652">
                <a:off x="3215611" y="1854766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638E4740-A35D-43BA-A388-916DDF8FD5C4}"/>
                </a:ext>
              </a:extLst>
            </p:cNvPr>
            <p:cNvSpPr txBox="1"/>
            <p:nvPr/>
          </p:nvSpPr>
          <p:spPr>
            <a:xfrm flipH="1">
              <a:off x="-283187" y="2688738"/>
              <a:ext cx="3379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3 205 700</a:t>
              </a: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CCCF6D3F-1270-496D-AEC7-29DBDD7A6698}"/>
              </a:ext>
            </a:extLst>
          </p:cNvPr>
          <p:cNvSpPr txBox="1"/>
          <p:nvPr/>
        </p:nvSpPr>
        <p:spPr>
          <a:xfrm flipH="1">
            <a:off x="8969145" y="867471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B89C5607-3EB6-4737-9C1A-F9F13E52FACF}"/>
              </a:ext>
            </a:extLst>
          </p:cNvPr>
          <p:cNvCxnSpPr>
            <a:cxnSpLocks/>
          </p:cNvCxnSpPr>
          <p:nvPr/>
        </p:nvCxnSpPr>
        <p:spPr>
          <a:xfrm>
            <a:off x="9260934" y="1571734"/>
            <a:ext cx="991365" cy="956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A6BC92E5-ABC5-45BC-A305-705480BEBD0C}"/>
              </a:ext>
            </a:extLst>
          </p:cNvPr>
          <p:cNvCxnSpPr>
            <a:cxnSpLocks/>
            <a:endCxn id="113" idx="0"/>
          </p:cNvCxnSpPr>
          <p:nvPr/>
        </p:nvCxnSpPr>
        <p:spPr>
          <a:xfrm flipH="1">
            <a:off x="8343354" y="1579682"/>
            <a:ext cx="954107" cy="96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131318A-1493-4B49-97D8-4BDACBA4A4C4}"/>
              </a:ext>
            </a:extLst>
          </p:cNvPr>
          <p:cNvSpPr txBox="1"/>
          <p:nvPr/>
        </p:nvSpPr>
        <p:spPr>
          <a:xfrm flipH="1">
            <a:off x="9375547" y="2527453"/>
            <a:ext cx="259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6933064-AC48-4D7F-ABA2-BCA92B5920CC}"/>
              </a:ext>
            </a:extLst>
          </p:cNvPr>
          <p:cNvSpPr txBox="1"/>
          <p:nvPr/>
        </p:nvSpPr>
        <p:spPr>
          <a:xfrm flipH="1">
            <a:off x="7148848" y="2543603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E9BE71D0-7121-4475-8377-1DB35DD7A69E}"/>
              </a:ext>
            </a:extLst>
          </p:cNvPr>
          <p:cNvGrpSpPr/>
          <p:nvPr/>
        </p:nvGrpSpPr>
        <p:grpSpPr>
          <a:xfrm>
            <a:off x="7421293" y="3093312"/>
            <a:ext cx="4530162" cy="1841089"/>
            <a:chOff x="-982729" y="1925514"/>
            <a:chExt cx="4530162" cy="1841089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EFF57026-C8FD-476A-ABE0-F540195DD65B}"/>
                </a:ext>
              </a:extLst>
            </p:cNvPr>
            <p:cNvGrpSpPr/>
            <p:nvPr/>
          </p:nvGrpSpPr>
          <p:grpSpPr>
            <a:xfrm>
              <a:off x="-982729" y="1925514"/>
              <a:ext cx="4530162" cy="1841089"/>
              <a:chOff x="-569953" y="1685134"/>
              <a:chExt cx="4530162" cy="1841089"/>
            </a:xfrm>
          </p:grpSpPr>
          <p:graphicFrame>
            <p:nvGraphicFramePr>
              <p:cNvPr id="117" name="Chart 116">
                <a:extLst>
                  <a:ext uri="{FF2B5EF4-FFF2-40B4-BE49-F238E27FC236}">
                    <a16:creationId xmlns:a16="http://schemas.microsoft.com/office/drawing/2014/main" id="{BF483DFB-AF33-4BF4-A4B4-0E980DAADD18}"/>
                  </a:ext>
                </a:extLst>
              </p:cNvPr>
              <p:cNvGraphicFramePr/>
              <p:nvPr/>
            </p:nvGraphicFramePr>
            <p:xfrm>
              <a:off x="-569953" y="2154573"/>
              <a:ext cx="4253293" cy="137165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0"/>
              </a:graphicData>
            </a:graphic>
          </p:graphicFrame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2FC527D7-C2DB-4F4E-8795-9CF402F4A6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242355">
                <a:off x="3161144" y="1685134"/>
                <a:ext cx="799065" cy="799065"/>
              </a:xfrm>
              <a:prstGeom prst="rect">
                <a:avLst/>
              </a:prstGeom>
            </p:spPr>
          </p:pic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58A4AF39-54E7-487D-9967-9AE0BBCA16F4}"/>
                </a:ext>
              </a:extLst>
            </p:cNvPr>
            <p:cNvSpPr txBox="1"/>
            <p:nvPr/>
          </p:nvSpPr>
          <p:spPr>
            <a:xfrm flipH="1">
              <a:off x="-975435" y="2608863"/>
              <a:ext cx="4165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142D2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195 080 126</a:t>
              </a: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0B63B45D-3D3A-4310-A128-C867BAE99BB1}"/>
              </a:ext>
            </a:extLst>
          </p:cNvPr>
          <p:cNvSpPr txBox="1"/>
          <p:nvPr/>
        </p:nvSpPr>
        <p:spPr>
          <a:xfrm flipH="1">
            <a:off x="8247672" y="3777652"/>
            <a:ext cx="65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rgbClr val="CC2229"/>
                  </a:solidFill>
                </a:ln>
                <a:solidFill>
                  <a:srgbClr val="CC222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CD6D9AB5-E27C-4EB5-ABF3-90C231058CF5}"/>
              </a:ext>
            </a:extLst>
          </p:cNvPr>
          <p:cNvCxnSpPr>
            <a:cxnSpLocks/>
          </p:cNvCxnSpPr>
          <p:nvPr/>
        </p:nvCxnSpPr>
        <p:spPr>
          <a:xfrm>
            <a:off x="8614986" y="4537944"/>
            <a:ext cx="991365" cy="9566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BCC6E69F-5781-49EC-A626-F17EBC8072C4}"/>
              </a:ext>
            </a:extLst>
          </p:cNvPr>
          <p:cNvCxnSpPr>
            <a:cxnSpLocks/>
            <a:endCxn id="124" idx="0"/>
          </p:cNvCxnSpPr>
          <p:nvPr/>
        </p:nvCxnSpPr>
        <p:spPr>
          <a:xfrm flipH="1">
            <a:off x="7697406" y="4545892"/>
            <a:ext cx="954107" cy="96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82D8B72-ACA3-45EE-8FD7-D77D2A5E8756}"/>
              </a:ext>
            </a:extLst>
          </p:cNvPr>
          <p:cNvSpPr txBox="1"/>
          <p:nvPr/>
        </p:nvSpPr>
        <p:spPr>
          <a:xfrm flipH="1">
            <a:off x="8729599" y="5493663"/>
            <a:ext cx="2591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C8605A-4E25-463D-A076-7A0B8A64AD5E}"/>
              </a:ext>
            </a:extLst>
          </p:cNvPr>
          <p:cNvSpPr txBox="1"/>
          <p:nvPr/>
        </p:nvSpPr>
        <p:spPr>
          <a:xfrm flipH="1">
            <a:off x="6502900" y="5509813"/>
            <a:ext cx="238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42D2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triệu</a:t>
            </a:r>
            <a:endParaRPr lang="en-US" sz="3200" b="1" dirty="0">
              <a:solidFill>
                <a:srgbClr val="142D2E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990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2" grpId="0"/>
      <p:bldP spid="83" grpId="0"/>
      <p:bldP spid="99" grpId="0"/>
      <p:bldP spid="102" grpId="0"/>
      <p:bldP spid="103" grpId="0"/>
      <p:bldP spid="109" grpId="0"/>
      <p:bldP spid="112" grpId="0"/>
      <p:bldP spid="113" grpId="0"/>
      <p:bldP spid="119" grpId="0"/>
      <p:bldP spid="123" grpId="0"/>
      <p:bldP spid="1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27288" y="217691"/>
            <a:ext cx="12219288" cy="790578"/>
            <a:chOff x="-1875734" y="220338"/>
            <a:chExt cx="12219288" cy="79057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rect">
              <a:avLst/>
            </a:prstGeom>
            <a:solidFill>
              <a:srgbClr val="FFD63C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123FA-E788-4D5D-AC6E-375384780A5B}"/>
              </a:ext>
            </a:extLst>
          </p:cNvPr>
          <p:cNvGrpSpPr/>
          <p:nvPr/>
        </p:nvGrpSpPr>
        <p:grpSpPr>
          <a:xfrm>
            <a:off x="246358" y="1319365"/>
            <a:ext cx="7210920" cy="3060286"/>
            <a:chOff x="191171" y="1940422"/>
            <a:chExt cx="7210920" cy="3060286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48C48E-599E-4357-A79B-B2B6C622108B}"/>
                </a:ext>
              </a:extLst>
            </p:cNvPr>
            <p:cNvSpPr txBox="1"/>
            <p:nvPr/>
          </p:nvSpPr>
          <p:spPr>
            <a:xfrm>
              <a:off x="319394" y="2199941"/>
              <a:ext cx="7082697" cy="2800767"/>
            </a:xfrm>
            <a:prstGeom prst="rect">
              <a:avLst/>
            </a:prstGeom>
            <a:solidFill>
              <a:srgbClr val="FFFF00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Trong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dãy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tự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nhiên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,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hai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liên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tiếp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hơn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(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hoặc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kém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)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nhau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mấy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đơn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lang="en-US" sz="4400" b="1" spc="3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vị</a:t>
              </a:r>
              <a:r>
                <a:rPr lang="en-US" sz="4400" b="1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D5BEF15-D806-48A5-9C1E-63E4455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2A5C548-3AA1-43B1-9DA7-76F5C46F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13526983" flipH="1" flipV="1">
              <a:off x="6833880" y="1882089"/>
              <a:ext cx="231464" cy="75597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361620" y="4686581"/>
            <a:ext cx="6722541" cy="923330"/>
          </a:xfrm>
          <a:prstGeom prst="rect">
            <a:avLst/>
          </a:prstGeom>
          <a:solidFill>
            <a:srgbClr val="E5E53A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4; 5; 6;…</a:t>
            </a:r>
          </a:p>
        </p:txBody>
      </p:sp>
      <p:sp>
        <p:nvSpPr>
          <p:cNvPr id="71" name="Left Brace 70">
            <a:extLst>
              <a:ext uri="{FF2B5EF4-FFF2-40B4-BE49-F238E27FC236}">
                <a16:creationId xmlns:a16="http://schemas.microsoft.com/office/drawing/2014/main" id="{5F3C2D68-FB77-4D75-9B23-259E7E9C6E59}"/>
              </a:ext>
            </a:extLst>
          </p:cNvPr>
          <p:cNvSpPr/>
          <p:nvPr/>
        </p:nvSpPr>
        <p:spPr>
          <a:xfrm rot="16200000">
            <a:off x="1091490" y="5250986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8C743105-8301-425C-AEC0-33D4068658EF}"/>
              </a:ext>
            </a:extLst>
          </p:cNvPr>
          <p:cNvSpPr/>
          <p:nvPr/>
        </p:nvSpPr>
        <p:spPr>
          <a:xfrm rot="16200000">
            <a:off x="1981865" y="5256543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34E298E0-BCC9-4C16-9788-29B5B1B8C59A}"/>
              </a:ext>
            </a:extLst>
          </p:cNvPr>
          <p:cNvSpPr/>
          <p:nvPr/>
        </p:nvSpPr>
        <p:spPr>
          <a:xfrm rot="16200000">
            <a:off x="3428310" y="5226211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9" name="Left Brace 88">
            <a:extLst>
              <a:ext uri="{FF2B5EF4-FFF2-40B4-BE49-F238E27FC236}">
                <a16:creationId xmlns:a16="http://schemas.microsoft.com/office/drawing/2014/main" id="{4C1FE017-2069-46C0-817B-0740D231622A}"/>
              </a:ext>
            </a:extLst>
          </p:cNvPr>
          <p:cNvSpPr/>
          <p:nvPr/>
        </p:nvSpPr>
        <p:spPr>
          <a:xfrm rot="16200000">
            <a:off x="4318633" y="5261394"/>
            <a:ext cx="371661" cy="790646"/>
          </a:xfrm>
          <a:prstGeom prst="leftBrace">
            <a:avLst>
              <a:gd name="adj1" fmla="val 45588"/>
              <a:gd name="adj2" fmla="val 48164"/>
            </a:avLst>
          </a:prstGeom>
          <a:ln w="28575">
            <a:solidFill>
              <a:srgbClr val="142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F97D84-7C9D-4B6B-827A-799617C62CEE}"/>
              </a:ext>
            </a:extLst>
          </p:cNvPr>
          <p:cNvSpPr txBox="1"/>
          <p:nvPr/>
        </p:nvSpPr>
        <p:spPr>
          <a:xfrm flipH="1">
            <a:off x="812093" y="5753344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152A81-EB78-4CD4-B175-05434129913B}"/>
              </a:ext>
            </a:extLst>
          </p:cNvPr>
          <p:cNvSpPr txBox="1"/>
          <p:nvPr/>
        </p:nvSpPr>
        <p:spPr>
          <a:xfrm flipH="1">
            <a:off x="1704760" y="5759551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53DC57A-AA50-435F-9C8B-01109B0D3FC4}"/>
              </a:ext>
            </a:extLst>
          </p:cNvPr>
          <p:cNvSpPr txBox="1"/>
          <p:nvPr/>
        </p:nvSpPr>
        <p:spPr>
          <a:xfrm flipH="1">
            <a:off x="3077108" y="5796391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BD9BFEE-E2FA-4EEF-846D-E789E6377383}"/>
              </a:ext>
            </a:extLst>
          </p:cNvPr>
          <p:cNvSpPr txBox="1"/>
          <p:nvPr/>
        </p:nvSpPr>
        <p:spPr>
          <a:xfrm flipH="1">
            <a:off x="3984451" y="5823945"/>
            <a:ext cx="918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1đv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231A4B94-8A94-4C09-8AA7-86714D5BEBFA}"/>
              </a:ext>
            </a:extLst>
          </p:cNvPr>
          <p:cNvGrpSpPr/>
          <p:nvPr/>
        </p:nvGrpSpPr>
        <p:grpSpPr>
          <a:xfrm>
            <a:off x="7530353" y="1504077"/>
            <a:ext cx="4563044" cy="3739663"/>
            <a:chOff x="7530353" y="1504077"/>
            <a:chExt cx="4563044" cy="3739663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7535F29-C9EB-4379-887C-3CE3C23C6E87}"/>
                </a:ext>
              </a:extLst>
            </p:cNvPr>
            <p:cNvSpPr txBox="1"/>
            <p:nvPr/>
          </p:nvSpPr>
          <p:spPr>
            <a:xfrm flipH="1">
              <a:off x="7530353" y="2073641"/>
              <a:ext cx="4425177" cy="31700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AD34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dãy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kém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4000" b="1" dirty="0">
                <a:solidFill>
                  <a:srgbClr val="142D2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A7183606-34A7-401D-A411-1B75AD2BB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6127">
              <a:off x="11294332" y="1504077"/>
              <a:ext cx="799065" cy="799065"/>
            </a:xfrm>
            <a:prstGeom prst="rect">
              <a:avLst/>
            </a:prstGeom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06018E2-50CC-49CB-B43D-A1020C2912F7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BA23734B-6A4F-4F7D-8954-5C2D6AAC4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EFD27816-9560-4DBE-B100-6B1EEBE2E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5EB81166-53A2-444C-823E-D2A6A745E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B3B55BCD-4651-4C67-9A8C-B2F3A72A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061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71" grpId="0" animBg="1"/>
      <p:bldP spid="87" grpId="0" animBg="1"/>
      <p:bldP spid="88" grpId="0" animBg="1"/>
      <p:bldP spid="89" grpId="0" animBg="1"/>
      <p:bldP spid="90" grpId="0"/>
      <p:bldP spid="91" grpId="0"/>
      <p:bldP spid="92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27287" y="217691"/>
            <a:ext cx="3694616" cy="790578"/>
            <a:chOff x="-1875734" y="220338"/>
            <a:chExt cx="12219288" cy="790578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homePlate">
              <a:avLst/>
            </a:prstGeom>
            <a:solidFill>
              <a:srgbClr val="9CD3D4">
                <a:alpha val="94000"/>
              </a:srgbClr>
            </a:solidFill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289439" y="261684"/>
              <a:ext cx="7064561" cy="707886"/>
            </a:xfrm>
            <a:prstGeom prst="homePlat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142D2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123FA-E788-4D5D-AC6E-375384780A5B}"/>
              </a:ext>
            </a:extLst>
          </p:cNvPr>
          <p:cNvGrpSpPr/>
          <p:nvPr/>
        </p:nvGrpSpPr>
        <p:grpSpPr>
          <a:xfrm>
            <a:off x="351561" y="1678811"/>
            <a:ext cx="7136428" cy="2198511"/>
            <a:chOff x="191171" y="1940422"/>
            <a:chExt cx="7136428" cy="2198511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48C48E-599E-4357-A79B-B2B6C622108B}"/>
                </a:ext>
              </a:extLst>
            </p:cNvPr>
            <p:cNvSpPr txBox="1"/>
            <p:nvPr/>
          </p:nvSpPr>
          <p:spPr>
            <a:xfrm>
              <a:off x="319394" y="2199941"/>
              <a:ext cx="6633035" cy="1938992"/>
            </a:xfrm>
            <a:prstGeom prst="rect">
              <a:avLst/>
            </a:prstGeom>
            <a:solidFill>
              <a:srgbClr val="9CD3D4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tự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nhiên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bé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nhất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là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nào</a:t>
              </a: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A little sunshine" panose="02000603000000000000" pitchFamily="2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D5BEF15-D806-48A5-9C1E-63E4455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2A5C548-3AA1-43B1-9DA7-76F5C46F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13526983" flipH="1" flipV="1">
              <a:off x="6833880" y="1882089"/>
              <a:ext cx="231464" cy="75597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317028" y="4389869"/>
            <a:ext cx="6722541" cy="923330"/>
          </a:xfrm>
          <a:prstGeom prst="rect">
            <a:avLst/>
          </a:prstGeom>
          <a:solidFill>
            <a:srgbClr val="9CD3D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0; 1; 2; 3; 4; 5; 6;…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EB54D16-14FA-4074-9EF2-08E8E57F5EBF}"/>
              </a:ext>
            </a:extLst>
          </p:cNvPr>
          <p:cNvGrpSpPr/>
          <p:nvPr/>
        </p:nvGrpSpPr>
        <p:grpSpPr>
          <a:xfrm>
            <a:off x="7460559" y="1652754"/>
            <a:ext cx="4542587" cy="3425844"/>
            <a:chOff x="7460559" y="1652754"/>
            <a:chExt cx="4542587" cy="3425844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7535F29-C9EB-4379-887C-3CE3C23C6E87}"/>
                </a:ext>
              </a:extLst>
            </p:cNvPr>
            <p:cNvSpPr txBox="1"/>
            <p:nvPr/>
          </p:nvSpPr>
          <p:spPr>
            <a:xfrm flipH="1">
              <a:off x="7460559" y="2216276"/>
              <a:ext cx="4457434" cy="286232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CD3D4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nhiên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bé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nhất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0</a:t>
              </a:r>
            </a:p>
          </p:txBody>
        </p: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739402E3-2371-449C-81E5-4FC0D9DF8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6127">
              <a:off x="11204081" y="1652754"/>
              <a:ext cx="799065" cy="799065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BFEB0B1-5549-478A-A6E9-9517D3275A42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37209EE-9891-4DE3-8596-AC8BA5E79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5BFD2682-C573-4231-884A-98A7528BC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7112BFAC-28CD-474A-88B7-DACC25EE9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B3E9FC8-68E7-4D0D-9038-D7A13DE06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681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C27E8FE8-E920-45D4-AC38-C2A36AA9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479" y="5481041"/>
            <a:ext cx="1913066" cy="150165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2323286-1BDD-4605-8A60-8A0FC87258E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840" y="6359270"/>
            <a:ext cx="802254" cy="308559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6A3782E-2572-412C-B240-51C7CFA1314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33" y="6338951"/>
            <a:ext cx="1974778" cy="58283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6B73EF66-675B-4DF7-9190-2FA5C4A59FF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7320">
            <a:off x="9611091" y="6103198"/>
            <a:ext cx="1220522" cy="86396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25B37F1-0FAD-42BB-AA08-DE6D90D99E1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154" y="6505808"/>
            <a:ext cx="575977" cy="4251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D27288D-A7B7-438E-A37C-33508B358BF6}"/>
              </a:ext>
            </a:extLst>
          </p:cNvPr>
          <p:cNvGrpSpPr/>
          <p:nvPr/>
        </p:nvGrpSpPr>
        <p:grpSpPr>
          <a:xfrm>
            <a:off x="-13644" y="286937"/>
            <a:ext cx="3943618" cy="892504"/>
            <a:chOff x="-1875734" y="220338"/>
            <a:chExt cx="12219288" cy="806256"/>
          </a:xfrm>
          <a:solidFill>
            <a:srgbClr val="FF9999"/>
          </a:solidFill>
        </p:grpSpPr>
        <p:sp>
          <p:nvSpPr>
            <p:cNvPr id="102" name="Arrow: Pentagon 101">
              <a:extLst>
                <a:ext uri="{FF2B5EF4-FFF2-40B4-BE49-F238E27FC236}">
                  <a16:creationId xmlns:a16="http://schemas.microsoft.com/office/drawing/2014/main" id="{3186F70F-E3C1-4E74-A721-610345C06C8E}"/>
                </a:ext>
              </a:extLst>
            </p:cNvPr>
            <p:cNvSpPr/>
            <p:nvPr/>
          </p:nvSpPr>
          <p:spPr>
            <a:xfrm>
              <a:off x="-1875734" y="220338"/>
              <a:ext cx="12219288" cy="790578"/>
            </a:xfrm>
            <a:prstGeom prst="homePlate">
              <a:avLst/>
            </a:prstGeom>
            <a:grpFill/>
            <a:ln>
              <a:noFill/>
            </a:ln>
            <a:effectLst>
              <a:outerShdw blurRad="76200" dist="889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0C8E28D-4C7A-4D87-846C-3A9EE61B9752}"/>
                </a:ext>
              </a:extLst>
            </p:cNvPr>
            <p:cNvSpPr txBox="1"/>
            <p:nvPr/>
          </p:nvSpPr>
          <p:spPr>
            <a:xfrm flipH="1">
              <a:off x="649652" y="275901"/>
              <a:ext cx="7064561" cy="75069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42D2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BÀI 4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2123FA-E788-4D5D-AC6E-375384780A5B}"/>
              </a:ext>
            </a:extLst>
          </p:cNvPr>
          <p:cNvGrpSpPr/>
          <p:nvPr/>
        </p:nvGrpSpPr>
        <p:grpSpPr>
          <a:xfrm>
            <a:off x="99629" y="1648783"/>
            <a:ext cx="7136428" cy="2844842"/>
            <a:chOff x="191171" y="1940422"/>
            <a:chExt cx="7136428" cy="2844842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48C48E-599E-4357-A79B-B2B6C622108B}"/>
                </a:ext>
              </a:extLst>
            </p:cNvPr>
            <p:cNvSpPr txBox="1"/>
            <p:nvPr/>
          </p:nvSpPr>
          <p:spPr>
            <a:xfrm>
              <a:off x="319394" y="2199941"/>
              <a:ext cx="6633035" cy="2585323"/>
            </a:xfrm>
            <a:prstGeom prst="rect">
              <a:avLst/>
            </a:prstGeom>
            <a:solidFill>
              <a:srgbClr val="FF9999">
                <a:alpha val="67000"/>
              </a:srgbClr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tự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nhiên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30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sao</a:t>
              </a:r>
              <a:r>
                <a:rPr kumimoji="0" lang="en-US" sz="54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ED5BEF15-D806-48A5-9C1E-63E44554E6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8308067" flipV="1">
              <a:off x="191171" y="1940422"/>
              <a:ext cx="281534" cy="755974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F2A5C548-3AA1-43B1-9DA7-76F5C46F0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140"/>
            <a:stretch/>
          </p:blipFill>
          <p:spPr>
            <a:xfrm rot="13526983" flipH="1" flipV="1">
              <a:off x="6833880" y="1882089"/>
              <a:ext cx="231464" cy="755974"/>
            </a:xfrm>
            <a:prstGeom prst="rect">
              <a:avLst/>
            </a:prstGeom>
          </p:spPr>
        </p:pic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8D2E8788-FB91-4453-A4FB-C174214564D0}"/>
              </a:ext>
            </a:extLst>
          </p:cNvPr>
          <p:cNvSpPr txBox="1"/>
          <p:nvPr/>
        </p:nvSpPr>
        <p:spPr>
          <a:xfrm flipH="1">
            <a:off x="215915" y="4805441"/>
            <a:ext cx="6722541" cy="923330"/>
          </a:xfrm>
          <a:prstGeom prst="rect">
            <a:avLst/>
          </a:prstGeom>
          <a:solidFill>
            <a:srgbClr val="FF99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0; 1; 2; 3; 4; 5; 6;…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A7535F29-C9EB-4379-887C-3CE3C23C6E87}"/>
              </a:ext>
            </a:extLst>
          </p:cNvPr>
          <p:cNvSpPr txBox="1"/>
          <p:nvPr/>
        </p:nvSpPr>
        <p:spPr>
          <a:xfrm flipH="1">
            <a:off x="7161906" y="2109061"/>
            <a:ext cx="4812877" cy="3477875"/>
          </a:xfrm>
          <a:prstGeom prst="rect">
            <a:avLst/>
          </a:prstGeom>
          <a:solidFill>
            <a:schemeClr val="bg1"/>
          </a:solidFill>
          <a:ln w="57150">
            <a:solidFill>
              <a:srgbClr val="FF9999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A4A8B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CÓ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42D2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mãi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42D2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D45C57C-7B59-4EB1-B6E6-378A42BB609E}"/>
              </a:ext>
            </a:extLst>
          </p:cNvPr>
          <p:cNvGrpSpPr/>
          <p:nvPr/>
        </p:nvGrpSpPr>
        <p:grpSpPr>
          <a:xfrm>
            <a:off x="9719811" y="4953652"/>
            <a:ext cx="3954790" cy="2618766"/>
            <a:chOff x="9719811" y="4953652"/>
            <a:chExt cx="3954790" cy="2618766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98B97A35-8FE7-4E47-89F1-5D158E9491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5449">
              <a:off x="9719811" y="5989700"/>
              <a:ext cx="293322" cy="1017998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850BABE-36B8-4ED7-AA9F-DE2729110D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99114">
              <a:off x="11133422" y="5830247"/>
              <a:ext cx="1396627" cy="139662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E4F12BE1-CC7C-4BD6-AE28-A7B267926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435" y="4953652"/>
              <a:ext cx="2459166" cy="15963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60C9371C-6915-468F-90B4-1B11DC581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66071">
              <a:off x="9812858" y="6023905"/>
              <a:ext cx="1477480" cy="16195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5499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9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1424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937" y="381000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9873" y="713362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608</Words>
  <Application>Microsoft Office PowerPoint</Application>
  <PresentationFormat>Widescreen</PresentationFormat>
  <Paragraphs>111</Paragraphs>
  <Slides>17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#9Slide02 Noi dung dai</vt:lpstr>
      <vt:lpstr>#9Slide02 Tieu de dai</vt:lpstr>
      <vt:lpstr>A little sunshine</vt:lpstr>
      <vt:lpstr>Arial</vt:lpstr>
      <vt:lpstr>Calibri</vt:lpstr>
      <vt:lpstr>Calibri Light</vt:lpstr>
      <vt:lpstr>Cambria</vt:lpstr>
      <vt:lpstr>iCiel Cadena</vt:lpstr>
      <vt:lpstr>Open Sans</vt:lpstr>
      <vt:lpstr>Times New Roman</vt:lpstr>
      <vt:lpstr>UTM A&amp;S Graceland</vt:lpstr>
      <vt:lpstr>UTM Americana</vt:lpstr>
      <vt:lpstr>UTM Hanzel</vt:lpstr>
      <vt:lpstr>UTM Kabel KT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2022-04-23T01:37:08Z</dcterms:created>
  <dcterms:modified xsi:type="dcterms:W3CDTF">2022-04-23T01:38:31Z</dcterms:modified>
</cp:coreProperties>
</file>