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57" r:id="rId4"/>
    <p:sldId id="279" r:id="rId5"/>
    <p:sldId id="280" r:id="rId6"/>
    <p:sldId id="281" r:id="rId7"/>
    <p:sldId id="282" r:id="rId8"/>
    <p:sldId id="299" r:id="rId9"/>
    <p:sldId id="300" r:id="rId10"/>
    <p:sldId id="258" r:id="rId11"/>
    <p:sldId id="301" r:id="rId12"/>
    <p:sldId id="302" r:id="rId13"/>
    <p:sldId id="270" r:id="rId14"/>
    <p:sldId id="303" r:id="rId15"/>
    <p:sldId id="304" r:id="rId16"/>
    <p:sldId id="305" r:id="rId17"/>
    <p:sldId id="307" r:id="rId18"/>
    <p:sldId id="308" r:id="rId19"/>
    <p:sldId id="309" r:id="rId20"/>
    <p:sldId id="273" r:id="rId21"/>
    <p:sldId id="310" r:id="rId22"/>
    <p:sldId id="259" r:id="rId23"/>
    <p:sldId id="311" r:id="rId24"/>
    <p:sldId id="312" r:id="rId25"/>
    <p:sldId id="313" r:id="rId26"/>
    <p:sldId id="283" r:id="rId27"/>
    <p:sldId id="286" r:id="rId28"/>
    <p:sldId id="289" r:id="rId29"/>
    <p:sldId id="291" r:id="rId30"/>
    <p:sldId id="315" r:id="rId31"/>
    <p:sldId id="31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23C2-9B06-4E9D-93E0-BA43674DA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A9BE3-AB9E-4F79-BFC1-E3FD925A6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D63CF-A28B-4BC6-AA78-102BC45BF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5316B-6A3A-47F7-BAB1-CA732CFDD48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2B1FC-33BB-425C-B3EC-EAB0E29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066C5-9015-4DBE-8970-024A65465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64EA6-B289-4E0D-88F3-03700127B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5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F9542-165E-4FBF-B9E4-1EF3E1E6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2D6E08-E620-44A2-BB0D-C466685886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2C89E-D607-427B-98CE-3F7928E08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5316B-6A3A-47F7-BAB1-CA732CFDD48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1074-DF7C-4ED1-B795-BA472A02C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8ECF6-AE31-403E-BEC8-D503DD64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64EA6-B289-4E0D-88F3-03700127B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0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E02873-07BA-40C0-ACA2-5331E212F3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28D07D-D132-43DC-968F-1E62D5ACF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ED88F-F7C0-4491-A3F3-E51D773A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5316B-6A3A-47F7-BAB1-CA732CFDD48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96CD2-AC83-4886-A3C9-37312F5C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FBBAA-49FE-46ED-9897-45D50C6E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64EA6-B289-4E0D-88F3-03700127B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264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 userDrawn="1"/>
        </p:nvSpPr>
        <p:spPr>
          <a:xfrm>
            <a:off x="191135" y="811530"/>
            <a:ext cx="11809730" cy="5845175"/>
          </a:xfrm>
          <a:prstGeom prst="roundRect">
            <a:avLst>
              <a:gd name="adj" fmla="val 5781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16200000" rotWithShape="0">
              <a:srgbClr val="2868E7">
                <a:alpha val="8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 userDrawn="1"/>
        </p:nvSpPr>
        <p:spPr>
          <a:xfrm>
            <a:off x="320675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11493500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190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50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13FA5-DD1D-4005-AFE9-1A222D798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EB863-4FE4-4E51-BE53-CDD320BE9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E2D2A-B1A9-4F18-AC34-66A763BF2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5316B-6A3A-47F7-BAB1-CA732CFDD48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D2DA4-007B-493B-AF73-F37DE2305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9FD87-4F3D-49AA-B5F5-5FCA9797A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64EA6-B289-4E0D-88F3-03700127B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50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B074B-DD12-489D-8988-DB591D9A4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FF143-A053-42E8-BF0A-2D920F7B5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16791-AAC8-4FE1-9B8E-12BBF872E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5316B-6A3A-47F7-BAB1-CA732CFDD48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5061B-DEFF-4B1C-87DB-65A0B4FB2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E8C15-D6A8-45FD-9409-EB7712F3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64EA6-B289-4E0D-88F3-03700127B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2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29B5E-0255-482D-BF66-B57C83379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60D4F-49C4-4036-8722-EB7C1B51A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2C441B-9F2F-4773-9A27-794B28806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134D2-AB66-4A9D-AAA1-3464143B2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5316B-6A3A-47F7-BAB1-CA732CFDD48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89A43-DDC4-4A63-AB17-0CF830BCA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01C2D-333C-4D87-904F-A4E1504E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64EA6-B289-4E0D-88F3-03700127B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13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1BD4F-6D9A-4BAD-9685-9680EAF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E38E9-4991-45BC-AD98-E4E741D3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830DC-A837-4EF9-AF31-F75E81A38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C74C4-E3FE-4C1A-BC03-9891138C6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25056-3156-4888-9EFB-A7D32C218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A0414-34F3-44D7-937D-A617A6F64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5316B-6A3A-47F7-BAB1-CA732CFDD48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A2BF27-2EFE-4459-8521-9EF90414A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530DCF-D1B4-4378-AB6A-A6E5631EF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64EA6-B289-4E0D-88F3-03700127B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2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2A745-40F6-4B6D-A785-EE58240A0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76DCC0-E630-4DFC-ACEA-41C22C64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5316B-6A3A-47F7-BAB1-CA732CFDD48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39FD5-87AB-40C2-B811-B25466379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935915-95E8-4C56-AB30-232EA2FC7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64EA6-B289-4E0D-88F3-03700127B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94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C531E-DD08-42F3-8D1A-1689B71F2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5316B-6A3A-47F7-BAB1-CA732CFDD48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E79DC-F8A6-471F-BF66-B3B62E4E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F6E7C-6A73-4D7F-ACF3-A5C619B9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64EA6-B289-4E0D-88F3-03700127B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76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7728-9D76-4D4C-A681-F22954ECD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D1A2D-6B6A-448B-89CE-8049AE19F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7A87A-37E4-4553-B56C-D1DF1FE60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BA279-5903-438C-9F2E-A71A5527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5316B-6A3A-47F7-BAB1-CA732CFDD48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C9DAE-79B9-4063-B589-4D003EFC7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A207B-D9FC-4F39-AD89-7C737796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64EA6-B289-4E0D-88F3-03700127B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36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3337A-85E1-47A4-BC65-D0BC2975F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207AF0-8C98-46AC-A6D0-A1514B25AC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FEA1AA-9BCB-4399-BCD4-6ED936FE2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1C502-854C-40C7-9064-38779F900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5316B-6A3A-47F7-BAB1-CA732CFDD48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24432-242C-4B15-B09A-2FBCEFAB7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510A41-104B-4547-B7D6-B7E63F196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64EA6-B289-4E0D-88F3-03700127B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11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820A39-6B4E-4B0D-9BCC-B1E81DFD8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E1B77-6EE8-4108-A985-20143FBFB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C2377-73C1-4FA1-86CC-20A91F63B0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5316B-6A3A-47F7-BAB1-CA732CFDD483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9C684-E135-490D-B228-E19C4C0D35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6525C-412F-495F-B741-87B503E5D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64EA6-B289-4E0D-88F3-03700127B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.png"/><Relationship Id="rId7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g"/><Relationship Id="rId3" Type="http://schemas.openxmlformats.org/officeDocument/2006/relationships/image" Target="../media/image7.pn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21.jpg"/><Relationship Id="rId5" Type="http://schemas.openxmlformats.org/officeDocument/2006/relationships/image" Target="../media/image9.png"/><Relationship Id="rId10" Type="http://schemas.openxmlformats.org/officeDocument/2006/relationships/image" Target="../media/image20.jpg"/><Relationship Id="rId4" Type="http://schemas.openxmlformats.org/officeDocument/2006/relationships/image" Target="../media/image8.png"/><Relationship Id="rId9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CE8BB5C-0D93-44AA-AF6A-9EEAD19F85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4"/>
          <a:stretch/>
        </p:blipFill>
        <p:spPr>
          <a:xfrm>
            <a:off x="-585216" y="0"/>
            <a:ext cx="12777216" cy="721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86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19FAE5A-0DE2-4B11-B462-28F99F26E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09" y="2116871"/>
            <a:ext cx="11337408" cy="2741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DFFF44-9F66-4110-A1AA-7B5B61EA8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0886E0-CBFD-46FD-9DB1-0AC50F7E737B}"/>
              </a:ext>
            </a:extLst>
          </p:cNvPr>
          <p:cNvSpPr txBox="1"/>
          <p:nvPr/>
        </p:nvSpPr>
        <p:spPr>
          <a:xfrm>
            <a:off x="1700241" y="1094557"/>
            <a:ext cx="8791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19FAE5A-0DE2-4B11-B462-28F99F26E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96" y="2265105"/>
            <a:ext cx="11337408" cy="2741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DFFF44-9F66-4110-A1AA-7B5B61EA8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0886E0-CBFD-46FD-9DB1-0AC50F7E737B}"/>
              </a:ext>
            </a:extLst>
          </p:cNvPr>
          <p:cNvSpPr txBox="1"/>
          <p:nvPr/>
        </p:nvSpPr>
        <p:spPr>
          <a:xfrm>
            <a:off x="1060362" y="824466"/>
            <a:ext cx="10071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FB3A39-5BC7-4FD2-83A1-37C08C2A8ADC}"/>
              </a:ext>
            </a:extLst>
          </p:cNvPr>
          <p:cNvCxnSpPr>
            <a:cxnSpLocks/>
          </p:cNvCxnSpPr>
          <p:nvPr/>
        </p:nvCxnSpPr>
        <p:spPr>
          <a:xfrm>
            <a:off x="4414981" y="3937000"/>
            <a:ext cx="32234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AD396E-976E-4D9B-A9FF-DEDDB5359615}"/>
              </a:ext>
            </a:extLst>
          </p:cNvPr>
          <p:cNvCxnSpPr>
            <a:cxnSpLocks/>
          </p:cNvCxnSpPr>
          <p:nvPr/>
        </p:nvCxnSpPr>
        <p:spPr>
          <a:xfrm>
            <a:off x="7984835" y="3953164"/>
            <a:ext cx="35144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A9B6BD-8F0F-41A9-9DF8-647A0659E8BF}"/>
              </a:ext>
            </a:extLst>
          </p:cNvPr>
          <p:cNvCxnSpPr>
            <a:cxnSpLocks/>
          </p:cNvCxnSpPr>
          <p:nvPr/>
        </p:nvCxnSpPr>
        <p:spPr>
          <a:xfrm>
            <a:off x="570833" y="4461616"/>
            <a:ext cx="86378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38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19FAE5A-0DE2-4B11-B462-28F99F26E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96" y="2265105"/>
            <a:ext cx="11337408" cy="2741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DFFF44-9F66-4110-A1AA-7B5B61EA8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0886E0-CBFD-46FD-9DB1-0AC50F7E737B}"/>
              </a:ext>
            </a:extLst>
          </p:cNvPr>
          <p:cNvSpPr txBox="1"/>
          <p:nvPr/>
        </p:nvSpPr>
        <p:spPr>
          <a:xfrm>
            <a:off x="1060362" y="1211709"/>
            <a:ext cx="10071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AD396E-976E-4D9B-A9FF-DEDDB5359615}"/>
              </a:ext>
            </a:extLst>
          </p:cNvPr>
          <p:cNvCxnSpPr>
            <a:cxnSpLocks/>
          </p:cNvCxnSpPr>
          <p:nvPr/>
        </p:nvCxnSpPr>
        <p:spPr>
          <a:xfrm>
            <a:off x="7984835" y="3953164"/>
            <a:ext cx="35144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A9B6BD-8F0F-41A9-9DF8-647A0659E8BF}"/>
              </a:ext>
            </a:extLst>
          </p:cNvPr>
          <p:cNvCxnSpPr>
            <a:cxnSpLocks/>
          </p:cNvCxnSpPr>
          <p:nvPr/>
        </p:nvCxnSpPr>
        <p:spPr>
          <a:xfrm>
            <a:off x="570833" y="4461616"/>
            <a:ext cx="86378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42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1">
            <a:extLst>
              <a:ext uri="{FF2B5EF4-FFF2-40B4-BE49-F238E27FC236}">
                <a16:creationId xmlns:a16="http://schemas.microsoft.com/office/drawing/2014/main" id="{7A71919A-2046-4612-AC11-8377CCCE76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5" name="图片 6" descr="5">
            <a:extLst>
              <a:ext uri="{FF2B5EF4-FFF2-40B4-BE49-F238E27FC236}">
                <a16:creationId xmlns:a16="http://schemas.microsoft.com/office/drawing/2014/main" id="{06800CF2-3621-4203-81F2-6B8080DC357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6" name="图片 7" descr="6">
            <a:extLst>
              <a:ext uri="{FF2B5EF4-FFF2-40B4-BE49-F238E27FC236}">
                <a16:creationId xmlns:a16="http://schemas.microsoft.com/office/drawing/2014/main" id="{CC8D9292-67F5-4F63-B474-093BC2B34EC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pic>
        <p:nvPicPr>
          <p:cNvPr id="8" name="图片 5" descr="4">
            <a:extLst>
              <a:ext uri="{FF2B5EF4-FFF2-40B4-BE49-F238E27FC236}">
                <a16:creationId xmlns:a16="http://schemas.microsoft.com/office/drawing/2014/main" id="{3E2C0481-EAE9-4A2A-8C8C-5AC20511475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9" name="图片 4" descr="/Users/bawei/Desktop/61c1941f9b77e.png61c1941f9b77e">
            <a:extLst>
              <a:ext uri="{FF2B5EF4-FFF2-40B4-BE49-F238E27FC236}">
                <a16:creationId xmlns:a16="http://schemas.microsoft.com/office/drawing/2014/main" id="{77F8CA95-2AB8-4C08-95DE-70890EB8C92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C279C6-2371-49E0-B526-4A87859DFA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998" y="316346"/>
            <a:ext cx="6148893" cy="6225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82E2A8-ED43-4D4F-B127-0B09CAAE9E6E}"/>
              </a:ext>
            </a:extLst>
          </p:cNvPr>
          <p:cNvSpPr/>
          <p:nvPr/>
        </p:nvSpPr>
        <p:spPr>
          <a:xfrm>
            <a:off x="6617970" y="697230"/>
            <a:ext cx="5349240" cy="54635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64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25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1">
            <a:extLst>
              <a:ext uri="{FF2B5EF4-FFF2-40B4-BE49-F238E27FC236}">
                <a16:creationId xmlns:a16="http://schemas.microsoft.com/office/drawing/2014/main" id="{78823071-FB15-4EA9-9288-C9D3C4DC8B2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8" name="图片 6" descr="5">
            <a:extLst>
              <a:ext uri="{FF2B5EF4-FFF2-40B4-BE49-F238E27FC236}">
                <a16:creationId xmlns:a16="http://schemas.microsoft.com/office/drawing/2014/main" id="{FC9A6368-CC77-4C8A-9B2A-2F91328053C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10" name="图片 7" descr="6">
            <a:extLst>
              <a:ext uri="{FF2B5EF4-FFF2-40B4-BE49-F238E27FC236}">
                <a16:creationId xmlns:a16="http://schemas.microsoft.com/office/drawing/2014/main" id="{6F73FF15-E5B4-4216-A7BC-ADA6DEA1E3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pic>
        <p:nvPicPr>
          <p:cNvPr id="11" name="图片 5" descr="4">
            <a:extLst>
              <a:ext uri="{FF2B5EF4-FFF2-40B4-BE49-F238E27FC236}">
                <a16:creationId xmlns:a16="http://schemas.microsoft.com/office/drawing/2014/main" id="{E6CE6AFE-A1B4-499C-B709-E07B02F6E12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12" name="图片 4" descr="/Users/bawei/Desktop/61c1941f9b77e.png61c1941f9b77e">
            <a:extLst>
              <a:ext uri="{FF2B5EF4-FFF2-40B4-BE49-F238E27FC236}">
                <a16:creationId xmlns:a16="http://schemas.microsoft.com/office/drawing/2014/main" id="{7E3D50C3-572B-4F0C-AB27-FD6375C2A75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AAD4DC-4E10-447E-B7C0-2489521EB4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063" y="1001647"/>
            <a:ext cx="5647000" cy="5809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E5C21F-BD6B-43A4-BCB3-689CDE78753D}"/>
              </a:ext>
            </a:extLst>
          </p:cNvPr>
          <p:cNvSpPr/>
          <p:nvPr/>
        </p:nvSpPr>
        <p:spPr>
          <a:xfrm>
            <a:off x="245173" y="260604"/>
            <a:ext cx="11701653" cy="64465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64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5F2B11-DBAA-43D3-AB1B-030E1A2E77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315883" y="1001644"/>
            <a:ext cx="5647000" cy="5809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967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6DFFF44-9F66-4110-A1AA-7B5B61EA8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0886E0-CBFD-46FD-9DB1-0AC50F7E737B}"/>
              </a:ext>
            </a:extLst>
          </p:cNvPr>
          <p:cNvSpPr txBox="1"/>
          <p:nvPr/>
        </p:nvSpPr>
        <p:spPr>
          <a:xfrm>
            <a:off x="1700241" y="1094557"/>
            <a:ext cx="8791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CDFC6-B3FC-4A3F-9760-DA1846B2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2" y="2407920"/>
            <a:ext cx="11456776" cy="1865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640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6DFFF44-9F66-4110-A1AA-7B5B61EA8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0886E0-CBFD-46FD-9DB1-0AC50F7E737B}"/>
              </a:ext>
            </a:extLst>
          </p:cNvPr>
          <p:cNvSpPr txBox="1"/>
          <p:nvPr/>
        </p:nvSpPr>
        <p:spPr>
          <a:xfrm>
            <a:off x="1129613" y="1003117"/>
            <a:ext cx="10205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CDFC6-B3FC-4A3F-9760-DA1846B2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2" y="2733040"/>
            <a:ext cx="11456776" cy="1865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4D488E-02CB-4E8E-8A5C-C0CAF81B490E}"/>
              </a:ext>
            </a:extLst>
          </p:cNvPr>
          <p:cNvCxnSpPr>
            <a:cxnSpLocks/>
          </p:cNvCxnSpPr>
          <p:nvPr/>
        </p:nvCxnSpPr>
        <p:spPr>
          <a:xfrm>
            <a:off x="6192981" y="3225800"/>
            <a:ext cx="54402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41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1">
            <a:extLst>
              <a:ext uri="{FF2B5EF4-FFF2-40B4-BE49-F238E27FC236}">
                <a16:creationId xmlns:a16="http://schemas.microsoft.com/office/drawing/2014/main" id="{7A71919A-2046-4612-AC11-8377CCCE76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5" name="图片 6" descr="5">
            <a:extLst>
              <a:ext uri="{FF2B5EF4-FFF2-40B4-BE49-F238E27FC236}">
                <a16:creationId xmlns:a16="http://schemas.microsoft.com/office/drawing/2014/main" id="{06800CF2-3621-4203-81F2-6B8080DC357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6" name="图片 7" descr="6">
            <a:extLst>
              <a:ext uri="{FF2B5EF4-FFF2-40B4-BE49-F238E27FC236}">
                <a16:creationId xmlns:a16="http://schemas.microsoft.com/office/drawing/2014/main" id="{CC8D9292-67F5-4F63-B474-093BC2B34EC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pic>
        <p:nvPicPr>
          <p:cNvPr id="8" name="图片 5" descr="4">
            <a:extLst>
              <a:ext uri="{FF2B5EF4-FFF2-40B4-BE49-F238E27FC236}">
                <a16:creationId xmlns:a16="http://schemas.microsoft.com/office/drawing/2014/main" id="{3E2C0481-EAE9-4A2A-8C8C-5AC20511475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9" name="图片 4" descr="/Users/bawei/Desktop/61c1941f9b77e.png61c1941f9b77e">
            <a:extLst>
              <a:ext uri="{FF2B5EF4-FFF2-40B4-BE49-F238E27FC236}">
                <a16:creationId xmlns:a16="http://schemas.microsoft.com/office/drawing/2014/main" id="{77F8CA95-2AB8-4C08-95DE-70890EB8C92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33DAF9D-E40E-4084-A1B6-F98120E63850}"/>
              </a:ext>
            </a:extLst>
          </p:cNvPr>
          <p:cNvSpPr/>
          <p:nvPr/>
        </p:nvSpPr>
        <p:spPr>
          <a:xfrm>
            <a:off x="2976878" y="3632676"/>
            <a:ext cx="2666047" cy="2869881"/>
          </a:xfrm>
          <a:prstGeom prst="ellipse">
            <a:avLst/>
          </a:prstGeom>
          <a:blipFill dpi="0" rotWithShape="1">
            <a:blip r:embed="rId7"/>
            <a:srcRect/>
            <a:stretch>
              <a:fillRect l="-13504" t="-8127" r="-13504" b="-68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013B8F-6B1B-48F4-8320-66A65ED52B72}"/>
              </a:ext>
            </a:extLst>
          </p:cNvPr>
          <p:cNvSpPr/>
          <p:nvPr/>
        </p:nvSpPr>
        <p:spPr>
          <a:xfrm>
            <a:off x="4842034" y="1594485"/>
            <a:ext cx="2528887" cy="253746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228199-B25F-42E8-835B-830E871AB114}"/>
              </a:ext>
            </a:extLst>
          </p:cNvPr>
          <p:cNvSpPr/>
          <p:nvPr/>
        </p:nvSpPr>
        <p:spPr>
          <a:xfrm>
            <a:off x="8157130" y="1628775"/>
            <a:ext cx="2423160" cy="2423160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56832C4-6A23-4C94-955D-7F7D6275BFC6}"/>
              </a:ext>
            </a:extLst>
          </p:cNvPr>
          <p:cNvSpPr/>
          <p:nvPr/>
        </p:nvSpPr>
        <p:spPr>
          <a:xfrm>
            <a:off x="1537813" y="1526858"/>
            <a:ext cx="2423160" cy="2423160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A4FF28B-3706-4E4B-859F-A44887E924DE}"/>
              </a:ext>
            </a:extLst>
          </p:cNvPr>
          <p:cNvSpPr/>
          <p:nvPr/>
        </p:nvSpPr>
        <p:spPr>
          <a:xfrm>
            <a:off x="6386838" y="3675060"/>
            <a:ext cx="2747003" cy="2874963"/>
          </a:xfrm>
          <a:prstGeom prst="ellipse">
            <a:avLst/>
          </a:prstGeom>
          <a:blipFill dpi="0" rotWithShape="1">
            <a:blip r:embed="rId11"/>
            <a:srcRect/>
            <a:stretch>
              <a:fillRect l="-5532" t="-5031" r="-4604" b="-106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9FA48C8-1889-4BA7-9C7B-CAA870CE5C7D}"/>
              </a:ext>
            </a:extLst>
          </p:cNvPr>
          <p:cNvSpPr/>
          <p:nvPr/>
        </p:nvSpPr>
        <p:spPr>
          <a:xfrm>
            <a:off x="71118" y="3796349"/>
            <a:ext cx="2666047" cy="2758756"/>
          </a:xfrm>
          <a:prstGeom prst="ellipse">
            <a:avLst/>
          </a:prstGeom>
          <a:blipFill dpi="0" rotWithShape="1">
            <a:blip r:embed="rId12"/>
            <a:srcRect/>
            <a:stretch>
              <a:fillRect t="-8187" r="-3221" b="-1025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79F766D-1977-4772-A9F5-351EC9D8CAB8}"/>
              </a:ext>
            </a:extLst>
          </p:cNvPr>
          <p:cNvSpPr/>
          <p:nvPr/>
        </p:nvSpPr>
        <p:spPr>
          <a:xfrm>
            <a:off x="9440557" y="3796349"/>
            <a:ext cx="2680325" cy="2753674"/>
          </a:xfrm>
          <a:prstGeom prst="ellipse">
            <a:avLst/>
          </a:prstGeom>
          <a:blipFill dpi="0" rotWithShape="1">
            <a:blip r:embed="rId13"/>
            <a:srcRect/>
            <a:stretch>
              <a:fillRect t="-8331" b="-103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C870DE-5D06-4947-9613-01A3E83609D9}"/>
              </a:ext>
            </a:extLst>
          </p:cNvPr>
          <p:cNvGrpSpPr/>
          <p:nvPr/>
        </p:nvGrpSpPr>
        <p:grpSpPr>
          <a:xfrm>
            <a:off x="2409825" y="274320"/>
            <a:ext cx="7351395" cy="878207"/>
            <a:chOff x="1920240" y="3543300"/>
            <a:chExt cx="9063990" cy="17259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DB0C2AE-78C4-4EA6-8BBA-FE1A2675078D}"/>
                </a:ext>
              </a:extLst>
            </p:cNvPr>
            <p:cNvSpPr/>
            <p:nvPr/>
          </p:nvSpPr>
          <p:spPr>
            <a:xfrm>
              <a:off x="1920240" y="3543300"/>
              <a:ext cx="9063990" cy="172593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564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E3C836-5BFC-472A-8D60-5EDFCEEFD6DD}"/>
                </a:ext>
              </a:extLst>
            </p:cNvPr>
            <p:cNvSpPr txBox="1"/>
            <p:nvPr/>
          </p:nvSpPr>
          <p:spPr>
            <a:xfrm>
              <a:off x="2506218" y="3744545"/>
              <a:ext cx="78569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0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40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40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Quang </a:t>
              </a:r>
              <a:r>
                <a:rPr lang="en-US" sz="40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endPara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13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6DFFF44-9F66-4110-A1AA-7B5B61EA8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0886E0-CBFD-46FD-9DB1-0AC50F7E737B}"/>
              </a:ext>
            </a:extLst>
          </p:cNvPr>
          <p:cNvSpPr txBox="1"/>
          <p:nvPr/>
        </p:nvSpPr>
        <p:spPr>
          <a:xfrm>
            <a:off x="1129613" y="1003117"/>
            <a:ext cx="10205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Thanh,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CDFC6-B3FC-4A3F-9760-DA1846B2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2" y="2733040"/>
            <a:ext cx="11456776" cy="1865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4D488E-02CB-4E8E-8A5C-C0CAF81B490E}"/>
              </a:ext>
            </a:extLst>
          </p:cNvPr>
          <p:cNvCxnSpPr>
            <a:cxnSpLocks/>
          </p:cNvCxnSpPr>
          <p:nvPr/>
        </p:nvCxnSpPr>
        <p:spPr>
          <a:xfrm>
            <a:off x="3581861" y="3672840"/>
            <a:ext cx="80818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FAF24B-1238-41D8-BBBF-FF4234A78A80}"/>
              </a:ext>
            </a:extLst>
          </p:cNvPr>
          <p:cNvCxnSpPr>
            <a:cxnSpLocks/>
          </p:cNvCxnSpPr>
          <p:nvPr/>
        </p:nvCxnSpPr>
        <p:spPr>
          <a:xfrm>
            <a:off x="564341" y="4119880"/>
            <a:ext cx="54198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D1A59D-9B86-4832-84A5-4706BF9D2B05}"/>
              </a:ext>
            </a:extLst>
          </p:cNvPr>
          <p:cNvCxnSpPr>
            <a:cxnSpLocks/>
          </p:cNvCxnSpPr>
          <p:nvPr/>
        </p:nvCxnSpPr>
        <p:spPr>
          <a:xfrm>
            <a:off x="6096000" y="4119880"/>
            <a:ext cx="54198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B2E720-1783-415D-8F7B-EB688D64AFDA}"/>
              </a:ext>
            </a:extLst>
          </p:cNvPr>
          <p:cNvCxnSpPr>
            <a:cxnSpLocks/>
          </p:cNvCxnSpPr>
          <p:nvPr/>
        </p:nvCxnSpPr>
        <p:spPr>
          <a:xfrm>
            <a:off x="564341" y="4526280"/>
            <a:ext cx="45867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32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1">
            <a:extLst>
              <a:ext uri="{FF2B5EF4-FFF2-40B4-BE49-F238E27FC236}">
                <a16:creationId xmlns:a16="http://schemas.microsoft.com/office/drawing/2014/main" id="{7A71919A-2046-4612-AC11-8377CCCE76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5" name="图片 6" descr="5">
            <a:extLst>
              <a:ext uri="{FF2B5EF4-FFF2-40B4-BE49-F238E27FC236}">
                <a16:creationId xmlns:a16="http://schemas.microsoft.com/office/drawing/2014/main" id="{06800CF2-3621-4203-81F2-6B8080DC357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6" name="图片 7" descr="6">
            <a:extLst>
              <a:ext uri="{FF2B5EF4-FFF2-40B4-BE49-F238E27FC236}">
                <a16:creationId xmlns:a16="http://schemas.microsoft.com/office/drawing/2014/main" id="{CC8D9292-67F5-4F63-B474-093BC2B34EC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pic>
        <p:nvPicPr>
          <p:cNvPr id="8" name="图片 5" descr="4">
            <a:extLst>
              <a:ext uri="{FF2B5EF4-FFF2-40B4-BE49-F238E27FC236}">
                <a16:creationId xmlns:a16="http://schemas.microsoft.com/office/drawing/2014/main" id="{3E2C0481-EAE9-4A2A-8C8C-5AC20511475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9" name="图片 4" descr="/Users/bawei/Desktop/61c1941f9b77e.png61c1941f9b77e">
            <a:extLst>
              <a:ext uri="{FF2B5EF4-FFF2-40B4-BE49-F238E27FC236}">
                <a16:creationId xmlns:a16="http://schemas.microsoft.com/office/drawing/2014/main" id="{77F8CA95-2AB8-4C08-95DE-70890EB8C92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F400BF-BFEA-4C7A-B270-56A4D5FEFC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" y="0"/>
            <a:ext cx="5526188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1590BE6-0E57-43E3-A160-71931B8D2AB2}"/>
              </a:ext>
            </a:extLst>
          </p:cNvPr>
          <p:cNvGrpSpPr/>
          <p:nvPr/>
        </p:nvGrpSpPr>
        <p:grpSpPr>
          <a:xfrm>
            <a:off x="5742152" y="735482"/>
            <a:ext cx="6342240" cy="5236228"/>
            <a:chOff x="5908575" y="2141145"/>
            <a:chExt cx="6192416" cy="2590358"/>
          </a:xfrm>
          <a:solidFill>
            <a:schemeClr val="bg1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F1D9909-58B1-46B6-80A9-74549F798A86}"/>
                </a:ext>
              </a:extLst>
            </p:cNvPr>
            <p:cNvSpPr/>
            <p:nvPr/>
          </p:nvSpPr>
          <p:spPr>
            <a:xfrm>
              <a:off x="5908575" y="2141145"/>
              <a:ext cx="6192416" cy="2590358"/>
            </a:xfrm>
            <a:prstGeom prst="roundRect">
              <a:avLst/>
            </a:prstGeom>
            <a:grpFill/>
            <a:ln w="38100">
              <a:solidFill>
                <a:srgbClr val="371E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FFEDEC-576D-4B2E-B748-8144D11AD428}"/>
                </a:ext>
              </a:extLst>
            </p:cNvPr>
            <p:cNvSpPr/>
            <p:nvPr/>
          </p:nvSpPr>
          <p:spPr>
            <a:xfrm>
              <a:off x="5945820" y="2356688"/>
              <a:ext cx="6096000" cy="20554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/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Thanh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</a:t>
              </a:r>
              <a:r>
                <a:rPr lang="vi-VN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ớc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buôn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</a:t>
              </a:r>
              <a:r>
                <a:rPr lang="vi-VN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ớc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buôn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ED27181-8DDF-4BAD-90BC-14282ECA9E2A}"/>
              </a:ext>
            </a:extLst>
          </p:cNvPr>
          <p:cNvSpPr/>
          <p:nvPr/>
        </p:nvSpPr>
        <p:spPr>
          <a:xfrm>
            <a:off x="686080" y="307322"/>
            <a:ext cx="2041302" cy="740535"/>
          </a:xfrm>
          <a:custGeom>
            <a:avLst/>
            <a:gdLst>
              <a:gd name="connsiteX0" fmla="*/ 0 w 2041302"/>
              <a:gd name="connsiteY0" fmla="*/ 273676 h 740535"/>
              <a:gd name="connsiteX1" fmla="*/ 25758 w 2041302"/>
              <a:gd name="connsiteY1" fmla="*/ 270456 h 740535"/>
              <a:gd name="connsiteX2" fmla="*/ 38637 w 2041302"/>
              <a:gd name="connsiteY2" fmla="*/ 273676 h 740535"/>
              <a:gd name="connsiteX3" fmla="*/ 51516 w 2041302"/>
              <a:gd name="connsiteY3" fmla="*/ 299433 h 740535"/>
              <a:gd name="connsiteX4" fmla="*/ 64395 w 2041302"/>
              <a:gd name="connsiteY4" fmla="*/ 296214 h 740535"/>
              <a:gd name="connsiteX5" fmla="*/ 70834 w 2041302"/>
              <a:gd name="connsiteY5" fmla="*/ 251138 h 740535"/>
              <a:gd name="connsiteX6" fmla="*/ 96592 w 2041302"/>
              <a:gd name="connsiteY6" fmla="*/ 238259 h 740535"/>
              <a:gd name="connsiteX7" fmla="*/ 106251 w 2041302"/>
              <a:gd name="connsiteY7" fmla="*/ 235039 h 740535"/>
              <a:gd name="connsiteX8" fmla="*/ 141668 w 2041302"/>
              <a:gd name="connsiteY8" fmla="*/ 251138 h 740535"/>
              <a:gd name="connsiteX9" fmla="*/ 144888 w 2041302"/>
              <a:gd name="connsiteY9" fmla="*/ 260797 h 740535"/>
              <a:gd name="connsiteX10" fmla="*/ 154547 w 2041302"/>
              <a:gd name="connsiteY10" fmla="*/ 267236 h 740535"/>
              <a:gd name="connsiteX11" fmla="*/ 173865 w 2041302"/>
              <a:gd name="connsiteY11" fmla="*/ 273676 h 740535"/>
              <a:gd name="connsiteX12" fmla="*/ 180305 w 2041302"/>
              <a:gd name="connsiteY12" fmla="*/ 280115 h 740535"/>
              <a:gd name="connsiteX13" fmla="*/ 189964 w 2041302"/>
              <a:gd name="connsiteY13" fmla="*/ 286554 h 740535"/>
              <a:gd name="connsiteX14" fmla="*/ 193183 w 2041302"/>
              <a:gd name="connsiteY14" fmla="*/ 296214 h 740535"/>
              <a:gd name="connsiteX15" fmla="*/ 199623 w 2041302"/>
              <a:gd name="connsiteY15" fmla="*/ 302653 h 740535"/>
              <a:gd name="connsiteX16" fmla="*/ 206062 w 2041302"/>
              <a:gd name="connsiteY16" fmla="*/ 312312 h 740535"/>
              <a:gd name="connsiteX17" fmla="*/ 225381 w 2041302"/>
              <a:gd name="connsiteY17" fmla="*/ 318752 h 740535"/>
              <a:gd name="connsiteX18" fmla="*/ 235040 w 2041302"/>
              <a:gd name="connsiteY18" fmla="*/ 315532 h 740535"/>
              <a:gd name="connsiteX19" fmla="*/ 238259 w 2041302"/>
              <a:gd name="connsiteY19" fmla="*/ 305873 h 740535"/>
              <a:gd name="connsiteX20" fmla="*/ 241479 w 2041302"/>
              <a:gd name="connsiteY20" fmla="*/ 289774 h 740535"/>
              <a:gd name="connsiteX21" fmla="*/ 257578 w 2041302"/>
              <a:gd name="connsiteY21" fmla="*/ 280115 h 740535"/>
              <a:gd name="connsiteX22" fmla="*/ 273676 w 2041302"/>
              <a:gd name="connsiteY22" fmla="*/ 267236 h 740535"/>
              <a:gd name="connsiteX23" fmla="*/ 280116 w 2041302"/>
              <a:gd name="connsiteY23" fmla="*/ 238259 h 740535"/>
              <a:gd name="connsiteX24" fmla="*/ 286555 w 2041302"/>
              <a:gd name="connsiteY24" fmla="*/ 228600 h 740535"/>
              <a:gd name="connsiteX25" fmla="*/ 292995 w 2041302"/>
              <a:gd name="connsiteY25" fmla="*/ 209281 h 740535"/>
              <a:gd name="connsiteX26" fmla="*/ 296214 w 2041302"/>
              <a:gd name="connsiteY26" fmla="*/ 199622 h 740535"/>
              <a:gd name="connsiteX27" fmla="*/ 312313 w 2041302"/>
              <a:gd name="connsiteY27" fmla="*/ 183523 h 740535"/>
              <a:gd name="connsiteX28" fmla="*/ 412124 w 2041302"/>
              <a:gd name="connsiteY28" fmla="*/ 180304 h 740535"/>
              <a:gd name="connsiteX29" fmla="*/ 421783 w 2041302"/>
              <a:gd name="connsiteY29" fmla="*/ 177084 h 740535"/>
              <a:gd name="connsiteX30" fmla="*/ 437882 w 2041302"/>
              <a:gd name="connsiteY30" fmla="*/ 173864 h 740535"/>
              <a:gd name="connsiteX31" fmla="*/ 450761 w 2041302"/>
              <a:gd name="connsiteY31" fmla="*/ 167425 h 740535"/>
              <a:gd name="connsiteX32" fmla="*/ 476519 w 2041302"/>
              <a:gd name="connsiteY32" fmla="*/ 160985 h 740535"/>
              <a:gd name="connsiteX33" fmla="*/ 502276 w 2041302"/>
              <a:gd name="connsiteY33" fmla="*/ 154546 h 740535"/>
              <a:gd name="connsiteX34" fmla="*/ 511935 w 2041302"/>
              <a:gd name="connsiteY34" fmla="*/ 148107 h 740535"/>
              <a:gd name="connsiteX35" fmla="*/ 518375 w 2041302"/>
              <a:gd name="connsiteY35" fmla="*/ 141667 h 740535"/>
              <a:gd name="connsiteX36" fmla="*/ 537693 w 2041302"/>
              <a:gd name="connsiteY36" fmla="*/ 135228 h 740535"/>
              <a:gd name="connsiteX37" fmla="*/ 547352 w 2041302"/>
              <a:gd name="connsiteY37" fmla="*/ 128788 h 740535"/>
              <a:gd name="connsiteX38" fmla="*/ 553792 w 2041302"/>
              <a:gd name="connsiteY38" fmla="*/ 122349 h 740535"/>
              <a:gd name="connsiteX39" fmla="*/ 576330 w 2041302"/>
              <a:gd name="connsiteY39" fmla="*/ 115909 h 740535"/>
              <a:gd name="connsiteX40" fmla="*/ 579550 w 2041302"/>
              <a:gd name="connsiteY40" fmla="*/ 106250 h 740535"/>
              <a:gd name="connsiteX41" fmla="*/ 582769 w 2041302"/>
              <a:gd name="connsiteY41" fmla="*/ 74053 h 740535"/>
              <a:gd name="connsiteX42" fmla="*/ 598868 w 2041302"/>
              <a:gd name="connsiteY42" fmla="*/ 77273 h 740535"/>
              <a:gd name="connsiteX43" fmla="*/ 631065 w 2041302"/>
              <a:gd name="connsiteY43" fmla="*/ 70833 h 740535"/>
              <a:gd name="connsiteX44" fmla="*/ 640724 w 2041302"/>
              <a:gd name="connsiteY44" fmla="*/ 64394 h 740535"/>
              <a:gd name="connsiteX45" fmla="*/ 682581 w 2041302"/>
              <a:gd name="connsiteY45" fmla="*/ 45076 h 740535"/>
              <a:gd name="connsiteX46" fmla="*/ 708338 w 2041302"/>
              <a:gd name="connsiteY46" fmla="*/ 38636 h 740535"/>
              <a:gd name="connsiteX47" fmla="*/ 717997 w 2041302"/>
              <a:gd name="connsiteY47" fmla="*/ 32197 h 740535"/>
              <a:gd name="connsiteX48" fmla="*/ 724437 w 2041302"/>
              <a:gd name="connsiteY48" fmla="*/ 9659 h 740535"/>
              <a:gd name="connsiteX49" fmla="*/ 734096 w 2041302"/>
              <a:gd name="connsiteY49" fmla="*/ 6439 h 740535"/>
              <a:gd name="connsiteX50" fmla="*/ 743755 w 2041302"/>
              <a:gd name="connsiteY50" fmla="*/ 0 h 740535"/>
              <a:gd name="connsiteX51" fmla="*/ 769513 w 2041302"/>
              <a:gd name="connsiteY51" fmla="*/ 6439 h 740535"/>
              <a:gd name="connsiteX52" fmla="*/ 788831 w 2041302"/>
              <a:gd name="connsiteY52" fmla="*/ 12878 h 740535"/>
              <a:gd name="connsiteX53" fmla="*/ 795271 w 2041302"/>
              <a:gd name="connsiteY53" fmla="*/ 19318 h 740535"/>
              <a:gd name="connsiteX54" fmla="*/ 814589 w 2041302"/>
              <a:gd name="connsiteY54" fmla="*/ 32197 h 740535"/>
              <a:gd name="connsiteX55" fmla="*/ 821028 w 2041302"/>
              <a:gd name="connsiteY55" fmla="*/ 41856 h 740535"/>
              <a:gd name="connsiteX56" fmla="*/ 830688 w 2041302"/>
              <a:gd name="connsiteY56" fmla="*/ 45076 h 740535"/>
              <a:gd name="connsiteX57" fmla="*/ 846786 w 2041302"/>
              <a:gd name="connsiteY57" fmla="*/ 64394 h 740535"/>
              <a:gd name="connsiteX58" fmla="*/ 853226 w 2041302"/>
              <a:gd name="connsiteY58" fmla="*/ 86932 h 740535"/>
              <a:gd name="connsiteX59" fmla="*/ 856445 w 2041302"/>
              <a:gd name="connsiteY59" fmla="*/ 96591 h 740535"/>
              <a:gd name="connsiteX60" fmla="*/ 862885 w 2041302"/>
              <a:gd name="connsiteY60" fmla="*/ 119129 h 740535"/>
              <a:gd name="connsiteX61" fmla="*/ 869324 w 2041302"/>
              <a:gd name="connsiteY61" fmla="*/ 128788 h 740535"/>
              <a:gd name="connsiteX62" fmla="*/ 901521 w 2041302"/>
              <a:gd name="connsiteY62" fmla="*/ 125569 h 740535"/>
              <a:gd name="connsiteX63" fmla="*/ 911181 w 2041302"/>
              <a:gd name="connsiteY63" fmla="*/ 122349 h 740535"/>
              <a:gd name="connsiteX64" fmla="*/ 930499 w 2041302"/>
              <a:gd name="connsiteY64" fmla="*/ 125569 h 740535"/>
              <a:gd name="connsiteX65" fmla="*/ 940158 w 2041302"/>
              <a:gd name="connsiteY65" fmla="*/ 132008 h 740535"/>
              <a:gd name="connsiteX66" fmla="*/ 953037 w 2041302"/>
              <a:gd name="connsiteY66" fmla="*/ 138447 h 740535"/>
              <a:gd name="connsiteX67" fmla="*/ 962696 w 2041302"/>
              <a:gd name="connsiteY67" fmla="*/ 157766 h 740535"/>
              <a:gd name="connsiteX68" fmla="*/ 972355 w 2041302"/>
              <a:gd name="connsiteY68" fmla="*/ 164205 h 740535"/>
              <a:gd name="connsiteX69" fmla="*/ 975575 w 2041302"/>
              <a:gd name="connsiteY69" fmla="*/ 173864 h 740535"/>
              <a:gd name="connsiteX70" fmla="*/ 1014212 w 2041302"/>
              <a:gd name="connsiteY70" fmla="*/ 177084 h 740535"/>
              <a:gd name="connsiteX71" fmla="*/ 1023871 w 2041302"/>
              <a:gd name="connsiteY71" fmla="*/ 167425 h 740535"/>
              <a:gd name="connsiteX72" fmla="*/ 1088265 w 2041302"/>
              <a:gd name="connsiteY72" fmla="*/ 167425 h 740535"/>
              <a:gd name="connsiteX73" fmla="*/ 1104364 w 2041302"/>
              <a:gd name="connsiteY73" fmla="*/ 177084 h 740535"/>
              <a:gd name="connsiteX74" fmla="*/ 1114023 w 2041302"/>
              <a:gd name="connsiteY74" fmla="*/ 183523 h 740535"/>
              <a:gd name="connsiteX75" fmla="*/ 1117243 w 2041302"/>
              <a:gd name="connsiteY75" fmla="*/ 193183 h 740535"/>
              <a:gd name="connsiteX76" fmla="*/ 1126902 w 2041302"/>
              <a:gd name="connsiteY76" fmla="*/ 199622 h 740535"/>
              <a:gd name="connsiteX77" fmla="*/ 1139781 w 2041302"/>
              <a:gd name="connsiteY77" fmla="*/ 212501 h 740535"/>
              <a:gd name="connsiteX78" fmla="*/ 1178417 w 2041302"/>
              <a:gd name="connsiteY78" fmla="*/ 209281 h 740535"/>
              <a:gd name="connsiteX79" fmla="*/ 1184857 w 2041302"/>
              <a:gd name="connsiteY79" fmla="*/ 202842 h 740535"/>
              <a:gd name="connsiteX80" fmla="*/ 1197735 w 2041302"/>
              <a:gd name="connsiteY80" fmla="*/ 196402 h 740535"/>
              <a:gd name="connsiteX81" fmla="*/ 1223493 w 2041302"/>
              <a:gd name="connsiteY81" fmla="*/ 189963 h 740535"/>
              <a:gd name="connsiteX82" fmla="*/ 1236372 w 2041302"/>
              <a:gd name="connsiteY82" fmla="*/ 186743 h 740535"/>
              <a:gd name="connsiteX83" fmla="*/ 1249251 w 2041302"/>
              <a:gd name="connsiteY83" fmla="*/ 183523 h 740535"/>
              <a:gd name="connsiteX84" fmla="*/ 1262130 w 2041302"/>
              <a:gd name="connsiteY84" fmla="*/ 186743 h 740535"/>
              <a:gd name="connsiteX85" fmla="*/ 1271789 w 2041302"/>
              <a:gd name="connsiteY85" fmla="*/ 189963 h 740535"/>
              <a:gd name="connsiteX86" fmla="*/ 1268569 w 2041302"/>
              <a:gd name="connsiteY86" fmla="*/ 209281 h 740535"/>
              <a:gd name="connsiteX87" fmla="*/ 1265350 w 2041302"/>
              <a:gd name="connsiteY87" fmla="*/ 218940 h 740535"/>
              <a:gd name="connsiteX88" fmla="*/ 1275009 w 2041302"/>
              <a:gd name="connsiteY88" fmla="*/ 209281 h 740535"/>
              <a:gd name="connsiteX89" fmla="*/ 1284668 w 2041302"/>
              <a:gd name="connsiteY89" fmla="*/ 206062 h 740535"/>
              <a:gd name="connsiteX90" fmla="*/ 1294327 w 2041302"/>
              <a:gd name="connsiteY90" fmla="*/ 209281 h 740535"/>
              <a:gd name="connsiteX91" fmla="*/ 1307206 w 2041302"/>
              <a:gd name="connsiteY91" fmla="*/ 212501 h 740535"/>
              <a:gd name="connsiteX92" fmla="*/ 1316865 w 2041302"/>
              <a:gd name="connsiteY92" fmla="*/ 218940 h 740535"/>
              <a:gd name="connsiteX93" fmla="*/ 1323305 w 2041302"/>
              <a:gd name="connsiteY93" fmla="*/ 231819 h 740535"/>
              <a:gd name="connsiteX94" fmla="*/ 1352282 w 2041302"/>
              <a:gd name="connsiteY94" fmla="*/ 244698 h 740535"/>
              <a:gd name="connsiteX95" fmla="*/ 1339403 w 2041302"/>
              <a:gd name="connsiteY95" fmla="*/ 280115 h 740535"/>
              <a:gd name="connsiteX96" fmla="*/ 1336183 w 2041302"/>
              <a:gd name="connsiteY96" fmla="*/ 292994 h 740535"/>
              <a:gd name="connsiteX97" fmla="*/ 1320085 w 2041302"/>
              <a:gd name="connsiteY97" fmla="*/ 309093 h 740535"/>
              <a:gd name="connsiteX98" fmla="*/ 1307206 w 2041302"/>
              <a:gd name="connsiteY98" fmla="*/ 338070 h 740535"/>
              <a:gd name="connsiteX99" fmla="*/ 1294327 w 2041302"/>
              <a:gd name="connsiteY99" fmla="*/ 341290 h 740535"/>
              <a:gd name="connsiteX100" fmla="*/ 1284668 w 2041302"/>
              <a:gd name="connsiteY100" fmla="*/ 347729 h 740535"/>
              <a:gd name="connsiteX101" fmla="*/ 1265350 w 2041302"/>
              <a:gd name="connsiteY101" fmla="*/ 354169 h 740535"/>
              <a:gd name="connsiteX102" fmla="*/ 1258910 w 2041302"/>
              <a:gd name="connsiteY102" fmla="*/ 373487 h 740535"/>
              <a:gd name="connsiteX103" fmla="*/ 1252471 w 2041302"/>
              <a:gd name="connsiteY103" fmla="*/ 399245 h 740535"/>
              <a:gd name="connsiteX104" fmla="*/ 1255690 w 2041302"/>
              <a:gd name="connsiteY104" fmla="*/ 418563 h 740535"/>
              <a:gd name="connsiteX105" fmla="*/ 1275009 w 2041302"/>
              <a:gd name="connsiteY105" fmla="*/ 425002 h 740535"/>
              <a:gd name="connsiteX106" fmla="*/ 1281448 w 2041302"/>
              <a:gd name="connsiteY106" fmla="*/ 431442 h 740535"/>
              <a:gd name="connsiteX107" fmla="*/ 1291107 w 2041302"/>
              <a:gd name="connsiteY107" fmla="*/ 437881 h 740535"/>
              <a:gd name="connsiteX108" fmla="*/ 1297547 w 2041302"/>
              <a:gd name="connsiteY108" fmla="*/ 447540 h 740535"/>
              <a:gd name="connsiteX109" fmla="*/ 1303986 w 2041302"/>
              <a:gd name="connsiteY109" fmla="*/ 470078 h 740535"/>
              <a:gd name="connsiteX110" fmla="*/ 1307206 w 2041302"/>
              <a:gd name="connsiteY110" fmla="*/ 540912 h 740535"/>
              <a:gd name="connsiteX111" fmla="*/ 1310426 w 2041302"/>
              <a:gd name="connsiteY111" fmla="*/ 550571 h 740535"/>
              <a:gd name="connsiteX112" fmla="*/ 1326524 w 2041302"/>
              <a:gd name="connsiteY112" fmla="*/ 566670 h 740535"/>
              <a:gd name="connsiteX113" fmla="*/ 1355502 w 2041302"/>
              <a:gd name="connsiteY113" fmla="*/ 573109 h 740535"/>
              <a:gd name="connsiteX114" fmla="*/ 1365161 w 2041302"/>
              <a:gd name="connsiteY114" fmla="*/ 576329 h 740535"/>
              <a:gd name="connsiteX115" fmla="*/ 1390919 w 2041302"/>
              <a:gd name="connsiteY115" fmla="*/ 582769 h 740535"/>
              <a:gd name="connsiteX116" fmla="*/ 1407017 w 2041302"/>
              <a:gd name="connsiteY116" fmla="*/ 598867 h 740535"/>
              <a:gd name="connsiteX117" fmla="*/ 1426335 w 2041302"/>
              <a:gd name="connsiteY117" fmla="*/ 605307 h 740535"/>
              <a:gd name="connsiteX118" fmla="*/ 1429555 w 2041302"/>
              <a:gd name="connsiteY118" fmla="*/ 634284 h 740535"/>
              <a:gd name="connsiteX119" fmla="*/ 1442434 w 2041302"/>
              <a:gd name="connsiteY119" fmla="*/ 647163 h 740535"/>
              <a:gd name="connsiteX120" fmla="*/ 1445654 w 2041302"/>
              <a:gd name="connsiteY120" fmla="*/ 656822 h 740535"/>
              <a:gd name="connsiteX121" fmla="*/ 1474631 w 2041302"/>
              <a:gd name="connsiteY121" fmla="*/ 660042 h 740535"/>
              <a:gd name="connsiteX122" fmla="*/ 1497169 w 2041302"/>
              <a:gd name="connsiteY122" fmla="*/ 669701 h 740535"/>
              <a:gd name="connsiteX123" fmla="*/ 1506828 w 2041302"/>
              <a:gd name="connsiteY123" fmla="*/ 676140 h 740535"/>
              <a:gd name="connsiteX124" fmla="*/ 1516488 w 2041302"/>
              <a:gd name="connsiteY124" fmla="*/ 679360 h 740535"/>
              <a:gd name="connsiteX125" fmla="*/ 1539026 w 2041302"/>
              <a:gd name="connsiteY125" fmla="*/ 689019 h 740535"/>
              <a:gd name="connsiteX126" fmla="*/ 1548685 w 2041302"/>
              <a:gd name="connsiteY126" fmla="*/ 695459 h 740535"/>
              <a:gd name="connsiteX127" fmla="*/ 1564783 w 2041302"/>
              <a:gd name="connsiteY127" fmla="*/ 714777 h 740535"/>
              <a:gd name="connsiteX128" fmla="*/ 1571223 w 2041302"/>
              <a:gd name="connsiteY128" fmla="*/ 737315 h 740535"/>
              <a:gd name="connsiteX129" fmla="*/ 1580882 w 2041302"/>
              <a:gd name="connsiteY129" fmla="*/ 740535 h 740535"/>
              <a:gd name="connsiteX130" fmla="*/ 1677474 w 2041302"/>
              <a:gd name="connsiteY130" fmla="*/ 734095 h 740535"/>
              <a:gd name="connsiteX131" fmla="*/ 1687133 w 2041302"/>
              <a:gd name="connsiteY131" fmla="*/ 730876 h 740535"/>
              <a:gd name="connsiteX132" fmla="*/ 1728989 w 2041302"/>
              <a:gd name="connsiteY132" fmla="*/ 717997 h 740535"/>
              <a:gd name="connsiteX133" fmla="*/ 1767626 w 2041302"/>
              <a:gd name="connsiteY133" fmla="*/ 701898 h 740535"/>
              <a:gd name="connsiteX134" fmla="*/ 1790164 w 2041302"/>
              <a:gd name="connsiteY134" fmla="*/ 692239 h 740535"/>
              <a:gd name="connsiteX135" fmla="*/ 1809482 w 2041302"/>
              <a:gd name="connsiteY135" fmla="*/ 685800 h 740535"/>
              <a:gd name="connsiteX136" fmla="*/ 1819141 w 2041302"/>
              <a:gd name="connsiteY136" fmla="*/ 682580 h 740535"/>
              <a:gd name="connsiteX137" fmla="*/ 1828800 w 2041302"/>
              <a:gd name="connsiteY137" fmla="*/ 679360 h 740535"/>
              <a:gd name="connsiteX138" fmla="*/ 1832020 w 2041302"/>
              <a:gd name="connsiteY138" fmla="*/ 669701 h 740535"/>
              <a:gd name="connsiteX139" fmla="*/ 1835240 w 2041302"/>
              <a:gd name="connsiteY139" fmla="*/ 656822 h 740535"/>
              <a:gd name="connsiteX140" fmla="*/ 1844899 w 2041302"/>
              <a:gd name="connsiteY140" fmla="*/ 650383 h 740535"/>
              <a:gd name="connsiteX141" fmla="*/ 1851338 w 2041302"/>
              <a:gd name="connsiteY141" fmla="*/ 643943 h 740535"/>
              <a:gd name="connsiteX142" fmla="*/ 1877096 w 2041302"/>
              <a:gd name="connsiteY142" fmla="*/ 637504 h 740535"/>
              <a:gd name="connsiteX143" fmla="*/ 1889975 w 2041302"/>
              <a:gd name="connsiteY143" fmla="*/ 634284 h 740535"/>
              <a:gd name="connsiteX144" fmla="*/ 1899634 w 2041302"/>
              <a:gd name="connsiteY144" fmla="*/ 631064 h 740535"/>
              <a:gd name="connsiteX145" fmla="*/ 1928612 w 2041302"/>
              <a:gd name="connsiteY145" fmla="*/ 627845 h 740535"/>
              <a:gd name="connsiteX146" fmla="*/ 1954369 w 2041302"/>
              <a:gd name="connsiteY146" fmla="*/ 618185 h 740535"/>
              <a:gd name="connsiteX147" fmla="*/ 1970468 w 2041302"/>
              <a:gd name="connsiteY147" fmla="*/ 605307 h 740535"/>
              <a:gd name="connsiteX148" fmla="*/ 1980127 w 2041302"/>
              <a:gd name="connsiteY148" fmla="*/ 598867 h 740535"/>
              <a:gd name="connsiteX149" fmla="*/ 2002665 w 2041302"/>
              <a:gd name="connsiteY149" fmla="*/ 592428 h 740535"/>
              <a:gd name="connsiteX150" fmla="*/ 2034862 w 2041302"/>
              <a:gd name="connsiteY150" fmla="*/ 598867 h 740535"/>
              <a:gd name="connsiteX151" fmla="*/ 2041302 w 2041302"/>
              <a:gd name="connsiteY151" fmla="*/ 605307 h 740535"/>
              <a:gd name="connsiteX152" fmla="*/ 2038082 w 2041302"/>
              <a:gd name="connsiteY152" fmla="*/ 614966 h 74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2041302" h="740535">
                <a:moveTo>
                  <a:pt x="0" y="273676"/>
                </a:moveTo>
                <a:cubicBezTo>
                  <a:pt x="8586" y="272603"/>
                  <a:pt x="17105" y="270456"/>
                  <a:pt x="25758" y="270456"/>
                </a:cubicBezTo>
                <a:cubicBezTo>
                  <a:pt x="30183" y="270456"/>
                  <a:pt x="36292" y="269924"/>
                  <a:pt x="38637" y="273676"/>
                </a:cubicBezTo>
                <a:cubicBezTo>
                  <a:pt x="58108" y="304830"/>
                  <a:pt x="27604" y="291464"/>
                  <a:pt x="51516" y="299433"/>
                </a:cubicBezTo>
                <a:cubicBezTo>
                  <a:pt x="55809" y="298360"/>
                  <a:pt x="62693" y="300299"/>
                  <a:pt x="64395" y="296214"/>
                </a:cubicBezTo>
                <a:cubicBezTo>
                  <a:pt x="65035" y="294678"/>
                  <a:pt x="64691" y="261375"/>
                  <a:pt x="70834" y="251138"/>
                </a:cubicBezTo>
                <a:cubicBezTo>
                  <a:pt x="76454" y="241771"/>
                  <a:pt x="86958" y="241470"/>
                  <a:pt x="96592" y="238259"/>
                </a:cubicBezTo>
                <a:lnTo>
                  <a:pt x="106251" y="235039"/>
                </a:lnTo>
                <a:cubicBezTo>
                  <a:pt x="131194" y="238157"/>
                  <a:pt x="130625" y="231813"/>
                  <a:pt x="141668" y="251138"/>
                </a:cubicBezTo>
                <a:cubicBezTo>
                  <a:pt x="143352" y="254085"/>
                  <a:pt x="142768" y="258147"/>
                  <a:pt x="144888" y="260797"/>
                </a:cubicBezTo>
                <a:cubicBezTo>
                  <a:pt x="147305" y="263819"/>
                  <a:pt x="151011" y="265664"/>
                  <a:pt x="154547" y="267236"/>
                </a:cubicBezTo>
                <a:cubicBezTo>
                  <a:pt x="160750" y="269993"/>
                  <a:pt x="173865" y="273676"/>
                  <a:pt x="173865" y="273676"/>
                </a:cubicBezTo>
                <a:cubicBezTo>
                  <a:pt x="176012" y="275822"/>
                  <a:pt x="177935" y="278219"/>
                  <a:pt x="180305" y="280115"/>
                </a:cubicBezTo>
                <a:cubicBezTo>
                  <a:pt x="183327" y="282532"/>
                  <a:pt x="187547" y="283532"/>
                  <a:pt x="189964" y="286554"/>
                </a:cubicBezTo>
                <a:cubicBezTo>
                  <a:pt x="192084" y="289204"/>
                  <a:pt x="191437" y="293304"/>
                  <a:pt x="193183" y="296214"/>
                </a:cubicBezTo>
                <a:cubicBezTo>
                  <a:pt x="194745" y="298817"/>
                  <a:pt x="197727" y="300283"/>
                  <a:pt x="199623" y="302653"/>
                </a:cubicBezTo>
                <a:cubicBezTo>
                  <a:pt x="202040" y="305675"/>
                  <a:pt x="202781" y="310261"/>
                  <a:pt x="206062" y="312312"/>
                </a:cubicBezTo>
                <a:cubicBezTo>
                  <a:pt x="211818" y="315910"/>
                  <a:pt x="225381" y="318752"/>
                  <a:pt x="225381" y="318752"/>
                </a:cubicBezTo>
                <a:cubicBezTo>
                  <a:pt x="228601" y="317679"/>
                  <a:pt x="232640" y="317932"/>
                  <a:pt x="235040" y="315532"/>
                </a:cubicBezTo>
                <a:cubicBezTo>
                  <a:pt x="237440" y="313132"/>
                  <a:pt x="237436" y="309165"/>
                  <a:pt x="238259" y="305873"/>
                </a:cubicBezTo>
                <a:cubicBezTo>
                  <a:pt x="239586" y="300564"/>
                  <a:pt x="239323" y="294804"/>
                  <a:pt x="241479" y="289774"/>
                </a:cubicBezTo>
                <a:cubicBezTo>
                  <a:pt x="244909" y="281772"/>
                  <a:pt x="251088" y="283360"/>
                  <a:pt x="257578" y="280115"/>
                </a:cubicBezTo>
                <a:cubicBezTo>
                  <a:pt x="265703" y="276052"/>
                  <a:pt x="267686" y="273227"/>
                  <a:pt x="273676" y="267236"/>
                </a:cubicBezTo>
                <a:cubicBezTo>
                  <a:pt x="274913" y="259814"/>
                  <a:pt x="276152" y="246186"/>
                  <a:pt x="280116" y="238259"/>
                </a:cubicBezTo>
                <a:cubicBezTo>
                  <a:pt x="281846" y="234798"/>
                  <a:pt x="284983" y="232136"/>
                  <a:pt x="286555" y="228600"/>
                </a:cubicBezTo>
                <a:cubicBezTo>
                  <a:pt x="289312" y="222397"/>
                  <a:pt x="290849" y="215721"/>
                  <a:pt x="292995" y="209281"/>
                </a:cubicBezTo>
                <a:cubicBezTo>
                  <a:pt x="294068" y="206061"/>
                  <a:pt x="293814" y="202022"/>
                  <a:pt x="296214" y="199622"/>
                </a:cubicBezTo>
                <a:cubicBezTo>
                  <a:pt x="301580" y="194256"/>
                  <a:pt x="304728" y="183768"/>
                  <a:pt x="312313" y="183523"/>
                </a:cubicBezTo>
                <a:lnTo>
                  <a:pt x="412124" y="180304"/>
                </a:lnTo>
                <a:cubicBezTo>
                  <a:pt x="415344" y="179231"/>
                  <a:pt x="418490" y="177907"/>
                  <a:pt x="421783" y="177084"/>
                </a:cubicBezTo>
                <a:cubicBezTo>
                  <a:pt x="427092" y="175757"/>
                  <a:pt x="432690" y="175595"/>
                  <a:pt x="437882" y="173864"/>
                </a:cubicBezTo>
                <a:cubicBezTo>
                  <a:pt x="442435" y="172346"/>
                  <a:pt x="446208" y="168943"/>
                  <a:pt x="450761" y="167425"/>
                </a:cubicBezTo>
                <a:cubicBezTo>
                  <a:pt x="459157" y="164626"/>
                  <a:pt x="468123" y="163783"/>
                  <a:pt x="476519" y="160985"/>
                </a:cubicBezTo>
                <a:cubicBezTo>
                  <a:pt x="491370" y="156036"/>
                  <a:pt x="482850" y="158432"/>
                  <a:pt x="502276" y="154546"/>
                </a:cubicBezTo>
                <a:cubicBezTo>
                  <a:pt x="505496" y="152400"/>
                  <a:pt x="508913" y="150524"/>
                  <a:pt x="511935" y="148107"/>
                </a:cubicBezTo>
                <a:cubicBezTo>
                  <a:pt x="514306" y="146211"/>
                  <a:pt x="515660" y="143025"/>
                  <a:pt x="518375" y="141667"/>
                </a:cubicBezTo>
                <a:cubicBezTo>
                  <a:pt x="524446" y="138631"/>
                  <a:pt x="537693" y="135228"/>
                  <a:pt x="537693" y="135228"/>
                </a:cubicBezTo>
                <a:cubicBezTo>
                  <a:pt x="540913" y="133081"/>
                  <a:pt x="544330" y="131205"/>
                  <a:pt x="547352" y="128788"/>
                </a:cubicBezTo>
                <a:cubicBezTo>
                  <a:pt x="549722" y="126892"/>
                  <a:pt x="551189" y="123911"/>
                  <a:pt x="553792" y="122349"/>
                </a:cubicBezTo>
                <a:cubicBezTo>
                  <a:pt x="557092" y="120369"/>
                  <a:pt x="573923" y="116511"/>
                  <a:pt x="576330" y="115909"/>
                </a:cubicBezTo>
                <a:cubicBezTo>
                  <a:pt x="577403" y="112689"/>
                  <a:pt x="579034" y="109604"/>
                  <a:pt x="579550" y="106250"/>
                </a:cubicBezTo>
                <a:cubicBezTo>
                  <a:pt x="581190" y="95590"/>
                  <a:pt x="576786" y="83027"/>
                  <a:pt x="582769" y="74053"/>
                </a:cubicBezTo>
                <a:cubicBezTo>
                  <a:pt x="585805" y="69500"/>
                  <a:pt x="593502" y="76200"/>
                  <a:pt x="598868" y="77273"/>
                </a:cubicBezTo>
                <a:cubicBezTo>
                  <a:pt x="607177" y="76086"/>
                  <a:pt x="622072" y="75329"/>
                  <a:pt x="631065" y="70833"/>
                </a:cubicBezTo>
                <a:cubicBezTo>
                  <a:pt x="634526" y="69103"/>
                  <a:pt x="637504" y="66540"/>
                  <a:pt x="640724" y="64394"/>
                </a:cubicBezTo>
                <a:cubicBezTo>
                  <a:pt x="646735" y="34339"/>
                  <a:pt x="637884" y="51780"/>
                  <a:pt x="682581" y="45076"/>
                </a:cubicBezTo>
                <a:cubicBezTo>
                  <a:pt x="691333" y="43763"/>
                  <a:pt x="708338" y="38636"/>
                  <a:pt x="708338" y="38636"/>
                </a:cubicBezTo>
                <a:cubicBezTo>
                  <a:pt x="711558" y="36490"/>
                  <a:pt x="715851" y="35417"/>
                  <a:pt x="717997" y="32197"/>
                </a:cubicBezTo>
                <a:cubicBezTo>
                  <a:pt x="718165" y="31946"/>
                  <a:pt x="722790" y="11306"/>
                  <a:pt x="724437" y="9659"/>
                </a:cubicBezTo>
                <a:cubicBezTo>
                  <a:pt x="726837" y="7259"/>
                  <a:pt x="731060" y="7957"/>
                  <a:pt x="734096" y="6439"/>
                </a:cubicBezTo>
                <a:cubicBezTo>
                  <a:pt x="737557" y="4709"/>
                  <a:pt x="740535" y="2146"/>
                  <a:pt x="743755" y="0"/>
                </a:cubicBezTo>
                <a:cubicBezTo>
                  <a:pt x="752341" y="2146"/>
                  <a:pt x="761117" y="3640"/>
                  <a:pt x="769513" y="6439"/>
                </a:cubicBezTo>
                <a:lnTo>
                  <a:pt x="788831" y="12878"/>
                </a:lnTo>
                <a:cubicBezTo>
                  <a:pt x="790978" y="15025"/>
                  <a:pt x="792842" y="17496"/>
                  <a:pt x="795271" y="19318"/>
                </a:cubicBezTo>
                <a:cubicBezTo>
                  <a:pt x="801462" y="23962"/>
                  <a:pt x="814589" y="32197"/>
                  <a:pt x="814589" y="32197"/>
                </a:cubicBezTo>
                <a:cubicBezTo>
                  <a:pt x="816735" y="35417"/>
                  <a:pt x="818006" y="39439"/>
                  <a:pt x="821028" y="41856"/>
                </a:cubicBezTo>
                <a:cubicBezTo>
                  <a:pt x="823678" y="43976"/>
                  <a:pt x="827864" y="43193"/>
                  <a:pt x="830688" y="45076"/>
                </a:cubicBezTo>
                <a:cubicBezTo>
                  <a:pt x="836029" y="48637"/>
                  <a:pt x="843816" y="58454"/>
                  <a:pt x="846786" y="64394"/>
                </a:cubicBezTo>
                <a:cubicBezTo>
                  <a:pt x="849360" y="69541"/>
                  <a:pt x="851850" y="82117"/>
                  <a:pt x="853226" y="86932"/>
                </a:cubicBezTo>
                <a:cubicBezTo>
                  <a:pt x="854158" y="90195"/>
                  <a:pt x="855513" y="93328"/>
                  <a:pt x="856445" y="96591"/>
                </a:cubicBezTo>
                <a:cubicBezTo>
                  <a:pt x="857821" y="101406"/>
                  <a:pt x="860311" y="113982"/>
                  <a:pt x="862885" y="119129"/>
                </a:cubicBezTo>
                <a:cubicBezTo>
                  <a:pt x="864615" y="122590"/>
                  <a:pt x="867178" y="125568"/>
                  <a:pt x="869324" y="128788"/>
                </a:cubicBezTo>
                <a:cubicBezTo>
                  <a:pt x="880056" y="127715"/>
                  <a:pt x="890861" y="127209"/>
                  <a:pt x="901521" y="125569"/>
                </a:cubicBezTo>
                <a:cubicBezTo>
                  <a:pt x="904876" y="125053"/>
                  <a:pt x="907787" y="122349"/>
                  <a:pt x="911181" y="122349"/>
                </a:cubicBezTo>
                <a:cubicBezTo>
                  <a:pt x="917709" y="122349"/>
                  <a:pt x="924060" y="124496"/>
                  <a:pt x="930499" y="125569"/>
                </a:cubicBezTo>
                <a:cubicBezTo>
                  <a:pt x="933719" y="127715"/>
                  <a:pt x="936798" y="130088"/>
                  <a:pt x="940158" y="132008"/>
                </a:cubicBezTo>
                <a:cubicBezTo>
                  <a:pt x="944325" y="134389"/>
                  <a:pt x="949350" y="135374"/>
                  <a:pt x="953037" y="138447"/>
                </a:cubicBezTo>
                <a:cubicBezTo>
                  <a:pt x="969320" y="152017"/>
                  <a:pt x="951269" y="143483"/>
                  <a:pt x="962696" y="157766"/>
                </a:cubicBezTo>
                <a:cubicBezTo>
                  <a:pt x="965113" y="160788"/>
                  <a:pt x="969135" y="162059"/>
                  <a:pt x="972355" y="164205"/>
                </a:cubicBezTo>
                <a:cubicBezTo>
                  <a:pt x="973428" y="167425"/>
                  <a:pt x="973829" y="170954"/>
                  <a:pt x="975575" y="173864"/>
                </a:cubicBezTo>
                <a:cubicBezTo>
                  <a:pt x="984334" y="188462"/>
                  <a:pt x="997850" y="178720"/>
                  <a:pt x="1014212" y="177084"/>
                </a:cubicBezTo>
                <a:cubicBezTo>
                  <a:pt x="1017432" y="173864"/>
                  <a:pt x="1019592" y="168981"/>
                  <a:pt x="1023871" y="167425"/>
                </a:cubicBezTo>
                <a:cubicBezTo>
                  <a:pt x="1041855" y="160885"/>
                  <a:pt x="1071770" y="166050"/>
                  <a:pt x="1088265" y="167425"/>
                </a:cubicBezTo>
                <a:cubicBezTo>
                  <a:pt x="1093631" y="170645"/>
                  <a:pt x="1099057" y="173767"/>
                  <a:pt x="1104364" y="177084"/>
                </a:cubicBezTo>
                <a:cubicBezTo>
                  <a:pt x="1107645" y="179135"/>
                  <a:pt x="1111606" y="180501"/>
                  <a:pt x="1114023" y="183523"/>
                </a:cubicBezTo>
                <a:cubicBezTo>
                  <a:pt x="1116143" y="186173"/>
                  <a:pt x="1115123" y="190533"/>
                  <a:pt x="1117243" y="193183"/>
                </a:cubicBezTo>
                <a:cubicBezTo>
                  <a:pt x="1119660" y="196205"/>
                  <a:pt x="1123964" y="197104"/>
                  <a:pt x="1126902" y="199622"/>
                </a:cubicBezTo>
                <a:cubicBezTo>
                  <a:pt x="1131512" y="203573"/>
                  <a:pt x="1139781" y="212501"/>
                  <a:pt x="1139781" y="212501"/>
                </a:cubicBezTo>
                <a:cubicBezTo>
                  <a:pt x="1152660" y="211428"/>
                  <a:pt x="1165781" y="211989"/>
                  <a:pt x="1178417" y="209281"/>
                </a:cubicBezTo>
                <a:cubicBezTo>
                  <a:pt x="1181385" y="208645"/>
                  <a:pt x="1182331" y="204526"/>
                  <a:pt x="1184857" y="202842"/>
                </a:cubicBezTo>
                <a:cubicBezTo>
                  <a:pt x="1188850" y="200180"/>
                  <a:pt x="1193182" y="197920"/>
                  <a:pt x="1197735" y="196402"/>
                </a:cubicBezTo>
                <a:cubicBezTo>
                  <a:pt x="1206131" y="193603"/>
                  <a:pt x="1214907" y="192109"/>
                  <a:pt x="1223493" y="189963"/>
                </a:cubicBezTo>
                <a:lnTo>
                  <a:pt x="1236372" y="186743"/>
                </a:lnTo>
                <a:lnTo>
                  <a:pt x="1249251" y="183523"/>
                </a:lnTo>
                <a:cubicBezTo>
                  <a:pt x="1253544" y="184596"/>
                  <a:pt x="1257875" y="185527"/>
                  <a:pt x="1262130" y="186743"/>
                </a:cubicBezTo>
                <a:cubicBezTo>
                  <a:pt x="1265393" y="187675"/>
                  <a:pt x="1270857" y="186700"/>
                  <a:pt x="1271789" y="189963"/>
                </a:cubicBezTo>
                <a:cubicBezTo>
                  <a:pt x="1273582" y="196240"/>
                  <a:pt x="1269985" y="202908"/>
                  <a:pt x="1268569" y="209281"/>
                </a:cubicBezTo>
                <a:cubicBezTo>
                  <a:pt x="1267833" y="212594"/>
                  <a:pt x="1261956" y="218940"/>
                  <a:pt x="1265350" y="218940"/>
                </a:cubicBezTo>
                <a:cubicBezTo>
                  <a:pt x="1269903" y="218940"/>
                  <a:pt x="1271220" y="211807"/>
                  <a:pt x="1275009" y="209281"/>
                </a:cubicBezTo>
                <a:cubicBezTo>
                  <a:pt x="1277833" y="207399"/>
                  <a:pt x="1281448" y="207135"/>
                  <a:pt x="1284668" y="206062"/>
                </a:cubicBezTo>
                <a:cubicBezTo>
                  <a:pt x="1287888" y="207135"/>
                  <a:pt x="1291064" y="208349"/>
                  <a:pt x="1294327" y="209281"/>
                </a:cubicBezTo>
                <a:cubicBezTo>
                  <a:pt x="1298582" y="210497"/>
                  <a:pt x="1303139" y="210758"/>
                  <a:pt x="1307206" y="212501"/>
                </a:cubicBezTo>
                <a:cubicBezTo>
                  <a:pt x="1310763" y="214025"/>
                  <a:pt x="1313645" y="216794"/>
                  <a:pt x="1316865" y="218940"/>
                </a:cubicBezTo>
                <a:cubicBezTo>
                  <a:pt x="1319012" y="223233"/>
                  <a:pt x="1319109" y="229488"/>
                  <a:pt x="1323305" y="231819"/>
                </a:cubicBezTo>
                <a:cubicBezTo>
                  <a:pt x="1361195" y="252869"/>
                  <a:pt x="1335759" y="219912"/>
                  <a:pt x="1352282" y="244698"/>
                </a:cubicBezTo>
                <a:cubicBezTo>
                  <a:pt x="1348017" y="255361"/>
                  <a:pt x="1342157" y="269100"/>
                  <a:pt x="1339403" y="280115"/>
                </a:cubicBezTo>
                <a:cubicBezTo>
                  <a:pt x="1338330" y="284408"/>
                  <a:pt x="1338638" y="289312"/>
                  <a:pt x="1336183" y="292994"/>
                </a:cubicBezTo>
                <a:cubicBezTo>
                  <a:pt x="1331974" y="299308"/>
                  <a:pt x="1320085" y="309093"/>
                  <a:pt x="1320085" y="309093"/>
                </a:cubicBezTo>
                <a:cubicBezTo>
                  <a:pt x="1317732" y="323208"/>
                  <a:pt x="1320354" y="330557"/>
                  <a:pt x="1307206" y="338070"/>
                </a:cubicBezTo>
                <a:cubicBezTo>
                  <a:pt x="1303364" y="340266"/>
                  <a:pt x="1298620" y="340217"/>
                  <a:pt x="1294327" y="341290"/>
                </a:cubicBezTo>
                <a:cubicBezTo>
                  <a:pt x="1291107" y="343436"/>
                  <a:pt x="1288204" y="346157"/>
                  <a:pt x="1284668" y="347729"/>
                </a:cubicBezTo>
                <a:cubicBezTo>
                  <a:pt x="1278465" y="350486"/>
                  <a:pt x="1265350" y="354169"/>
                  <a:pt x="1265350" y="354169"/>
                </a:cubicBezTo>
                <a:cubicBezTo>
                  <a:pt x="1263203" y="360608"/>
                  <a:pt x="1260241" y="366831"/>
                  <a:pt x="1258910" y="373487"/>
                </a:cubicBezTo>
                <a:cubicBezTo>
                  <a:pt x="1255024" y="392913"/>
                  <a:pt x="1257420" y="384393"/>
                  <a:pt x="1252471" y="399245"/>
                </a:cubicBezTo>
                <a:cubicBezTo>
                  <a:pt x="1253544" y="405684"/>
                  <a:pt x="1251391" y="413650"/>
                  <a:pt x="1255690" y="418563"/>
                </a:cubicBezTo>
                <a:cubicBezTo>
                  <a:pt x="1260160" y="423671"/>
                  <a:pt x="1275009" y="425002"/>
                  <a:pt x="1275009" y="425002"/>
                </a:cubicBezTo>
                <a:cubicBezTo>
                  <a:pt x="1277155" y="427149"/>
                  <a:pt x="1279078" y="429546"/>
                  <a:pt x="1281448" y="431442"/>
                </a:cubicBezTo>
                <a:cubicBezTo>
                  <a:pt x="1284470" y="433859"/>
                  <a:pt x="1288371" y="435145"/>
                  <a:pt x="1291107" y="437881"/>
                </a:cubicBezTo>
                <a:cubicBezTo>
                  <a:pt x="1293843" y="440617"/>
                  <a:pt x="1295400" y="444320"/>
                  <a:pt x="1297547" y="447540"/>
                </a:cubicBezTo>
                <a:cubicBezTo>
                  <a:pt x="1299373" y="453020"/>
                  <a:pt x="1303582" y="464829"/>
                  <a:pt x="1303986" y="470078"/>
                </a:cubicBezTo>
                <a:cubicBezTo>
                  <a:pt x="1305799" y="493644"/>
                  <a:pt x="1305321" y="517352"/>
                  <a:pt x="1307206" y="540912"/>
                </a:cubicBezTo>
                <a:cubicBezTo>
                  <a:pt x="1307477" y="544295"/>
                  <a:pt x="1308908" y="547535"/>
                  <a:pt x="1310426" y="550571"/>
                </a:cubicBezTo>
                <a:cubicBezTo>
                  <a:pt x="1314720" y="559159"/>
                  <a:pt x="1317936" y="562376"/>
                  <a:pt x="1326524" y="566670"/>
                </a:cubicBezTo>
                <a:cubicBezTo>
                  <a:pt x="1334453" y="570634"/>
                  <a:pt x="1348077" y="571872"/>
                  <a:pt x="1355502" y="573109"/>
                </a:cubicBezTo>
                <a:cubicBezTo>
                  <a:pt x="1358722" y="574182"/>
                  <a:pt x="1361868" y="575506"/>
                  <a:pt x="1365161" y="576329"/>
                </a:cubicBezTo>
                <a:lnTo>
                  <a:pt x="1390919" y="582769"/>
                </a:lnTo>
                <a:cubicBezTo>
                  <a:pt x="1396794" y="591582"/>
                  <a:pt x="1396849" y="594348"/>
                  <a:pt x="1407017" y="598867"/>
                </a:cubicBezTo>
                <a:cubicBezTo>
                  <a:pt x="1413220" y="601624"/>
                  <a:pt x="1426335" y="605307"/>
                  <a:pt x="1426335" y="605307"/>
                </a:cubicBezTo>
                <a:cubicBezTo>
                  <a:pt x="1443980" y="622949"/>
                  <a:pt x="1418609" y="594148"/>
                  <a:pt x="1429555" y="634284"/>
                </a:cubicBezTo>
                <a:cubicBezTo>
                  <a:pt x="1431152" y="640141"/>
                  <a:pt x="1442434" y="647163"/>
                  <a:pt x="1442434" y="647163"/>
                </a:cubicBezTo>
                <a:cubicBezTo>
                  <a:pt x="1443507" y="650383"/>
                  <a:pt x="1442503" y="655562"/>
                  <a:pt x="1445654" y="656822"/>
                </a:cubicBezTo>
                <a:cubicBezTo>
                  <a:pt x="1454677" y="660431"/>
                  <a:pt x="1465045" y="658444"/>
                  <a:pt x="1474631" y="660042"/>
                </a:cubicBezTo>
                <a:cubicBezTo>
                  <a:pt x="1481004" y="661104"/>
                  <a:pt x="1492341" y="666943"/>
                  <a:pt x="1497169" y="669701"/>
                </a:cubicBezTo>
                <a:cubicBezTo>
                  <a:pt x="1500529" y="671621"/>
                  <a:pt x="1503367" y="674410"/>
                  <a:pt x="1506828" y="676140"/>
                </a:cubicBezTo>
                <a:cubicBezTo>
                  <a:pt x="1509864" y="677658"/>
                  <a:pt x="1513268" y="678287"/>
                  <a:pt x="1516488" y="679360"/>
                </a:cubicBezTo>
                <a:cubicBezTo>
                  <a:pt x="1529759" y="692633"/>
                  <a:pt x="1514609" y="679863"/>
                  <a:pt x="1539026" y="689019"/>
                </a:cubicBezTo>
                <a:cubicBezTo>
                  <a:pt x="1542649" y="690378"/>
                  <a:pt x="1545465" y="693312"/>
                  <a:pt x="1548685" y="695459"/>
                </a:cubicBezTo>
                <a:cubicBezTo>
                  <a:pt x="1556068" y="717606"/>
                  <a:pt x="1545291" y="691386"/>
                  <a:pt x="1564783" y="714777"/>
                </a:cubicBezTo>
                <a:cubicBezTo>
                  <a:pt x="1573663" y="725433"/>
                  <a:pt x="1561625" y="725317"/>
                  <a:pt x="1571223" y="737315"/>
                </a:cubicBezTo>
                <a:cubicBezTo>
                  <a:pt x="1573343" y="739965"/>
                  <a:pt x="1577662" y="739462"/>
                  <a:pt x="1580882" y="740535"/>
                </a:cubicBezTo>
                <a:cubicBezTo>
                  <a:pt x="1604366" y="739467"/>
                  <a:pt x="1648762" y="739315"/>
                  <a:pt x="1677474" y="734095"/>
                </a:cubicBezTo>
                <a:cubicBezTo>
                  <a:pt x="1680813" y="733488"/>
                  <a:pt x="1683859" y="731769"/>
                  <a:pt x="1687133" y="730876"/>
                </a:cubicBezTo>
                <a:cubicBezTo>
                  <a:pt x="1701245" y="727027"/>
                  <a:pt x="1715940" y="725115"/>
                  <a:pt x="1728989" y="717997"/>
                </a:cubicBezTo>
                <a:cubicBezTo>
                  <a:pt x="1761661" y="700176"/>
                  <a:pt x="1733990" y="707504"/>
                  <a:pt x="1767626" y="701898"/>
                </a:cubicBezTo>
                <a:cubicBezTo>
                  <a:pt x="1798731" y="691529"/>
                  <a:pt x="1750360" y="708160"/>
                  <a:pt x="1790164" y="692239"/>
                </a:cubicBezTo>
                <a:cubicBezTo>
                  <a:pt x="1796466" y="689718"/>
                  <a:pt x="1803043" y="687946"/>
                  <a:pt x="1809482" y="685800"/>
                </a:cubicBezTo>
                <a:lnTo>
                  <a:pt x="1819141" y="682580"/>
                </a:lnTo>
                <a:lnTo>
                  <a:pt x="1828800" y="679360"/>
                </a:lnTo>
                <a:cubicBezTo>
                  <a:pt x="1829873" y="676140"/>
                  <a:pt x="1831088" y="672964"/>
                  <a:pt x="1832020" y="669701"/>
                </a:cubicBezTo>
                <a:cubicBezTo>
                  <a:pt x="1833236" y="665446"/>
                  <a:pt x="1832785" y="660504"/>
                  <a:pt x="1835240" y="656822"/>
                </a:cubicBezTo>
                <a:cubicBezTo>
                  <a:pt x="1837386" y="653602"/>
                  <a:pt x="1841877" y="652800"/>
                  <a:pt x="1844899" y="650383"/>
                </a:cubicBezTo>
                <a:cubicBezTo>
                  <a:pt x="1847269" y="648487"/>
                  <a:pt x="1848735" y="645505"/>
                  <a:pt x="1851338" y="643943"/>
                </a:cubicBezTo>
                <a:cubicBezTo>
                  <a:pt x="1856416" y="640896"/>
                  <a:pt x="1873427" y="638319"/>
                  <a:pt x="1877096" y="637504"/>
                </a:cubicBezTo>
                <a:cubicBezTo>
                  <a:pt x="1881416" y="636544"/>
                  <a:pt x="1885720" y="635500"/>
                  <a:pt x="1889975" y="634284"/>
                </a:cubicBezTo>
                <a:cubicBezTo>
                  <a:pt x="1893238" y="633352"/>
                  <a:pt x="1896286" y="631622"/>
                  <a:pt x="1899634" y="631064"/>
                </a:cubicBezTo>
                <a:cubicBezTo>
                  <a:pt x="1909221" y="629466"/>
                  <a:pt x="1918953" y="628918"/>
                  <a:pt x="1928612" y="627845"/>
                </a:cubicBezTo>
                <a:cubicBezTo>
                  <a:pt x="1937278" y="625678"/>
                  <a:pt x="1947153" y="624199"/>
                  <a:pt x="1954369" y="618185"/>
                </a:cubicBezTo>
                <a:cubicBezTo>
                  <a:pt x="1973785" y="602005"/>
                  <a:pt x="1947409" y="612992"/>
                  <a:pt x="1970468" y="605307"/>
                </a:cubicBezTo>
                <a:cubicBezTo>
                  <a:pt x="1973688" y="603160"/>
                  <a:pt x="1976666" y="600598"/>
                  <a:pt x="1980127" y="598867"/>
                </a:cubicBezTo>
                <a:cubicBezTo>
                  <a:pt x="1984749" y="596556"/>
                  <a:pt x="1998534" y="593460"/>
                  <a:pt x="2002665" y="592428"/>
                </a:cubicBezTo>
                <a:cubicBezTo>
                  <a:pt x="2006576" y="592987"/>
                  <a:pt x="2027836" y="594651"/>
                  <a:pt x="2034862" y="598867"/>
                </a:cubicBezTo>
                <a:cubicBezTo>
                  <a:pt x="2037465" y="600429"/>
                  <a:pt x="2039155" y="603160"/>
                  <a:pt x="2041302" y="605307"/>
                </a:cubicBezTo>
                <a:lnTo>
                  <a:pt x="2038082" y="614966"/>
                </a:lnTo>
              </a:path>
            </a:pathLst>
          </a:custGeom>
          <a:noFill/>
          <a:ln w="28575">
            <a:solidFill>
              <a:srgbClr val="F808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DA945D-17B4-4598-8CC4-08D274C86B5E}"/>
              </a:ext>
            </a:extLst>
          </p:cNvPr>
          <p:cNvCxnSpPr>
            <a:cxnSpLocks/>
          </p:cNvCxnSpPr>
          <p:nvPr/>
        </p:nvCxnSpPr>
        <p:spPr>
          <a:xfrm flipV="1">
            <a:off x="1100597" y="783709"/>
            <a:ext cx="476606" cy="5943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84D91F-8DE2-4F9A-A735-69A0D9998B3C}"/>
              </a:ext>
            </a:extLst>
          </p:cNvPr>
          <p:cNvCxnSpPr>
            <a:cxnSpLocks/>
          </p:cNvCxnSpPr>
          <p:nvPr/>
        </p:nvCxnSpPr>
        <p:spPr>
          <a:xfrm flipH="1">
            <a:off x="2342313" y="179109"/>
            <a:ext cx="453504" cy="56733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67F093B-DF46-4331-93CB-6508444C84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792" y="868436"/>
            <a:ext cx="904106" cy="567333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D6B011E-3AB5-466F-8E6F-14E320B5BE5C}"/>
              </a:ext>
            </a:extLst>
          </p:cNvPr>
          <p:cNvCxnSpPr>
            <a:cxnSpLocks/>
          </p:cNvCxnSpPr>
          <p:nvPr/>
        </p:nvCxnSpPr>
        <p:spPr>
          <a:xfrm flipV="1">
            <a:off x="1252997" y="993259"/>
            <a:ext cx="476606" cy="5943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8D84654-B241-4304-9EC3-BEB183E8ADE0}"/>
              </a:ext>
            </a:extLst>
          </p:cNvPr>
          <p:cNvCxnSpPr>
            <a:cxnSpLocks/>
          </p:cNvCxnSpPr>
          <p:nvPr/>
        </p:nvCxnSpPr>
        <p:spPr>
          <a:xfrm flipH="1">
            <a:off x="2494713" y="331509"/>
            <a:ext cx="453504" cy="56733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70601380-B565-4A87-9F3D-8B86D439A5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451" y="568999"/>
            <a:ext cx="904106" cy="56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3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375E-6 1.11111E-6 L 0.04791 -0.1078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539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11111E-6 L -0.06745 0.1335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2" y="666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375E-6 -4.44444E-6 L 0.04791 -0.1078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539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3.33333E-6 L -0.06745 0.1335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2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0.01289 0.18311 C -0.01601 0.22292 -0.0263 0.25 -0.03958 0.25625 C -0.05417 0.26412 -0.07057 0.25278 -0.08476 0.22223 L -0.15547 0.08588 " pathEditMode="relative" rAng="9780000" ptsTypes="AAA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1497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1388 0.336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Kabel KT" panose="02040603050506020204" pitchFamily="18" charset="0"/>
                </a:rPr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0"/>
            <a:ext cx="219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2B5B2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695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8434"/>
            <a:ext cx="3177540" cy="2197735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9299"/>
            <a:ext cx="2275840" cy="1958340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42044"/>
            <a:ext cx="2269490" cy="253809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256665" y="769119"/>
            <a:ext cx="9677400" cy="5336540"/>
            <a:chOff x="1979" y="1198"/>
            <a:chExt cx="15240" cy="8404"/>
          </a:xfrm>
        </p:grpSpPr>
        <p:sp>
          <p:nvSpPr>
            <p:cNvPr id="9" name="任意多边形 8"/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pic>
        <p:nvPicPr>
          <p:cNvPr id="6" name="图片 5" descr="4"/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60984"/>
            <a:ext cx="4454525" cy="1630045"/>
          </a:xfrm>
          <a:prstGeom prst="rect">
            <a:avLst/>
          </a:prstGeom>
        </p:spPr>
      </p:pic>
      <p:pic>
        <p:nvPicPr>
          <p:cNvPr id="5" name="图片 4" descr="/Users/bawei/Desktop/61c1941f9b77e.png61c1941f9b77e"/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13201"/>
            <a:ext cx="3636645" cy="2468245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>
            <a:off x="2171065" y="2070234"/>
            <a:ext cx="785050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6036A28-4231-4312-A9A7-51BD92D4FD71}"/>
              </a:ext>
            </a:extLst>
          </p:cNvPr>
          <p:cNvSpPr txBox="1"/>
          <p:nvPr/>
        </p:nvSpPr>
        <p:spPr>
          <a:xfrm>
            <a:off x="1647984" y="2269615"/>
            <a:ext cx="900541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619B6-16DA-4214-833F-62F9FB179BC6}"/>
              </a:ext>
            </a:extLst>
          </p:cNvPr>
          <p:cNvSpPr txBox="1"/>
          <p:nvPr/>
        </p:nvSpPr>
        <p:spPr>
          <a:xfrm>
            <a:off x="1670684" y="639313"/>
            <a:ext cx="8849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KẾT LUẬN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38629E8-15DD-42A6-A5FE-8DEE8060A4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29" y="8389"/>
            <a:ext cx="2296405" cy="40843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04B721-C968-4F52-A0C4-696DEC043F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1891661"/>
            <a:ext cx="2796858" cy="4974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256665" y="760730"/>
            <a:ext cx="9677400" cy="5336540"/>
            <a:chOff x="1979" y="1198"/>
            <a:chExt cx="15240" cy="8404"/>
          </a:xfrm>
        </p:grpSpPr>
        <p:sp>
          <p:nvSpPr>
            <p:cNvPr id="9" name="任意多边形 8"/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 descr="4"/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5" name="图片 4" descr="/Users/bawei/Desktop/61c1941f9b77e.png61c1941f9b77e"/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>
            <a:off x="2170430" y="4505960"/>
            <a:ext cx="785050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677F21AF-0AFB-4288-994F-BEBE5CC6D3E0}"/>
              </a:ext>
            </a:extLst>
          </p:cNvPr>
          <p:cNvGrpSpPr/>
          <p:nvPr/>
        </p:nvGrpSpPr>
        <p:grpSpPr>
          <a:xfrm>
            <a:off x="708164" y="1654163"/>
            <a:ext cx="10897772" cy="2711562"/>
            <a:chOff x="708164" y="1654163"/>
            <a:chExt cx="10897772" cy="271156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CE9D386-4267-459E-831C-E5E02CA39886}"/>
                </a:ext>
              </a:extLst>
            </p:cNvPr>
            <p:cNvSpPr txBox="1"/>
            <p:nvPr/>
          </p:nvSpPr>
          <p:spPr>
            <a:xfrm>
              <a:off x="708164" y="1718847"/>
              <a:ext cx="10775036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 dirty="0">
                  <a:latin typeface="UTM Kabel KT" panose="02040603050506020204" pitchFamily="18" charset="0"/>
                </a:rPr>
                <a:t>VĂN HÓA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5F9F882-C5A2-44E4-AA0E-14AB5ECA7407}"/>
                </a:ext>
              </a:extLst>
            </p:cNvPr>
            <p:cNvSpPr txBox="1"/>
            <p:nvPr/>
          </p:nvSpPr>
          <p:spPr>
            <a:xfrm>
              <a:off x="830900" y="1654163"/>
              <a:ext cx="10775036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UTM Kabel KT" panose="02040603050506020204" pitchFamily="18" charset="0"/>
                </a:rPr>
                <a:t>VĂN HÓA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703BCCE-24A1-419B-916C-249EF40087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" y="4081768"/>
            <a:ext cx="12340857" cy="308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6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FC1039-D9DB-4533-931C-B1EF1C505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2733868"/>
            <a:ext cx="11450320" cy="1964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EF8621-C135-4FE2-A4DA-DEBEEF5F4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FF7300-8517-46E2-A781-250B9B4D54E8}"/>
              </a:ext>
            </a:extLst>
          </p:cNvPr>
          <p:cNvSpPr txBox="1"/>
          <p:nvPr/>
        </p:nvSpPr>
        <p:spPr>
          <a:xfrm>
            <a:off x="564806" y="892940"/>
            <a:ext cx="11062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700B548-D250-48F6-9FA7-C6B7A12F7F82}"/>
              </a:ext>
            </a:extLst>
          </p:cNvPr>
          <p:cNvCxnSpPr>
            <a:cxnSpLocks/>
          </p:cNvCxnSpPr>
          <p:nvPr/>
        </p:nvCxnSpPr>
        <p:spPr>
          <a:xfrm>
            <a:off x="4475941" y="3185160"/>
            <a:ext cx="71512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88D5FF-89DE-4E62-9A9A-6714FAB48D2A}"/>
              </a:ext>
            </a:extLst>
          </p:cNvPr>
          <p:cNvCxnSpPr>
            <a:cxnSpLocks/>
          </p:cNvCxnSpPr>
          <p:nvPr/>
        </p:nvCxnSpPr>
        <p:spPr>
          <a:xfrm>
            <a:off x="462741" y="3652520"/>
            <a:ext cx="87422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1">
            <a:extLst>
              <a:ext uri="{FF2B5EF4-FFF2-40B4-BE49-F238E27FC236}">
                <a16:creationId xmlns:a16="http://schemas.microsoft.com/office/drawing/2014/main" id="{7A71919A-2046-4612-AC11-8377CCCE76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5" name="图片 6" descr="5">
            <a:extLst>
              <a:ext uri="{FF2B5EF4-FFF2-40B4-BE49-F238E27FC236}">
                <a16:creationId xmlns:a16="http://schemas.microsoft.com/office/drawing/2014/main" id="{06800CF2-3621-4203-81F2-6B8080DC357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6" name="图片 7" descr="6">
            <a:extLst>
              <a:ext uri="{FF2B5EF4-FFF2-40B4-BE49-F238E27FC236}">
                <a16:creationId xmlns:a16="http://schemas.microsoft.com/office/drawing/2014/main" id="{CC8D9292-67F5-4F63-B474-093BC2B34EC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pic>
        <p:nvPicPr>
          <p:cNvPr id="8" name="图片 5" descr="4">
            <a:extLst>
              <a:ext uri="{FF2B5EF4-FFF2-40B4-BE49-F238E27FC236}">
                <a16:creationId xmlns:a16="http://schemas.microsoft.com/office/drawing/2014/main" id="{3E2C0481-EAE9-4A2A-8C8C-5AC20511475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9" name="图片 4" descr="/Users/bawei/Desktop/61c1941f9b77e.png61c1941f9b77e">
            <a:extLst>
              <a:ext uri="{FF2B5EF4-FFF2-40B4-BE49-F238E27FC236}">
                <a16:creationId xmlns:a16="http://schemas.microsoft.com/office/drawing/2014/main" id="{77F8CA95-2AB8-4C08-95DE-70890EB8C92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D4862B-1A73-4F99-8980-FAE6A17EA6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4"/>
          <a:stretch/>
        </p:blipFill>
        <p:spPr>
          <a:xfrm rot="16200000">
            <a:off x="109078" y="384160"/>
            <a:ext cx="6408820" cy="6240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D40E598-E380-4F3E-9F02-FEBB94A77A5A}"/>
              </a:ext>
            </a:extLst>
          </p:cNvPr>
          <p:cNvGrpSpPr/>
          <p:nvPr/>
        </p:nvGrpSpPr>
        <p:grpSpPr>
          <a:xfrm>
            <a:off x="6668939" y="699636"/>
            <a:ext cx="5370603" cy="5532117"/>
            <a:chOff x="13558831" y="1549001"/>
            <a:chExt cx="11602188" cy="2893588"/>
          </a:xfrm>
          <a:solidFill>
            <a:schemeClr val="bg1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6A3FD2F-F38A-401F-8AD6-DDE9FE58C06F}"/>
                </a:ext>
              </a:extLst>
            </p:cNvPr>
            <p:cNvSpPr/>
            <p:nvPr/>
          </p:nvSpPr>
          <p:spPr>
            <a:xfrm>
              <a:off x="13558831" y="1549001"/>
              <a:ext cx="11602188" cy="2893588"/>
            </a:xfrm>
            <a:prstGeom prst="roundRect">
              <a:avLst/>
            </a:prstGeom>
            <a:grpFill/>
            <a:ln w="38100">
              <a:solidFill>
                <a:srgbClr val="371E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7A7D66-D63C-487A-929F-0EF279685ED3}"/>
                </a:ext>
              </a:extLst>
            </p:cNvPr>
            <p:cNvSpPr txBox="1"/>
            <p:nvPr/>
          </p:nvSpPr>
          <p:spPr>
            <a:xfrm>
              <a:off x="13723793" y="1981794"/>
              <a:ext cx="11272261" cy="198009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Nôm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Nôm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</a:t>
              </a:r>
              <a:endPara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39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6B92185-F9C6-4BF0-A180-790112BA09E9}"/>
              </a:ext>
            </a:extLst>
          </p:cNvPr>
          <p:cNvGrpSpPr/>
          <p:nvPr/>
        </p:nvGrpSpPr>
        <p:grpSpPr>
          <a:xfrm>
            <a:off x="364901" y="122961"/>
            <a:ext cx="11545159" cy="745720"/>
            <a:chOff x="586398" y="4769963"/>
            <a:chExt cx="11602189" cy="123491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CB5BD7-674C-4A53-90E0-E06709A2E4D6}"/>
                </a:ext>
              </a:extLst>
            </p:cNvPr>
            <p:cNvSpPr/>
            <p:nvPr/>
          </p:nvSpPr>
          <p:spPr>
            <a:xfrm>
              <a:off x="586398" y="4769963"/>
              <a:ext cx="11602189" cy="1234911"/>
            </a:xfrm>
            <a:prstGeom prst="roundRect">
              <a:avLst/>
            </a:prstGeom>
            <a:noFill/>
            <a:ln w="38100">
              <a:solidFill>
                <a:srgbClr val="371E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B7A341-C663-4A29-8070-EEAB9108B0BE}"/>
                </a:ext>
              </a:extLst>
            </p:cNvPr>
            <p:cNvSpPr txBox="1"/>
            <p:nvPr/>
          </p:nvSpPr>
          <p:spPr>
            <a:xfrm>
              <a:off x="741771" y="4839074"/>
              <a:ext cx="11246177" cy="1070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Nôm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quốc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CCEE6D-EC1A-4938-81CF-C6176597433B}"/>
              </a:ext>
            </a:extLst>
          </p:cNvPr>
          <p:cNvSpPr/>
          <p:nvPr/>
        </p:nvSpPr>
        <p:spPr>
          <a:xfrm>
            <a:off x="284891" y="1131570"/>
            <a:ext cx="7041739" cy="541782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EAA4BF1-CA7C-40D8-A216-C1B06E0F1E84}"/>
              </a:ext>
            </a:extLst>
          </p:cNvPr>
          <p:cNvSpPr/>
          <p:nvPr/>
        </p:nvSpPr>
        <p:spPr>
          <a:xfrm>
            <a:off x="7603901" y="1131570"/>
            <a:ext cx="4271869" cy="328671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23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CE5739-AAA8-4C8C-AC21-45AC6B0A6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0"/>
            <a:ext cx="1180718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CCAF98-D4F4-468F-BBB0-8C147E3AD1D3}"/>
              </a:ext>
            </a:extLst>
          </p:cNvPr>
          <p:cNvSpPr txBox="1"/>
          <p:nvPr/>
        </p:nvSpPr>
        <p:spPr>
          <a:xfrm>
            <a:off x="2548874" y="1918796"/>
            <a:ext cx="78854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Quang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Nôm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32B943-5585-41B0-8E34-17781DEEC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1" y="911144"/>
            <a:ext cx="2615400" cy="258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1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6740ED-3384-439E-8B39-B10E4808057E}"/>
              </a:ext>
            </a:extLst>
          </p:cNvPr>
          <p:cNvSpPr txBox="1"/>
          <p:nvPr/>
        </p:nvSpPr>
        <p:spPr>
          <a:xfrm>
            <a:off x="6147598" y="354596"/>
            <a:ext cx="5572125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nhằm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71E0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F25120-7FF4-40E3-B591-90211FFB225F}"/>
              </a:ext>
            </a:extLst>
          </p:cNvPr>
          <p:cNvSpPr/>
          <p:nvPr/>
        </p:nvSpPr>
        <p:spPr>
          <a:xfrm>
            <a:off x="6007976" y="280505"/>
            <a:ext cx="5851370" cy="1982635"/>
          </a:xfrm>
          <a:prstGeom prst="roundRect">
            <a:avLst/>
          </a:prstGeom>
          <a:noFill/>
          <a:ln w="38100">
            <a:solidFill>
              <a:srgbClr val="371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3877E-2BB5-4451-98D0-6275B5594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40" y="2457451"/>
            <a:ext cx="6373340" cy="44005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DF296B-D0FA-4E0D-BC8B-947939ED9CA2}"/>
              </a:ext>
            </a:extLst>
          </p:cNvPr>
          <p:cNvSpPr/>
          <p:nvPr/>
        </p:nvSpPr>
        <p:spPr>
          <a:xfrm>
            <a:off x="194310" y="125729"/>
            <a:ext cx="5381857" cy="6595111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8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164CB91-EFAF-4EDC-BF4D-43D181DC7E2E}"/>
              </a:ext>
            </a:extLst>
          </p:cNvPr>
          <p:cNvGrpSpPr/>
          <p:nvPr/>
        </p:nvGrpSpPr>
        <p:grpSpPr>
          <a:xfrm>
            <a:off x="378410" y="146610"/>
            <a:ext cx="11435180" cy="1234911"/>
            <a:chOff x="342040" y="4769963"/>
            <a:chExt cx="11602188" cy="12349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4E9548-D8C4-4CA8-84B2-C80767A86437}"/>
                </a:ext>
              </a:extLst>
            </p:cNvPr>
            <p:cNvSpPr/>
            <p:nvPr/>
          </p:nvSpPr>
          <p:spPr>
            <a:xfrm>
              <a:off x="342040" y="4769963"/>
              <a:ext cx="11602188" cy="1234911"/>
            </a:xfrm>
            <a:prstGeom prst="roundRect">
              <a:avLst/>
            </a:prstGeom>
            <a:noFill/>
            <a:ln w="38100">
              <a:solidFill>
                <a:srgbClr val="371E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495EC3-2D6D-4B5D-842D-9F85A8EB1F29}"/>
                </a:ext>
              </a:extLst>
            </p:cNvPr>
            <p:cNvSpPr txBox="1"/>
            <p:nvPr/>
          </p:nvSpPr>
          <p:spPr>
            <a:xfrm>
              <a:off x="509048" y="4839074"/>
              <a:ext cx="11246177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khắp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ơ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tổ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khắp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ư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6916F6-FE57-4F18-AFA2-6594B9FA22A2}"/>
              </a:ext>
            </a:extLst>
          </p:cNvPr>
          <p:cNvSpPr/>
          <p:nvPr/>
        </p:nvSpPr>
        <p:spPr>
          <a:xfrm rot="16200000">
            <a:off x="662425" y="1378557"/>
            <a:ext cx="5225981" cy="546480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CEAFA95-BAD2-4DA0-B6CA-0C1E8FFDB9FC}"/>
              </a:ext>
            </a:extLst>
          </p:cNvPr>
          <p:cNvSpPr/>
          <p:nvPr/>
        </p:nvSpPr>
        <p:spPr>
          <a:xfrm rot="16200000">
            <a:off x="6468199" y="1365997"/>
            <a:ext cx="5225981" cy="546480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5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A980EE-4AA0-4F7C-AB21-A9DA85D0B855}"/>
              </a:ext>
            </a:extLst>
          </p:cNvPr>
          <p:cNvSpPr/>
          <p:nvPr/>
        </p:nvSpPr>
        <p:spPr>
          <a:xfrm>
            <a:off x="948905" y="173118"/>
            <a:ext cx="4134701" cy="5669898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15425C-7C31-494B-A6C1-B87509201644}"/>
              </a:ext>
            </a:extLst>
          </p:cNvPr>
          <p:cNvSpPr/>
          <p:nvPr/>
        </p:nvSpPr>
        <p:spPr>
          <a:xfrm>
            <a:off x="6740095" y="255414"/>
            <a:ext cx="4384637" cy="558760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2BEBE1-AC4D-4204-90DD-4E69C7D3E57D}"/>
              </a:ext>
            </a:extLst>
          </p:cNvPr>
          <p:cNvGrpSpPr/>
          <p:nvPr/>
        </p:nvGrpSpPr>
        <p:grpSpPr>
          <a:xfrm>
            <a:off x="-574673" y="5950790"/>
            <a:ext cx="6552730" cy="639156"/>
            <a:chOff x="543014" y="181903"/>
            <a:chExt cx="6552730" cy="63915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8C8183F-D500-45C3-A3DA-F664DFABAD88}"/>
                </a:ext>
              </a:extLst>
            </p:cNvPr>
            <p:cNvSpPr/>
            <p:nvPr/>
          </p:nvSpPr>
          <p:spPr>
            <a:xfrm>
              <a:off x="1417320" y="190429"/>
              <a:ext cx="5586972" cy="630630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E5661A-A296-4EE5-9380-DBA83BC95FEA}"/>
                </a:ext>
              </a:extLst>
            </p:cNvPr>
            <p:cNvSpPr txBox="1"/>
            <p:nvPr/>
          </p:nvSpPr>
          <p:spPr>
            <a:xfrm>
              <a:off x="543014" y="181903"/>
              <a:ext cx="655273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ư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15014-CE1C-436D-9907-3207E4B8FC1A}"/>
              </a:ext>
            </a:extLst>
          </p:cNvPr>
          <p:cNvGrpSpPr/>
          <p:nvPr/>
        </p:nvGrpSpPr>
        <p:grpSpPr>
          <a:xfrm>
            <a:off x="6213945" y="5959316"/>
            <a:ext cx="5011370" cy="639156"/>
            <a:chOff x="543014" y="181903"/>
            <a:chExt cx="6593619" cy="63915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A5E652-8A0B-4AE6-A735-2AB78C99CBE3}"/>
                </a:ext>
              </a:extLst>
            </p:cNvPr>
            <p:cNvSpPr/>
            <p:nvPr/>
          </p:nvSpPr>
          <p:spPr>
            <a:xfrm>
              <a:off x="1417320" y="190429"/>
              <a:ext cx="5586972" cy="630630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C1E23F-A80B-402F-BFBC-5DB7A24E61A3}"/>
                </a:ext>
              </a:extLst>
            </p:cNvPr>
            <p:cNvSpPr txBox="1"/>
            <p:nvPr/>
          </p:nvSpPr>
          <p:spPr>
            <a:xfrm>
              <a:off x="543014" y="181903"/>
              <a:ext cx="659361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chùa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Bộc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3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F17486-0225-4AD0-9EE2-576DFC7A5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256">
            <a:off x="963335" y="811341"/>
            <a:ext cx="10265329" cy="523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7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05A635-E95D-40ED-8F12-B7076922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2C9D22-509B-4D66-A435-FA7F5C64D981}"/>
              </a:ext>
            </a:extLst>
          </p:cNvPr>
          <p:cNvSpPr/>
          <p:nvPr/>
        </p:nvSpPr>
        <p:spPr>
          <a:xfrm>
            <a:off x="192024" y="2724912"/>
            <a:ext cx="11804904" cy="6400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2A1EBE-1C14-44C0-A693-B732DF982CB8}"/>
              </a:ext>
            </a:extLst>
          </p:cNvPr>
          <p:cNvSpPr txBox="1"/>
          <p:nvPr/>
        </p:nvSpPr>
        <p:spPr>
          <a:xfrm>
            <a:off x="480874" y="1332361"/>
            <a:ext cx="112302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0" dirty="0">
                <a:effectLst/>
                <a:latin typeface="Times New Roman" panose="02020603050405020304" pitchFamily="18" charset="0"/>
              </a:rPr>
              <a:t>Quân Thanh xâm lược nước ta vào năm nào?</a:t>
            </a:r>
            <a:endParaRPr lang="vi-VN" sz="4400" b="0" i="0" dirty="0"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vi-VN" sz="4400" b="0" i="0" dirty="0">
                <a:effectLst/>
                <a:latin typeface="Times New Roman" panose="02020603050405020304" pitchFamily="18" charset="0"/>
              </a:rPr>
              <a:t>A. Đầu năm 1788.</a:t>
            </a:r>
          </a:p>
          <a:p>
            <a:pPr algn="ctr"/>
            <a:r>
              <a:rPr lang="vi-VN" sz="4400" b="0" i="0" dirty="0">
                <a:effectLst/>
                <a:latin typeface="Times New Roman" panose="02020603050405020304" pitchFamily="18" charset="0"/>
              </a:rPr>
              <a:t>B. Cuối năm 1788.</a:t>
            </a:r>
          </a:p>
          <a:p>
            <a:pPr algn="ctr"/>
            <a:r>
              <a:rPr lang="vi-VN" sz="4400" b="0" i="0" dirty="0">
                <a:effectLst/>
                <a:latin typeface="Times New Roman" panose="02020603050405020304" pitchFamily="18" charset="0"/>
              </a:rPr>
              <a:t>C. Đầu năm 1789.</a:t>
            </a:r>
            <a:endParaRPr lang="en-US" sz="4400" b="0" i="0" dirty="0"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en-US" sz="4400" dirty="0">
                <a:latin typeface="Times New Roman" panose="02020603050405020304" pitchFamily="18" charset="0"/>
              </a:rPr>
              <a:t>D. </a:t>
            </a:r>
            <a:r>
              <a:rPr lang="en-US" sz="4400" dirty="0" err="1">
                <a:latin typeface="Times New Roman" panose="02020603050405020304" pitchFamily="18" charset="0"/>
              </a:rPr>
              <a:t>Cuối</a:t>
            </a:r>
            <a:r>
              <a:rPr lang="en-US" sz="4400" dirty="0"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</a:rPr>
              <a:t> 1789</a:t>
            </a:r>
            <a:endParaRPr lang="vi-VN" sz="4400" b="0" i="0" dirty="0"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256665" y="760730"/>
            <a:ext cx="9677400" cy="5336540"/>
            <a:chOff x="1979" y="1198"/>
            <a:chExt cx="15240" cy="8404"/>
          </a:xfrm>
        </p:grpSpPr>
        <p:sp>
          <p:nvSpPr>
            <p:cNvPr id="9" name="任意多边形 8"/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pic>
        <p:nvPicPr>
          <p:cNvPr id="6" name="图片 5" descr="4"/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5" name="图片 4" descr="/Users/bawei/Desktop/61c1941f9b77e.png61c1941f9b77e"/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>
            <a:off x="2171065" y="2061845"/>
            <a:ext cx="785050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6036A28-4231-4312-A9A7-51BD92D4FD71}"/>
              </a:ext>
            </a:extLst>
          </p:cNvPr>
          <p:cNvSpPr txBox="1"/>
          <p:nvPr/>
        </p:nvSpPr>
        <p:spPr>
          <a:xfrm>
            <a:off x="1647984" y="2261226"/>
            <a:ext cx="900541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619B6-16DA-4214-833F-62F9FB179BC6}"/>
              </a:ext>
            </a:extLst>
          </p:cNvPr>
          <p:cNvSpPr txBox="1"/>
          <p:nvPr/>
        </p:nvSpPr>
        <p:spPr>
          <a:xfrm>
            <a:off x="1630045" y="699701"/>
            <a:ext cx="8849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GHI NHỚ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0DE02-6E77-4CA3-BEC3-5E6B01A644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29" y="0"/>
            <a:ext cx="2296405" cy="4084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F8995F-1C7B-4FFD-B41F-4F677EF262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1883272"/>
            <a:ext cx="2796858" cy="497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9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256665" y="760730"/>
            <a:ext cx="9677400" cy="5336540"/>
            <a:chOff x="1979" y="1198"/>
            <a:chExt cx="15240" cy="8404"/>
          </a:xfrm>
        </p:grpSpPr>
        <p:sp>
          <p:nvSpPr>
            <p:cNvPr id="9" name="任意多边形 8"/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pic>
        <p:nvPicPr>
          <p:cNvPr id="6" name="图片 5" descr="4"/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5" name="图片 4" descr="/Users/bawei/Desktop/61c1941f9b77e.png61c1941f9b77e"/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57619B6-16DA-4214-833F-62F9FB179BC6}"/>
              </a:ext>
            </a:extLst>
          </p:cNvPr>
          <p:cNvSpPr txBox="1"/>
          <p:nvPr/>
        </p:nvSpPr>
        <p:spPr>
          <a:xfrm>
            <a:off x="1850548" y="1149956"/>
            <a:ext cx="884999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CHÀO </a:t>
            </a:r>
          </a:p>
          <a:p>
            <a:pPr algn="ctr"/>
            <a:r>
              <a:rPr lang="en-US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TẠM BIỆT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0DE02-6E77-4CA3-BEC3-5E6B01A644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29" y="0"/>
            <a:ext cx="2296405" cy="4084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F8995F-1C7B-4FFD-B41F-4F677EF262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1883272"/>
            <a:ext cx="2796858" cy="497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2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Kabel KT" panose="02040603050506020204" pitchFamily="18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Kabel KT" panose="02040603050506020204" pitchFamily="18" charset="0"/>
                </a:rPr>
                <a:t>2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0" y="0"/>
            <a:ext cx="219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2B5B2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994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05A635-E95D-40ED-8F12-B7076922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2C9D22-509B-4D66-A435-FA7F5C64D981}"/>
              </a:ext>
            </a:extLst>
          </p:cNvPr>
          <p:cNvSpPr/>
          <p:nvPr/>
        </p:nvSpPr>
        <p:spPr>
          <a:xfrm>
            <a:off x="192023" y="2404872"/>
            <a:ext cx="11804904" cy="10241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309260-C2CF-43F7-85C9-8D073B3F8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11" y="982849"/>
            <a:ext cx="11457129" cy="41242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Thanh?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ván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dấp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khiêng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Nhử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Nhử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ở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96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Kabel KT" panose="02040603050506020204" pitchFamily="18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Kabel KT" panose="02040603050506020204" pitchFamily="18" charset="0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BB6B0E-9A52-482E-AB70-F2496F4A0C27}"/>
              </a:ext>
            </a:extLst>
          </p:cNvPr>
          <p:cNvGrpSpPr/>
          <p:nvPr/>
        </p:nvGrpSpPr>
        <p:grpSpPr>
          <a:xfrm>
            <a:off x="8910025" y="3657600"/>
            <a:ext cx="2465230" cy="2465230"/>
            <a:chOff x="2299317" y="2263806"/>
            <a:chExt cx="1278384" cy="12783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C288C8-A1D5-40A9-941E-CE0862916C17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18E167C-F8D1-41AE-B9B0-18E7581E7B23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Kabel KT" panose="02040603050506020204" pitchFamily="18" charset="0"/>
                </a:rPr>
                <a:t>3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18C897-A91A-428B-B49F-E4F1B8D35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4369">
            <a:off x="6469533" y="2136374"/>
            <a:ext cx="1490000" cy="782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15BAFE-272B-46E4-AF7C-8DFC93EAA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009">
            <a:off x="6960279" y="3005475"/>
            <a:ext cx="1490000" cy="782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066864-2A0C-4124-B37F-8A94EC350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8738">
            <a:off x="8201463" y="2940984"/>
            <a:ext cx="1490000" cy="7822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3C07D5-DA9A-4C95-B1B2-49D0AB5E7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1556">
            <a:off x="9582061" y="3339903"/>
            <a:ext cx="1490000" cy="782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F3610A-D286-46A7-82C4-4F4B452B2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2773" y="3137714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0" y="0"/>
            <a:ext cx="219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2B5B2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5102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05A635-E95D-40ED-8F12-B7076922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2C9D22-509B-4D66-A435-FA7F5C64D981}"/>
              </a:ext>
            </a:extLst>
          </p:cNvPr>
          <p:cNvSpPr/>
          <p:nvPr/>
        </p:nvSpPr>
        <p:spPr>
          <a:xfrm>
            <a:off x="192023" y="3725672"/>
            <a:ext cx="11804904" cy="6431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309260-C2CF-43F7-85C9-8D073B3F8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11" y="1013626"/>
            <a:ext cx="11457129" cy="40626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Hằng năm vào ngày mồng mấy Tết, nhân dân ở gò Đống Đa tổ chức giỗ trận để tưởng nhớ ngày Quang Trung đại thắng quân Thanh?</a:t>
            </a:r>
          </a:p>
          <a:p>
            <a:pPr lvl="0" algn="ctr"/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Mồng 3 Tết</a:t>
            </a:r>
          </a:p>
          <a:p>
            <a:pPr lvl="0" algn="ctr"/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Mồng 5 Tết</a:t>
            </a:r>
          </a:p>
          <a:p>
            <a:pPr lvl="0" algn="ctr"/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Mồng 10 tháng 3</a:t>
            </a:r>
            <a:endParaRPr kumimoji="0" lang="en-US" alt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84C8C82-C429-4466-83D7-6820B7BD27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901293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563889 h 6858000"/>
              <a:gd name="connsiteX3" fmla="*/ 0 w 12192000"/>
              <a:gd name="connsiteY3" fmla="*/ 0 h 6858000"/>
              <a:gd name="connsiteX4" fmla="*/ 1052622 w 12192000"/>
              <a:gd name="connsiteY4" fmla="*/ 0 h 6858000"/>
              <a:gd name="connsiteX5" fmla="*/ 9032672 w 12192000"/>
              <a:gd name="connsiteY5" fmla="*/ 3925654 h 6858000"/>
              <a:gd name="connsiteX6" fmla="*/ 3972494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9012934" y="0"/>
                </a:moveTo>
                <a:lnTo>
                  <a:pt x="12192000" y="0"/>
                </a:lnTo>
                <a:lnTo>
                  <a:pt x="12192000" y="1563889"/>
                </a:lnTo>
                <a:close/>
                <a:moveTo>
                  <a:pt x="0" y="0"/>
                </a:moveTo>
                <a:lnTo>
                  <a:pt x="1052622" y="0"/>
                </a:lnTo>
                <a:lnTo>
                  <a:pt x="9032672" y="3925654"/>
                </a:lnTo>
                <a:lnTo>
                  <a:pt x="39724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EEDB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同侧圆角矩形 29">
            <a:extLst>
              <a:ext uri="{FF2B5EF4-FFF2-40B4-BE49-F238E27FC236}">
                <a16:creationId xmlns:a16="http://schemas.microsoft.com/office/drawing/2014/main" id="{50D1FE8F-3D33-4075-ABC5-9969B6534273}"/>
              </a:ext>
            </a:extLst>
          </p:cNvPr>
          <p:cNvSpPr/>
          <p:nvPr/>
        </p:nvSpPr>
        <p:spPr>
          <a:xfrm rot="5400000" flipH="1">
            <a:off x="643323" y="1562440"/>
            <a:ext cx="707885" cy="199453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zh-CN" altLang="en-US" sz="2000" dirty="0">
              <a:solidFill>
                <a:srgbClr val="414CA8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61D4F53-DCD8-42E4-BCB0-39AAEEC91BBC}"/>
              </a:ext>
            </a:extLst>
          </p:cNvPr>
          <p:cNvSpPr/>
          <p:nvPr/>
        </p:nvSpPr>
        <p:spPr>
          <a:xfrm>
            <a:off x="1" y="0"/>
            <a:ext cx="9229061" cy="6836735"/>
          </a:xfrm>
          <a:custGeom>
            <a:avLst/>
            <a:gdLst>
              <a:gd name="connsiteX0" fmla="*/ 0 w 9229061"/>
              <a:gd name="connsiteY0" fmla="*/ 0 h 6836735"/>
              <a:gd name="connsiteX1" fmla="*/ 3685395 w 9229061"/>
              <a:gd name="connsiteY1" fmla="*/ 0 h 6836735"/>
              <a:gd name="connsiteX2" fmla="*/ 9229061 w 9229061"/>
              <a:gd name="connsiteY2" fmla="*/ 3885789 h 6836735"/>
              <a:gd name="connsiteX3" fmla="*/ 5019089 w 9229061"/>
              <a:gd name="connsiteY3" fmla="*/ 6836735 h 6836735"/>
              <a:gd name="connsiteX4" fmla="*/ 0 w 9229061"/>
              <a:gd name="connsiteY4" fmla="*/ 6836735 h 6836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9061" h="6836735">
                <a:moveTo>
                  <a:pt x="0" y="0"/>
                </a:moveTo>
                <a:lnTo>
                  <a:pt x="3685395" y="0"/>
                </a:lnTo>
                <a:lnTo>
                  <a:pt x="9229061" y="3885789"/>
                </a:lnTo>
                <a:lnTo>
                  <a:pt x="5019089" y="6836735"/>
                </a:lnTo>
                <a:lnTo>
                  <a:pt x="0" y="6836735"/>
                </a:lnTo>
                <a:close/>
              </a:path>
            </a:pathLst>
          </a:custGeom>
          <a:gradFill>
            <a:gsLst>
              <a:gs pos="0">
                <a:srgbClr val="F0CB90">
                  <a:lumMod val="88000"/>
                  <a:alpha val="91000"/>
                </a:srgbClr>
              </a:gs>
              <a:gs pos="44000">
                <a:srgbClr val="D28858">
                  <a:alpha val="25000"/>
                </a:srgbClr>
              </a:gs>
              <a:gs pos="83000">
                <a:srgbClr val="371E0A">
                  <a:alpha val="5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BF4483-A919-4B8C-BFDE-91001300F2F2}"/>
              </a:ext>
            </a:extLst>
          </p:cNvPr>
          <p:cNvSpPr txBox="1"/>
          <p:nvPr/>
        </p:nvSpPr>
        <p:spPr>
          <a:xfrm>
            <a:off x="88737" y="2205766"/>
            <a:ext cx="6387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cs typeface="Courier New" panose="02070309020205020404" pitchFamily="49" charset="0"/>
              </a:rPr>
              <a:t>Lịch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cs typeface="Courier New" panose="02070309020205020404" pitchFamily="49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cs typeface="Courier New" panose="02070309020205020404" pitchFamily="49" charset="0"/>
              </a:rPr>
              <a:t>sử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Gradoo" panose="02040603050506020204" pitchFamily="18" charset="0"/>
              <a:cs typeface="Courier New" panose="02070309020205020404" pitchFamily="49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EE8899-27FD-4DEA-AA04-27E2C4128767}"/>
              </a:ext>
            </a:extLst>
          </p:cNvPr>
          <p:cNvSpPr txBox="1"/>
          <p:nvPr/>
        </p:nvSpPr>
        <p:spPr>
          <a:xfrm>
            <a:off x="0" y="3511929"/>
            <a:ext cx="9006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64033"/>
                </a:solidFill>
                <a:effectLst/>
                <a:uLnTx/>
                <a:uFillTx/>
                <a:latin typeface="UTM Sharnay" panose="02040603050506020204" pitchFamily="18" charset="0"/>
                <a:ea typeface="Ebrima" panose="02000000000000000000" pitchFamily="2" charset="0"/>
                <a:cs typeface="Courier New" panose="02070309020205020404" pitchFamily="49" charset="0"/>
              </a:rPr>
              <a:t>KINH TẾ VÀ VĂN HÓA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C4D6CC-0611-409B-8448-D4920B69BE38}"/>
              </a:ext>
            </a:extLst>
          </p:cNvPr>
          <p:cNvSpPr txBox="1"/>
          <p:nvPr/>
        </p:nvSpPr>
        <p:spPr>
          <a:xfrm>
            <a:off x="291937" y="4444468"/>
            <a:ext cx="7175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64033"/>
                </a:solidFill>
                <a:effectLst/>
                <a:uLnTx/>
                <a:uFillTx/>
                <a:latin typeface="UTM Hanzel" panose="02040603050506020204" pitchFamily="18" charset="0"/>
                <a:cs typeface="Courier New" panose="02070309020205020404" pitchFamily="49" charset="0"/>
              </a:rPr>
              <a:t>CỦA VUA QUANG TRUNG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45ED70-DCC6-4E69-B3E2-60F81A3189E0}"/>
              </a:ext>
            </a:extLst>
          </p:cNvPr>
          <p:cNvSpPr txBox="1"/>
          <p:nvPr/>
        </p:nvSpPr>
        <p:spPr>
          <a:xfrm>
            <a:off x="444337" y="2934917"/>
            <a:ext cx="6387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64033"/>
                </a:solidFill>
                <a:effectLst/>
                <a:uLnTx/>
                <a:uFillTx/>
                <a:latin typeface="UTM Hanzel" panose="02040603050506020204" pitchFamily="18" charset="0"/>
                <a:cs typeface="Courier New" panose="02070309020205020404" pitchFamily="49" charset="0"/>
              </a:rPr>
              <a:t>NHỮNG CHÍNH SÁCH VỀ </a:t>
            </a:r>
          </a:p>
        </p:txBody>
      </p:sp>
    </p:spTree>
    <p:extLst>
      <p:ext uri="{BB962C8B-B14F-4D97-AF65-F5344CB8AC3E}">
        <p14:creationId xmlns:p14="http://schemas.microsoft.com/office/powerpoint/2010/main" val="790655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32" grpId="0"/>
      <p:bldP spid="33" grpId="0"/>
      <p:bldP spid="3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256665" y="760730"/>
            <a:ext cx="9677400" cy="5336540"/>
            <a:chOff x="1979" y="1198"/>
            <a:chExt cx="15240" cy="8404"/>
          </a:xfrm>
        </p:grpSpPr>
        <p:sp>
          <p:nvSpPr>
            <p:cNvPr id="9" name="任意多边形 8"/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 descr="4"/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5" name="图片 4" descr="/Users/bawei/Desktop/61c1941f9b77e.png61c1941f9b77e"/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>
            <a:off x="2170430" y="4505960"/>
            <a:ext cx="785050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707C98-79EB-4B72-A699-0DAAEAAE5963}"/>
              </a:ext>
            </a:extLst>
          </p:cNvPr>
          <p:cNvGrpSpPr/>
          <p:nvPr/>
        </p:nvGrpSpPr>
        <p:grpSpPr>
          <a:xfrm>
            <a:off x="1657032" y="1434465"/>
            <a:ext cx="8964295" cy="3275950"/>
            <a:chOff x="1657032" y="1434465"/>
            <a:chExt cx="8964295" cy="32759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CE9D386-4267-459E-831C-E5E02CA39886}"/>
                </a:ext>
              </a:extLst>
            </p:cNvPr>
            <p:cNvSpPr txBox="1"/>
            <p:nvPr/>
          </p:nvSpPr>
          <p:spPr>
            <a:xfrm>
              <a:off x="1657032" y="1555705"/>
              <a:ext cx="8849995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900" dirty="0">
                  <a:latin typeface="UTM Kabel KT" panose="02040603050506020204" pitchFamily="18" charset="0"/>
                </a:rPr>
                <a:t>KINH TẾ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E97C16-2748-4DBC-B1FD-46A4B99E9836}"/>
                </a:ext>
              </a:extLst>
            </p:cNvPr>
            <p:cNvSpPr txBox="1"/>
            <p:nvPr/>
          </p:nvSpPr>
          <p:spPr>
            <a:xfrm>
              <a:off x="1771332" y="1434465"/>
              <a:ext cx="8849995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900" dirty="0">
                  <a:solidFill>
                    <a:srgbClr val="FFC000"/>
                  </a:solidFill>
                  <a:latin typeface="UTM Kabel KT" panose="02040603050506020204" pitchFamily="18" charset="0"/>
                </a:rPr>
                <a:t>KINH TẾ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2BA57A-0FEB-4C58-A2A8-EF3845C8F9BB}"/>
              </a:ext>
            </a:extLst>
          </p:cNvPr>
          <p:cNvGrpSpPr/>
          <p:nvPr/>
        </p:nvGrpSpPr>
        <p:grpSpPr>
          <a:xfrm>
            <a:off x="-1330487" y="3948987"/>
            <a:ext cx="14432007" cy="3261119"/>
            <a:chOff x="-377987" y="5990372"/>
            <a:chExt cx="14432007" cy="326111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218FCB-5DA7-4712-A7D4-C9A482B3D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95" b="25713"/>
            <a:stretch/>
          </p:blipFill>
          <p:spPr>
            <a:xfrm>
              <a:off x="-377987" y="6015924"/>
              <a:ext cx="7093986" cy="317754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F27E8FC-A88A-4B08-B29A-BBB7E11F9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95" b="25713"/>
            <a:stretch/>
          </p:blipFill>
          <p:spPr>
            <a:xfrm>
              <a:off x="5321060" y="5990372"/>
              <a:ext cx="7093986" cy="317754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4CD71B5-5C8B-4CFB-B171-8CFF84F5F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95" b="25713"/>
            <a:stretch/>
          </p:blipFill>
          <p:spPr>
            <a:xfrm flipH="1">
              <a:off x="188035" y="6003148"/>
              <a:ext cx="7093986" cy="317754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34DFBF5-8CE7-418B-BA9C-D45EC39A3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95" b="25713"/>
            <a:stretch/>
          </p:blipFill>
          <p:spPr>
            <a:xfrm flipH="1">
              <a:off x="3682086" y="6073951"/>
              <a:ext cx="7093986" cy="317754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8482606-D671-4EF1-B56C-C4981AC50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95" b="25713"/>
            <a:stretch/>
          </p:blipFill>
          <p:spPr>
            <a:xfrm flipH="1">
              <a:off x="6960034" y="6070405"/>
              <a:ext cx="7093986" cy="317754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536</Words>
  <Application>Microsoft Office PowerPoint</Application>
  <PresentationFormat>Widescreen</PresentationFormat>
  <Paragraphs>56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等线 Light</vt:lpstr>
      <vt:lpstr>#9Slide03 AllRoundGothic</vt:lpstr>
      <vt:lpstr>Arial</vt:lpstr>
      <vt:lpstr>Calibri</vt:lpstr>
      <vt:lpstr>Calibri Light</vt:lpstr>
      <vt:lpstr>Times New Roman</vt:lpstr>
      <vt:lpstr>UTM Gradoo</vt:lpstr>
      <vt:lpstr>UTM Hanzel</vt:lpstr>
      <vt:lpstr>UTM Kabel KT</vt:lpstr>
      <vt:lpstr>UTM Sharnay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</cp:revision>
  <dcterms:created xsi:type="dcterms:W3CDTF">2022-04-16T03:41:06Z</dcterms:created>
  <dcterms:modified xsi:type="dcterms:W3CDTF">2022-04-16T03:42:25Z</dcterms:modified>
</cp:coreProperties>
</file>