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62" r:id="rId3"/>
    <p:sldId id="259" r:id="rId4"/>
    <p:sldId id="283" r:id="rId5"/>
    <p:sldId id="288" r:id="rId6"/>
    <p:sldId id="289" r:id="rId7"/>
    <p:sldId id="287" r:id="rId8"/>
    <p:sldId id="286" r:id="rId9"/>
    <p:sldId id="284" r:id="rId10"/>
    <p:sldId id="285" r:id="rId11"/>
    <p:sldId id="264" r:id="rId12"/>
    <p:sldId id="290" r:id="rId13"/>
    <p:sldId id="27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78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5E4C2B-897C-45BA-8861-EA2DA356EC0D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FB6F80-79C8-4F81-A6E8-7A66EABB3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464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BA5D7F-901D-4F8F-B314-3F01109C8BB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1421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BA5D7F-901D-4F8F-B314-3F01109C8BB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1006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BA5D7F-901D-4F8F-B314-3F01109C8BB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99759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BA5D7F-901D-4F8F-B314-3F01109C8BB1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990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BA5D7F-901D-4F8F-B314-3F01109C8BB1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7596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A0465-C104-47B6-955E-773BD07820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A1FC0C-C974-4487-B297-ED833D328F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1F77CD-7555-47E3-9E91-8ECD0BDFE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45D2B-18BC-492C-8C56-C1F60D62B2B5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44245-453B-46A0-B3F9-9547EF0D2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3CA401-9507-4DD5-BA2A-67B8E0F3B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A7465-1E5D-4FA7-9313-900312487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827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D5F63-1287-4B98-A955-3A6528E41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DE556E-9079-4D2B-BD91-42BD60900F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57074-68B4-496F-ABA8-CCC5E669E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45D2B-18BC-492C-8C56-C1F60D62B2B5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6E63FE-3BA8-4C7B-A534-F51B637F6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8CB420-AA07-4066-ABD1-C86C91547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A7465-1E5D-4FA7-9313-900312487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278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C08C96-0EA6-4F27-9C5C-6DB4795292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D39A7D-FC92-4D21-A9D8-F609A447BF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1EBD38-427A-4391-939B-30E4676F7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45D2B-18BC-492C-8C56-C1F60D62B2B5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D7CBC1-3CE8-49B5-87B4-0AFB7F593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741B4-B11E-4184-A236-940927DD6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A7465-1E5D-4FA7-9313-900312487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909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2893A-4FAA-4ACE-8FA3-0878BFE65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6918F-90E7-484D-8C40-F805C901A9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1A10D0-4948-43A1-B4E3-CACAE2EF3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45D2B-18BC-492C-8C56-C1F60D62B2B5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E4C812-4586-432B-9EF4-8FFA15931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D17D36-58BC-46A3-B018-C3340A13E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A7465-1E5D-4FA7-9313-900312487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077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65A25-0D18-4909-9107-2EB8BB91F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31ABE6-D765-4603-A205-5A517CFEB2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70D651-E566-4435-8FE5-BDFCE6DA1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45D2B-18BC-492C-8C56-C1F60D62B2B5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6CA739-28F8-4096-B1C0-8816D7714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A2F0B7-9687-4201-8CEF-4A55E9595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A7465-1E5D-4FA7-9313-900312487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765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37D0B-626C-43C7-B6A7-2D793B599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0DBD22-5BB8-4E8D-9E49-B0CCC6E15E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C16450-5CC5-4091-8C7C-1BFD3A327B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1449EA-404B-4364-8E9C-0C758BA8A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45D2B-18BC-492C-8C56-C1F60D62B2B5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A99D7B-33F0-4ACC-A051-4B28E1CE5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D759E8-BCE4-494B-B737-4DE1164A7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A7465-1E5D-4FA7-9313-900312487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045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AE9C1-AA46-4CA5-970B-096F4EA5F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3AF9B4-F29C-46FD-97BF-EF359E2C4B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BF1CEE-F67E-4CBE-A936-D09523B7BA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9475C6-6C55-4B95-9713-469D63335F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5F5120-AFFC-4D97-ADD5-1A8A2A0239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DF14FD-869A-4D87-BC99-8BA4BF9B5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45D2B-18BC-492C-8C56-C1F60D62B2B5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0720EE-7504-4A6C-AA0B-E0C45091C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5E7355-47EF-4FC8-8BB0-2A77A4302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A7465-1E5D-4FA7-9313-900312487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595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3BB93-30E9-4009-9E9E-18287BD07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80F6D9-5CC9-46EC-B973-3961E75D1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45D2B-18BC-492C-8C56-C1F60D62B2B5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A4DF49-8FA2-4E87-9DE8-3FBA293D3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7E6FF6-646D-4DCE-B663-D081FC1CC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A7465-1E5D-4FA7-9313-900312487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825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CDC075-5ADF-4B8A-9F0D-0BC6AF980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45D2B-18BC-492C-8C56-C1F60D62B2B5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86B982-FC1F-4C6D-BF00-DBC2D7DCC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5AC58F-4EC1-4501-BABA-A96D5F591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A7465-1E5D-4FA7-9313-900312487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394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D279B-C226-4BB9-92B2-F9222D768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6C164E-4B92-4D4C-AD4C-7182BF7E9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EF24E7-E031-4364-8509-6413AD6430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6CF0C7-F8D9-4371-9F27-38AE55D5E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45D2B-18BC-492C-8C56-C1F60D62B2B5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611011-FB9C-41C9-9AC3-90543286F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93E931-1F07-46AE-BED7-E531956CD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A7465-1E5D-4FA7-9313-900312487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120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594E0-EBAA-4621-99EF-9F10A6C4A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012DFC-288B-4E62-8C86-C3569925E8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C7A5E9-5FBB-4F13-A166-79631F220F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F31168-9226-4008-A226-E6AFDA655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45D2B-18BC-492C-8C56-C1F60D62B2B5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A6EE9F-392C-4CB5-A5E3-6F15F0D67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3810EC-2806-4A0D-855D-67AABCE8D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A7465-1E5D-4FA7-9313-900312487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964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FB6ED4-9EF5-46BC-9B1F-227E89CD1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61A149-E713-4A91-9C29-AEA9AC55B1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6A24C3-AB59-4C80-9304-0DABC7C823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545D2B-18BC-492C-8C56-C1F60D62B2B5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1535E0-8157-4C21-A7B4-03E08875E7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EA0A31-E549-4D9D-AE3B-AC5A9D21E5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EA7465-1E5D-4FA7-9313-900312487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014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5.png"/><Relationship Id="rId3" Type="http://schemas.openxmlformats.org/officeDocument/2006/relationships/tags" Target="../tags/tag1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tags" Target="../tags/tag4.xml"/><Relationship Id="rId11" Type="http://schemas.openxmlformats.org/officeDocument/2006/relationships/image" Target="../media/image3.png"/><Relationship Id="rId5" Type="http://schemas.openxmlformats.org/officeDocument/2006/relationships/tags" Target="../tags/tag3.xml"/><Relationship Id="rId10" Type="http://schemas.openxmlformats.org/officeDocument/2006/relationships/image" Target="../media/image2.png"/><Relationship Id="rId4" Type="http://schemas.openxmlformats.org/officeDocument/2006/relationships/tags" Target="../tags/tag2.xml"/><Relationship Id="rId9" Type="http://schemas.openxmlformats.org/officeDocument/2006/relationships/image" Target="../media/image1.png"/><Relationship Id="rId1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2.png"/><Relationship Id="rId7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2.png"/><Relationship Id="rId7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CC9627F-8D75-418F-A63E-35735D66E4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421"/>
            <a:ext cx="6951116" cy="669757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9AD374E-4F1C-469A-9CE7-1A271CD02BE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9434" y="2946930"/>
            <a:ext cx="3730760" cy="423672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7203BD0-634D-466F-A2C7-FECCC88F0D0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539" y="1310985"/>
            <a:ext cx="4133850" cy="5715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82CAC97-A66D-451E-BEE5-B0BC5B613F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767" y="3837568"/>
            <a:ext cx="7122698" cy="341889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8043851D-7D9D-4C5A-A0FC-0FB8759AB9B1}"/>
              </a:ext>
            </a:extLst>
          </p:cNvPr>
          <p:cNvGrpSpPr/>
          <p:nvPr/>
        </p:nvGrpSpPr>
        <p:grpSpPr>
          <a:xfrm rot="5400000">
            <a:off x="1677465" y="-4678138"/>
            <a:ext cx="9343605" cy="16187126"/>
            <a:chOff x="3306626" y="-839726"/>
            <a:chExt cx="5380800" cy="7406022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823619C-DEDD-40AB-A5A8-518207BB36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6626" y="-839726"/>
              <a:ext cx="5380800" cy="7406022"/>
            </a:xfrm>
            <a:prstGeom prst="rect">
              <a:avLst/>
            </a:prstGeom>
          </p:spPr>
        </p:pic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EA5A3102-734C-4851-BD1B-E073B7904F53}"/>
                </a:ext>
              </a:extLst>
            </p:cNvPr>
            <p:cNvSpPr/>
            <p:nvPr/>
          </p:nvSpPr>
          <p:spPr>
            <a:xfrm>
              <a:off x="4828674" y="2502568"/>
              <a:ext cx="625642" cy="263090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</p:grpSp>
      <p:pic>
        <p:nvPicPr>
          <p:cNvPr id="3" name="钢琴欢快趣味活动游戏配乐">
            <a:hlinkClick r:id="" action="ppaction://media"/>
            <a:extLst>
              <a:ext uri="{FF2B5EF4-FFF2-40B4-BE49-F238E27FC236}">
                <a16:creationId xmlns:a16="http://schemas.microsoft.com/office/drawing/2014/main" id="{BBB5C014-5A1B-466D-A4BC-3A20740B63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79317" y="0"/>
            <a:ext cx="160421" cy="160421"/>
          </a:xfrm>
          <a:prstGeom prst="rect">
            <a:avLst/>
          </a:prstGeom>
        </p:spPr>
      </p:pic>
      <p:sp>
        <p:nvSpPr>
          <p:cNvPr id="16" name="PA_文本框 28" descr="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">
            <a:extLst>
              <a:ext uri="{FF2B5EF4-FFF2-40B4-BE49-F238E27FC236}">
                <a16:creationId xmlns:a16="http://schemas.microsoft.com/office/drawing/2014/main" id="{4AA43043-A02C-4651-AB51-57F2BAA19E3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 rot="21000641">
            <a:off x="2146388" y="1294243"/>
            <a:ext cx="14814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dirty="0">
                <a:solidFill>
                  <a:srgbClr val="0868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y Buom Nang" panose="00000900000000000000" pitchFamily="2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KỂ</a:t>
            </a:r>
            <a:endParaRPr lang="zh-CN" altLang="en-US" sz="6000" dirty="0">
              <a:solidFill>
                <a:srgbClr val="08688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N Bay Buom Nang" panose="00000900000000000000" pitchFamily="2" charset="0"/>
              <a:ea typeface="汉仪跳跳体简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19" name="PA_文本框 29" descr="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">
            <a:extLst>
              <a:ext uri="{FF2B5EF4-FFF2-40B4-BE49-F238E27FC236}">
                <a16:creationId xmlns:a16="http://schemas.microsoft.com/office/drawing/2014/main" id="{94EC4E5C-F220-425B-BCFC-BCCA612855F8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 rot="21000641">
            <a:off x="1229066" y="2248616"/>
            <a:ext cx="41024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dirty="0">
                <a:solidFill>
                  <a:srgbClr val="0868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y Buom Nang" panose="00000900000000000000" pitchFamily="2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CHUYỆN</a:t>
            </a:r>
            <a:endParaRPr lang="zh-CN" altLang="en-US" sz="6000" dirty="0">
              <a:solidFill>
                <a:srgbClr val="08688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N Bay Buom Nang" panose="00000900000000000000" pitchFamily="2" charset="0"/>
              <a:ea typeface="汉仪跳跳体简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028329" y="1201271"/>
            <a:ext cx="4007224" cy="8904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A_文本框 29" descr="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">
            <a:extLst>
              <a:ext uri="{FF2B5EF4-FFF2-40B4-BE49-F238E27FC236}">
                <a16:creationId xmlns:a16="http://schemas.microsoft.com/office/drawing/2014/main" id="{02E7EDD8-B6B0-4150-BC75-830021AE3C5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704746" y="1200684"/>
            <a:ext cx="78127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 err="1">
                <a:ln w="762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Được</a:t>
            </a:r>
            <a:r>
              <a:rPr lang="en-US" altLang="zh-CN" sz="8000" dirty="0">
                <a:ln w="762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zh-CN" sz="8000" dirty="0" err="1">
                <a:ln w="762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chứng</a:t>
            </a:r>
            <a:r>
              <a:rPr lang="en-US" altLang="zh-CN" sz="8000" dirty="0">
                <a:ln w="762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8000" dirty="0" err="1">
                <a:ln w="762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kiến</a:t>
            </a:r>
            <a:r>
              <a:rPr lang="en-US" altLang="zh-CN" sz="8000" dirty="0">
                <a:ln w="762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zh-CN" sz="8000" dirty="0" err="1">
                <a:ln w="762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hoặc</a:t>
            </a:r>
            <a:r>
              <a:rPr lang="en-US" altLang="zh-CN" sz="8000" dirty="0">
                <a:ln w="762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 tham gia</a:t>
            </a:r>
            <a:endParaRPr lang="zh-CN" altLang="en-US" sz="8000" dirty="0">
              <a:ln w="76200"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ndrogyne" panose="02040603050506020204" pitchFamily="18" charset="0"/>
              <a:ea typeface="汉仪跳跳体简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15" name="PA_文本框 29" descr="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">
            <a:extLst>
              <a:ext uri="{FF2B5EF4-FFF2-40B4-BE49-F238E27FC236}">
                <a16:creationId xmlns:a16="http://schemas.microsoft.com/office/drawing/2014/main" id="{02E7EDD8-B6B0-4150-BC75-830021AE3C52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786079" y="1173448"/>
            <a:ext cx="78127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 err="1">
                <a:ln w="285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Được</a:t>
            </a:r>
            <a:r>
              <a:rPr lang="en-US" altLang="zh-CN" sz="8000" dirty="0">
                <a:ln w="285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zh-CN" sz="8000" dirty="0" err="1">
                <a:ln w="285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chứng</a:t>
            </a:r>
            <a:r>
              <a:rPr lang="en-US" altLang="zh-CN" sz="8000" dirty="0">
                <a:ln w="285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8000" dirty="0" err="1">
                <a:ln w="285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kiến</a:t>
            </a:r>
            <a:r>
              <a:rPr lang="en-US" altLang="zh-CN" sz="8000" dirty="0">
                <a:ln w="285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zh-CN" sz="8000" dirty="0" err="1">
                <a:ln w="285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hoặc</a:t>
            </a:r>
            <a:r>
              <a:rPr lang="en-US" altLang="zh-CN" sz="8000" dirty="0">
                <a:ln w="285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 tham gia</a:t>
            </a:r>
            <a:endParaRPr lang="zh-CN" altLang="en-US" sz="8000" dirty="0"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ndrogyne" panose="02040603050506020204" pitchFamily="18" charset="0"/>
              <a:ea typeface="汉仪跳跳体简" panose="00020600040101010101" pitchFamily="18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83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/>
      <p:bldP spid="19" grpId="0"/>
      <p:bldP spid="20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5">
            <a:extLst>
              <a:ext uri="{FF2B5EF4-FFF2-40B4-BE49-F238E27FC236}">
                <a16:creationId xmlns:a16="http://schemas.microsoft.com/office/drawing/2014/main" id="{1D8028DC-0F79-4AB3-9A1D-43CE5A77F072}"/>
              </a:ext>
            </a:extLst>
          </p:cNvPr>
          <p:cNvGrpSpPr/>
          <p:nvPr/>
        </p:nvGrpSpPr>
        <p:grpSpPr>
          <a:xfrm flipH="1">
            <a:off x="-1356176" y="54830"/>
            <a:ext cx="14405810" cy="7096041"/>
            <a:chOff x="-939434" y="160421"/>
            <a:chExt cx="13850823" cy="7096041"/>
          </a:xfrm>
        </p:grpSpPr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F86A2526-F7D8-4C62-8013-6DFC9CCBF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0421"/>
              <a:ext cx="6951116" cy="6697579"/>
            </a:xfrm>
            <a:prstGeom prst="rect">
              <a:avLst/>
            </a:prstGeom>
          </p:spPr>
        </p:pic>
        <p:pic>
          <p:nvPicPr>
            <p:cNvPr id="7" name="图片 7">
              <a:extLst>
                <a:ext uri="{FF2B5EF4-FFF2-40B4-BE49-F238E27FC236}">
                  <a16:creationId xmlns:a16="http://schemas.microsoft.com/office/drawing/2014/main" id="{B2AC3756-BDE2-4319-84C0-E4D81288EB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9434" y="2946930"/>
              <a:ext cx="3730760" cy="4236729"/>
            </a:xfrm>
            <a:prstGeom prst="rect">
              <a:avLst/>
            </a:prstGeom>
          </p:spPr>
        </p:pic>
        <p:pic>
          <p:nvPicPr>
            <p:cNvPr id="8" name="图片 8">
              <a:extLst>
                <a:ext uri="{FF2B5EF4-FFF2-40B4-BE49-F238E27FC236}">
                  <a16:creationId xmlns:a16="http://schemas.microsoft.com/office/drawing/2014/main" id="{FF2A8D1D-CFA1-4C78-B204-3FD6D0A10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7539" y="1310985"/>
              <a:ext cx="4133850" cy="5715000"/>
            </a:xfrm>
            <a:prstGeom prst="rect">
              <a:avLst/>
            </a:prstGeom>
          </p:spPr>
        </p:pic>
        <p:pic>
          <p:nvPicPr>
            <p:cNvPr id="9" name="图片 9">
              <a:extLst>
                <a:ext uri="{FF2B5EF4-FFF2-40B4-BE49-F238E27FC236}">
                  <a16:creationId xmlns:a16="http://schemas.microsoft.com/office/drawing/2014/main" id="{857F84DE-CDD2-44CE-8BA3-7B0C3FD14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9767" y="3837568"/>
              <a:ext cx="7122698" cy="3418894"/>
            </a:xfrm>
            <a:prstGeom prst="rect">
              <a:avLst/>
            </a:prstGeom>
          </p:spPr>
        </p:pic>
      </p:grpSp>
      <p:pic>
        <p:nvPicPr>
          <p:cNvPr id="3074" name="Picture 2" descr="Mua sắm online sản phẩm Vali giá tốt| Thể Thao &amp; Du Lịch | Shopee Việt Nam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97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6737594" cy="67375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076" name="Picture 4" descr="Chia Sẻ Cách Gấp Quần Áo Gọn Gàng Nhanh Chóng Đẹp Mắ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292" y="553427"/>
            <a:ext cx="4947139" cy="32960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AutoShape 6" descr="Nơi bán Đèn pin Anker LC90 giá rẻ nhất tháng 03/202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096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iáo Dục, Học Tập, Học Sinh, Kiến Thức, Học Nhóm, Tải hình PNG 187 -  Free.Vector6.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037" y="-81413"/>
            <a:ext cx="9335531" cy="693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A_文本框 29" descr="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">
            <a:extLst>
              <a:ext uri="{FF2B5EF4-FFF2-40B4-BE49-F238E27FC236}">
                <a16:creationId xmlns:a16="http://schemas.microsoft.com/office/drawing/2014/main" id="{02E7EDD8-B6B0-4150-BC75-830021AE3C5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-48875" y="443521"/>
            <a:ext cx="120673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dirty="0">
                <a:ln>
                  <a:solidFill>
                    <a:schemeClr val="tx1"/>
                  </a:solidFill>
                  <a:prstDash val="dash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Kể cho nhau nghe</a:t>
            </a:r>
            <a:endParaRPr lang="zh-CN" altLang="en-US" sz="8800" dirty="0">
              <a:ln>
                <a:solidFill>
                  <a:schemeClr val="tx1"/>
                </a:solidFill>
                <a:prstDash val="dash"/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ndrogyne" panose="02040603050506020204" pitchFamily="18" charset="0"/>
              <a:ea typeface="汉仪跳跳体简" panose="00020600040101010101" pitchFamily="18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83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5">
            <a:extLst>
              <a:ext uri="{FF2B5EF4-FFF2-40B4-BE49-F238E27FC236}">
                <a16:creationId xmlns:a16="http://schemas.microsoft.com/office/drawing/2014/main" id="{1D8028DC-0F79-4AB3-9A1D-43CE5A77F072}"/>
              </a:ext>
            </a:extLst>
          </p:cNvPr>
          <p:cNvGrpSpPr/>
          <p:nvPr/>
        </p:nvGrpSpPr>
        <p:grpSpPr>
          <a:xfrm flipH="1">
            <a:off x="-1240726" y="206720"/>
            <a:ext cx="14405810" cy="7096041"/>
            <a:chOff x="-939434" y="160421"/>
            <a:chExt cx="13850823" cy="709604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F86A2526-F7D8-4C62-8013-6DFC9CCBF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0421"/>
              <a:ext cx="6951116" cy="6697579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B2AC3756-BDE2-4319-84C0-E4D81288EB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9434" y="2946930"/>
              <a:ext cx="3730760" cy="4236729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FF2A8D1D-CFA1-4C78-B204-3FD6D0A10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7539" y="1310985"/>
              <a:ext cx="4133850" cy="57150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857F84DE-CDD2-44CE-8BA3-7B0C3FD14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9767" y="3837568"/>
              <a:ext cx="7122698" cy="3418894"/>
            </a:xfrm>
            <a:prstGeom prst="rect">
              <a:avLst/>
            </a:prstGeom>
          </p:spPr>
        </p:pic>
      </p:grpSp>
      <p:pic>
        <p:nvPicPr>
          <p:cNvPr id="9218" name="Picture 2" descr="Em Bé, Học Sinh Mầm Non - KhoThietKe.Ne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388" y="2051630"/>
            <a:ext cx="6343650" cy="424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47447" y="113979"/>
            <a:ext cx="1113692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96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Sharnay" panose="02040603050506020204" pitchFamily="18" charset="0"/>
              </a:rPr>
              <a:t>Thi kể trước lớp</a:t>
            </a:r>
          </a:p>
        </p:txBody>
      </p:sp>
      <p:sp>
        <p:nvSpPr>
          <p:cNvPr id="5" name="Rectangle 4"/>
          <p:cNvSpPr/>
          <p:nvPr/>
        </p:nvSpPr>
        <p:spPr>
          <a:xfrm>
            <a:off x="7423938" y="1736642"/>
            <a:ext cx="4649400" cy="2462213"/>
          </a:xfrm>
          <a:prstGeom prst="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endParaRPr lang="en-US" altLang="en-US" sz="2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Giọng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endParaRPr lang="en-US" altLang="en-US" sz="2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điệu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endParaRPr lang="en-US" altLang="en-US" sz="2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019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3EFB33FC-2BB9-4738-A1FA-C22A092EEE68}"/>
              </a:ext>
            </a:extLst>
          </p:cNvPr>
          <p:cNvSpPr/>
          <p:nvPr/>
        </p:nvSpPr>
        <p:spPr>
          <a:xfrm>
            <a:off x="881400" y="1119126"/>
            <a:ext cx="1863725" cy="45466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4FB0BDC-E590-49F7-A958-159A076C35B6}"/>
              </a:ext>
            </a:extLst>
          </p:cNvPr>
          <p:cNvSpPr/>
          <p:nvPr/>
        </p:nvSpPr>
        <p:spPr>
          <a:xfrm>
            <a:off x="3320872" y="1377950"/>
            <a:ext cx="5915025" cy="42291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320DCEF7-A547-457E-97CA-D69F03A411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263" y="658866"/>
            <a:ext cx="4270402" cy="6034591"/>
          </a:xfrm>
          <a:custGeom>
            <a:avLst/>
            <a:gdLst>
              <a:gd name="connsiteX0" fmla="*/ 0 w 2057401"/>
              <a:gd name="connsiteY0" fmla="*/ 0 h 4546600"/>
              <a:gd name="connsiteX1" fmla="*/ 2057401 w 2057401"/>
              <a:gd name="connsiteY1" fmla="*/ 0 h 4546600"/>
              <a:gd name="connsiteX2" fmla="*/ 2057401 w 2057401"/>
              <a:gd name="connsiteY2" fmla="*/ 4546600 h 4546600"/>
              <a:gd name="connsiteX3" fmla="*/ 0 w 2057401"/>
              <a:gd name="connsiteY3" fmla="*/ 4546600 h 454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7401" h="4546600">
                <a:moveTo>
                  <a:pt x="0" y="0"/>
                </a:moveTo>
                <a:lnTo>
                  <a:pt x="2057401" y="0"/>
                </a:lnTo>
                <a:lnTo>
                  <a:pt x="2057401" y="4546600"/>
                </a:lnTo>
                <a:lnTo>
                  <a:pt x="0" y="4546600"/>
                </a:ln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1AD88F1-774E-4528-B3D6-D3DC553B6C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846457" y="137603"/>
            <a:ext cx="2321092" cy="580868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31450" y="2798998"/>
            <a:ext cx="176362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38100" cmpd="sng">
                  <a:solidFill>
                    <a:schemeClr val="accent4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UTM Sharnay" panose="02040603050506020204" pitchFamily="18" charset="0"/>
              </a:rPr>
              <a:t>Dặn </a:t>
            </a:r>
          </a:p>
          <a:p>
            <a:pPr algn="ctr"/>
            <a:r>
              <a:rPr lang="en-US" sz="5400" b="1" cap="none" spc="0" dirty="0">
                <a:ln w="38100" cmpd="sng">
                  <a:solidFill>
                    <a:schemeClr val="accent4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UTM Sharnay" panose="02040603050506020204" pitchFamily="18" charset="0"/>
              </a:rPr>
              <a:t>dò</a:t>
            </a:r>
          </a:p>
        </p:txBody>
      </p:sp>
      <p:sp>
        <p:nvSpPr>
          <p:cNvPr id="7" name="Rectangle 6"/>
          <p:cNvSpPr/>
          <p:nvPr/>
        </p:nvSpPr>
        <p:spPr>
          <a:xfrm>
            <a:off x="5643832" y="2615337"/>
            <a:ext cx="340670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381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latin typeface="UTM Sharnay" panose="02040603050506020204" pitchFamily="18" charset="0"/>
              </a:rPr>
              <a:t>Chuẩn</a:t>
            </a:r>
            <a:r>
              <a:rPr lang="en-US" sz="5400" b="1" cap="none" spc="0" dirty="0">
                <a:ln w="381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latin typeface="UTM Sharnay" panose="02040603050506020204" pitchFamily="18" charset="0"/>
              </a:rPr>
              <a:t> </a:t>
            </a:r>
            <a:r>
              <a:rPr lang="en-US" sz="5400" b="1" cap="none" spc="0" dirty="0" err="1">
                <a:ln w="381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latin typeface="UTM Sharnay" panose="02040603050506020204" pitchFamily="18" charset="0"/>
              </a:rPr>
              <a:t>bị</a:t>
            </a:r>
            <a:r>
              <a:rPr lang="en-US" sz="5400" b="1" cap="none" spc="0" dirty="0">
                <a:ln w="381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latin typeface="UTM Sharnay" panose="02040603050506020204" pitchFamily="18" charset="0"/>
              </a:rPr>
              <a:t> </a:t>
            </a:r>
          </a:p>
          <a:p>
            <a:pPr algn="ctr"/>
            <a:r>
              <a:rPr lang="en-US" sz="5400" b="1" cap="none" spc="0" dirty="0" err="1">
                <a:ln w="381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latin typeface="UTM Sharnay" panose="02040603050506020204" pitchFamily="18" charset="0"/>
              </a:rPr>
              <a:t>bài</a:t>
            </a:r>
            <a:r>
              <a:rPr lang="en-US" sz="5400" b="1" cap="none" spc="0" dirty="0">
                <a:ln w="381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latin typeface="UTM Sharnay" panose="02040603050506020204" pitchFamily="18" charset="0"/>
              </a:rPr>
              <a:t> </a:t>
            </a:r>
            <a:r>
              <a:rPr lang="en-US" sz="5400" b="1" cap="none" spc="0" dirty="0" err="1">
                <a:ln w="381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latin typeface="UTM Sharnay" panose="02040603050506020204" pitchFamily="18" charset="0"/>
              </a:rPr>
              <a:t>sau</a:t>
            </a:r>
            <a:endParaRPr lang="en-US" sz="5400" b="1" cap="none" spc="0" dirty="0">
              <a:ln w="38100" cmpd="sng">
                <a:noFill/>
                <a:prstDash val="solid"/>
              </a:ln>
              <a:solidFill>
                <a:schemeClr val="accent1">
                  <a:lumMod val="75000"/>
                </a:schemeClr>
              </a:solidFill>
              <a:effectLst/>
              <a:latin typeface="UTM Sharna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19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">
            <a:extLst>
              <a:ext uri="{FF2B5EF4-FFF2-40B4-BE49-F238E27FC236}">
                <a16:creationId xmlns:a16="http://schemas.microsoft.com/office/drawing/2014/main" id="{2E44AAA1-7B1C-4DCE-8B01-6A68BCC8468B}"/>
              </a:ext>
            </a:extLst>
          </p:cNvPr>
          <p:cNvSpPr/>
          <p:nvPr/>
        </p:nvSpPr>
        <p:spPr>
          <a:xfrm>
            <a:off x="1155700" y="1219200"/>
            <a:ext cx="9880600" cy="4419600"/>
          </a:xfrm>
          <a:custGeom>
            <a:avLst/>
            <a:gdLst>
              <a:gd name="connsiteX0" fmla="*/ 0 w 9880600"/>
              <a:gd name="connsiteY0" fmla="*/ 0 h 4419600"/>
              <a:gd name="connsiteX1" fmla="*/ 9880600 w 9880600"/>
              <a:gd name="connsiteY1" fmla="*/ 0 h 4419600"/>
              <a:gd name="connsiteX2" fmla="*/ 9880600 w 9880600"/>
              <a:gd name="connsiteY2" fmla="*/ 4419600 h 4419600"/>
              <a:gd name="connsiteX3" fmla="*/ 0 w 9880600"/>
              <a:gd name="connsiteY3" fmla="*/ 4419600 h 4419600"/>
              <a:gd name="connsiteX4" fmla="*/ 0 w 9880600"/>
              <a:gd name="connsiteY4" fmla="*/ 0 h 4419600"/>
              <a:gd name="connsiteX0" fmla="*/ 0 w 9880600"/>
              <a:gd name="connsiteY0" fmla="*/ 0 h 4419600"/>
              <a:gd name="connsiteX1" fmla="*/ 9880600 w 9880600"/>
              <a:gd name="connsiteY1" fmla="*/ 0 h 4419600"/>
              <a:gd name="connsiteX2" fmla="*/ 9878060 w 9880600"/>
              <a:gd name="connsiteY2" fmla="*/ 1714500 h 4419600"/>
              <a:gd name="connsiteX3" fmla="*/ 9880600 w 9880600"/>
              <a:gd name="connsiteY3" fmla="*/ 4419600 h 4419600"/>
              <a:gd name="connsiteX4" fmla="*/ 0 w 9880600"/>
              <a:gd name="connsiteY4" fmla="*/ 4419600 h 4419600"/>
              <a:gd name="connsiteX5" fmla="*/ 0 w 9880600"/>
              <a:gd name="connsiteY5" fmla="*/ 0 h 4419600"/>
              <a:gd name="connsiteX0" fmla="*/ 0 w 10611743"/>
              <a:gd name="connsiteY0" fmla="*/ 0 h 4419600"/>
              <a:gd name="connsiteX1" fmla="*/ 9880600 w 10611743"/>
              <a:gd name="connsiteY1" fmla="*/ 0 h 4419600"/>
              <a:gd name="connsiteX2" fmla="*/ 9878060 w 10611743"/>
              <a:gd name="connsiteY2" fmla="*/ 1714500 h 4419600"/>
              <a:gd name="connsiteX3" fmla="*/ 9878060 w 10611743"/>
              <a:gd name="connsiteY3" fmla="*/ 2118360 h 4419600"/>
              <a:gd name="connsiteX4" fmla="*/ 9880600 w 10611743"/>
              <a:gd name="connsiteY4" fmla="*/ 4419600 h 4419600"/>
              <a:gd name="connsiteX5" fmla="*/ 0 w 10611743"/>
              <a:gd name="connsiteY5" fmla="*/ 4419600 h 4419600"/>
              <a:gd name="connsiteX6" fmla="*/ 0 w 10611743"/>
              <a:gd name="connsiteY6" fmla="*/ 0 h 4419600"/>
              <a:gd name="connsiteX0" fmla="*/ 0 w 10611743"/>
              <a:gd name="connsiteY0" fmla="*/ 0 h 4419600"/>
              <a:gd name="connsiteX1" fmla="*/ 9880600 w 10611743"/>
              <a:gd name="connsiteY1" fmla="*/ 0 h 4419600"/>
              <a:gd name="connsiteX2" fmla="*/ 9878060 w 10611743"/>
              <a:gd name="connsiteY2" fmla="*/ 1714500 h 4419600"/>
              <a:gd name="connsiteX3" fmla="*/ 9878060 w 10611743"/>
              <a:gd name="connsiteY3" fmla="*/ 2118360 h 4419600"/>
              <a:gd name="connsiteX4" fmla="*/ 9880600 w 10611743"/>
              <a:gd name="connsiteY4" fmla="*/ 4419600 h 4419600"/>
              <a:gd name="connsiteX5" fmla="*/ 0 w 10611743"/>
              <a:gd name="connsiteY5" fmla="*/ 4419600 h 4419600"/>
              <a:gd name="connsiteX6" fmla="*/ 0 w 10611743"/>
              <a:gd name="connsiteY6" fmla="*/ 0 h 4419600"/>
              <a:gd name="connsiteX0" fmla="*/ 0 w 10611743"/>
              <a:gd name="connsiteY0" fmla="*/ 0 h 4419600"/>
              <a:gd name="connsiteX1" fmla="*/ 9880600 w 10611743"/>
              <a:gd name="connsiteY1" fmla="*/ 0 h 4419600"/>
              <a:gd name="connsiteX2" fmla="*/ 9878060 w 10611743"/>
              <a:gd name="connsiteY2" fmla="*/ 1714500 h 4419600"/>
              <a:gd name="connsiteX3" fmla="*/ 9878060 w 10611743"/>
              <a:gd name="connsiteY3" fmla="*/ 2118360 h 4419600"/>
              <a:gd name="connsiteX4" fmla="*/ 9880600 w 10611743"/>
              <a:gd name="connsiteY4" fmla="*/ 4419600 h 4419600"/>
              <a:gd name="connsiteX5" fmla="*/ 0 w 10611743"/>
              <a:gd name="connsiteY5" fmla="*/ 4419600 h 4419600"/>
              <a:gd name="connsiteX6" fmla="*/ 0 w 10611743"/>
              <a:gd name="connsiteY6" fmla="*/ 0 h 4419600"/>
              <a:gd name="connsiteX0" fmla="*/ 0 w 9880600"/>
              <a:gd name="connsiteY0" fmla="*/ 0 h 4419600"/>
              <a:gd name="connsiteX1" fmla="*/ 9880600 w 9880600"/>
              <a:gd name="connsiteY1" fmla="*/ 0 h 4419600"/>
              <a:gd name="connsiteX2" fmla="*/ 9878060 w 9880600"/>
              <a:gd name="connsiteY2" fmla="*/ 1714500 h 4419600"/>
              <a:gd name="connsiteX3" fmla="*/ 9878060 w 9880600"/>
              <a:gd name="connsiteY3" fmla="*/ 2118360 h 4419600"/>
              <a:gd name="connsiteX4" fmla="*/ 9880600 w 9880600"/>
              <a:gd name="connsiteY4" fmla="*/ 4419600 h 4419600"/>
              <a:gd name="connsiteX5" fmla="*/ 0 w 9880600"/>
              <a:gd name="connsiteY5" fmla="*/ 4419600 h 4419600"/>
              <a:gd name="connsiteX6" fmla="*/ 0 w 9880600"/>
              <a:gd name="connsiteY6" fmla="*/ 0 h 4419600"/>
              <a:gd name="connsiteX0" fmla="*/ 9878060 w 9969500"/>
              <a:gd name="connsiteY0" fmla="*/ 1714500 h 4419600"/>
              <a:gd name="connsiteX1" fmla="*/ 9878060 w 9969500"/>
              <a:gd name="connsiteY1" fmla="*/ 2118360 h 4419600"/>
              <a:gd name="connsiteX2" fmla="*/ 9880600 w 9969500"/>
              <a:gd name="connsiteY2" fmla="*/ 4419600 h 4419600"/>
              <a:gd name="connsiteX3" fmla="*/ 0 w 9969500"/>
              <a:gd name="connsiteY3" fmla="*/ 4419600 h 4419600"/>
              <a:gd name="connsiteX4" fmla="*/ 0 w 9969500"/>
              <a:gd name="connsiteY4" fmla="*/ 0 h 4419600"/>
              <a:gd name="connsiteX5" fmla="*/ 9880600 w 9969500"/>
              <a:gd name="connsiteY5" fmla="*/ 0 h 4419600"/>
              <a:gd name="connsiteX6" fmla="*/ 9969500 w 9969500"/>
              <a:gd name="connsiteY6" fmla="*/ 1805940 h 4419600"/>
              <a:gd name="connsiteX0" fmla="*/ 9878060 w 9969500"/>
              <a:gd name="connsiteY0" fmla="*/ 2118360 h 4419600"/>
              <a:gd name="connsiteX1" fmla="*/ 9880600 w 9969500"/>
              <a:gd name="connsiteY1" fmla="*/ 4419600 h 4419600"/>
              <a:gd name="connsiteX2" fmla="*/ 0 w 9969500"/>
              <a:gd name="connsiteY2" fmla="*/ 4419600 h 4419600"/>
              <a:gd name="connsiteX3" fmla="*/ 0 w 9969500"/>
              <a:gd name="connsiteY3" fmla="*/ 0 h 4419600"/>
              <a:gd name="connsiteX4" fmla="*/ 9880600 w 9969500"/>
              <a:gd name="connsiteY4" fmla="*/ 0 h 4419600"/>
              <a:gd name="connsiteX5" fmla="*/ 9969500 w 9969500"/>
              <a:gd name="connsiteY5" fmla="*/ 1805940 h 4419600"/>
              <a:gd name="connsiteX0" fmla="*/ 9878060 w 9880600"/>
              <a:gd name="connsiteY0" fmla="*/ 2118360 h 4419600"/>
              <a:gd name="connsiteX1" fmla="*/ 9880600 w 9880600"/>
              <a:gd name="connsiteY1" fmla="*/ 4419600 h 4419600"/>
              <a:gd name="connsiteX2" fmla="*/ 0 w 9880600"/>
              <a:gd name="connsiteY2" fmla="*/ 4419600 h 4419600"/>
              <a:gd name="connsiteX3" fmla="*/ 0 w 9880600"/>
              <a:gd name="connsiteY3" fmla="*/ 0 h 4419600"/>
              <a:gd name="connsiteX4" fmla="*/ 9880600 w 9880600"/>
              <a:gd name="connsiteY4" fmla="*/ 0 h 4419600"/>
              <a:gd name="connsiteX0" fmla="*/ 9878060 w 9880600"/>
              <a:gd name="connsiteY0" fmla="*/ 2118360 h 4419600"/>
              <a:gd name="connsiteX1" fmla="*/ 9880600 w 9880600"/>
              <a:gd name="connsiteY1" fmla="*/ 4419600 h 4419600"/>
              <a:gd name="connsiteX2" fmla="*/ 0 w 9880600"/>
              <a:gd name="connsiteY2" fmla="*/ 4419600 h 4419600"/>
              <a:gd name="connsiteX3" fmla="*/ 0 w 9880600"/>
              <a:gd name="connsiteY3" fmla="*/ 0 h 4419600"/>
              <a:gd name="connsiteX4" fmla="*/ 9880600 w 9880600"/>
              <a:gd name="connsiteY4" fmla="*/ 0 h 4419600"/>
              <a:gd name="connsiteX5" fmla="*/ 9878060 w 9880600"/>
              <a:gd name="connsiteY5" fmla="*/ 2118360 h 441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880600" h="4419600">
                <a:moveTo>
                  <a:pt x="9878060" y="2118360"/>
                </a:moveTo>
                <a:cubicBezTo>
                  <a:pt x="9878483" y="2569210"/>
                  <a:pt x="9872314" y="3350260"/>
                  <a:pt x="9880600" y="4419600"/>
                </a:cubicBezTo>
                <a:lnTo>
                  <a:pt x="0" y="4419600"/>
                </a:lnTo>
                <a:lnTo>
                  <a:pt x="0" y="0"/>
                </a:lnTo>
                <a:lnTo>
                  <a:pt x="9880600" y="0"/>
                </a:lnTo>
                <a:lnTo>
                  <a:pt x="9878060" y="2118360"/>
                </a:lnTo>
                <a:close/>
              </a:path>
            </a:pathLst>
          </a:custGeom>
          <a:noFill/>
          <a:ln>
            <a:solidFill>
              <a:srgbClr val="B2D2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3" name="PA_任意多边形 44">
            <a:extLst>
              <a:ext uri="{FF2B5EF4-FFF2-40B4-BE49-F238E27FC236}">
                <a16:creationId xmlns:a16="http://schemas.microsoft.com/office/drawing/2014/main" id="{758C6F72-6B6D-4B4A-A2C2-779B6EC7280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492045" y="3051723"/>
            <a:ext cx="2318658" cy="145526"/>
          </a:xfrm>
          <a:custGeom>
            <a:avLst/>
            <a:gdLst/>
            <a:ahLst/>
            <a:cxnLst/>
            <a:rect l="l" t="t" r="r" b="b"/>
            <a:pathLst>
              <a:path w="2318658" h="145526">
                <a:moveTo>
                  <a:pt x="2285514" y="50788"/>
                </a:moveTo>
                <a:cubicBezTo>
                  <a:pt x="2279382" y="50788"/>
                  <a:pt x="2273756" y="53400"/>
                  <a:pt x="2268635" y="58626"/>
                </a:cubicBezTo>
                <a:cubicBezTo>
                  <a:pt x="2263515" y="63851"/>
                  <a:pt x="2259682" y="71721"/>
                  <a:pt x="2257138" y="82237"/>
                </a:cubicBezTo>
                <a:lnTo>
                  <a:pt x="2304985" y="82237"/>
                </a:lnTo>
                <a:lnTo>
                  <a:pt x="2304985" y="78613"/>
                </a:lnTo>
                <a:cubicBezTo>
                  <a:pt x="2304985" y="69337"/>
                  <a:pt x="2303158" y="62381"/>
                  <a:pt x="2299506" y="57744"/>
                </a:cubicBezTo>
                <a:cubicBezTo>
                  <a:pt x="2295853" y="53106"/>
                  <a:pt x="2291189" y="50788"/>
                  <a:pt x="2285514" y="50788"/>
                </a:cubicBezTo>
                <a:close/>
                <a:moveTo>
                  <a:pt x="1847301" y="50788"/>
                </a:moveTo>
                <a:cubicBezTo>
                  <a:pt x="1842288" y="50788"/>
                  <a:pt x="1837420" y="52643"/>
                  <a:pt x="1832700" y="56355"/>
                </a:cubicBezTo>
                <a:cubicBezTo>
                  <a:pt x="1827979" y="60066"/>
                  <a:pt x="1824007" y="66203"/>
                  <a:pt x="1820784" y="74765"/>
                </a:cubicBezTo>
                <a:cubicBezTo>
                  <a:pt x="1817561" y="83328"/>
                  <a:pt x="1815950" y="92427"/>
                  <a:pt x="1815950" y="102064"/>
                </a:cubicBezTo>
                <a:cubicBezTo>
                  <a:pt x="1815950" y="111896"/>
                  <a:pt x="1817903" y="119318"/>
                  <a:pt x="1821810" y="124332"/>
                </a:cubicBezTo>
                <a:cubicBezTo>
                  <a:pt x="1825717" y="129346"/>
                  <a:pt x="1830600" y="131853"/>
                  <a:pt x="1836460" y="131853"/>
                </a:cubicBezTo>
                <a:cubicBezTo>
                  <a:pt x="1841083" y="131853"/>
                  <a:pt x="1845706" y="129981"/>
                  <a:pt x="1850329" y="126237"/>
                </a:cubicBezTo>
                <a:cubicBezTo>
                  <a:pt x="1854952" y="122493"/>
                  <a:pt x="1858989" y="116291"/>
                  <a:pt x="1862440" y="107631"/>
                </a:cubicBezTo>
                <a:cubicBezTo>
                  <a:pt x="1865891" y="98971"/>
                  <a:pt x="1867616" y="90083"/>
                  <a:pt x="1867616" y="80967"/>
                </a:cubicBezTo>
                <a:cubicBezTo>
                  <a:pt x="1867616" y="71070"/>
                  <a:pt x="1865663" y="63566"/>
                  <a:pt x="1861756" y="58455"/>
                </a:cubicBezTo>
                <a:cubicBezTo>
                  <a:pt x="1857849" y="53343"/>
                  <a:pt x="1853031" y="50788"/>
                  <a:pt x="1847301" y="50788"/>
                </a:cubicBezTo>
                <a:close/>
                <a:moveTo>
                  <a:pt x="1256814" y="50788"/>
                </a:moveTo>
                <a:cubicBezTo>
                  <a:pt x="1250682" y="50788"/>
                  <a:pt x="1245056" y="53400"/>
                  <a:pt x="1239935" y="58626"/>
                </a:cubicBezTo>
                <a:cubicBezTo>
                  <a:pt x="1234815" y="63851"/>
                  <a:pt x="1230982" y="71721"/>
                  <a:pt x="1228438" y="82237"/>
                </a:cubicBezTo>
                <a:lnTo>
                  <a:pt x="1276285" y="82237"/>
                </a:lnTo>
                <a:lnTo>
                  <a:pt x="1276285" y="78613"/>
                </a:lnTo>
                <a:cubicBezTo>
                  <a:pt x="1276285" y="69337"/>
                  <a:pt x="1274458" y="62381"/>
                  <a:pt x="1270805" y="57744"/>
                </a:cubicBezTo>
                <a:cubicBezTo>
                  <a:pt x="1267153" y="53106"/>
                  <a:pt x="1262489" y="50788"/>
                  <a:pt x="1256814" y="50788"/>
                </a:cubicBezTo>
                <a:close/>
                <a:moveTo>
                  <a:pt x="628164" y="50788"/>
                </a:moveTo>
                <a:cubicBezTo>
                  <a:pt x="622032" y="50788"/>
                  <a:pt x="616406" y="53400"/>
                  <a:pt x="611285" y="58626"/>
                </a:cubicBezTo>
                <a:cubicBezTo>
                  <a:pt x="606165" y="63851"/>
                  <a:pt x="602332" y="71721"/>
                  <a:pt x="599788" y="82237"/>
                </a:cubicBezTo>
                <a:lnTo>
                  <a:pt x="647635" y="82237"/>
                </a:lnTo>
                <a:lnTo>
                  <a:pt x="647635" y="78613"/>
                </a:lnTo>
                <a:cubicBezTo>
                  <a:pt x="647635" y="69337"/>
                  <a:pt x="645808" y="62381"/>
                  <a:pt x="642155" y="57744"/>
                </a:cubicBezTo>
                <a:cubicBezTo>
                  <a:pt x="638503" y="53106"/>
                  <a:pt x="633839" y="50788"/>
                  <a:pt x="628164" y="50788"/>
                </a:cubicBezTo>
                <a:close/>
                <a:moveTo>
                  <a:pt x="266214" y="50788"/>
                </a:moveTo>
                <a:cubicBezTo>
                  <a:pt x="260082" y="50788"/>
                  <a:pt x="254456" y="53400"/>
                  <a:pt x="249335" y="58626"/>
                </a:cubicBezTo>
                <a:cubicBezTo>
                  <a:pt x="244215" y="63851"/>
                  <a:pt x="240382" y="71721"/>
                  <a:pt x="237838" y="82237"/>
                </a:cubicBezTo>
                <a:lnTo>
                  <a:pt x="285685" y="82237"/>
                </a:lnTo>
                <a:lnTo>
                  <a:pt x="285685" y="78613"/>
                </a:lnTo>
                <a:cubicBezTo>
                  <a:pt x="285685" y="69337"/>
                  <a:pt x="283858" y="62381"/>
                  <a:pt x="280205" y="57744"/>
                </a:cubicBezTo>
                <a:cubicBezTo>
                  <a:pt x="276552" y="53106"/>
                  <a:pt x="271889" y="50788"/>
                  <a:pt x="266214" y="50788"/>
                </a:cubicBezTo>
                <a:close/>
                <a:moveTo>
                  <a:pt x="996460" y="39458"/>
                </a:moveTo>
                <a:lnTo>
                  <a:pt x="1010329" y="39458"/>
                </a:lnTo>
                <a:lnTo>
                  <a:pt x="1014236" y="86046"/>
                </a:lnTo>
                <a:cubicBezTo>
                  <a:pt x="1015147" y="97311"/>
                  <a:pt x="1015798" y="109975"/>
                  <a:pt x="1016189" y="124039"/>
                </a:cubicBezTo>
                <a:cubicBezTo>
                  <a:pt x="1018794" y="113686"/>
                  <a:pt x="1021952" y="103529"/>
                  <a:pt x="1025663" y="93567"/>
                </a:cubicBezTo>
                <a:lnTo>
                  <a:pt x="1045880" y="39458"/>
                </a:lnTo>
                <a:lnTo>
                  <a:pt x="1061683" y="39458"/>
                </a:lnTo>
                <a:lnTo>
                  <a:pt x="1064530" y="91320"/>
                </a:lnTo>
                <a:cubicBezTo>
                  <a:pt x="1064923" y="98678"/>
                  <a:pt x="1065185" y="109194"/>
                  <a:pt x="1065316" y="122867"/>
                </a:cubicBezTo>
                <a:cubicBezTo>
                  <a:pt x="1067986" y="114077"/>
                  <a:pt x="1072316" y="101966"/>
                  <a:pt x="1078306" y="86534"/>
                </a:cubicBezTo>
                <a:lnTo>
                  <a:pt x="1096570" y="39458"/>
                </a:lnTo>
                <a:lnTo>
                  <a:pt x="1111123" y="39458"/>
                </a:lnTo>
                <a:lnTo>
                  <a:pt x="1069544" y="143182"/>
                </a:lnTo>
                <a:lnTo>
                  <a:pt x="1054475" y="143182"/>
                </a:lnTo>
                <a:lnTo>
                  <a:pt x="1051350" y="82335"/>
                </a:lnTo>
                <a:cubicBezTo>
                  <a:pt x="1051089" y="78102"/>
                  <a:pt x="1050927" y="70745"/>
                  <a:pt x="1050861" y="60262"/>
                </a:cubicBezTo>
                <a:cubicBezTo>
                  <a:pt x="1048650" y="67294"/>
                  <a:pt x="1046048" y="74814"/>
                  <a:pt x="1043056" y="82823"/>
                </a:cubicBezTo>
                <a:lnTo>
                  <a:pt x="1020613" y="143182"/>
                </a:lnTo>
                <a:lnTo>
                  <a:pt x="1005406" y="143182"/>
                </a:lnTo>
                <a:close/>
                <a:moveTo>
                  <a:pt x="2285256" y="37114"/>
                </a:moveTo>
                <a:cubicBezTo>
                  <a:pt x="2295088" y="37114"/>
                  <a:pt x="2303113" y="40858"/>
                  <a:pt x="2309331" y="48346"/>
                </a:cubicBezTo>
                <a:cubicBezTo>
                  <a:pt x="2315549" y="55834"/>
                  <a:pt x="2318658" y="66415"/>
                  <a:pt x="2318658" y="80088"/>
                </a:cubicBezTo>
                <a:cubicBezTo>
                  <a:pt x="2318658" y="85167"/>
                  <a:pt x="2318303" y="90376"/>
                  <a:pt x="2317592" y="95715"/>
                </a:cubicBezTo>
                <a:lnTo>
                  <a:pt x="2254785" y="95715"/>
                </a:lnTo>
                <a:cubicBezTo>
                  <a:pt x="2254588" y="97793"/>
                  <a:pt x="2254490" y="99643"/>
                  <a:pt x="2254490" y="101267"/>
                </a:cubicBezTo>
                <a:cubicBezTo>
                  <a:pt x="2254490" y="111006"/>
                  <a:pt x="2256354" y="118392"/>
                  <a:pt x="2260082" y="123425"/>
                </a:cubicBezTo>
                <a:cubicBezTo>
                  <a:pt x="2263809" y="128457"/>
                  <a:pt x="2268289" y="130974"/>
                  <a:pt x="2273520" y="130974"/>
                </a:cubicBezTo>
                <a:cubicBezTo>
                  <a:pt x="2278490" y="130974"/>
                  <a:pt x="2283379" y="128996"/>
                  <a:pt x="2288186" y="125041"/>
                </a:cubicBezTo>
                <a:cubicBezTo>
                  <a:pt x="2292993" y="121086"/>
                  <a:pt x="2296737" y="115380"/>
                  <a:pt x="2299418" y="107924"/>
                </a:cubicBezTo>
                <a:lnTo>
                  <a:pt x="2313580" y="109682"/>
                </a:lnTo>
                <a:cubicBezTo>
                  <a:pt x="2311233" y="119774"/>
                  <a:pt x="2305789" y="128564"/>
                  <a:pt x="2297248" y="136052"/>
                </a:cubicBezTo>
                <a:cubicBezTo>
                  <a:pt x="2290141" y="142368"/>
                  <a:pt x="2282219" y="145526"/>
                  <a:pt x="2273482" y="145526"/>
                </a:cubicBezTo>
                <a:cubicBezTo>
                  <a:pt x="2267288" y="145526"/>
                  <a:pt x="2261649" y="143850"/>
                  <a:pt x="2256563" y="140496"/>
                </a:cubicBezTo>
                <a:cubicBezTo>
                  <a:pt x="2251478" y="137143"/>
                  <a:pt x="2247436" y="132129"/>
                  <a:pt x="2244437" y="125455"/>
                </a:cubicBezTo>
                <a:cubicBezTo>
                  <a:pt x="2241437" y="118781"/>
                  <a:pt x="2239938" y="110821"/>
                  <a:pt x="2239938" y="101575"/>
                </a:cubicBezTo>
                <a:cubicBezTo>
                  <a:pt x="2239938" y="89399"/>
                  <a:pt x="2242233" y="78037"/>
                  <a:pt x="2246823" y="67489"/>
                </a:cubicBezTo>
                <a:cubicBezTo>
                  <a:pt x="2251414" y="56941"/>
                  <a:pt x="2257030" y="49241"/>
                  <a:pt x="2263671" y="44390"/>
                </a:cubicBezTo>
                <a:cubicBezTo>
                  <a:pt x="2270313" y="39540"/>
                  <a:pt x="2277507" y="37114"/>
                  <a:pt x="2285256" y="37114"/>
                </a:cubicBezTo>
                <a:close/>
                <a:moveTo>
                  <a:pt x="2056626" y="37114"/>
                </a:moveTo>
                <a:cubicBezTo>
                  <a:pt x="2061893" y="37114"/>
                  <a:pt x="2066337" y="38775"/>
                  <a:pt x="2069959" y="42095"/>
                </a:cubicBezTo>
                <a:cubicBezTo>
                  <a:pt x="2073580" y="45416"/>
                  <a:pt x="2075983" y="50234"/>
                  <a:pt x="2077168" y="56550"/>
                </a:cubicBezTo>
                <a:cubicBezTo>
                  <a:pt x="2081470" y="50039"/>
                  <a:pt x="2086032" y="45172"/>
                  <a:pt x="2090856" y="41949"/>
                </a:cubicBezTo>
                <a:cubicBezTo>
                  <a:pt x="2095679" y="38726"/>
                  <a:pt x="2100731" y="37114"/>
                  <a:pt x="2106011" y="37114"/>
                </a:cubicBezTo>
                <a:cubicBezTo>
                  <a:pt x="2112724" y="37114"/>
                  <a:pt x="2117954" y="39110"/>
                  <a:pt x="2121702" y="43102"/>
                </a:cubicBezTo>
                <a:cubicBezTo>
                  <a:pt x="2125450" y="47095"/>
                  <a:pt x="2127324" y="52887"/>
                  <a:pt x="2127324" y="60478"/>
                </a:cubicBezTo>
                <a:cubicBezTo>
                  <a:pt x="2127324" y="63794"/>
                  <a:pt x="2126645" y="69126"/>
                  <a:pt x="2125285" y="76473"/>
                </a:cubicBezTo>
                <a:lnTo>
                  <a:pt x="2113362" y="143182"/>
                </a:lnTo>
                <a:lnTo>
                  <a:pt x="2098797" y="143182"/>
                </a:lnTo>
                <a:lnTo>
                  <a:pt x="2111075" y="74619"/>
                </a:lnTo>
                <a:cubicBezTo>
                  <a:pt x="2112098" y="69019"/>
                  <a:pt x="2112610" y="64982"/>
                  <a:pt x="2112610" y="62508"/>
                </a:cubicBezTo>
                <a:cubicBezTo>
                  <a:pt x="2112610" y="58992"/>
                  <a:pt x="2111697" y="56306"/>
                  <a:pt x="2109870" y="54450"/>
                </a:cubicBezTo>
                <a:cubicBezTo>
                  <a:pt x="2108043" y="52595"/>
                  <a:pt x="2105597" y="51667"/>
                  <a:pt x="2102530" y="51667"/>
                </a:cubicBezTo>
                <a:cubicBezTo>
                  <a:pt x="2098485" y="51667"/>
                  <a:pt x="2094244" y="53148"/>
                  <a:pt x="2089807" y="56111"/>
                </a:cubicBezTo>
                <a:cubicBezTo>
                  <a:pt x="2085371" y="59073"/>
                  <a:pt x="2081831" y="63143"/>
                  <a:pt x="2079189" y="68319"/>
                </a:cubicBezTo>
                <a:cubicBezTo>
                  <a:pt x="2076547" y="73496"/>
                  <a:pt x="2074203" y="81684"/>
                  <a:pt x="2072158" y="92883"/>
                </a:cubicBezTo>
                <a:lnTo>
                  <a:pt x="2063161" y="143182"/>
                </a:lnTo>
                <a:lnTo>
                  <a:pt x="2048596" y="143182"/>
                </a:lnTo>
                <a:lnTo>
                  <a:pt x="2061027" y="73154"/>
                </a:lnTo>
                <a:cubicBezTo>
                  <a:pt x="2061903" y="68401"/>
                  <a:pt x="2062341" y="64982"/>
                  <a:pt x="2062341" y="62899"/>
                </a:cubicBezTo>
                <a:cubicBezTo>
                  <a:pt x="2062341" y="59448"/>
                  <a:pt x="2061437" y="56713"/>
                  <a:pt x="2059628" y="54695"/>
                </a:cubicBezTo>
                <a:cubicBezTo>
                  <a:pt x="2057820" y="52676"/>
                  <a:pt x="2055567" y="51667"/>
                  <a:pt x="2052870" y="51667"/>
                </a:cubicBezTo>
                <a:cubicBezTo>
                  <a:pt x="2046360" y="51667"/>
                  <a:pt x="2040195" y="54939"/>
                  <a:pt x="2034374" y="61482"/>
                </a:cubicBezTo>
                <a:cubicBezTo>
                  <a:pt x="2028554" y="68026"/>
                  <a:pt x="2024343" y="78916"/>
                  <a:pt x="2021742" y="94153"/>
                </a:cubicBezTo>
                <a:lnTo>
                  <a:pt x="2013252" y="143182"/>
                </a:lnTo>
                <a:lnTo>
                  <a:pt x="1998687" y="143182"/>
                </a:lnTo>
                <a:lnTo>
                  <a:pt x="2016446" y="39458"/>
                </a:lnTo>
                <a:lnTo>
                  <a:pt x="2031011" y="39458"/>
                </a:lnTo>
                <a:lnTo>
                  <a:pt x="2028084" y="56550"/>
                </a:lnTo>
                <a:cubicBezTo>
                  <a:pt x="2033747" y="48867"/>
                  <a:pt x="2038718" y="43707"/>
                  <a:pt x="2042997" y="41070"/>
                </a:cubicBezTo>
                <a:cubicBezTo>
                  <a:pt x="2047277" y="38433"/>
                  <a:pt x="2051820" y="37114"/>
                  <a:pt x="2056626" y="37114"/>
                </a:cubicBezTo>
                <a:close/>
                <a:moveTo>
                  <a:pt x="1847790" y="37114"/>
                </a:moveTo>
                <a:cubicBezTo>
                  <a:pt x="1857687" y="37114"/>
                  <a:pt x="1865858" y="40907"/>
                  <a:pt x="1872304" y="48493"/>
                </a:cubicBezTo>
                <a:cubicBezTo>
                  <a:pt x="1878750" y="56078"/>
                  <a:pt x="1881974" y="66871"/>
                  <a:pt x="1881974" y="80870"/>
                </a:cubicBezTo>
                <a:cubicBezTo>
                  <a:pt x="1881974" y="93697"/>
                  <a:pt x="1879776" y="105157"/>
                  <a:pt x="1875381" y="115249"/>
                </a:cubicBezTo>
                <a:cubicBezTo>
                  <a:pt x="1870986" y="125341"/>
                  <a:pt x="1865289" y="132911"/>
                  <a:pt x="1858289" y="137957"/>
                </a:cubicBezTo>
                <a:cubicBezTo>
                  <a:pt x="1851289" y="143003"/>
                  <a:pt x="1843948" y="145526"/>
                  <a:pt x="1836265" y="145526"/>
                </a:cubicBezTo>
                <a:cubicBezTo>
                  <a:pt x="1826172" y="145526"/>
                  <a:pt x="1817838" y="141798"/>
                  <a:pt x="1811262" y="134343"/>
                </a:cubicBezTo>
                <a:cubicBezTo>
                  <a:pt x="1804685" y="126888"/>
                  <a:pt x="1801397" y="116714"/>
                  <a:pt x="1801397" y="103822"/>
                </a:cubicBezTo>
                <a:cubicBezTo>
                  <a:pt x="1801397" y="85135"/>
                  <a:pt x="1805597" y="69345"/>
                  <a:pt x="1813996" y="56453"/>
                </a:cubicBezTo>
                <a:cubicBezTo>
                  <a:pt x="1822396" y="43560"/>
                  <a:pt x="1833660" y="37114"/>
                  <a:pt x="1847790" y="37114"/>
                </a:cubicBezTo>
                <a:close/>
                <a:moveTo>
                  <a:pt x="1666522" y="37114"/>
                </a:moveTo>
                <a:cubicBezTo>
                  <a:pt x="1675247" y="37114"/>
                  <a:pt x="1682376" y="40174"/>
                  <a:pt x="1687911" y="46295"/>
                </a:cubicBezTo>
                <a:cubicBezTo>
                  <a:pt x="1693446" y="52416"/>
                  <a:pt x="1696180" y="60815"/>
                  <a:pt x="1696115" y="71493"/>
                </a:cubicBezTo>
                <a:lnTo>
                  <a:pt x="1681856" y="72665"/>
                </a:lnTo>
                <a:cubicBezTo>
                  <a:pt x="1681856" y="65894"/>
                  <a:pt x="1680273" y="60701"/>
                  <a:pt x="1677109" y="57087"/>
                </a:cubicBezTo>
                <a:cubicBezTo>
                  <a:pt x="1673944" y="53474"/>
                  <a:pt x="1670045" y="51667"/>
                  <a:pt x="1665412" y="51667"/>
                </a:cubicBezTo>
                <a:cubicBezTo>
                  <a:pt x="1660257" y="51667"/>
                  <a:pt x="1655608" y="53376"/>
                  <a:pt x="1651464" y="56794"/>
                </a:cubicBezTo>
                <a:cubicBezTo>
                  <a:pt x="1647321" y="60213"/>
                  <a:pt x="1643732" y="66529"/>
                  <a:pt x="1640698" y="75742"/>
                </a:cubicBezTo>
                <a:cubicBezTo>
                  <a:pt x="1637664" y="84955"/>
                  <a:pt x="1636147" y="95162"/>
                  <a:pt x="1636147" y="106361"/>
                </a:cubicBezTo>
                <a:cubicBezTo>
                  <a:pt x="1636147" y="114695"/>
                  <a:pt x="1637799" y="121028"/>
                  <a:pt x="1641102" y="125358"/>
                </a:cubicBezTo>
                <a:cubicBezTo>
                  <a:pt x="1644406" y="129688"/>
                  <a:pt x="1648349" y="131853"/>
                  <a:pt x="1652929" y="131853"/>
                </a:cubicBezTo>
                <a:cubicBezTo>
                  <a:pt x="1657639" y="131853"/>
                  <a:pt x="1662154" y="129671"/>
                  <a:pt x="1666473" y="125309"/>
                </a:cubicBezTo>
                <a:cubicBezTo>
                  <a:pt x="1670792" y="120946"/>
                  <a:pt x="1674161" y="114305"/>
                  <a:pt x="1676581" y="105384"/>
                </a:cubicBezTo>
                <a:lnTo>
                  <a:pt x="1691036" y="107240"/>
                </a:lnTo>
                <a:cubicBezTo>
                  <a:pt x="1687390" y="120197"/>
                  <a:pt x="1682181" y="129818"/>
                  <a:pt x="1675409" y="136101"/>
                </a:cubicBezTo>
                <a:cubicBezTo>
                  <a:pt x="1668638" y="142384"/>
                  <a:pt x="1661085" y="145526"/>
                  <a:pt x="1652750" y="145526"/>
                </a:cubicBezTo>
                <a:cubicBezTo>
                  <a:pt x="1643765" y="145526"/>
                  <a:pt x="1636326" y="141978"/>
                  <a:pt x="1630433" y="134880"/>
                </a:cubicBezTo>
                <a:cubicBezTo>
                  <a:pt x="1624540" y="127783"/>
                  <a:pt x="1621594" y="117495"/>
                  <a:pt x="1621594" y="104017"/>
                </a:cubicBezTo>
                <a:cubicBezTo>
                  <a:pt x="1621594" y="90799"/>
                  <a:pt x="1623759" y="78786"/>
                  <a:pt x="1628089" y="67977"/>
                </a:cubicBezTo>
                <a:cubicBezTo>
                  <a:pt x="1632419" y="57169"/>
                  <a:pt x="1637888" y="49323"/>
                  <a:pt x="1644497" y="44439"/>
                </a:cubicBezTo>
                <a:cubicBezTo>
                  <a:pt x="1651106" y="39556"/>
                  <a:pt x="1658448" y="37114"/>
                  <a:pt x="1666522" y="37114"/>
                </a:cubicBezTo>
                <a:close/>
                <a:moveTo>
                  <a:pt x="1256556" y="37114"/>
                </a:moveTo>
                <a:cubicBezTo>
                  <a:pt x="1266388" y="37114"/>
                  <a:pt x="1274413" y="40858"/>
                  <a:pt x="1280631" y="48346"/>
                </a:cubicBezTo>
                <a:cubicBezTo>
                  <a:pt x="1286849" y="55834"/>
                  <a:pt x="1289959" y="66415"/>
                  <a:pt x="1289959" y="80088"/>
                </a:cubicBezTo>
                <a:cubicBezTo>
                  <a:pt x="1289959" y="85167"/>
                  <a:pt x="1289603" y="90376"/>
                  <a:pt x="1288892" y="95715"/>
                </a:cubicBezTo>
                <a:lnTo>
                  <a:pt x="1226085" y="95715"/>
                </a:lnTo>
                <a:cubicBezTo>
                  <a:pt x="1225888" y="97793"/>
                  <a:pt x="1225790" y="99643"/>
                  <a:pt x="1225790" y="101267"/>
                </a:cubicBezTo>
                <a:cubicBezTo>
                  <a:pt x="1225790" y="111006"/>
                  <a:pt x="1227654" y="118392"/>
                  <a:pt x="1231382" y="123425"/>
                </a:cubicBezTo>
                <a:cubicBezTo>
                  <a:pt x="1235110" y="128457"/>
                  <a:pt x="1239589" y="130974"/>
                  <a:pt x="1244820" y="130974"/>
                </a:cubicBezTo>
                <a:cubicBezTo>
                  <a:pt x="1249790" y="130974"/>
                  <a:pt x="1254679" y="128996"/>
                  <a:pt x="1259486" y="125041"/>
                </a:cubicBezTo>
                <a:cubicBezTo>
                  <a:pt x="1264293" y="121086"/>
                  <a:pt x="1268037" y="115380"/>
                  <a:pt x="1270718" y="107924"/>
                </a:cubicBezTo>
                <a:lnTo>
                  <a:pt x="1284880" y="109682"/>
                </a:lnTo>
                <a:cubicBezTo>
                  <a:pt x="1282533" y="119774"/>
                  <a:pt x="1277089" y="128564"/>
                  <a:pt x="1268548" y="136052"/>
                </a:cubicBezTo>
                <a:cubicBezTo>
                  <a:pt x="1261441" y="142368"/>
                  <a:pt x="1253519" y="145526"/>
                  <a:pt x="1244782" y="145526"/>
                </a:cubicBezTo>
                <a:cubicBezTo>
                  <a:pt x="1238588" y="145526"/>
                  <a:pt x="1232949" y="143850"/>
                  <a:pt x="1227863" y="140496"/>
                </a:cubicBezTo>
                <a:cubicBezTo>
                  <a:pt x="1222778" y="137143"/>
                  <a:pt x="1218736" y="132129"/>
                  <a:pt x="1215737" y="125455"/>
                </a:cubicBezTo>
                <a:cubicBezTo>
                  <a:pt x="1212737" y="118781"/>
                  <a:pt x="1211238" y="110821"/>
                  <a:pt x="1211238" y="101575"/>
                </a:cubicBezTo>
                <a:cubicBezTo>
                  <a:pt x="1211238" y="89399"/>
                  <a:pt x="1213533" y="78037"/>
                  <a:pt x="1218123" y="67489"/>
                </a:cubicBezTo>
                <a:cubicBezTo>
                  <a:pt x="1222714" y="56941"/>
                  <a:pt x="1228330" y="49241"/>
                  <a:pt x="1234971" y="44390"/>
                </a:cubicBezTo>
                <a:cubicBezTo>
                  <a:pt x="1241613" y="39540"/>
                  <a:pt x="1248808" y="37114"/>
                  <a:pt x="1256556" y="37114"/>
                </a:cubicBezTo>
                <a:close/>
                <a:moveTo>
                  <a:pt x="627906" y="37114"/>
                </a:moveTo>
                <a:cubicBezTo>
                  <a:pt x="637738" y="37114"/>
                  <a:pt x="645763" y="40858"/>
                  <a:pt x="651981" y="48346"/>
                </a:cubicBezTo>
                <a:cubicBezTo>
                  <a:pt x="658199" y="55834"/>
                  <a:pt x="661308" y="66415"/>
                  <a:pt x="661308" y="80088"/>
                </a:cubicBezTo>
                <a:cubicBezTo>
                  <a:pt x="661308" y="85167"/>
                  <a:pt x="660953" y="90376"/>
                  <a:pt x="660242" y="95715"/>
                </a:cubicBezTo>
                <a:lnTo>
                  <a:pt x="597435" y="95715"/>
                </a:lnTo>
                <a:cubicBezTo>
                  <a:pt x="597238" y="97793"/>
                  <a:pt x="597140" y="99643"/>
                  <a:pt x="597140" y="101267"/>
                </a:cubicBezTo>
                <a:cubicBezTo>
                  <a:pt x="597140" y="111006"/>
                  <a:pt x="599004" y="118392"/>
                  <a:pt x="602732" y="123425"/>
                </a:cubicBezTo>
                <a:cubicBezTo>
                  <a:pt x="606459" y="128457"/>
                  <a:pt x="610939" y="130974"/>
                  <a:pt x="616170" y="130974"/>
                </a:cubicBezTo>
                <a:cubicBezTo>
                  <a:pt x="621140" y="130974"/>
                  <a:pt x="626029" y="128996"/>
                  <a:pt x="630836" y="125041"/>
                </a:cubicBezTo>
                <a:cubicBezTo>
                  <a:pt x="635643" y="121086"/>
                  <a:pt x="639387" y="115380"/>
                  <a:pt x="642068" y="107924"/>
                </a:cubicBezTo>
                <a:lnTo>
                  <a:pt x="656230" y="109682"/>
                </a:lnTo>
                <a:cubicBezTo>
                  <a:pt x="653883" y="119774"/>
                  <a:pt x="648439" y="128564"/>
                  <a:pt x="639898" y="136052"/>
                </a:cubicBezTo>
                <a:cubicBezTo>
                  <a:pt x="632791" y="142368"/>
                  <a:pt x="624869" y="145526"/>
                  <a:pt x="616132" y="145526"/>
                </a:cubicBezTo>
                <a:cubicBezTo>
                  <a:pt x="609938" y="145526"/>
                  <a:pt x="604299" y="143850"/>
                  <a:pt x="599213" y="140496"/>
                </a:cubicBezTo>
                <a:cubicBezTo>
                  <a:pt x="594128" y="137143"/>
                  <a:pt x="590086" y="132129"/>
                  <a:pt x="587086" y="125455"/>
                </a:cubicBezTo>
                <a:cubicBezTo>
                  <a:pt x="584087" y="118781"/>
                  <a:pt x="582588" y="110821"/>
                  <a:pt x="582588" y="101575"/>
                </a:cubicBezTo>
                <a:cubicBezTo>
                  <a:pt x="582588" y="89399"/>
                  <a:pt x="584883" y="78037"/>
                  <a:pt x="589473" y="67489"/>
                </a:cubicBezTo>
                <a:cubicBezTo>
                  <a:pt x="594064" y="56941"/>
                  <a:pt x="599680" y="49241"/>
                  <a:pt x="606321" y="44390"/>
                </a:cubicBezTo>
                <a:cubicBezTo>
                  <a:pt x="612963" y="39540"/>
                  <a:pt x="620157" y="37114"/>
                  <a:pt x="627906" y="37114"/>
                </a:cubicBezTo>
                <a:close/>
                <a:moveTo>
                  <a:pt x="470416" y="37114"/>
                </a:moveTo>
                <a:cubicBezTo>
                  <a:pt x="473334" y="37114"/>
                  <a:pt x="476902" y="38384"/>
                  <a:pt x="481119" y="40923"/>
                </a:cubicBezTo>
                <a:lnTo>
                  <a:pt x="475169" y="57332"/>
                </a:lnTo>
                <a:cubicBezTo>
                  <a:pt x="472639" y="55118"/>
                  <a:pt x="469980" y="54011"/>
                  <a:pt x="467191" y="54011"/>
                </a:cubicBezTo>
                <a:cubicBezTo>
                  <a:pt x="461872" y="54011"/>
                  <a:pt x="456569" y="57511"/>
                  <a:pt x="451282" y="64510"/>
                </a:cubicBezTo>
                <a:cubicBezTo>
                  <a:pt x="445996" y="71510"/>
                  <a:pt x="441849" y="83865"/>
                  <a:pt x="438841" y="101575"/>
                </a:cubicBezTo>
                <a:lnTo>
                  <a:pt x="431585" y="143182"/>
                </a:lnTo>
                <a:lnTo>
                  <a:pt x="417812" y="143182"/>
                </a:lnTo>
                <a:lnTo>
                  <a:pt x="435571" y="39458"/>
                </a:lnTo>
                <a:lnTo>
                  <a:pt x="448451" y="39458"/>
                </a:lnTo>
                <a:lnTo>
                  <a:pt x="444823" y="60652"/>
                </a:lnTo>
                <a:cubicBezTo>
                  <a:pt x="453322" y="44960"/>
                  <a:pt x="461852" y="37114"/>
                  <a:pt x="470416" y="37114"/>
                </a:cubicBezTo>
                <a:close/>
                <a:moveTo>
                  <a:pt x="265956" y="37114"/>
                </a:moveTo>
                <a:cubicBezTo>
                  <a:pt x="275788" y="37114"/>
                  <a:pt x="283813" y="40858"/>
                  <a:pt x="290031" y="48346"/>
                </a:cubicBezTo>
                <a:cubicBezTo>
                  <a:pt x="296249" y="55834"/>
                  <a:pt x="299358" y="66415"/>
                  <a:pt x="299358" y="80088"/>
                </a:cubicBezTo>
                <a:cubicBezTo>
                  <a:pt x="299358" y="85167"/>
                  <a:pt x="299003" y="90376"/>
                  <a:pt x="298292" y="95715"/>
                </a:cubicBezTo>
                <a:lnTo>
                  <a:pt x="235485" y="95715"/>
                </a:lnTo>
                <a:cubicBezTo>
                  <a:pt x="235288" y="97793"/>
                  <a:pt x="235190" y="99643"/>
                  <a:pt x="235190" y="101267"/>
                </a:cubicBezTo>
                <a:cubicBezTo>
                  <a:pt x="235190" y="111006"/>
                  <a:pt x="237054" y="118392"/>
                  <a:pt x="240782" y="123425"/>
                </a:cubicBezTo>
                <a:cubicBezTo>
                  <a:pt x="244509" y="128457"/>
                  <a:pt x="248989" y="130974"/>
                  <a:pt x="254220" y="130974"/>
                </a:cubicBezTo>
                <a:cubicBezTo>
                  <a:pt x="259190" y="130974"/>
                  <a:pt x="264079" y="128996"/>
                  <a:pt x="268886" y="125041"/>
                </a:cubicBezTo>
                <a:cubicBezTo>
                  <a:pt x="273693" y="121086"/>
                  <a:pt x="277437" y="115380"/>
                  <a:pt x="280118" y="107924"/>
                </a:cubicBezTo>
                <a:lnTo>
                  <a:pt x="294280" y="109682"/>
                </a:lnTo>
                <a:cubicBezTo>
                  <a:pt x="291932" y="119774"/>
                  <a:pt x="286488" y="128564"/>
                  <a:pt x="277948" y="136052"/>
                </a:cubicBezTo>
                <a:cubicBezTo>
                  <a:pt x="270841" y="142368"/>
                  <a:pt x="262919" y="145526"/>
                  <a:pt x="254182" y="145526"/>
                </a:cubicBezTo>
                <a:cubicBezTo>
                  <a:pt x="247988" y="145526"/>
                  <a:pt x="242349" y="143850"/>
                  <a:pt x="237263" y="140496"/>
                </a:cubicBezTo>
                <a:cubicBezTo>
                  <a:pt x="232178" y="137143"/>
                  <a:pt x="228136" y="132129"/>
                  <a:pt x="225136" y="125455"/>
                </a:cubicBezTo>
                <a:cubicBezTo>
                  <a:pt x="222137" y="118781"/>
                  <a:pt x="220638" y="110821"/>
                  <a:pt x="220638" y="101575"/>
                </a:cubicBezTo>
                <a:cubicBezTo>
                  <a:pt x="220638" y="89399"/>
                  <a:pt x="222933" y="78037"/>
                  <a:pt x="227523" y="67489"/>
                </a:cubicBezTo>
                <a:cubicBezTo>
                  <a:pt x="232114" y="56941"/>
                  <a:pt x="237730" y="49241"/>
                  <a:pt x="244371" y="44390"/>
                </a:cubicBezTo>
                <a:cubicBezTo>
                  <a:pt x="251012" y="39540"/>
                  <a:pt x="258207" y="37114"/>
                  <a:pt x="265956" y="37114"/>
                </a:cubicBezTo>
                <a:close/>
                <a:moveTo>
                  <a:pt x="24515" y="0"/>
                </a:moveTo>
                <a:lnTo>
                  <a:pt x="40268" y="0"/>
                </a:lnTo>
                <a:lnTo>
                  <a:pt x="30085" y="59480"/>
                </a:lnTo>
                <a:lnTo>
                  <a:pt x="90903" y="59480"/>
                </a:lnTo>
                <a:lnTo>
                  <a:pt x="101087" y="0"/>
                </a:lnTo>
                <a:lnTo>
                  <a:pt x="116840" y="0"/>
                </a:lnTo>
                <a:lnTo>
                  <a:pt x="92326" y="143182"/>
                </a:lnTo>
                <a:lnTo>
                  <a:pt x="76572" y="143182"/>
                </a:lnTo>
                <a:lnTo>
                  <a:pt x="88126" y="75693"/>
                </a:lnTo>
                <a:lnTo>
                  <a:pt x="27309" y="75693"/>
                </a:lnTo>
                <a:lnTo>
                  <a:pt x="15753" y="143182"/>
                </a:lnTo>
                <a:lnTo>
                  <a:pt x="0" y="14318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dist"/>
            <a:endParaRPr lang="zh-CN" altLang="en-US" sz="1600" i="1" dirty="0">
              <a:latin typeface="字魂59号-创粗黑" panose="00000500000000000000" pitchFamily="2" charset="-122"/>
              <a:ea typeface="字魂59号-创粗黑" panose="00000500000000000000" pitchFamily="2" charset="-122"/>
              <a:cs typeface="FrankRuehl" panose="020E0503060101010101" pitchFamily="34" charset="-79"/>
            </a:endParaRP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F48ADCB0-8CD7-4676-A04D-B7CA6B973F87}"/>
              </a:ext>
            </a:extLst>
          </p:cNvPr>
          <p:cNvCxnSpPr/>
          <p:nvPr/>
        </p:nvCxnSpPr>
        <p:spPr>
          <a:xfrm>
            <a:off x="4492045" y="2936538"/>
            <a:ext cx="4852816" cy="0"/>
          </a:xfrm>
          <a:prstGeom prst="line">
            <a:avLst/>
          </a:prstGeom>
          <a:ln>
            <a:solidFill>
              <a:srgbClr val="B2D2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4">
            <a:extLst>
              <a:ext uri="{FF2B5EF4-FFF2-40B4-BE49-F238E27FC236}">
                <a16:creationId xmlns:a16="http://schemas.microsoft.com/office/drawing/2014/main" id="{8465FC62-22AE-40D4-BB92-B4FC16F5D0DA}"/>
              </a:ext>
            </a:extLst>
          </p:cNvPr>
          <p:cNvGrpSpPr/>
          <p:nvPr/>
        </p:nvGrpSpPr>
        <p:grpSpPr>
          <a:xfrm>
            <a:off x="1095681" y="1931281"/>
            <a:ext cx="3102498" cy="3522178"/>
            <a:chOff x="7987905" y="2884956"/>
            <a:chExt cx="2830247" cy="3213100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2576AE18-0E56-48BD-A60C-F200A9292E76}"/>
                </a:ext>
              </a:extLst>
            </p:cNvPr>
            <p:cNvSpPr/>
            <p:nvPr/>
          </p:nvSpPr>
          <p:spPr>
            <a:xfrm>
              <a:off x="7987905" y="2884956"/>
              <a:ext cx="2830247" cy="3213100"/>
            </a:xfrm>
            <a:prstGeom prst="rect">
              <a:avLst/>
            </a:prstGeom>
            <a:solidFill>
              <a:schemeClr val="bg1">
                <a:alpha val="93000"/>
              </a:schemeClr>
            </a:solidFill>
            <a:ln>
              <a:noFill/>
            </a:ln>
            <a:effectLst>
              <a:outerShdw blurRad="546100" dist="25400" sx="101000" sy="101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557D615A-18CF-44DF-865B-E8892BCFE7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0879" y="2971117"/>
              <a:ext cx="2188957" cy="3026210"/>
            </a:xfrm>
            <a:prstGeom prst="rect">
              <a:avLst/>
            </a:prstGeom>
          </p:spPr>
        </p:pic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A814FC9D-F505-4577-9C52-7D8D811A0640}"/>
                </a:ext>
              </a:extLst>
            </p:cNvPr>
            <p:cNvSpPr/>
            <p:nvPr/>
          </p:nvSpPr>
          <p:spPr>
            <a:xfrm>
              <a:off x="8085885" y="3016940"/>
              <a:ext cx="2257990" cy="3009918"/>
            </a:xfrm>
            <a:prstGeom prst="rect">
              <a:avLst/>
            </a:prstGeom>
            <a:solidFill>
              <a:srgbClr val="B2D2B0">
                <a:alpha val="4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</p:grp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B617082F-FB15-44C3-A4C7-03C7B643394A}"/>
              </a:ext>
            </a:extLst>
          </p:cNvPr>
          <p:cNvSpPr/>
          <p:nvPr/>
        </p:nvSpPr>
        <p:spPr>
          <a:xfrm rot="15113942" flipH="1" flipV="1">
            <a:off x="9425306" y="4856565"/>
            <a:ext cx="1236682" cy="1066105"/>
          </a:xfrm>
          <a:custGeom>
            <a:avLst/>
            <a:gdLst>
              <a:gd name="connsiteX0" fmla="*/ 0 w 2149267"/>
              <a:gd name="connsiteY0" fmla="*/ 1852816 h 1852816"/>
              <a:gd name="connsiteX1" fmla="*/ 782662 w 2149267"/>
              <a:gd name="connsiteY1" fmla="*/ 1852816 h 1852816"/>
              <a:gd name="connsiteX2" fmla="*/ 782662 w 2149267"/>
              <a:gd name="connsiteY2" fmla="*/ 1820801 h 1852816"/>
              <a:gd name="connsiteX3" fmla="*/ 1996793 w 2149267"/>
              <a:gd name="connsiteY3" fmla="*/ 1820801 h 1852816"/>
              <a:gd name="connsiteX4" fmla="*/ 1996793 w 2149267"/>
              <a:gd name="connsiteY4" fmla="*/ 1852816 h 1852816"/>
              <a:gd name="connsiteX5" fmla="*/ 2149267 w 2149267"/>
              <a:gd name="connsiteY5" fmla="*/ 1852816 h 1852816"/>
              <a:gd name="connsiteX6" fmla="*/ 1074634 w 2149267"/>
              <a:gd name="connsiteY6" fmla="*/ 0 h 1852816"/>
              <a:gd name="connsiteX0" fmla="*/ 782662 w 2149267"/>
              <a:gd name="connsiteY0" fmla="*/ 1820801 h 1912241"/>
              <a:gd name="connsiteX1" fmla="*/ 1996793 w 2149267"/>
              <a:gd name="connsiteY1" fmla="*/ 1820801 h 1912241"/>
              <a:gd name="connsiteX2" fmla="*/ 1996793 w 2149267"/>
              <a:gd name="connsiteY2" fmla="*/ 1852816 h 1912241"/>
              <a:gd name="connsiteX3" fmla="*/ 2149267 w 2149267"/>
              <a:gd name="connsiteY3" fmla="*/ 1852816 h 1912241"/>
              <a:gd name="connsiteX4" fmla="*/ 1074634 w 2149267"/>
              <a:gd name="connsiteY4" fmla="*/ 0 h 1912241"/>
              <a:gd name="connsiteX5" fmla="*/ 0 w 2149267"/>
              <a:gd name="connsiteY5" fmla="*/ 1852816 h 1912241"/>
              <a:gd name="connsiteX6" fmla="*/ 782662 w 2149267"/>
              <a:gd name="connsiteY6" fmla="*/ 1852816 h 1912241"/>
              <a:gd name="connsiteX7" fmla="*/ 874102 w 2149267"/>
              <a:gd name="connsiteY7" fmla="*/ 1912241 h 1912241"/>
              <a:gd name="connsiteX0" fmla="*/ 782662 w 2149267"/>
              <a:gd name="connsiteY0" fmla="*/ 1820801 h 1852816"/>
              <a:gd name="connsiteX1" fmla="*/ 1996793 w 2149267"/>
              <a:gd name="connsiteY1" fmla="*/ 1820801 h 1852816"/>
              <a:gd name="connsiteX2" fmla="*/ 1996793 w 2149267"/>
              <a:gd name="connsiteY2" fmla="*/ 1852816 h 1852816"/>
              <a:gd name="connsiteX3" fmla="*/ 2149267 w 2149267"/>
              <a:gd name="connsiteY3" fmla="*/ 1852816 h 1852816"/>
              <a:gd name="connsiteX4" fmla="*/ 1074634 w 2149267"/>
              <a:gd name="connsiteY4" fmla="*/ 0 h 1852816"/>
              <a:gd name="connsiteX5" fmla="*/ 0 w 2149267"/>
              <a:gd name="connsiteY5" fmla="*/ 1852816 h 1852816"/>
              <a:gd name="connsiteX6" fmla="*/ 782662 w 2149267"/>
              <a:gd name="connsiteY6" fmla="*/ 1852816 h 1852816"/>
              <a:gd name="connsiteX0" fmla="*/ 1996793 w 2149267"/>
              <a:gd name="connsiteY0" fmla="*/ 1820801 h 1852816"/>
              <a:gd name="connsiteX1" fmla="*/ 1996793 w 2149267"/>
              <a:gd name="connsiteY1" fmla="*/ 1852816 h 1852816"/>
              <a:gd name="connsiteX2" fmla="*/ 2149267 w 2149267"/>
              <a:gd name="connsiteY2" fmla="*/ 1852816 h 1852816"/>
              <a:gd name="connsiteX3" fmla="*/ 1074634 w 2149267"/>
              <a:gd name="connsiteY3" fmla="*/ 0 h 1852816"/>
              <a:gd name="connsiteX4" fmla="*/ 0 w 2149267"/>
              <a:gd name="connsiteY4" fmla="*/ 1852816 h 1852816"/>
              <a:gd name="connsiteX5" fmla="*/ 782662 w 2149267"/>
              <a:gd name="connsiteY5" fmla="*/ 1852816 h 1852816"/>
              <a:gd name="connsiteX0" fmla="*/ 1996793 w 2149267"/>
              <a:gd name="connsiteY0" fmla="*/ 1852816 h 1852816"/>
              <a:gd name="connsiteX1" fmla="*/ 2149267 w 2149267"/>
              <a:gd name="connsiteY1" fmla="*/ 1852816 h 1852816"/>
              <a:gd name="connsiteX2" fmla="*/ 1074634 w 2149267"/>
              <a:gd name="connsiteY2" fmla="*/ 0 h 1852816"/>
              <a:gd name="connsiteX3" fmla="*/ 0 w 2149267"/>
              <a:gd name="connsiteY3" fmla="*/ 1852816 h 1852816"/>
              <a:gd name="connsiteX4" fmla="*/ 782662 w 2149267"/>
              <a:gd name="connsiteY4" fmla="*/ 1852816 h 1852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9267" h="1852816">
                <a:moveTo>
                  <a:pt x="1996793" y="1852816"/>
                </a:moveTo>
                <a:lnTo>
                  <a:pt x="2149267" y="1852816"/>
                </a:lnTo>
                <a:lnTo>
                  <a:pt x="1074634" y="0"/>
                </a:lnTo>
                <a:lnTo>
                  <a:pt x="0" y="1852816"/>
                </a:lnTo>
                <a:lnTo>
                  <a:pt x="782662" y="1852816"/>
                </a:lnTo>
              </a:path>
            </a:pathLst>
          </a:custGeom>
          <a:noFill/>
          <a:ln w="9525">
            <a:solidFill>
              <a:srgbClr val="B2D2B0">
                <a:alpha val="5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02914" y="1425039"/>
            <a:ext cx="7929350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11500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UVF Candlescript Pro" panose="02000000000000000000" pitchFamily="50" charset="0"/>
              </a:rPr>
              <a:t>Đề bài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094142" y="3025759"/>
            <a:ext cx="686199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SVN-Lobster" panose="02040603050506020204" pitchFamily="18" charset="0"/>
              </a:rPr>
              <a:t>Kể chuyện về một cuộc du lịch hoặc cắm trại mà em được tham gia.</a:t>
            </a:r>
          </a:p>
        </p:txBody>
      </p:sp>
    </p:spTree>
    <p:extLst>
      <p:ext uri="{BB962C8B-B14F-4D97-AF65-F5344CB8AC3E}">
        <p14:creationId xmlns:p14="http://schemas.microsoft.com/office/powerpoint/2010/main" val="404778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3F14052-19E6-47C9-8E56-4AED032D64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74446" y="1352961"/>
            <a:ext cx="4133850" cy="5715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B7245A7-1991-4DDA-9F68-9AD0FD7D38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1847"/>
            <a:ext cx="4604084" cy="443615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473525C-7F1C-43B1-9D7D-3DF2FBAF9D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4127871"/>
            <a:ext cx="2471075" cy="2806204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7B862A1B-AC30-48A2-8094-C0F2A1A3AC5B}"/>
              </a:ext>
            </a:extLst>
          </p:cNvPr>
          <p:cNvSpPr/>
          <p:nvPr/>
        </p:nvSpPr>
        <p:spPr>
          <a:xfrm>
            <a:off x="348779" y="444019"/>
            <a:ext cx="6848050" cy="6308737"/>
          </a:xfrm>
          <a:prstGeom prst="rect">
            <a:avLst/>
          </a:prstGeom>
          <a:solidFill>
            <a:srgbClr val="FFFFFF">
              <a:alpha val="83922"/>
            </a:srgbClr>
          </a:solidFill>
          <a:ln w="190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406030" y="0"/>
            <a:ext cx="4928125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11500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UVF Candlescript Pro" panose="02000000000000000000" pitchFamily="50" charset="0"/>
              </a:rPr>
              <a:t>Gợi ý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84835" y="751113"/>
            <a:ext cx="6649473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3200" dirty="0"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200" dirty="0" err="1"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3200" dirty="0"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lại những lần bố mẹ cho đi du lịch hoặc những lần cùng cả lớp cắm trại. </a:t>
            </a:r>
          </a:p>
          <a:p>
            <a:pPr algn="just">
              <a:spcBef>
                <a:spcPct val="0"/>
              </a:spcBef>
            </a:pPr>
            <a:r>
              <a:rPr lang="en-US" sz="3200" dirty="0"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200" dirty="0" err="1"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200" dirty="0"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chuyện</a:t>
            </a:r>
          </a:p>
          <a:p>
            <a:pPr algn="just">
              <a:spcBef>
                <a:spcPct val="0"/>
              </a:spcBef>
            </a:pPr>
            <a:r>
              <a:rPr lang="en-US" sz="3200" dirty="0"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Giới thiệu về cuộc du lịch, cắm trại</a:t>
            </a:r>
            <a:r>
              <a:rPr lang="en-US" sz="3200" i="1" dirty="0"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Ở đâu? Khi nào? Cùng với ai?</a:t>
            </a:r>
          </a:p>
          <a:p>
            <a:pPr algn="just">
              <a:spcBef>
                <a:spcPct val="0"/>
              </a:spcBef>
            </a:pPr>
            <a:r>
              <a:rPr lang="en-US" sz="3200" dirty="0"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Kể những chi tiết của cuộc du lịch, cắm trại đó. Qua lần du lịch, cắm trại đó, em phát hiện được những gì thú vị?</a:t>
            </a:r>
          </a:p>
          <a:p>
            <a:pPr algn="just">
              <a:spcBef>
                <a:spcPct val="0"/>
              </a:spcBef>
            </a:pPr>
            <a:r>
              <a:rPr lang="en-US" sz="3200" dirty="0"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 Nêu ấn tượng của em về lần du lịch, cắm trại đó.</a:t>
            </a:r>
          </a:p>
        </p:txBody>
      </p:sp>
    </p:spTree>
    <p:extLst>
      <p:ext uri="{BB962C8B-B14F-4D97-AF65-F5344CB8AC3E}">
        <p14:creationId xmlns:p14="http://schemas.microsoft.com/office/powerpoint/2010/main" val="240174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5">
            <a:extLst>
              <a:ext uri="{FF2B5EF4-FFF2-40B4-BE49-F238E27FC236}">
                <a16:creationId xmlns:a16="http://schemas.microsoft.com/office/drawing/2014/main" id="{1D8028DC-0F79-4AB3-9A1D-43CE5A77F072}"/>
              </a:ext>
            </a:extLst>
          </p:cNvPr>
          <p:cNvGrpSpPr/>
          <p:nvPr/>
        </p:nvGrpSpPr>
        <p:grpSpPr>
          <a:xfrm flipH="1">
            <a:off x="-1285837" y="164124"/>
            <a:ext cx="14405810" cy="7096041"/>
            <a:chOff x="-939434" y="160421"/>
            <a:chExt cx="13850823" cy="7096041"/>
          </a:xfrm>
        </p:grpSpPr>
        <p:pic>
          <p:nvPicPr>
            <p:cNvPr id="4" name="图片 6">
              <a:extLst>
                <a:ext uri="{FF2B5EF4-FFF2-40B4-BE49-F238E27FC236}">
                  <a16:creationId xmlns:a16="http://schemas.microsoft.com/office/drawing/2014/main" id="{F86A2526-F7D8-4C62-8013-6DFC9CCBF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0421"/>
              <a:ext cx="6951116" cy="6697579"/>
            </a:xfrm>
            <a:prstGeom prst="rect">
              <a:avLst/>
            </a:prstGeom>
          </p:spPr>
        </p:pic>
        <p:pic>
          <p:nvPicPr>
            <p:cNvPr id="5" name="图片 7">
              <a:extLst>
                <a:ext uri="{FF2B5EF4-FFF2-40B4-BE49-F238E27FC236}">
                  <a16:creationId xmlns:a16="http://schemas.microsoft.com/office/drawing/2014/main" id="{B2AC3756-BDE2-4319-84C0-E4D81288EB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9434" y="2946930"/>
              <a:ext cx="3730760" cy="4236729"/>
            </a:xfrm>
            <a:prstGeom prst="rect">
              <a:avLst/>
            </a:prstGeom>
          </p:spPr>
        </p:pic>
        <p:pic>
          <p:nvPicPr>
            <p:cNvPr id="6" name="图片 8">
              <a:extLst>
                <a:ext uri="{FF2B5EF4-FFF2-40B4-BE49-F238E27FC236}">
                  <a16:creationId xmlns:a16="http://schemas.microsoft.com/office/drawing/2014/main" id="{FF2A8D1D-CFA1-4C78-B204-3FD6D0A10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7539" y="1310985"/>
              <a:ext cx="4133850" cy="5715000"/>
            </a:xfrm>
            <a:prstGeom prst="rect">
              <a:avLst/>
            </a:prstGeom>
          </p:spPr>
        </p:pic>
        <p:pic>
          <p:nvPicPr>
            <p:cNvPr id="7" name="图片 9">
              <a:extLst>
                <a:ext uri="{FF2B5EF4-FFF2-40B4-BE49-F238E27FC236}">
                  <a16:creationId xmlns:a16="http://schemas.microsoft.com/office/drawing/2014/main" id="{857F84DE-CDD2-44CE-8BA3-7B0C3FD14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9767" y="3837568"/>
              <a:ext cx="7122698" cy="3418894"/>
            </a:xfrm>
            <a:prstGeom prst="rect">
              <a:avLst/>
            </a:prstGeom>
          </p:spPr>
        </p:pic>
      </p:grpSp>
      <p:pic>
        <p:nvPicPr>
          <p:cNvPr id="1026" name="Picture 2" descr="Top 6 điểm dã ngoại gần Hà Nội cực đẹp dành cho hội bạn thân năm 20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68" y="164124"/>
            <a:ext cx="9525000" cy="63341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39386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5">
            <a:extLst>
              <a:ext uri="{FF2B5EF4-FFF2-40B4-BE49-F238E27FC236}">
                <a16:creationId xmlns:a16="http://schemas.microsoft.com/office/drawing/2014/main" id="{1D8028DC-0F79-4AB3-9A1D-43CE5A77F072}"/>
              </a:ext>
            </a:extLst>
          </p:cNvPr>
          <p:cNvGrpSpPr/>
          <p:nvPr/>
        </p:nvGrpSpPr>
        <p:grpSpPr>
          <a:xfrm flipH="1">
            <a:off x="-1412878" y="159883"/>
            <a:ext cx="14405810" cy="7096041"/>
            <a:chOff x="-939434" y="160421"/>
            <a:chExt cx="13850823" cy="709604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F86A2526-F7D8-4C62-8013-6DFC9CCBF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0421"/>
              <a:ext cx="6951116" cy="6697579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B2AC3756-BDE2-4319-84C0-E4D81288EB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9434" y="2946930"/>
              <a:ext cx="3730760" cy="4236729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FF2A8D1D-CFA1-4C78-B204-3FD6D0A10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7539" y="1310985"/>
              <a:ext cx="4133850" cy="57150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857F84DE-CDD2-44CE-8BA3-7B0C3FD14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9767" y="3837568"/>
              <a:ext cx="7122698" cy="3418894"/>
            </a:xfrm>
            <a:prstGeom prst="rect">
              <a:avLst/>
            </a:prstGeom>
          </p:spPr>
        </p:pic>
      </p:grpSp>
      <p:pic>
        <p:nvPicPr>
          <p:cNvPr id="6146" name="Picture 2" descr="cảnh đẹp Việt Na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77" y="70966"/>
            <a:ext cx="5392615" cy="33665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8" name="Picture 4" descr="hang sơn đoong - cảnh đẹp việt na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558" y="159883"/>
            <a:ext cx="5334180" cy="32776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4" descr="cảnh đẹp Việt Na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862" y="3600450"/>
            <a:ext cx="5334180" cy="3257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6" descr="Mẫu Sơn - cảnh đẹp Việt Na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12" y="3664630"/>
            <a:ext cx="5392615" cy="3257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2456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5">
            <a:extLst>
              <a:ext uri="{FF2B5EF4-FFF2-40B4-BE49-F238E27FC236}">
                <a16:creationId xmlns:a16="http://schemas.microsoft.com/office/drawing/2014/main" id="{1D8028DC-0F79-4AB3-9A1D-43CE5A77F072}"/>
              </a:ext>
            </a:extLst>
          </p:cNvPr>
          <p:cNvGrpSpPr/>
          <p:nvPr/>
        </p:nvGrpSpPr>
        <p:grpSpPr>
          <a:xfrm flipH="1">
            <a:off x="-1403069" y="279354"/>
            <a:ext cx="14405810" cy="7096041"/>
            <a:chOff x="-939434" y="160421"/>
            <a:chExt cx="13850823" cy="709604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F86A2526-F7D8-4C62-8013-6DFC9CCBF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0421"/>
              <a:ext cx="6951116" cy="6697579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B2AC3756-BDE2-4319-84C0-E4D81288EB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9434" y="2946930"/>
              <a:ext cx="3730760" cy="4236729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FF2A8D1D-CFA1-4C78-B204-3FD6D0A10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7539" y="1310985"/>
              <a:ext cx="4133850" cy="57150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857F84DE-CDD2-44CE-8BA3-7B0C3FD14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9767" y="3837568"/>
              <a:ext cx="7122698" cy="3418894"/>
            </a:xfrm>
            <a:prstGeom prst="rect">
              <a:avLst/>
            </a:prstGeom>
          </p:spPr>
        </p:pic>
      </p:grpSp>
      <p:pic>
        <p:nvPicPr>
          <p:cNvPr id="5" name="Picture 4" descr="Nha Trang - Một trong những địa điểm du lịch nổi tiếng cảnh đẹp Việt Na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908" y="279354"/>
            <a:ext cx="8202980" cy="61522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3054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5">
            <a:extLst>
              <a:ext uri="{FF2B5EF4-FFF2-40B4-BE49-F238E27FC236}">
                <a16:creationId xmlns:a16="http://schemas.microsoft.com/office/drawing/2014/main" id="{1D8028DC-0F79-4AB3-9A1D-43CE5A77F072}"/>
              </a:ext>
            </a:extLst>
          </p:cNvPr>
          <p:cNvGrpSpPr/>
          <p:nvPr/>
        </p:nvGrpSpPr>
        <p:grpSpPr>
          <a:xfrm flipH="1">
            <a:off x="-1285838" y="82062"/>
            <a:ext cx="14405810" cy="7096041"/>
            <a:chOff x="-939434" y="160421"/>
            <a:chExt cx="13850823" cy="7096041"/>
          </a:xfrm>
        </p:grpSpPr>
        <p:pic>
          <p:nvPicPr>
            <p:cNvPr id="12" name="图片 6">
              <a:extLst>
                <a:ext uri="{FF2B5EF4-FFF2-40B4-BE49-F238E27FC236}">
                  <a16:creationId xmlns:a16="http://schemas.microsoft.com/office/drawing/2014/main" id="{F86A2526-F7D8-4C62-8013-6DFC9CCBF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0421"/>
              <a:ext cx="6951116" cy="6697579"/>
            </a:xfrm>
            <a:prstGeom prst="rect">
              <a:avLst/>
            </a:prstGeom>
          </p:spPr>
        </p:pic>
        <p:pic>
          <p:nvPicPr>
            <p:cNvPr id="13" name="图片 7">
              <a:extLst>
                <a:ext uri="{FF2B5EF4-FFF2-40B4-BE49-F238E27FC236}">
                  <a16:creationId xmlns:a16="http://schemas.microsoft.com/office/drawing/2014/main" id="{B2AC3756-BDE2-4319-84C0-E4D81288EB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9434" y="2946930"/>
              <a:ext cx="3730760" cy="4236729"/>
            </a:xfrm>
            <a:prstGeom prst="rect">
              <a:avLst/>
            </a:prstGeom>
          </p:spPr>
        </p:pic>
        <p:pic>
          <p:nvPicPr>
            <p:cNvPr id="14" name="图片 8">
              <a:extLst>
                <a:ext uri="{FF2B5EF4-FFF2-40B4-BE49-F238E27FC236}">
                  <a16:creationId xmlns:a16="http://schemas.microsoft.com/office/drawing/2014/main" id="{FF2A8D1D-CFA1-4C78-B204-3FD6D0A10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7539" y="1310985"/>
              <a:ext cx="4133850" cy="5715000"/>
            </a:xfrm>
            <a:prstGeom prst="rect">
              <a:avLst/>
            </a:prstGeom>
          </p:spPr>
        </p:pic>
        <p:pic>
          <p:nvPicPr>
            <p:cNvPr id="15" name="图片 9">
              <a:extLst>
                <a:ext uri="{FF2B5EF4-FFF2-40B4-BE49-F238E27FC236}">
                  <a16:creationId xmlns:a16="http://schemas.microsoft.com/office/drawing/2014/main" id="{857F84DE-CDD2-44CE-8BA3-7B0C3FD14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9767" y="3837568"/>
              <a:ext cx="7122698" cy="3418894"/>
            </a:xfrm>
            <a:prstGeom prst="rect">
              <a:avLst/>
            </a:prstGeom>
          </p:spPr>
        </p:pic>
      </p:grpSp>
      <p:pic>
        <p:nvPicPr>
          <p:cNvPr id="5122" name="Picture 2" descr="Bến Ninh Kiều - Cảnh đẹp Việt Na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083" y="3095649"/>
            <a:ext cx="5377962" cy="37953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6" name="Picture 6" descr="vinpearl land nha trang - cảnh đẹp việt na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47383" cy="309564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pù luông thanh hoá cảnh đẹp việt na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045" y="1197996"/>
            <a:ext cx="5509846" cy="39356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9292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ảnh đẹp Việt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97" y="844062"/>
            <a:ext cx="11650738" cy="54425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33293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5">
            <a:extLst>
              <a:ext uri="{FF2B5EF4-FFF2-40B4-BE49-F238E27FC236}">
                <a16:creationId xmlns:a16="http://schemas.microsoft.com/office/drawing/2014/main" id="{1D8028DC-0F79-4AB3-9A1D-43CE5A77F072}"/>
              </a:ext>
            </a:extLst>
          </p:cNvPr>
          <p:cNvGrpSpPr/>
          <p:nvPr/>
        </p:nvGrpSpPr>
        <p:grpSpPr>
          <a:xfrm flipH="1">
            <a:off x="-1332732" y="1"/>
            <a:ext cx="14532915" cy="7362092"/>
            <a:chOff x="-939434" y="160421"/>
            <a:chExt cx="13850823" cy="7096041"/>
          </a:xfrm>
        </p:grpSpPr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F86A2526-F7D8-4C62-8013-6DFC9CCBF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0421"/>
              <a:ext cx="6951116" cy="6697579"/>
            </a:xfrm>
            <a:prstGeom prst="rect">
              <a:avLst/>
            </a:prstGeom>
          </p:spPr>
        </p:pic>
        <p:pic>
          <p:nvPicPr>
            <p:cNvPr id="7" name="图片 7">
              <a:extLst>
                <a:ext uri="{FF2B5EF4-FFF2-40B4-BE49-F238E27FC236}">
                  <a16:creationId xmlns:a16="http://schemas.microsoft.com/office/drawing/2014/main" id="{B2AC3756-BDE2-4319-84C0-E4D81288EB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9434" y="2946930"/>
              <a:ext cx="3730760" cy="4236729"/>
            </a:xfrm>
            <a:prstGeom prst="rect">
              <a:avLst/>
            </a:prstGeom>
          </p:spPr>
        </p:pic>
        <p:pic>
          <p:nvPicPr>
            <p:cNvPr id="8" name="图片 8">
              <a:extLst>
                <a:ext uri="{FF2B5EF4-FFF2-40B4-BE49-F238E27FC236}">
                  <a16:creationId xmlns:a16="http://schemas.microsoft.com/office/drawing/2014/main" id="{FF2A8D1D-CFA1-4C78-B204-3FD6D0A10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7539" y="1310985"/>
              <a:ext cx="4133850" cy="5715000"/>
            </a:xfrm>
            <a:prstGeom prst="rect">
              <a:avLst/>
            </a:prstGeom>
          </p:spPr>
        </p:pic>
        <p:pic>
          <p:nvPicPr>
            <p:cNvPr id="9" name="图片 9">
              <a:extLst>
                <a:ext uri="{FF2B5EF4-FFF2-40B4-BE49-F238E27FC236}">
                  <a16:creationId xmlns:a16="http://schemas.microsoft.com/office/drawing/2014/main" id="{857F84DE-CDD2-44CE-8BA3-7B0C3FD14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9767" y="3837568"/>
              <a:ext cx="7122698" cy="3418894"/>
            </a:xfrm>
            <a:prstGeom prst="rect">
              <a:avLst/>
            </a:prstGeom>
          </p:spPr>
        </p:pic>
      </p:grpSp>
      <p:pic>
        <p:nvPicPr>
          <p:cNvPr id="2050" name="Picture 2" descr="Phản hồi sau khi sử dụng bếp nướng BBQ Go tiện dụng từ khách hà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292" y="44205"/>
            <a:ext cx="5134708" cy="33847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2" name="Picture 4" descr="Cho thuê lều Gò Vấp - Hành Trang Phượ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4" name="Picture 6" descr="Hình ảnh Vẽ Minh Họa Cho Lửa Trại, Ngọn Lửa, Cháy, Nhiên Liệu miễn phí tải  tập tin PNG PSDComment và Vector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00" b="100000" l="8889" r="89778">
                        <a14:foregroundMark x1="22667" y1="18667" x2="22667" y2="18667"/>
                        <a14:foregroundMark x1="32000" y1="14222" x2="32000" y2="14222"/>
                        <a14:foregroundMark x1="22667" y1="34667" x2="22667" y2="34667"/>
                        <a14:foregroundMark x1="72000" y1="35111" x2="72000" y2="35111"/>
                        <a14:foregroundMark x1="65333" y1="52889" x2="65333" y2="52889"/>
                        <a14:foregroundMark x1="68000" y1="56000" x2="68000" y2="56000"/>
                        <a14:foregroundMark x1="56889" y1="29778" x2="56889" y2="29778"/>
                        <a14:foregroundMark x1="57333" y1="25333" x2="57333" y2="25333"/>
                        <a14:foregroundMark x1="24889" y1="38667" x2="24889" y2="3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189042"/>
            <a:ext cx="4926866" cy="4926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9921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165</Words>
  <Application>Microsoft Office PowerPoint</Application>
  <PresentationFormat>Widescreen</PresentationFormat>
  <Paragraphs>31</Paragraphs>
  <Slides>13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Arial</vt:lpstr>
      <vt:lpstr>Calibri</vt:lpstr>
      <vt:lpstr>Calibri Light</vt:lpstr>
      <vt:lpstr>SVN-Lobster</vt:lpstr>
      <vt:lpstr>UTM Androgyne</vt:lpstr>
      <vt:lpstr>UTM Sharnay</vt:lpstr>
      <vt:lpstr>UVF Candlescript Pro</vt:lpstr>
      <vt:lpstr>UVN Bay Buom Nang</vt:lpstr>
      <vt:lpstr>字魂59号-创粗黑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ASUS</cp:lastModifiedBy>
  <cp:revision>1</cp:revision>
  <dcterms:created xsi:type="dcterms:W3CDTF">2022-04-23T02:06:31Z</dcterms:created>
  <dcterms:modified xsi:type="dcterms:W3CDTF">2022-04-23T02:07:06Z</dcterms:modified>
</cp:coreProperties>
</file>