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9" r:id="rId3"/>
    <p:sldId id="258" r:id="rId4"/>
    <p:sldId id="259" r:id="rId5"/>
    <p:sldId id="264" r:id="rId6"/>
    <p:sldId id="260" r:id="rId7"/>
    <p:sldId id="261" r:id="rId8"/>
    <p:sldId id="270" r:id="rId9"/>
    <p:sldId id="271" r:id="rId10"/>
    <p:sldId id="272" r:id="rId11"/>
    <p:sldId id="262" r:id="rId12"/>
    <p:sldId id="274" r:id="rId13"/>
    <p:sldId id="265" r:id="rId14"/>
    <p:sldId id="273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32F6B-0689-4B50-A782-844797FC52A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812DF-91E5-4D49-945E-C2F18F510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9E003B-3C17-45D3-AA1E-F9468B2F1DE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7343542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F3F64A-768A-4404-9913-5D6B0C402BB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373124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19F500-D326-4DB6-AB08-5EED8A95517A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751704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19F500-D326-4DB6-AB08-5EED8A95517A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231622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BBA4E7-36F5-483A-A8C0-03B67A4B3900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4543387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BBA4E7-36F5-483A-A8C0-03B67A4B3900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7300653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9E003B-3C17-45D3-AA1E-F9468B2F1DE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33898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F3F64A-768A-4404-9913-5D6B0C402BB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604533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198E36-0DD9-4520-99DA-04F53072D4B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230011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3855E5-7442-469B-8A25-9ACB9771350C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651205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3072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C0C9CE-CEF9-4681-BCF3-FC3E1CAC06D6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702808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F3F64A-768A-4404-9913-5D6B0C402BB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281402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D456DA-17FC-48A3-BEE6-6C6101EE153B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617720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F3F64A-768A-4404-9913-5D6B0C402BB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4237801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198E36-0DD9-4520-99DA-04F53072D4B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B0604020202020204" charset="-122"/>
                <a:cs typeface="等线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B0604020202020204" charset="-122"/>
              <a:cs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1057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0C6CD-3A09-4DB1-82B1-64F6A9757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7E86A-CF04-48FA-82F1-F93FC93CA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DF07-9F50-4300-AE50-DF43DAB1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CA770-6728-4239-B0ED-6DC016960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C802D-6CCB-4FC2-9929-5234EFEE4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DD35E-7F44-4F21-97A0-57CD92579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33315-3916-4036-A350-9FAE17497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B299D-FE6B-42D1-A46A-28487A21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E40BD-F9DA-4651-96B7-A17CDE512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D0D90-E9D5-41D1-8DC6-E2D44F60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2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A6A41-C9CF-4E48-91B8-DDA7C829F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C8DDC-8407-4303-BD7E-ED5D89FC9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BF193-8E44-4F19-BE1C-CB262D725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7453-D987-437A-973F-E0775D28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55B2A-CE62-44C4-904E-9CB6C9D1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7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bg>
      <p:bgPr>
        <a:solidFill>
          <a:srgbClr val="52CA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g.hb.aicdn.com/6a03f7ee06395d2b9039f54a47833f9553961195d1a7-L2BdiF" hidden="1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82" y="-63500"/>
            <a:ext cx="11655425" cy="74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任意多边形: 形状 9"/>
          <p:cNvSpPr/>
          <p:nvPr userDrawn="1"/>
        </p:nvSpPr>
        <p:spPr>
          <a:xfrm>
            <a:off x="754064" y="4"/>
            <a:ext cx="681037" cy="1292225"/>
          </a:xfrm>
          <a:custGeom>
            <a:avLst/>
            <a:gdLst>
              <a:gd name="connsiteX0" fmla="*/ 34724 w 613459"/>
              <a:gd name="connsiteY0" fmla="*/ 509286 h 1493134"/>
              <a:gd name="connsiteX1" fmla="*/ 613459 w 613459"/>
              <a:gd name="connsiteY1" fmla="*/ 1493134 h 1493134"/>
              <a:gd name="connsiteX2" fmla="*/ 324091 w 613459"/>
              <a:gd name="connsiteY2" fmla="*/ 590309 h 1493134"/>
              <a:gd name="connsiteX3" fmla="*/ 324091 w 613459"/>
              <a:gd name="connsiteY3" fmla="*/ 300942 h 1493134"/>
              <a:gd name="connsiteX4" fmla="*/ 219919 w 613459"/>
              <a:gd name="connsiteY4" fmla="*/ 0 h 1493134"/>
              <a:gd name="connsiteX5" fmla="*/ 0 w 613459"/>
              <a:gd name="connsiteY5" fmla="*/ 46299 h 1493134"/>
              <a:gd name="connsiteX6" fmla="*/ 34724 w 613459"/>
              <a:gd name="connsiteY6" fmla="*/ 509286 h 1493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3459" h="1493134">
                <a:moveTo>
                  <a:pt x="34724" y="509286"/>
                </a:moveTo>
                <a:lnTo>
                  <a:pt x="613459" y="1493134"/>
                </a:lnTo>
                <a:lnTo>
                  <a:pt x="324091" y="590309"/>
                </a:lnTo>
                <a:lnTo>
                  <a:pt x="324091" y="300942"/>
                </a:lnTo>
                <a:lnTo>
                  <a:pt x="219919" y="0"/>
                </a:lnTo>
                <a:lnTo>
                  <a:pt x="0" y="46299"/>
                </a:lnTo>
                <a:lnTo>
                  <a:pt x="34724" y="509286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6" name="任意多边形: 形状 10"/>
          <p:cNvSpPr/>
          <p:nvPr userDrawn="1"/>
        </p:nvSpPr>
        <p:spPr>
          <a:xfrm>
            <a:off x="1550994" y="-14288"/>
            <a:ext cx="514351" cy="550863"/>
          </a:xfrm>
          <a:custGeom>
            <a:avLst/>
            <a:gdLst>
              <a:gd name="connsiteX0" fmla="*/ 462987 w 462987"/>
              <a:gd name="connsiteY0" fmla="*/ 34724 h 544010"/>
              <a:gd name="connsiteX1" fmla="*/ 300941 w 462987"/>
              <a:gd name="connsiteY1" fmla="*/ 544010 h 544010"/>
              <a:gd name="connsiteX2" fmla="*/ 0 w 462987"/>
              <a:gd name="connsiteY2" fmla="*/ 451413 h 544010"/>
              <a:gd name="connsiteX3" fmla="*/ 127321 w 462987"/>
              <a:gd name="connsiteY3" fmla="*/ 138897 h 544010"/>
              <a:gd name="connsiteX4" fmla="*/ 324091 w 462987"/>
              <a:gd name="connsiteY4" fmla="*/ 0 h 544010"/>
              <a:gd name="connsiteX5" fmla="*/ 462987 w 462987"/>
              <a:gd name="connsiteY5" fmla="*/ 34724 h 544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2987" h="544010">
                <a:moveTo>
                  <a:pt x="462987" y="34724"/>
                </a:moveTo>
                <a:lnTo>
                  <a:pt x="300941" y="544010"/>
                </a:lnTo>
                <a:lnTo>
                  <a:pt x="0" y="451413"/>
                </a:lnTo>
                <a:lnTo>
                  <a:pt x="127321" y="138897"/>
                </a:lnTo>
                <a:lnTo>
                  <a:pt x="324091" y="0"/>
                </a:lnTo>
                <a:lnTo>
                  <a:pt x="462987" y="34724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7" name="任意多边形: 形状 11"/>
          <p:cNvSpPr/>
          <p:nvPr userDrawn="1"/>
        </p:nvSpPr>
        <p:spPr>
          <a:xfrm>
            <a:off x="2052639" y="4"/>
            <a:ext cx="722312" cy="1292225"/>
          </a:xfrm>
          <a:custGeom>
            <a:avLst/>
            <a:gdLst>
              <a:gd name="connsiteX0" fmla="*/ 544010 w 544010"/>
              <a:gd name="connsiteY0" fmla="*/ 104172 h 6724891"/>
              <a:gd name="connsiteX1" fmla="*/ 312517 w 544010"/>
              <a:gd name="connsiteY1" fmla="*/ 6724891 h 6724891"/>
              <a:gd name="connsiteX2" fmla="*/ 0 w 544010"/>
              <a:gd name="connsiteY2" fmla="*/ 6724891 h 6724891"/>
              <a:gd name="connsiteX3" fmla="*/ 0 w 544010"/>
              <a:gd name="connsiteY3" fmla="*/ 6528121 h 6724891"/>
              <a:gd name="connsiteX4" fmla="*/ 219919 w 544010"/>
              <a:gd name="connsiteY4" fmla="*/ 0 h 6724891"/>
              <a:gd name="connsiteX5" fmla="*/ 544010 w 544010"/>
              <a:gd name="connsiteY5" fmla="*/ 104172 h 672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4010" h="6724891">
                <a:moveTo>
                  <a:pt x="544010" y="104172"/>
                </a:moveTo>
                <a:lnTo>
                  <a:pt x="312517" y="6724891"/>
                </a:lnTo>
                <a:lnTo>
                  <a:pt x="0" y="6724891"/>
                </a:lnTo>
                <a:lnTo>
                  <a:pt x="0" y="6528121"/>
                </a:lnTo>
                <a:lnTo>
                  <a:pt x="219919" y="0"/>
                </a:lnTo>
                <a:lnTo>
                  <a:pt x="544010" y="104172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8" name="任意多边形: 形状 12"/>
          <p:cNvSpPr/>
          <p:nvPr userDrawn="1"/>
        </p:nvSpPr>
        <p:spPr>
          <a:xfrm>
            <a:off x="3644907" y="-33338"/>
            <a:ext cx="257175" cy="730251"/>
          </a:xfrm>
          <a:custGeom>
            <a:avLst/>
            <a:gdLst>
              <a:gd name="connsiteX0" fmla="*/ 0 w 231494"/>
              <a:gd name="connsiteY0" fmla="*/ 69448 h 682906"/>
              <a:gd name="connsiteX1" fmla="*/ 69448 w 231494"/>
              <a:gd name="connsiteY1" fmla="*/ 682906 h 682906"/>
              <a:gd name="connsiteX2" fmla="*/ 231494 w 231494"/>
              <a:gd name="connsiteY2" fmla="*/ 555585 h 682906"/>
              <a:gd name="connsiteX3" fmla="*/ 162046 w 231494"/>
              <a:gd name="connsiteY3" fmla="*/ 0 h 682906"/>
              <a:gd name="connsiteX4" fmla="*/ 0 w 231494"/>
              <a:gd name="connsiteY4" fmla="*/ 69448 h 682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494" h="682906">
                <a:moveTo>
                  <a:pt x="0" y="69448"/>
                </a:moveTo>
                <a:lnTo>
                  <a:pt x="69448" y="682906"/>
                </a:lnTo>
                <a:lnTo>
                  <a:pt x="231494" y="555585"/>
                </a:lnTo>
                <a:lnTo>
                  <a:pt x="162046" y="0"/>
                </a:lnTo>
                <a:lnTo>
                  <a:pt x="0" y="69448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9" name="任意多边形: 形状 13"/>
          <p:cNvSpPr/>
          <p:nvPr userDrawn="1"/>
        </p:nvSpPr>
        <p:spPr>
          <a:xfrm>
            <a:off x="10596563" y="-7938"/>
            <a:ext cx="512763" cy="817563"/>
          </a:xfrm>
          <a:custGeom>
            <a:avLst/>
            <a:gdLst>
              <a:gd name="connsiteX0" fmla="*/ 0 w 462987"/>
              <a:gd name="connsiteY0" fmla="*/ 34724 h 763929"/>
              <a:gd name="connsiteX1" fmla="*/ 11575 w 462987"/>
              <a:gd name="connsiteY1" fmla="*/ 763929 h 763929"/>
              <a:gd name="connsiteX2" fmla="*/ 439838 w 462987"/>
              <a:gd name="connsiteY2" fmla="*/ 763929 h 763929"/>
              <a:gd name="connsiteX3" fmla="*/ 462987 w 462987"/>
              <a:gd name="connsiteY3" fmla="*/ 0 h 763929"/>
              <a:gd name="connsiteX4" fmla="*/ 0 w 462987"/>
              <a:gd name="connsiteY4" fmla="*/ 34724 h 763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987" h="763929">
                <a:moveTo>
                  <a:pt x="0" y="34724"/>
                </a:moveTo>
                <a:lnTo>
                  <a:pt x="11575" y="763929"/>
                </a:lnTo>
                <a:lnTo>
                  <a:pt x="439838" y="763929"/>
                </a:lnTo>
                <a:lnTo>
                  <a:pt x="462987" y="0"/>
                </a:lnTo>
                <a:lnTo>
                  <a:pt x="0" y="34724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0" name="任意多边形: 形状 14"/>
          <p:cNvSpPr/>
          <p:nvPr userDrawn="1"/>
        </p:nvSpPr>
        <p:spPr>
          <a:xfrm>
            <a:off x="11291888" y="357188"/>
            <a:ext cx="950912" cy="508000"/>
          </a:xfrm>
          <a:custGeom>
            <a:avLst/>
            <a:gdLst>
              <a:gd name="connsiteX0" fmla="*/ 648182 w 856526"/>
              <a:gd name="connsiteY0" fmla="*/ 0 h 474562"/>
              <a:gd name="connsiteX1" fmla="*/ 0 w 856526"/>
              <a:gd name="connsiteY1" fmla="*/ 219919 h 474562"/>
              <a:gd name="connsiteX2" fmla="*/ 57873 w 856526"/>
              <a:gd name="connsiteY2" fmla="*/ 474562 h 474562"/>
              <a:gd name="connsiteX3" fmla="*/ 856526 w 856526"/>
              <a:gd name="connsiteY3" fmla="*/ 196770 h 474562"/>
              <a:gd name="connsiteX4" fmla="*/ 648182 w 856526"/>
              <a:gd name="connsiteY4" fmla="*/ 0 h 47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526" h="474562">
                <a:moveTo>
                  <a:pt x="648182" y="0"/>
                </a:moveTo>
                <a:lnTo>
                  <a:pt x="0" y="219919"/>
                </a:lnTo>
                <a:lnTo>
                  <a:pt x="57873" y="474562"/>
                </a:lnTo>
                <a:lnTo>
                  <a:pt x="856526" y="196770"/>
                </a:lnTo>
                <a:lnTo>
                  <a:pt x="648182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1" name="任意多边形: 形状 15"/>
          <p:cNvSpPr/>
          <p:nvPr userDrawn="1"/>
        </p:nvSpPr>
        <p:spPr>
          <a:xfrm>
            <a:off x="11329994" y="1868491"/>
            <a:ext cx="804863" cy="322263"/>
          </a:xfrm>
          <a:custGeom>
            <a:avLst/>
            <a:gdLst>
              <a:gd name="connsiteX0" fmla="*/ 0 w 960699"/>
              <a:gd name="connsiteY0" fmla="*/ 0 h 219919"/>
              <a:gd name="connsiteX1" fmla="*/ 960699 w 960699"/>
              <a:gd name="connsiteY1" fmla="*/ 46298 h 219919"/>
              <a:gd name="connsiteX2" fmla="*/ 590309 w 960699"/>
              <a:gd name="connsiteY2" fmla="*/ 219919 h 219919"/>
              <a:gd name="connsiteX3" fmla="*/ 23149 w 960699"/>
              <a:gd name="connsiteY3" fmla="*/ 185194 h 219919"/>
              <a:gd name="connsiteX4" fmla="*/ 0 w 960699"/>
              <a:gd name="connsiteY4" fmla="*/ 0 h 219919"/>
              <a:gd name="connsiteX0-1" fmla="*/ 0 w 647982"/>
              <a:gd name="connsiteY0-2" fmla="*/ 0 h 219919"/>
              <a:gd name="connsiteX1-3" fmla="*/ 647982 w 647982"/>
              <a:gd name="connsiteY1-4" fmla="*/ 46298 h 219919"/>
              <a:gd name="connsiteX2-5" fmla="*/ 590309 w 647982"/>
              <a:gd name="connsiteY2-6" fmla="*/ 219919 h 219919"/>
              <a:gd name="connsiteX3-7" fmla="*/ 23149 w 647982"/>
              <a:gd name="connsiteY3-8" fmla="*/ 185194 h 219919"/>
              <a:gd name="connsiteX4-9" fmla="*/ 0 w 647982"/>
              <a:gd name="connsiteY4-10" fmla="*/ 0 h 21991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7982" h="219919">
                <a:moveTo>
                  <a:pt x="0" y="0"/>
                </a:moveTo>
                <a:lnTo>
                  <a:pt x="647982" y="46298"/>
                </a:lnTo>
                <a:lnTo>
                  <a:pt x="590309" y="219919"/>
                </a:lnTo>
                <a:lnTo>
                  <a:pt x="23149" y="185194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2" name="任意多边形: 形状 16"/>
          <p:cNvSpPr/>
          <p:nvPr userDrawn="1"/>
        </p:nvSpPr>
        <p:spPr>
          <a:xfrm>
            <a:off x="11329994" y="2513013"/>
            <a:ext cx="809625" cy="222251"/>
          </a:xfrm>
          <a:custGeom>
            <a:avLst/>
            <a:gdLst>
              <a:gd name="connsiteX0" fmla="*/ 0 w 729205"/>
              <a:gd name="connsiteY0" fmla="*/ 23149 h 208344"/>
              <a:gd name="connsiteX1" fmla="*/ 729205 w 729205"/>
              <a:gd name="connsiteY1" fmla="*/ 0 h 208344"/>
              <a:gd name="connsiteX2" fmla="*/ 694481 w 729205"/>
              <a:gd name="connsiteY2" fmla="*/ 138896 h 208344"/>
              <a:gd name="connsiteX3" fmla="*/ 590309 w 729205"/>
              <a:gd name="connsiteY3" fmla="*/ 208344 h 208344"/>
              <a:gd name="connsiteX4" fmla="*/ 57873 w 729205"/>
              <a:gd name="connsiteY4" fmla="*/ 208344 h 208344"/>
              <a:gd name="connsiteX5" fmla="*/ 0 w 729205"/>
              <a:gd name="connsiteY5" fmla="*/ 23149 h 20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9205" h="208344">
                <a:moveTo>
                  <a:pt x="0" y="23149"/>
                </a:moveTo>
                <a:lnTo>
                  <a:pt x="729205" y="0"/>
                </a:lnTo>
                <a:lnTo>
                  <a:pt x="694481" y="138896"/>
                </a:lnTo>
                <a:lnTo>
                  <a:pt x="590309" y="208344"/>
                </a:lnTo>
                <a:lnTo>
                  <a:pt x="57873" y="208344"/>
                </a:lnTo>
                <a:lnTo>
                  <a:pt x="0" y="2314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3" name="任意多边形: 形状 17"/>
          <p:cNvSpPr/>
          <p:nvPr userDrawn="1"/>
        </p:nvSpPr>
        <p:spPr>
          <a:xfrm>
            <a:off x="11188700" y="3144842"/>
            <a:ext cx="938213" cy="358775"/>
          </a:xfrm>
          <a:custGeom>
            <a:avLst/>
            <a:gdLst>
              <a:gd name="connsiteX0" fmla="*/ 92598 w 844952"/>
              <a:gd name="connsiteY0" fmla="*/ 23149 h 335666"/>
              <a:gd name="connsiteX1" fmla="*/ 844952 w 844952"/>
              <a:gd name="connsiteY1" fmla="*/ 0 h 335666"/>
              <a:gd name="connsiteX2" fmla="*/ 752355 w 844952"/>
              <a:gd name="connsiteY2" fmla="*/ 335666 h 335666"/>
              <a:gd name="connsiteX3" fmla="*/ 0 w 844952"/>
              <a:gd name="connsiteY3" fmla="*/ 243068 h 335666"/>
              <a:gd name="connsiteX4" fmla="*/ 92598 w 844952"/>
              <a:gd name="connsiteY4" fmla="*/ 23149 h 335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4952" h="335666">
                <a:moveTo>
                  <a:pt x="92598" y="23149"/>
                </a:moveTo>
                <a:lnTo>
                  <a:pt x="844952" y="0"/>
                </a:lnTo>
                <a:lnTo>
                  <a:pt x="752355" y="335666"/>
                </a:lnTo>
                <a:lnTo>
                  <a:pt x="0" y="243068"/>
                </a:lnTo>
                <a:lnTo>
                  <a:pt x="92598" y="2314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4" name="任意多边形: 形状 18"/>
          <p:cNvSpPr/>
          <p:nvPr userDrawn="1"/>
        </p:nvSpPr>
        <p:spPr>
          <a:xfrm>
            <a:off x="11176006" y="3849689"/>
            <a:ext cx="885825" cy="334963"/>
          </a:xfrm>
          <a:custGeom>
            <a:avLst/>
            <a:gdLst>
              <a:gd name="connsiteX0" fmla="*/ 0 w 798653"/>
              <a:gd name="connsiteY0" fmla="*/ 11575 h 312516"/>
              <a:gd name="connsiteX1" fmla="*/ 787078 w 798653"/>
              <a:gd name="connsiteY1" fmla="*/ 69448 h 312516"/>
              <a:gd name="connsiteX2" fmla="*/ 798653 w 798653"/>
              <a:gd name="connsiteY2" fmla="*/ 219919 h 312516"/>
              <a:gd name="connsiteX3" fmla="*/ 717630 w 798653"/>
              <a:gd name="connsiteY3" fmla="*/ 312516 h 312516"/>
              <a:gd name="connsiteX4" fmla="*/ 335665 w 798653"/>
              <a:gd name="connsiteY4" fmla="*/ 289367 h 312516"/>
              <a:gd name="connsiteX5" fmla="*/ 138896 w 798653"/>
              <a:gd name="connsiteY5" fmla="*/ 243068 h 312516"/>
              <a:gd name="connsiteX6" fmla="*/ 92597 w 798653"/>
              <a:gd name="connsiteY6" fmla="*/ 23149 h 312516"/>
              <a:gd name="connsiteX7" fmla="*/ 231493 w 798653"/>
              <a:gd name="connsiteY7" fmla="*/ 0 h 31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8653" h="312516">
                <a:moveTo>
                  <a:pt x="0" y="11575"/>
                </a:moveTo>
                <a:lnTo>
                  <a:pt x="787078" y="69448"/>
                </a:lnTo>
                <a:lnTo>
                  <a:pt x="798653" y="219919"/>
                </a:lnTo>
                <a:lnTo>
                  <a:pt x="717630" y="312516"/>
                </a:lnTo>
                <a:lnTo>
                  <a:pt x="335665" y="289367"/>
                </a:lnTo>
                <a:lnTo>
                  <a:pt x="138896" y="243068"/>
                </a:lnTo>
                <a:lnTo>
                  <a:pt x="92597" y="23149"/>
                </a:lnTo>
                <a:lnTo>
                  <a:pt x="231493" y="0"/>
                </a:lnTo>
              </a:path>
            </a:pathLst>
          </a:custGeom>
          <a:noFill/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5" name="任意多边形: 形状 19"/>
          <p:cNvSpPr/>
          <p:nvPr userDrawn="1"/>
        </p:nvSpPr>
        <p:spPr>
          <a:xfrm>
            <a:off x="11163306" y="3875091"/>
            <a:ext cx="911225" cy="322263"/>
          </a:xfrm>
          <a:custGeom>
            <a:avLst/>
            <a:gdLst>
              <a:gd name="connsiteX0" fmla="*/ 0 w 821803"/>
              <a:gd name="connsiteY0" fmla="*/ 11575 h 300942"/>
              <a:gd name="connsiteX1" fmla="*/ 821803 w 821803"/>
              <a:gd name="connsiteY1" fmla="*/ 0 h 300942"/>
              <a:gd name="connsiteX2" fmla="*/ 729205 w 821803"/>
              <a:gd name="connsiteY2" fmla="*/ 300942 h 300942"/>
              <a:gd name="connsiteX3" fmla="*/ 173620 w 821803"/>
              <a:gd name="connsiteY3" fmla="*/ 277793 h 300942"/>
              <a:gd name="connsiteX4" fmla="*/ 0 w 821803"/>
              <a:gd name="connsiteY4" fmla="*/ 11575 h 30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1803" h="300942">
                <a:moveTo>
                  <a:pt x="0" y="11575"/>
                </a:moveTo>
                <a:lnTo>
                  <a:pt x="821803" y="0"/>
                </a:lnTo>
                <a:lnTo>
                  <a:pt x="729205" y="300942"/>
                </a:lnTo>
                <a:lnTo>
                  <a:pt x="173620" y="277793"/>
                </a:lnTo>
                <a:lnTo>
                  <a:pt x="0" y="11575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6" name="任意多边形: 形状 20"/>
          <p:cNvSpPr/>
          <p:nvPr userDrawn="1"/>
        </p:nvSpPr>
        <p:spPr>
          <a:xfrm>
            <a:off x="11304588" y="4530729"/>
            <a:ext cx="731837" cy="384175"/>
          </a:xfrm>
          <a:custGeom>
            <a:avLst/>
            <a:gdLst>
              <a:gd name="connsiteX0" fmla="*/ 0 w 659757"/>
              <a:gd name="connsiteY0" fmla="*/ 0 h 358815"/>
              <a:gd name="connsiteX1" fmla="*/ 659757 w 659757"/>
              <a:gd name="connsiteY1" fmla="*/ 104172 h 358815"/>
              <a:gd name="connsiteX2" fmla="*/ 625033 w 659757"/>
              <a:gd name="connsiteY2" fmla="*/ 347240 h 358815"/>
              <a:gd name="connsiteX3" fmla="*/ 92598 w 659757"/>
              <a:gd name="connsiteY3" fmla="*/ 358815 h 358815"/>
              <a:gd name="connsiteX4" fmla="*/ 11575 w 659757"/>
              <a:gd name="connsiteY4" fmla="*/ 69448 h 358815"/>
              <a:gd name="connsiteX5" fmla="*/ 0 w 659757"/>
              <a:gd name="connsiteY5" fmla="*/ 0 h 35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9757" h="358815">
                <a:moveTo>
                  <a:pt x="0" y="0"/>
                </a:moveTo>
                <a:lnTo>
                  <a:pt x="659757" y="104172"/>
                </a:lnTo>
                <a:lnTo>
                  <a:pt x="625033" y="347240"/>
                </a:lnTo>
                <a:lnTo>
                  <a:pt x="92598" y="358815"/>
                </a:lnTo>
                <a:lnTo>
                  <a:pt x="11575" y="69448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7" name="任意多边形: 形状 21"/>
          <p:cNvSpPr/>
          <p:nvPr userDrawn="1"/>
        </p:nvSpPr>
        <p:spPr>
          <a:xfrm>
            <a:off x="11085519" y="5322888"/>
            <a:ext cx="989012" cy="223837"/>
          </a:xfrm>
          <a:custGeom>
            <a:avLst/>
            <a:gdLst>
              <a:gd name="connsiteX0" fmla="*/ 138896 w 891251"/>
              <a:gd name="connsiteY0" fmla="*/ 81023 h 208345"/>
              <a:gd name="connsiteX1" fmla="*/ 891251 w 891251"/>
              <a:gd name="connsiteY1" fmla="*/ 0 h 208345"/>
              <a:gd name="connsiteX2" fmla="*/ 879676 w 891251"/>
              <a:gd name="connsiteY2" fmla="*/ 208345 h 208345"/>
              <a:gd name="connsiteX3" fmla="*/ 0 w 891251"/>
              <a:gd name="connsiteY3" fmla="*/ 208345 h 208345"/>
              <a:gd name="connsiteX4" fmla="*/ 138896 w 891251"/>
              <a:gd name="connsiteY4" fmla="*/ 81023 h 2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251" h="208345">
                <a:moveTo>
                  <a:pt x="138896" y="81023"/>
                </a:moveTo>
                <a:lnTo>
                  <a:pt x="891251" y="0"/>
                </a:lnTo>
                <a:lnTo>
                  <a:pt x="879676" y="208345"/>
                </a:lnTo>
                <a:lnTo>
                  <a:pt x="0" y="208345"/>
                </a:lnTo>
                <a:lnTo>
                  <a:pt x="138896" y="81023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8" name="任意多边形: 形状 22"/>
          <p:cNvSpPr/>
          <p:nvPr userDrawn="1"/>
        </p:nvSpPr>
        <p:spPr>
          <a:xfrm>
            <a:off x="11561763" y="5918201"/>
            <a:ext cx="665163" cy="396875"/>
          </a:xfrm>
          <a:custGeom>
            <a:avLst/>
            <a:gdLst>
              <a:gd name="connsiteX0" fmla="*/ 486137 w 509286"/>
              <a:gd name="connsiteY0" fmla="*/ 173620 h 370390"/>
              <a:gd name="connsiteX1" fmla="*/ 428263 w 509286"/>
              <a:gd name="connsiteY1" fmla="*/ 370390 h 370390"/>
              <a:gd name="connsiteX2" fmla="*/ 0 w 509286"/>
              <a:gd name="connsiteY2" fmla="*/ 0 h 370390"/>
              <a:gd name="connsiteX3" fmla="*/ 509286 w 509286"/>
              <a:gd name="connsiteY3" fmla="*/ 46299 h 370390"/>
              <a:gd name="connsiteX4" fmla="*/ 486137 w 509286"/>
              <a:gd name="connsiteY4" fmla="*/ 173620 h 37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286" h="370390">
                <a:moveTo>
                  <a:pt x="486137" y="173620"/>
                </a:moveTo>
                <a:lnTo>
                  <a:pt x="428263" y="370390"/>
                </a:lnTo>
                <a:lnTo>
                  <a:pt x="0" y="0"/>
                </a:lnTo>
                <a:lnTo>
                  <a:pt x="509286" y="46299"/>
                </a:lnTo>
                <a:lnTo>
                  <a:pt x="486137" y="17362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19" name="任意多边形: 形状 23"/>
          <p:cNvSpPr/>
          <p:nvPr userDrawn="1"/>
        </p:nvSpPr>
        <p:spPr>
          <a:xfrm>
            <a:off x="11214100" y="6289680"/>
            <a:ext cx="668339" cy="544513"/>
          </a:xfrm>
          <a:custGeom>
            <a:avLst/>
            <a:gdLst>
              <a:gd name="connsiteX0" fmla="*/ 162045 w 601883"/>
              <a:gd name="connsiteY0" fmla="*/ 0 h 509286"/>
              <a:gd name="connsiteX1" fmla="*/ 601883 w 601883"/>
              <a:gd name="connsiteY1" fmla="*/ 428263 h 509286"/>
              <a:gd name="connsiteX2" fmla="*/ 0 w 601883"/>
              <a:gd name="connsiteY2" fmla="*/ 509286 h 509286"/>
              <a:gd name="connsiteX3" fmla="*/ 46298 w 601883"/>
              <a:gd name="connsiteY3" fmla="*/ 162045 h 509286"/>
              <a:gd name="connsiteX4" fmla="*/ 162045 w 601883"/>
              <a:gd name="connsiteY4" fmla="*/ 0 h 509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883" h="509286">
                <a:moveTo>
                  <a:pt x="162045" y="0"/>
                </a:moveTo>
                <a:lnTo>
                  <a:pt x="601883" y="428263"/>
                </a:lnTo>
                <a:lnTo>
                  <a:pt x="0" y="509286"/>
                </a:lnTo>
                <a:lnTo>
                  <a:pt x="46298" y="162045"/>
                </a:lnTo>
                <a:lnTo>
                  <a:pt x="162045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0" name="任意多边形: 形状 24"/>
          <p:cNvSpPr/>
          <p:nvPr userDrawn="1"/>
        </p:nvSpPr>
        <p:spPr>
          <a:xfrm>
            <a:off x="8218494" y="41275"/>
            <a:ext cx="565151" cy="458788"/>
          </a:xfrm>
          <a:custGeom>
            <a:avLst/>
            <a:gdLst>
              <a:gd name="connsiteX0" fmla="*/ 57874 w 509287"/>
              <a:gd name="connsiteY0" fmla="*/ 23149 h 428263"/>
              <a:gd name="connsiteX1" fmla="*/ 0 w 509287"/>
              <a:gd name="connsiteY1" fmla="*/ 428263 h 428263"/>
              <a:gd name="connsiteX2" fmla="*/ 474562 w 509287"/>
              <a:gd name="connsiteY2" fmla="*/ 347241 h 428263"/>
              <a:gd name="connsiteX3" fmla="*/ 509287 w 509287"/>
              <a:gd name="connsiteY3" fmla="*/ 0 h 428263"/>
              <a:gd name="connsiteX4" fmla="*/ 57874 w 509287"/>
              <a:gd name="connsiteY4" fmla="*/ 23149 h 428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287" h="428263">
                <a:moveTo>
                  <a:pt x="57874" y="23149"/>
                </a:moveTo>
                <a:lnTo>
                  <a:pt x="0" y="428263"/>
                </a:lnTo>
                <a:lnTo>
                  <a:pt x="474562" y="347241"/>
                </a:lnTo>
                <a:lnTo>
                  <a:pt x="509287" y="0"/>
                </a:lnTo>
                <a:lnTo>
                  <a:pt x="57874" y="2314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1" name="任意多边形: 形状 25"/>
          <p:cNvSpPr/>
          <p:nvPr userDrawn="1"/>
        </p:nvSpPr>
        <p:spPr>
          <a:xfrm>
            <a:off x="5675313" y="-14288"/>
            <a:ext cx="527051" cy="339727"/>
          </a:xfrm>
          <a:custGeom>
            <a:avLst/>
            <a:gdLst>
              <a:gd name="connsiteX0" fmla="*/ 0 w 474562"/>
              <a:gd name="connsiteY0" fmla="*/ 0 h 428263"/>
              <a:gd name="connsiteX1" fmla="*/ 57874 w 474562"/>
              <a:gd name="connsiteY1" fmla="*/ 428263 h 428263"/>
              <a:gd name="connsiteX2" fmla="*/ 416689 w 474562"/>
              <a:gd name="connsiteY2" fmla="*/ 393539 h 428263"/>
              <a:gd name="connsiteX3" fmla="*/ 474562 w 474562"/>
              <a:gd name="connsiteY3" fmla="*/ 57873 h 428263"/>
              <a:gd name="connsiteX4" fmla="*/ 0 w 474562"/>
              <a:gd name="connsiteY4" fmla="*/ 0 h 428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562" h="428263">
                <a:moveTo>
                  <a:pt x="0" y="0"/>
                </a:moveTo>
                <a:lnTo>
                  <a:pt x="57874" y="428263"/>
                </a:lnTo>
                <a:lnTo>
                  <a:pt x="416689" y="393539"/>
                </a:lnTo>
                <a:lnTo>
                  <a:pt x="474562" y="57873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2" name="任意多边形: 形状 26"/>
          <p:cNvSpPr/>
          <p:nvPr userDrawn="1"/>
        </p:nvSpPr>
        <p:spPr>
          <a:xfrm>
            <a:off x="7461251" y="-14288"/>
            <a:ext cx="411163" cy="501651"/>
          </a:xfrm>
          <a:custGeom>
            <a:avLst/>
            <a:gdLst>
              <a:gd name="connsiteX0" fmla="*/ 0 w 370390"/>
              <a:gd name="connsiteY0" fmla="*/ 0 h 486137"/>
              <a:gd name="connsiteX1" fmla="*/ 0 w 370390"/>
              <a:gd name="connsiteY1" fmla="*/ 486137 h 486137"/>
              <a:gd name="connsiteX2" fmla="*/ 335666 w 370390"/>
              <a:gd name="connsiteY2" fmla="*/ 451413 h 486137"/>
              <a:gd name="connsiteX3" fmla="*/ 370390 w 370390"/>
              <a:gd name="connsiteY3" fmla="*/ 11575 h 486137"/>
              <a:gd name="connsiteX4" fmla="*/ 0 w 370390"/>
              <a:gd name="connsiteY4" fmla="*/ 0 h 48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390" h="486137">
                <a:moveTo>
                  <a:pt x="0" y="0"/>
                </a:moveTo>
                <a:lnTo>
                  <a:pt x="0" y="486137"/>
                </a:lnTo>
                <a:lnTo>
                  <a:pt x="335666" y="451413"/>
                </a:lnTo>
                <a:lnTo>
                  <a:pt x="370390" y="11575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3" name="任意多边形: 形状 27"/>
          <p:cNvSpPr/>
          <p:nvPr userDrawn="1"/>
        </p:nvSpPr>
        <p:spPr>
          <a:xfrm>
            <a:off x="4262439" y="28575"/>
            <a:ext cx="346075" cy="495300"/>
          </a:xfrm>
          <a:custGeom>
            <a:avLst/>
            <a:gdLst>
              <a:gd name="connsiteX0" fmla="*/ 0 w 312516"/>
              <a:gd name="connsiteY0" fmla="*/ 57874 h 462988"/>
              <a:gd name="connsiteX1" fmla="*/ 23149 w 312516"/>
              <a:gd name="connsiteY1" fmla="*/ 462988 h 462988"/>
              <a:gd name="connsiteX2" fmla="*/ 312516 w 312516"/>
              <a:gd name="connsiteY2" fmla="*/ 405114 h 462988"/>
              <a:gd name="connsiteX3" fmla="*/ 243068 w 312516"/>
              <a:gd name="connsiteY3" fmla="*/ 0 h 462988"/>
              <a:gd name="connsiteX4" fmla="*/ 0 w 312516"/>
              <a:gd name="connsiteY4" fmla="*/ 57874 h 46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516" h="462988">
                <a:moveTo>
                  <a:pt x="0" y="57874"/>
                </a:moveTo>
                <a:lnTo>
                  <a:pt x="23149" y="462988"/>
                </a:lnTo>
                <a:lnTo>
                  <a:pt x="312516" y="405114"/>
                </a:lnTo>
                <a:lnTo>
                  <a:pt x="243068" y="0"/>
                </a:lnTo>
                <a:lnTo>
                  <a:pt x="0" y="57874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4" name="任意多边形: 形状 28"/>
          <p:cNvSpPr/>
          <p:nvPr userDrawn="1"/>
        </p:nvSpPr>
        <p:spPr>
          <a:xfrm>
            <a:off x="4903788" y="-14288"/>
            <a:ext cx="411163" cy="563563"/>
          </a:xfrm>
          <a:custGeom>
            <a:avLst/>
            <a:gdLst>
              <a:gd name="connsiteX0" fmla="*/ 370390 w 370390"/>
              <a:gd name="connsiteY0" fmla="*/ 127322 h 659757"/>
              <a:gd name="connsiteX1" fmla="*/ 277793 w 370390"/>
              <a:gd name="connsiteY1" fmla="*/ 659757 h 659757"/>
              <a:gd name="connsiteX2" fmla="*/ 0 w 370390"/>
              <a:gd name="connsiteY2" fmla="*/ 601884 h 659757"/>
              <a:gd name="connsiteX3" fmla="*/ 115747 w 370390"/>
              <a:gd name="connsiteY3" fmla="*/ 0 h 659757"/>
              <a:gd name="connsiteX4" fmla="*/ 370390 w 370390"/>
              <a:gd name="connsiteY4" fmla="*/ 127322 h 659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390" h="659757">
                <a:moveTo>
                  <a:pt x="370390" y="127322"/>
                </a:moveTo>
                <a:lnTo>
                  <a:pt x="277793" y="659757"/>
                </a:lnTo>
                <a:lnTo>
                  <a:pt x="0" y="601884"/>
                </a:lnTo>
                <a:lnTo>
                  <a:pt x="115747" y="0"/>
                </a:lnTo>
                <a:lnTo>
                  <a:pt x="370390" y="127322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5" name="任意多边形: 形状 29"/>
          <p:cNvSpPr/>
          <p:nvPr userDrawn="1"/>
        </p:nvSpPr>
        <p:spPr>
          <a:xfrm>
            <a:off x="9234495" y="-14288"/>
            <a:ext cx="333375" cy="452439"/>
          </a:xfrm>
          <a:custGeom>
            <a:avLst/>
            <a:gdLst>
              <a:gd name="connsiteX0" fmla="*/ 0 w 300942"/>
              <a:gd name="connsiteY0" fmla="*/ 115746 h 497711"/>
              <a:gd name="connsiteX1" fmla="*/ 11575 w 300942"/>
              <a:gd name="connsiteY1" fmla="*/ 497711 h 497711"/>
              <a:gd name="connsiteX2" fmla="*/ 300942 w 300942"/>
              <a:gd name="connsiteY2" fmla="*/ 486136 h 497711"/>
              <a:gd name="connsiteX3" fmla="*/ 254643 w 300942"/>
              <a:gd name="connsiteY3" fmla="*/ 0 h 497711"/>
              <a:gd name="connsiteX4" fmla="*/ 0 w 300942"/>
              <a:gd name="connsiteY4" fmla="*/ 115746 h 49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942" h="497711">
                <a:moveTo>
                  <a:pt x="0" y="115746"/>
                </a:moveTo>
                <a:lnTo>
                  <a:pt x="11575" y="497711"/>
                </a:lnTo>
                <a:lnTo>
                  <a:pt x="300942" y="486136"/>
                </a:lnTo>
                <a:lnTo>
                  <a:pt x="254643" y="0"/>
                </a:lnTo>
                <a:lnTo>
                  <a:pt x="0" y="115746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6" name="任意多边形: 形状 30"/>
          <p:cNvSpPr/>
          <p:nvPr userDrawn="1"/>
        </p:nvSpPr>
        <p:spPr>
          <a:xfrm>
            <a:off x="3105151" y="3175"/>
            <a:ext cx="168275" cy="496888"/>
          </a:xfrm>
          <a:custGeom>
            <a:avLst/>
            <a:gdLst>
              <a:gd name="connsiteX0" fmla="*/ 0 w 150471"/>
              <a:gd name="connsiteY0" fmla="*/ 23149 h 462987"/>
              <a:gd name="connsiteX1" fmla="*/ 11575 w 150471"/>
              <a:gd name="connsiteY1" fmla="*/ 462987 h 462987"/>
              <a:gd name="connsiteX2" fmla="*/ 150471 w 150471"/>
              <a:gd name="connsiteY2" fmla="*/ 462987 h 462987"/>
              <a:gd name="connsiteX3" fmla="*/ 92598 w 150471"/>
              <a:gd name="connsiteY3" fmla="*/ 0 h 462987"/>
              <a:gd name="connsiteX4" fmla="*/ 0 w 150471"/>
              <a:gd name="connsiteY4" fmla="*/ 23149 h 46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471" h="462987">
                <a:moveTo>
                  <a:pt x="0" y="23149"/>
                </a:moveTo>
                <a:lnTo>
                  <a:pt x="11575" y="462987"/>
                </a:lnTo>
                <a:lnTo>
                  <a:pt x="150471" y="462987"/>
                </a:lnTo>
                <a:lnTo>
                  <a:pt x="92598" y="0"/>
                </a:lnTo>
                <a:lnTo>
                  <a:pt x="0" y="2314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7" name="任意多边形: 形状 1023"/>
          <p:cNvSpPr/>
          <p:nvPr userDrawn="1"/>
        </p:nvSpPr>
        <p:spPr>
          <a:xfrm>
            <a:off x="9888545" y="15876"/>
            <a:ext cx="231775" cy="608013"/>
          </a:xfrm>
          <a:custGeom>
            <a:avLst/>
            <a:gdLst>
              <a:gd name="connsiteX0" fmla="*/ 34724 w 208345"/>
              <a:gd name="connsiteY0" fmla="*/ 0 h 567159"/>
              <a:gd name="connsiteX1" fmla="*/ 0 w 208345"/>
              <a:gd name="connsiteY1" fmla="*/ 567159 h 567159"/>
              <a:gd name="connsiteX2" fmla="*/ 208345 w 208345"/>
              <a:gd name="connsiteY2" fmla="*/ 520860 h 567159"/>
              <a:gd name="connsiteX3" fmla="*/ 208345 w 208345"/>
              <a:gd name="connsiteY3" fmla="*/ 23149 h 567159"/>
              <a:gd name="connsiteX4" fmla="*/ 34724 w 208345"/>
              <a:gd name="connsiteY4" fmla="*/ 0 h 56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345" h="567159">
                <a:moveTo>
                  <a:pt x="34724" y="0"/>
                </a:moveTo>
                <a:lnTo>
                  <a:pt x="0" y="567159"/>
                </a:lnTo>
                <a:lnTo>
                  <a:pt x="208345" y="520860"/>
                </a:lnTo>
                <a:lnTo>
                  <a:pt x="208345" y="23149"/>
                </a:lnTo>
                <a:lnTo>
                  <a:pt x="34724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8" name="任意多边形: 形状 1024"/>
          <p:cNvSpPr/>
          <p:nvPr userDrawn="1"/>
        </p:nvSpPr>
        <p:spPr>
          <a:xfrm>
            <a:off x="-1588" y="73027"/>
            <a:ext cx="668339" cy="495300"/>
          </a:xfrm>
          <a:custGeom>
            <a:avLst/>
            <a:gdLst>
              <a:gd name="connsiteX0" fmla="*/ 104172 w 601884"/>
              <a:gd name="connsiteY0" fmla="*/ 0 h 462988"/>
              <a:gd name="connsiteX1" fmla="*/ 601884 w 601884"/>
              <a:gd name="connsiteY1" fmla="*/ 335666 h 462988"/>
              <a:gd name="connsiteX2" fmla="*/ 428263 w 601884"/>
              <a:gd name="connsiteY2" fmla="*/ 462988 h 462988"/>
              <a:gd name="connsiteX3" fmla="*/ 0 w 601884"/>
              <a:gd name="connsiteY3" fmla="*/ 312517 h 462988"/>
              <a:gd name="connsiteX4" fmla="*/ 104172 w 601884"/>
              <a:gd name="connsiteY4" fmla="*/ 0 h 46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884" h="462988">
                <a:moveTo>
                  <a:pt x="104172" y="0"/>
                </a:moveTo>
                <a:lnTo>
                  <a:pt x="601884" y="335666"/>
                </a:lnTo>
                <a:lnTo>
                  <a:pt x="428263" y="462988"/>
                </a:lnTo>
                <a:lnTo>
                  <a:pt x="0" y="312517"/>
                </a:lnTo>
                <a:lnTo>
                  <a:pt x="104172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29" name="任意多边形: 形状 1026"/>
          <p:cNvSpPr/>
          <p:nvPr userDrawn="1"/>
        </p:nvSpPr>
        <p:spPr>
          <a:xfrm>
            <a:off x="-22225" y="841379"/>
            <a:ext cx="611188" cy="358775"/>
          </a:xfrm>
          <a:custGeom>
            <a:avLst/>
            <a:gdLst>
              <a:gd name="connsiteX0" fmla="*/ 92597 w 625032"/>
              <a:gd name="connsiteY0" fmla="*/ 0 h 335666"/>
              <a:gd name="connsiteX1" fmla="*/ 625032 w 625032"/>
              <a:gd name="connsiteY1" fmla="*/ 150471 h 335666"/>
              <a:gd name="connsiteX2" fmla="*/ 601883 w 625032"/>
              <a:gd name="connsiteY2" fmla="*/ 335666 h 335666"/>
              <a:gd name="connsiteX3" fmla="*/ 0 w 625032"/>
              <a:gd name="connsiteY3" fmla="*/ 196769 h 335666"/>
              <a:gd name="connsiteX4" fmla="*/ 92597 w 625032"/>
              <a:gd name="connsiteY4" fmla="*/ 0 h 335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5032" h="335666">
                <a:moveTo>
                  <a:pt x="92597" y="0"/>
                </a:moveTo>
                <a:lnTo>
                  <a:pt x="625032" y="150471"/>
                </a:lnTo>
                <a:lnTo>
                  <a:pt x="601883" y="335666"/>
                </a:lnTo>
                <a:lnTo>
                  <a:pt x="0" y="196769"/>
                </a:lnTo>
                <a:lnTo>
                  <a:pt x="92597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0" name="任意多边形: 形状 1027"/>
          <p:cNvSpPr/>
          <p:nvPr userDrawn="1"/>
        </p:nvSpPr>
        <p:spPr>
          <a:xfrm>
            <a:off x="-1587" y="1533525"/>
            <a:ext cx="900113" cy="309563"/>
          </a:xfrm>
          <a:custGeom>
            <a:avLst/>
            <a:gdLst>
              <a:gd name="connsiteX0" fmla="*/ 0 w 810228"/>
              <a:gd name="connsiteY0" fmla="*/ 0 h 289367"/>
              <a:gd name="connsiteX1" fmla="*/ 23149 w 810228"/>
              <a:gd name="connsiteY1" fmla="*/ 289367 h 289367"/>
              <a:gd name="connsiteX2" fmla="*/ 810228 w 810228"/>
              <a:gd name="connsiteY2" fmla="*/ 254643 h 289367"/>
              <a:gd name="connsiteX3" fmla="*/ 729205 w 810228"/>
              <a:gd name="connsiteY3" fmla="*/ 92598 h 289367"/>
              <a:gd name="connsiteX4" fmla="*/ 0 w 810228"/>
              <a:gd name="connsiteY4" fmla="*/ 0 h 289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228" h="289367">
                <a:moveTo>
                  <a:pt x="0" y="0"/>
                </a:moveTo>
                <a:lnTo>
                  <a:pt x="23149" y="289367"/>
                </a:lnTo>
                <a:lnTo>
                  <a:pt x="810228" y="254643"/>
                </a:lnTo>
                <a:lnTo>
                  <a:pt x="729205" y="92598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1" name="任意多边形: 形状 1028"/>
          <p:cNvSpPr/>
          <p:nvPr userDrawn="1"/>
        </p:nvSpPr>
        <p:spPr>
          <a:xfrm>
            <a:off x="11114" y="2190753"/>
            <a:ext cx="604837" cy="334963"/>
          </a:xfrm>
          <a:custGeom>
            <a:avLst/>
            <a:gdLst>
              <a:gd name="connsiteX0" fmla="*/ 0 w 544010"/>
              <a:gd name="connsiteY0" fmla="*/ 104172 h 312517"/>
              <a:gd name="connsiteX1" fmla="*/ 544010 w 544010"/>
              <a:gd name="connsiteY1" fmla="*/ 0 h 312517"/>
              <a:gd name="connsiteX2" fmla="*/ 544010 w 544010"/>
              <a:gd name="connsiteY2" fmla="*/ 312517 h 312517"/>
              <a:gd name="connsiteX3" fmla="*/ 46298 w 544010"/>
              <a:gd name="connsiteY3" fmla="*/ 300942 h 312517"/>
              <a:gd name="connsiteX4" fmla="*/ 57873 w 544010"/>
              <a:gd name="connsiteY4" fmla="*/ 104172 h 312517"/>
              <a:gd name="connsiteX5" fmla="*/ 57873 w 544010"/>
              <a:gd name="connsiteY5" fmla="*/ 81023 h 312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4010" h="312517">
                <a:moveTo>
                  <a:pt x="0" y="104172"/>
                </a:moveTo>
                <a:lnTo>
                  <a:pt x="544010" y="0"/>
                </a:lnTo>
                <a:lnTo>
                  <a:pt x="544010" y="312517"/>
                </a:lnTo>
                <a:lnTo>
                  <a:pt x="46298" y="300942"/>
                </a:lnTo>
                <a:lnTo>
                  <a:pt x="57873" y="104172"/>
                </a:lnTo>
                <a:lnTo>
                  <a:pt x="57873" y="81023"/>
                </a:lnTo>
              </a:path>
            </a:pathLst>
          </a:custGeom>
          <a:noFill/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2" name="任意多边形: 形状 1029"/>
          <p:cNvSpPr/>
          <p:nvPr userDrawn="1"/>
        </p:nvSpPr>
        <p:spPr>
          <a:xfrm>
            <a:off x="36513" y="2921000"/>
            <a:ext cx="552451" cy="420688"/>
          </a:xfrm>
          <a:custGeom>
            <a:avLst/>
            <a:gdLst>
              <a:gd name="connsiteX0" fmla="*/ 0 w 497711"/>
              <a:gd name="connsiteY0" fmla="*/ 0 h 393539"/>
              <a:gd name="connsiteX1" fmla="*/ 497711 w 497711"/>
              <a:gd name="connsiteY1" fmla="*/ 23149 h 393539"/>
              <a:gd name="connsiteX2" fmla="*/ 393539 w 497711"/>
              <a:gd name="connsiteY2" fmla="*/ 393539 h 393539"/>
              <a:gd name="connsiteX3" fmla="*/ 57873 w 497711"/>
              <a:gd name="connsiteY3" fmla="*/ 393539 h 393539"/>
              <a:gd name="connsiteX4" fmla="*/ 0 w 497711"/>
              <a:gd name="connsiteY4" fmla="*/ 0 h 39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711" h="393539">
                <a:moveTo>
                  <a:pt x="0" y="0"/>
                </a:moveTo>
                <a:lnTo>
                  <a:pt x="497711" y="23149"/>
                </a:lnTo>
                <a:lnTo>
                  <a:pt x="393539" y="393539"/>
                </a:lnTo>
                <a:lnTo>
                  <a:pt x="57873" y="393539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3" name="任意多边形: 形状 1030"/>
          <p:cNvSpPr/>
          <p:nvPr userDrawn="1"/>
        </p:nvSpPr>
        <p:spPr>
          <a:xfrm>
            <a:off x="-39688" y="2227265"/>
            <a:ext cx="577851" cy="298451"/>
          </a:xfrm>
          <a:custGeom>
            <a:avLst/>
            <a:gdLst>
              <a:gd name="connsiteX0" fmla="*/ 0 w 520861"/>
              <a:gd name="connsiteY0" fmla="*/ 0 h 277793"/>
              <a:gd name="connsiteX1" fmla="*/ 520861 w 520861"/>
              <a:gd name="connsiteY1" fmla="*/ 11575 h 277793"/>
              <a:gd name="connsiteX2" fmla="*/ 497711 w 520861"/>
              <a:gd name="connsiteY2" fmla="*/ 254643 h 277793"/>
              <a:gd name="connsiteX3" fmla="*/ 11575 w 520861"/>
              <a:gd name="connsiteY3" fmla="*/ 277793 h 277793"/>
              <a:gd name="connsiteX4" fmla="*/ 0 w 520861"/>
              <a:gd name="connsiteY4" fmla="*/ 0 h 277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861" h="277793">
                <a:moveTo>
                  <a:pt x="0" y="0"/>
                </a:moveTo>
                <a:lnTo>
                  <a:pt x="520861" y="11575"/>
                </a:lnTo>
                <a:lnTo>
                  <a:pt x="497711" y="254643"/>
                </a:lnTo>
                <a:lnTo>
                  <a:pt x="11575" y="277793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4" name="任意多边形: 形状 1031"/>
          <p:cNvSpPr/>
          <p:nvPr userDrawn="1"/>
        </p:nvSpPr>
        <p:spPr>
          <a:xfrm>
            <a:off x="-14288" y="3725865"/>
            <a:ext cx="681039" cy="273051"/>
          </a:xfrm>
          <a:custGeom>
            <a:avLst/>
            <a:gdLst>
              <a:gd name="connsiteX0" fmla="*/ 46299 w 613459"/>
              <a:gd name="connsiteY0" fmla="*/ 0 h 254643"/>
              <a:gd name="connsiteX1" fmla="*/ 613459 w 613459"/>
              <a:gd name="connsiteY1" fmla="*/ 57874 h 254643"/>
              <a:gd name="connsiteX2" fmla="*/ 497712 w 613459"/>
              <a:gd name="connsiteY2" fmla="*/ 254643 h 254643"/>
              <a:gd name="connsiteX3" fmla="*/ 0 w 613459"/>
              <a:gd name="connsiteY3" fmla="*/ 243068 h 254643"/>
              <a:gd name="connsiteX4" fmla="*/ 46299 w 613459"/>
              <a:gd name="connsiteY4" fmla="*/ 0 h 254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459" h="254643">
                <a:moveTo>
                  <a:pt x="46299" y="0"/>
                </a:moveTo>
                <a:lnTo>
                  <a:pt x="613459" y="57874"/>
                </a:lnTo>
                <a:lnTo>
                  <a:pt x="497712" y="254643"/>
                </a:lnTo>
                <a:lnTo>
                  <a:pt x="0" y="243068"/>
                </a:lnTo>
                <a:lnTo>
                  <a:pt x="46299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5" name="任意多边形: 形状 1032"/>
          <p:cNvSpPr/>
          <p:nvPr userDrawn="1"/>
        </p:nvSpPr>
        <p:spPr>
          <a:xfrm>
            <a:off x="88906" y="4481517"/>
            <a:ext cx="449263" cy="185737"/>
          </a:xfrm>
          <a:custGeom>
            <a:avLst/>
            <a:gdLst>
              <a:gd name="connsiteX0" fmla="*/ 0 w 405114"/>
              <a:gd name="connsiteY0" fmla="*/ 0 h 173620"/>
              <a:gd name="connsiteX1" fmla="*/ 405114 w 405114"/>
              <a:gd name="connsiteY1" fmla="*/ 23149 h 173620"/>
              <a:gd name="connsiteX2" fmla="*/ 347240 w 405114"/>
              <a:gd name="connsiteY2" fmla="*/ 162045 h 173620"/>
              <a:gd name="connsiteX3" fmla="*/ 34724 w 405114"/>
              <a:gd name="connsiteY3" fmla="*/ 173620 h 173620"/>
              <a:gd name="connsiteX4" fmla="*/ 0 w 405114"/>
              <a:gd name="connsiteY4" fmla="*/ 0 h 17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14" h="173620">
                <a:moveTo>
                  <a:pt x="0" y="0"/>
                </a:moveTo>
                <a:lnTo>
                  <a:pt x="405114" y="23149"/>
                </a:lnTo>
                <a:lnTo>
                  <a:pt x="347240" y="162045"/>
                </a:lnTo>
                <a:lnTo>
                  <a:pt x="34724" y="173620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6" name="任意多边形: 形状 1033"/>
          <p:cNvSpPr/>
          <p:nvPr userDrawn="1"/>
        </p:nvSpPr>
        <p:spPr>
          <a:xfrm>
            <a:off x="23813" y="5075237"/>
            <a:ext cx="527051" cy="273051"/>
          </a:xfrm>
          <a:custGeom>
            <a:avLst/>
            <a:gdLst>
              <a:gd name="connsiteX0" fmla="*/ 34724 w 474562"/>
              <a:gd name="connsiteY0" fmla="*/ 0 h 254643"/>
              <a:gd name="connsiteX1" fmla="*/ 474562 w 474562"/>
              <a:gd name="connsiteY1" fmla="*/ 34724 h 254643"/>
              <a:gd name="connsiteX2" fmla="*/ 462988 w 474562"/>
              <a:gd name="connsiteY2" fmla="*/ 254643 h 254643"/>
              <a:gd name="connsiteX3" fmla="*/ 0 w 474562"/>
              <a:gd name="connsiteY3" fmla="*/ 196769 h 254643"/>
              <a:gd name="connsiteX4" fmla="*/ 34724 w 474562"/>
              <a:gd name="connsiteY4" fmla="*/ 0 h 254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562" h="254643">
                <a:moveTo>
                  <a:pt x="34724" y="0"/>
                </a:moveTo>
                <a:lnTo>
                  <a:pt x="474562" y="34724"/>
                </a:lnTo>
                <a:lnTo>
                  <a:pt x="462988" y="254643"/>
                </a:lnTo>
                <a:lnTo>
                  <a:pt x="0" y="196769"/>
                </a:lnTo>
                <a:lnTo>
                  <a:pt x="34724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7" name="任意多边形: 形状 1034"/>
          <p:cNvSpPr/>
          <p:nvPr userDrawn="1"/>
        </p:nvSpPr>
        <p:spPr>
          <a:xfrm>
            <a:off x="36513" y="5694363"/>
            <a:ext cx="450851" cy="508000"/>
          </a:xfrm>
          <a:custGeom>
            <a:avLst/>
            <a:gdLst>
              <a:gd name="connsiteX0" fmla="*/ 0 w 405114"/>
              <a:gd name="connsiteY0" fmla="*/ 0 h 474562"/>
              <a:gd name="connsiteX1" fmla="*/ 11575 w 405114"/>
              <a:gd name="connsiteY1" fmla="*/ 474562 h 474562"/>
              <a:gd name="connsiteX2" fmla="*/ 381965 w 405114"/>
              <a:gd name="connsiteY2" fmla="*/ 208344 h 474562"/>
              <a:gd name="connsiteX3" fmla="*/ 405114 w 405114"/>
              <a:gd name="connsiteY3" fmla="*/ 23149 h 474562"/>
              <a:gd name="connsiteX4" fmla="*/ 0 w 405114"/>
              <a:gd name="connsiteY4" fmla="*/ 0 h 47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14" h="474562">
                <a:moveTo>
                  <a:pt x="0" y="0"/>
                </a:moveTo>
                <a:lnTo>
                  <a:pt x="11575" y="474562"/>
                </a:lnTo>
                <a:lnTo>
                  <a:pt x="381965" y="208344"/>
                </a:lnTo>
                <a:lnTo>
                  <a:pt x="405114" y="23149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8" name="任意多边形: 形状 1035"/>
          <p:cNvSpPr/>
          <p:nvPr userDrawn="1"/>
        </p:nvSpPr>
        <p:spPr>
          <a:xfrm>
            <a:off x="152402" y="6315078"/>
            <a:ext cx="604839" cy="528639"/>
          </a:xfrm>
          <a:custGeom>
            <a:avLst/>
            <a:gdLst>
              <a:gd name="connsiteX0" fmla="*/ 347241 w 544010"/>
              <a:gd name="connsiteY0" fmla="*/ 0 h 567159"/>
              <a:gd name="connsiteX1" fmla="*/ 0 w 544010"/>
              <a:gd name="connsiteY1" fmla="*/ 347240 h 567159"/>
              <a:gd name="connsiteX2" fmla="*/ 544010 w 544010"/>
              <a:gd name="connsiteY2" fmla="*/ 567159 h 567159"/>
              <a:gd name="connsiteX3" fmla="*/ 347241 w 544010"/>
              <a:gd name="connsiteY3" fmla="*/ 0 h 56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4010" h="567159">
                <a:moveTo>
                  <a:pt x="347241" y="0"/>
                </a:moveTo>
                <a:lnTo>
                  <a:pt x="0" y="347240"/>
                </a:lnTo>
                <a:lnTo>
                  <a:pt x="544010" y="567159"/>
                </a:lnTo>
                <a:lnTo>
                  <a:pt x="347241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39" name="任意多边形: 形状 1036"/>
          <p:cNvSpPr/>
          <p:nvPr userDrawn="1"/>
        </p:nvSpPr>
        <p:spPr>
          <a:xfrm>
            <a:off x="1065213" y="6426203"/>
            <a:ext cx="385763" cy="427039"/>
          </a:xfrm>
          <a:custGeom>
            <a:avLst/>
            <a:gdLst>
              <a:gd name="connsiteX0" fmla="*/ 231493 w 347240"/>
              <a:gd name="connsiteY0" fmla="*/ 0 h 532436"/>
              <a:gd name="connsiteX1" fmla="*/ 347240 w 347240"/>
              <a:gd name="connsiteY1" fmla="*/ 509286 h 532436"/>
              <a:gd name="connsiteX2" fmla="*/ 104172 w 347240"/>
              <a:gd name="connsiteY2" fmla="*/ 532436 h 532436"/>
              <a:gd name="connsiteX3" fmla="*/ 0 w 347240"/>
              <a:gd name="connsiteY3" fmla="*/ 23149 h 532436"/>
              <a:gd name="connsiteX4" fmla="*/ 231493 w 347240"/>
              <a:gd name="connsiteY4" fmla="*/ 0 h 53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7240" h="532436">
                <a:moveTo>
                  <a:pt x="231493" y="0"/>
                </a:moveTo>
                <a:lnTo>
                  <a:pt x="347240" y="509286"/>
                </a:lnTo>
                <a:lnTo>
                  <a:pt x="104172" y="532436"/>
                </a:lnTo>
                <a:lnTo>
                  <a:pt x="0" y="23149"/>
                </a:lnTo>
                <a:lnTo>
                  <a:pt x="231493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0" name="任意多边形: 形状 1037"/>
          <p:cNvSpPr/>
          <p:nvPr userDrawn="1"/>
        </p:nvSpPr>
        <p:spPr>
          <a:xfrm>
            <a:off x="1797051" y="6276980"/>
            <a:ext cx="436563" cy="595313"/>
          </a:xfrm>
          <a:custGeom>
            <a:avLst/>
            <a:gdLst>
              <a:gd name="connsiteX0" fmla="*/ 0 w 393539"/>
              <a:gd name="connsiteY0" fmla="*/ 0 h 590309"/>
              <a:gd name="connsiteX1" fmla="*/ 23149 w 393539"/>
              <a:gd name="connsiteY1" fmla="*/ 590309 h 590309"/>
              <a:gd name="connsiteX2" fmla="*/ 393539 w 393539"/>
              <a:gd name="connsiteY2" fmla="*/ 509286 h 590309"/>
              <a:gd name="connsiteX3" fmla="*/ 347240 w 393539"/>
              <a:gd name="connsiteY3" fmla="*/ 0 h 590309"/>
              <a:gd name="connsiteX4" fmla="*/ 0 w 393539"/>
              <a:gd name="connsiteY4" fmla="*/ 0 h 590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539" h="590309">
                <a:moveTo>
                  <a:pt x="0" y="0"/>
                </a:moveTo>
                <a:lnTo>
                  <a:pt x="23149" y="590309"/>
                </a:lnTo>
                <a:lnTo>
                  <a:pt x="393539" y="509286"/>
                </a:lnTo>
                <a:lnTo>
                  <a:pt x="347240" y="0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1" name="任意多边形: 形状 1038"/>
          <p:cNvSpPr/>
          <p:nvPr userDrawn="1"/>
        </p:nvSpPr>
        <p:spPr>
          <a:xfrm>
            <a:off x="7566031" y="6388103"/>
            <a:ext cx="373063" cy="469900"/>
          </a:xfrm>
          <a:custGeom>
            <a:avLst/>
            <a:gdLst>
              <a:gd name="connsiteX0" fmla="*/ 11574 w 335665"/>
              <a:gd name="connsiteY0" fmla="*/ 23149 h 671332"/>
              <a:gd name="connsiteX1" fmla="*/ 0 w 335665"/>
              <a:gd name="connsiteY1" fmla="*/ 671332 h 671332"/>
              <a:gd name="connsiteX2" fmla="*/ 324091 w 335665"/>
              <a:gd name="connsiteY2" fmla="*/ 532435 h 671332"/>
              <a:gd name="connsiteX3" fmla="*/ 335665 w 335665"/>
              <a:gd name="connsiteY3" fmla="*/ 0 h 671332"/>
              <a:gd name="connsiteX4" fmla="*/ 11574 w 335665"/>
              <a:gd name="connsiteY4" fmla="*/ 23149 h 67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665" h="671332">
                <a:moveTo>
                  <a:pt x="11574" y="23149"/>
                </a:moveTo>
                <a:lnTo>
                  <a:pt x="0" y="671332"/>
                </a:lnTo>
                <a:lnTo>
                  <a:pt x="324091" y="532435"/>
                </a:lnTo>
                <a:lnTo>
                  <a:pt x="335665" y="0"/>
                </a:lnTo>
                <a:lnTo>
                  <a:pt x="11574" y="2314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2" name="任意多边形: 形状 1039"/>
          <p:cNvSpPr/>
          <p:nvPr userDrawn="1"/>
        </p:nvSpPr>
        <p:spPr>
          <a:xfrm>
            <a:off x="9043988" y="6276980"/>
            <a:ext cx="461963" cy="595313"/>
          </a:xfrm>
          <a:custGeom>
            <a:avLst/>
            <a:gdLst>
              <a:gd name="connsiteX0" fmla="*/ 0 w 416689"/>
              <a:gd name="connsiteY0" fmla="*/ 81023 h 706056"/>
              <a:gd name="connsiteX1" fmla="*/ 150471 w 416689"/>
              <a:gd name="connsiteY1" fmla="*/ 706056 h 706056"/>
              <a:gd name="connsiteX2" fmla="*/ 416689 w 416689"/>
              <a:gd name="connsiteY2" fmla="*/ 567159 h 706056"/>
              <a:gd name="connsiteX3" fmla="*/ 335666 w 416689"/>
              <a:gd name="connsiteY3" fmla="*/ 0 h 706056"/>
              <a:gd name="connsiteX4" fmla="*/ 0 w 416689"/>
              <a:gd name="connsiteY4" fmla="*/ 81023 h 70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689" h="706056">
                <a:moveTo>
                  <a:pt x="0" y="81023"/>
                </a:moveTo>
                <a:lnTo>
                  <a:pt x="150471" y="706056"/>
                </a:lnTo>
                <a:lnTo>
                  <a:pt x="416689" y="567159"/>
                </a:lnTo>
                <a:lnTo>
                  <a:pt x="335666" y="0"/>
                </a:lnTo>
                <a:lnTo>
                  <a:pt x="0" y="81023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3" name="任意多边形: 形状 1040"/>
          <p:cNvSpPr/>
          <p:nvPr userDrawn="1"/>
        </p:nvSpPr>
        <p:spPr>
          <a:xfrm>
            <a:off x="10545763" y="6364288"/>
            <a:ext cx="279400" cy="468312"/>
          </a:xfrm>
          <a:custGeom>
            <a:avLst/>
            <a:gdLst>
              <a:gd name="connsiteX0" fmla="*/ 243069 w 243069"/>
              <a:gd name="connsiteY0" fmla="*/ 11574 h 509286"/>
              <a:gd name="connsiteX1" fmla="*/ 243069 w 243069"/>
              <a:gd name="connsiteY1" fmla="*/ 509286 h 509286"/>
              <a:gd name="connsiteX2" fmla="*/ 0 w 243069"/>
              <a:gd name="connsiteY2" fmla="*/ 486136 h 509286"/>
              <a:gd name="connsiteX3" fmla="*/ 0 w 243069"/>
              <a:gd name="connsiteY3" fmla="*/ 0 h 509286"/>
              <a:gd name="connsiteX4" fmla="*/ 243069 w 243069"/>
              <a:gd name="connsiteY4" fmla="*/ 11574 h 509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069" h="509286">
                <a:moveTo>
                  <a:pt x="243069" y="11574"/>
                </a:moveTo>
                <a:lnTo>
                  <a:pt x="243069" y="509286"/>
                </a:lnTo>
                <a:lnTo>
                  <a:pt x="0" y="486136"/>
                </a:lnTo>
                <a:lnTo>
                  <a:pt x="0" y="0"/>
                </a:lnTo>
                <a:lnTo>
                  <a:pt x="243069" y="11574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4" name="任意多边形: 形状 1041"/>
          <p:cNvSpPr/>
          <p:nvPr userDrawn="1"/>
        </p:nvSpPr>
        <p:spPr>
          <a:xfrm>
            <a:off x="9879015" y="6302380"/>
            <a:ext cx="217487" cy="581025"/>
          </a:xfrm>
          <a:custGeom>
            <a:avLst/>
            <a:gdLst>
              <a:gd name="connsiteX0" fmla="*/ 11574 w 196769"/>
              <a:gd name="connsiteY0" fmla="*/ 0 h 544010"/>
              <a:gd name="connsiteX1" fmla="*/ 0 w 196769"/>
              <a:gd name="connsiteY1" fmla="*/ 532436 h 544010"/>
              <a:gd name="connsiteX2" fmla="*/ 150471 w 196769"/>
              <a:gd name="connsiteY2" fmla="*/ 544010 h 544010"/>
              <a:gd name="connsiteX3" fmla="*/ 196769 w 196769"/>
              <a:gd name="connsiteY3" fmla="*/ 34724 h 544010"/>
              <a:gd name="connsiteX4" fmla="*/ 11574 w 196769"/>
              <a:gd name="connsiteY4" fmla="*/ 0 h 544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769" h="544010">
                <a:moveTo>
                  <a:pt x="11574" y="0"/>
                </a:moveTo>
                <a:lnTo>
                  <a:pt x="0" y="532436"/>
                </a:lnTo>
                <a:lnTo>
                  <a:pt x="150471" y="544010"/>
                </a:lnTo>
                <a:lnTo>
                  <a:pt x="196769" y="34724"/>
                </a:lnTo>
                <a:lnTo>
                  <a:pt x="11574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5" name="任意多边形: 形状 1042"/>
          <p:cNvSpPr/>
          <p:nvPr userDrawn="1"/>
        </p:nvSpPr>
        <p:spPr>
          <a:xfrm>
            <a:off x="8323263" y="6326191"/>
            <a:ext cx="450851" cy="506412"/>
          </a:xfrm>
          <a:custGeom>
            <a:avLst/>
            <a:gdLst>
              <a:gd name="connsiteX0" fmla="*/ 0 w 405114"/>
              <a:gd name="connsiteY0" fmla="*/ 69448 h 532435"/>
              <a:gd name="connsiteX1" fmla="*/ 69448 w 405114"/>
              <a:gd name="connsiteY1" fmla="*/ 520860 h 532435"/>
              <a:gd name="connsiteX2" fmla="*/ 405114 w 405114"/>
              <a:gd name="connsiteY2" fmla="*/ 532435 h 532435"/>
              <a:gd name="connsiteX3" fmla="*/ 196770 w 405114"/>
              <a:gd name="connsiteY3" fmla="*/ 0 h 532435"/>
              <a:gd name="connsiteX4" fmla="*/ 0 w 405114"/>
              <a:gd name="connsiteY4" fmla="*/ 69448 h 532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14" h="532435">
                <a:moveTo>
                  <a:pt x="0" y="69448"/>
                </a:moveTo>
                <a:lnTo>
                  <a:pt x="69448" y="520860"/>
                </a:lnTo>
                <a:lnTo>
                  <a:pt x="405114" y="532435"/>
                </a:lnTo>
                <a:lnTo>
                  <a:pt x="196770" y="0"/>
                </a:lnTo>
                <a:lnTo>
                  <a:pt x="0" y="69448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6" name="任意多边形: 形状 1043"/>
          <p:cNvSpPr/>
          <p:nvPr userDrawn="1"/>
        </p:nvSpPr>
        <p:spPr>
          <a:xfrm>
            <a:off x="3005145" y="6240463"/>
            <a:ext cx="231775" cy="495300"/>
          </a:xfrm>
          <a:custGeom>
            <a:avLst/>
            <a:gdLst>
              <a:gd name="connsiteX0" fmla="*/ 0 w 208344"/>
              <a:gd name="connsiteY0" fmla="*/ 46299 h 462987"/>
              <a:gd name="connsiteX1" fmla="*/ 11575 w 208344"/>
              <a:gd name="connsiteY1" fmla="*/ 462987 h 462987"/>
              <a:gd name="connsiteX2" fmla="*/ 208344 w 208344"/>
              <a:gd name="connsiteY2" fmla="*/ 462987 h 462987"/>
              <a:gd name="connsiteX3" fmla="*/ 138896 w 208344"/>
              <a:gd name="connsiteY3" fmla="*/ 0 h 462987"/>
              <a:gd name="connsiteX4" fmla="*/ 34724 w 208344"/>
              <a:gd name="connsiteY4" fmla="*/ 104172 h 462987"/>
              <a:gd name="connsiteX5" fmla="*/ 0 w 208344"/>
              <a:gd name="connsiteY5" fmla="*/ 46299 h 46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344" h="462987">
                <a:moveTo>
                  <a:pt x="0" y="46299"/>
                </a:moveTo>
                <a:lnTo>
                  <a:pt x="11575" y="462987"/>
                </a:lnTo>
                <a:lnTo>
                  <a:pt x="208344" y="462987"/>
                </a:lnTo>
                <a:lnTo>
                  <a:pt x="138896" y="0"/>
                </a:lnTo>
                <a:lnTo>
                  <a:pt x="34724" y="104172"/>
                </a:lnTo>
                <a:lnTo>
                  <a:pt x="0" y="46299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7" name="任意多边形: 形状 1044"/>
          <p:cNvSpPr/>
          <p:nvPr userDrawn="1"/>
        </p:nvSpPr>
        <p:spPr>
          <a:xfrm>
            <a:off x="3673475" y="6140454"/>
            <a:ext cx="242888" cy="657225"/>
          </a:xfrm>
          <a:custGeom>
            <a:avLst/>
            <a:gdLst>
              <a:gd name="connsiteX0" fmla="*/ 104173 w 219919"/>
              <a:gd name="connsiteY0" fmla="*/ 0 h 613459"/>
              <a:gd name="connsiteX1" fmla="*/ 0 w 219919"/>
              <a:gd name="connsiteY1" fmla="*/ 567160 h 613459"/>
              <a:gd name="connsiteX2" fmla="*/ 150471 w 219919"/>
              <a:gd name="connsiteY2" fmla="*/ 613459 h 613459"/>
              <a:gd name="connsiteX3" fmla="*/ 219919 w 219919"/>
              <a:gd name="connsiteY3" fmla="*/ 208345 h 613459"/>
              <a:gd name="connsiteX4" fmla="*/ 104173 w 219919"/>
              <a:gd name="connsiteY4" fmla="*/ 0 h 613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19" h="613459">
                <a:moveTo>
                  <a:pt x="104173" y="0"/>
                </a:moveTo>
                <a:lnTo>
                  <a:pt x="0" y="567160"/>
                </a:lnTo>
                <a:lnTo>
                  <a:pt x="150471" y="613459"/>
                </a:lnTo>
                <a:lnTo>
                  <a:pt x="219919" y="208345"/>
                </a:lnTo>
                <a:lnTo>
                  <a:pt x="104173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8" name="任意多边形: 形状 1045"/>
          <p:cNvSpPr/>
          <p:nvPr userDrawn="1"/>
        </p:nvSpPr>
        <p:spPr>
          <a:xfrm>
            <a:off x="4508507" y="6302380"/>
            <a:ext cx="257175" cy="544513"/>
          </a:xfrm>
          <a:custGeom>
            <a:avLst/>
            <a:gdLst>
              <a:gd name="connsiteX0" fmla="*/ 0 w 231494"/>
              <a:gd name="connsiteY0" fmla="*/ 0 h 509286"/>
              <a:gd name="connsiteX1" fmla="*/ 0 w 231494"/>
              <a:gd name="connsiteY1" fmla="*/ 497712 h 509286"/>
              <a:gd name="connsiteX2" fmla="*/ 231494 w 231494"/>
              <a:gd name="connsiteY2" fmla="*/ 509286 h 509286"/>
              <a:gd name="connsiteX3" fmla="*/ 138896 w 231494"/>
              <a:gd name="connsiteY3" fmla="*/ 0 h 509286"/>
              <a:gd name="connsiteX4" fmla="*/ 0 w 231494"/>
              <a:gd name="connsiteY4" fmla="*/ 0 h 509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494" h="509286">
                <a:moveTo>
                  <a:pt x="0" y="0"/>
                </a:moveTo>
                <a:lnTo>
                  <a:pt x="0" y="497712"/>
                </a:lnTo>
                <a:lnTo>
                  <a:pt x="231494" y="509286"/>
                </a:lnTo>
                <a:lnTo>
                  <a:pt x="138896" y="0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49" name="任意多边形: 形状 1046"/>
          <p:cNvSpPr/>
          <p:nvPr userDrawn="1"/>
        </p:nvSpPr>
        <p:spPr>
          <a:xfrm>
            <a:off x="5265743" y="6376991"/>
            <a:ext cx="539751" cy="495300"/>
          </a:xfrm>
          <a:custGeom>
            <a:avLst/>
            <a:gdLst>
              <a:gd name="connsiteX0" fmla="*/ 0 w 486137"/>
              <a:gd name="connsiteY0" fmla="*/ 0 h 462988"/>
              <a:gd name="connsiteX1" fmla="*/ 23150 w 486137"/>
              <a:gd name="connsiteY1" fmla="*/ 462988 h 462988"/>
              <a:gd name="connsiteX2" fmla="*/ 486137 w 486137"/>
              <a:gd name="connsiteY2" fmla="*/ 405114 h 462988"/>
              <a:gd name="connsiteX3" fmla="*/ 358815 w 486137"/>
              <a:gd name="connsiteY3" fmla="*/ 23150 h 462988"/>
              <a:gd name="connsiteX4" fmla="*/ 0 w 486137"/>
              <a:gd name="connsiteY4" fmla="*/ 0 h 46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137" h="462988">
                <a:moveTo>
                  <a:pt x="0" y="0"/>
                </a:moveTo>
                <a:lnTo>
                  <a:pt x="23150" y="462988"/>
                </a:lnTo>
                <a:lnTo>
                  <a:pt x="486137" y="405114"/>
                </a:lnTo>
                <a:lnTo>
                  <a:pt x="358815" y="23150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50" name="任意多边形: 形状 1047"/>
          <p:cNvSpPr/>
          <p:nvPr userDrawn="1"/>
        </p:nvSpPr>
        <p:spPr>
          <a:xfrm>
            <a:off x="6370637" y="6351591"/>
            <a:ext cx="476251" cy="506412"/>
          </a:xfrm>
          <a:custGeom>
            <a:avLst/>
            <a:gdLst>
              <a:gd name="connsiteX0" fmla="*/ 0 w 428263"/>
              <a:gd name="connsiteY0" fmla="*/ 0 h 544010"/>
              <a:gd name="connsiteX1" fmla="*/ 81023 w 428263"/>
              <a:gd name="connsiteY1" fmla="*/ 544010 h 544010"/>
              <a:gd name="connsiteX2" fmla="*/ 428263 w 428263"/>
              <a:gd name="connsiteY2" fmla="*/ 497711 h 544010"/>
              <a:gd name="connsiteX3" fmla="*/ 416689 w 428263"/>
              <a:gd name="connsiteY3" fmla="*/ 34724 h 544010"/>
              <a:gd name="connsiteX4" fmla="*/ 92597 w 428263"/>
              <a:gd name="connsiteY4" fmla="*/ 23149 h 544010"/>
              <a:gd name="connsiteX5" fmla="*/ 0 w 428263"/>
              <a:gd name="connsiteY5" fmla="*/ 0 h 544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263" h="544010">
                <a:moveTo>
                  <a:pt x="0" y="0"/>
                </a:moveTo>
                <a:lnTo>
                  <a:pt x="81023" y="544010"/>
                </a:lnTo>
                <a:lnTo>
                  <a:pt x="428263" y="497711"/>
                </a:lnTo>
                <a:lnTo>
                  <a:pt x="416689" y="34724"/>
                </a:lnTo>
                <a:lnTo>
                  <a:pt x="92597" y="23149"/>
                </a:lnTo>
                <a:lnTo>
                  <a:pt x="0" y="0"/>
                </a:lnTo>
                <a:close/>
              </a:path>
            </a:pathLst>
          </a:custGeom>
          <a:solidFill>
            <a:srgbClr val="1C9A98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51" name="任意多边形: 形状 8"/>
          <p:cNvSpPr/>
          <p:nvPr userDrawn="1"/>
        </p:nvSpPr>
        <p:spPr>
          <a:xfrm>
            <a:off x="325437" y="204788"/>
            <a:ext cx="11576051" cy="6437312"/>
          </a:xfrm>
          <a:custGeom>
            <a:avLst/>
            <a:gdLst>
              <a:gd name="connsiteX0" fmla="*/ 36774 w 10606444"/>
              <a:gd name="connsiteY0" fmla="*/ 906177 h 6795989"/>
              <a:gd name="connsiteX1" fmla="*/ 916 w 10606444"/>
              <a:gd name="connsiteY1" fmla="*/ 1919189 h 6795989"/>
              <a:gd name="connsiteX2" fmla="*/ 63669 w 10606444"/>
              <a:gd name="connsiteY2" fmla="*/ 2869448 h 6795989"/>
              <a:gd name="connsiteX3" fmla="*/ 81598 w 10606444"/>
              <a:gd name="connsiteY3" fmla="*/ 3541801 h 6795989"/>
              <a:gd name="connsiteX4" fmla="*/ 54704 w 10606444"/>
              <a:gd name="connsiteY4" fmla="*/ 5289919 h 6795989"/>
              <a:gd name="connsiteX5" fmla="*/ 45739 w 10606444"/>
              <a:gd name="connsiteY5" fmla="*/ 6383613 h 6795989"/>
              <a:gd name="connsiteX6" fmla="*/ 467080 w 10606444"/>
              <a:gd name="connsiteY6" fmla="*/ 6697377 h 6795989"/>
              <a:gd name="connsiteX7" fmla="*/ 1489057 w 10606444"/>
              <a:gd name="connsiteY7" fmla="*/ 6643589 h 6795989"/>
              <a:gd name="connsiteX8" fmla="*/ 2815833 w 10606444"/>
              <a:gd name="connsiteY8" fmla="*/ 6580836 h 6795989"/>
              <a:gd name="connsiteX9" fmla="*/ 4850821 w 10606444"/>
              <a:gd name="connsiteY9" fmla="*/ 6795989 h 6795989"/>
              <a:gd name="connsiteX10" fmla="*/ 7091998 w 10606444"/>
              <a:gd name="connsiteY10" fmla="*/ 6715307 h 6795989"/>
              <a:gd name="connsiteX11" fmla="*/ 8418774 w 10606444"/>
              <a:gd name="connsiteY11" fmla="*/ 6688413 h 6795989"/>
              <a:gd name="connsiteX12" fmla="*/ 9862092 w 10606444"/>
              <a:gd name="connsiteY12" fmla="*/ 6661519 h 6795989"/>
              <a:gd name="connsiteX13" fmla="*/ 10408939 w 10606444"/>
              <a:gd name="connsiteY13" fmla="*/ 6607730 h 6795989"/>
              <a:gd name="connsiteX14" fmla="*/ 10606163 w 10606444"/>
              <a:gd name="connsiteY14" fmla="*/ 6114672 h 6795989"/>
              <a:gd name="connsiteX15" fmla="*/ 10453763 w 10606444"/>
              <a:gd name="connsiteY15" fmla="*/ 4698248 h 6795989"/>
              <a:gd name="connsiteX16" fmla="*/ 10507551 w 10606444"/>
              <a:gd name="connsiteY16" fmla="*/ 2977024 h 6795989"/>
              <a:gd name="connsiteX17" fmla="*/ 10588233 w 10606444"/>
              <a:gd name="connsiteY17" fmla="*/ 1076507 h 6795989"/>
              <a:gd name="connsiteX18" fmla="*/ 10525480 w 10606444"/>
              <a:gd name="connsiteY18" fmla="*/ 305542 h 6795989"/>
              <a:gd name="connsiteX19" fmla="*/ 10104139 w 10606444"/>
              <a:gd name="connsiteY19" fmla="*/ 108319 h 6795989"/>
              <a:gd name="connsiteX20" fmla="*/ 9566257 w 10606444"/>
              <a:gd name="connsiteY20" fmla="*/ 144177 h 6795989"/>
              <a:gd name="connsiteX21" fmla="*/ 8347057 w 10606444"/>
              <a:gd name="connsiteY21" fmla="*/ 144177 h 6795989"/>
              <a:gd name="connsiteX22" fmla="*/ 6374821 w 10606444"/>
              <a:gd name="connsiteY22" fmla="*/ 90389 h 6795989"/>
              <a:gd name="connsiteX23" fmla="*/ 5191480 w 10606444"/>
              <a:gd name="connsiteY23" fmla="*/ 742 h 6795989"/>
              <a:gd name="connsiteX24" fmla="*/ 3730233 w 10606444"/>
              <a:gd name="connsiteY24" fmla="*/ 144177 h 6795989"/>
              <a:gd name="connsiteX25" fmla="*/ 1282869 w 10606444"/>
              <a:gd name="connsiteY25" fmla="*/ 135213 h 6795989"/>
              <a:gd name="connsiteX26" fmla="*/ 592586 w 10606444"/>
              <a:gd name="connsiteY26" fmla="*/ 144177 h 6795989"/>
              <a:gd name="connsiteX27" fmla="*/ 171245 w 10606444"/>
              <a:gd name="connsiteY27" fmla="*/ 413119 h 6795989"/>
              <a:gd name="connsiteX28" fmla="*/ 36774 w 10606444"/>
              <a:gd name="connsiteY28" fmla="*/ 906177 h 6795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606444" h="6795989">
                <a:moveTo>
                  <a:pt x="36774" y="906177"/>
                </a:moveTo>
                <a:cubicBezTo>
                  <a:pt x="8386" y="1157189"/>
                  <a:pt x="-3566" y="1591977"/>
                  <a:pt x="916" y="1919189"/>
                </a:cubicBezTo>
                <a:cubicBezTo>
                  <a:pt x="5398" y="2246401"/>
                  <a:pt x="50222" y="2599013"/>
                  <a:pt x="63669" y="2869448"/>
                </a:cubicBezTo>
                <a:cubicBezTo>
                  <a:pt x="77116" y="3139883"/>
                  <a:pt x="83092" y="3138389"/>
                  <a:pt x="81598" y="3541801"/>
                </a:cubicBezTo>
                <a:cubicBezTo>
                  <a:pt x="80104" y="3945213"/>
                  <a:pt x="60681" y="4816284"/>
                  <a:pt x="54704" y="5289919"/>
                </a:cubicBezTo>
                <a:cubicBezTo>
                  <a:pt x="48728" y="5763554"/>
                  <a:pt x="-22990" y="6149037"/>
                  <a:pt x="45739" y="6383613"/>
                </a:cubicBezTo>
                <a:cubicBezTo>
                  <a:pt x="114468" y="6618189"/>
                  <a:pt x="226527" y="6654048"/>
                  <a:pt x="467080" y="6697377"/>
                </a:cubicBezTo>
                <a:cubicBezTo>
                  <a:pt x="707633" y="6740706"/>
                  <a:pt x="1489057" y="6643589"/>
                  <a:pt x="1489057" y="6643589"/>
                </a:cubicBezTo>
                <a:cubicBezTo>
                  <a:pt x="1880516" y="6624166"/>
                  <a:pt x="2255539" y="6555436"/>
                  <a:pt x="2815833" y="6580836"/>
                </a:cubicBezTo>
                <a:cubicBezTo>
                  <a:pt x="3376127" y="6606236"/>
                  <a:pt x="4138127" y="6773577"/>
                  <a:pt x="4850821" y="6795989"/>
                </a:cubicBezTo>
                <a:lnTo>
                  <a:pt x="7091998" y="6715307"/>
                </a:lnTo>
                <a:lnTo>
                  <a:pt x="8418774" y="6688413"/>
                </a:lnTo>
                <a:lnTo>
                  <a:pt x="9862092" y="6661519"/>
                </a:lnTo>
                <a:cubicBezTo>
                  <a:pt x="10193786" y="6648072"/>
                  <a:pt x="10284927" y="6698871"/>
                  <a:pt x="10408939" y="6607730"/>
                </a:cubicBezTo>
                <a:cubicBezTo>
                  <a:pt x="10532951" y="6516589"/>
                  <a:pt x="10598692" y="6432919"/>
                  <a:pt x="10606163" y="6114672"/>
                </a:cubicBezTo>
                <a:cubicBezTo>
                  <a:pt x="10613634" y="5796425"/>
                  <a:pt x="10470198" y="5221189"/>
                  <a:pt x="10453763" y="4698248"/>
                </a:cubicBezTo>
                <a:cubicBezTo>
                  <a:pt x="10437328" y="4175307"/>
                  <a:pt x="10485139" y="3580648"/>
                  <a:pt x="10507551" y="2977024"/>
                </a:cubicBezTo>
                <a:cubicBezTo>
                  <a:pt x="10529963" y="2373401"/>
                  <a:pt x="10585245" y="1521754"/>
                  <a:pt x="10588233" y="1076507"/>
                </a:cubicBezTo>
                <a:cubicBezTo>
                  <a:pt x="10591221" y="631260"/>
                  <a:pt x="10606162" y="466907"/>
                  <a:pt x="10525480" y="305542"/>
                </a:cubicBezTo>
                <a:cubicBezTo>
                  <a:pt x="10444798" y="144177"/>
                  <a:pt x="10264009" y="135213"/>
                  <a:pt x="10104139" y="108319"/>
                </a:cubicBezTo>
                <a:cubicBezTo>
                  <a:pt x="9944269" y="81425"/>
                  <a:pt x="9859104" y="138201"/>
                  <a:pt x="9566257" y="144177"/>
                </a:cubicBezTo>
                <a:cubicBezTo>
                  <a:pt x="9273410" y="150153"/>
                  <a:pt x="8878963" y="153142"/>
                  <a:pt x="8347057" y="144177"/>
                </a:cubicBezTo>
                <a:cubicBezTo>
                  <a:pt x="7815151" y="135212"/>
                  <a:pt x="6900750" y="114295"/>
                  <a:pt x="6374821" y="90389"/>
                </a:cubicBezTo>
                <a:cubicBezTo>
                  <a:pt x="5848892" y="66483"/>
                  <a:pt x="5632245" y="-8223"/>
                  <a:pt x="5191480" y="742"/>
                </a:cubicBezTo>
                <a:cubicBezTo>
                  <a:pt x="4750715" y="9707"/>
                  <a:pt x="4381668" y="121765"/>
                  <a:pt x="3730233" y="144177"/>
                </a:cubicBezTo>
                <a:cubicBezTo>
                  <a:pt x="3078798" y="166589"/>
                  <a:pt x="1805810" y="135213"/>
                  <a:pt x="1282869" y="135213"/>
                </a:cubicBezTo>
                <a:cubicBezTo>
                  <a:pt x="759928" y="135213"/>
                  <a:pt x="777857" y="97859"/>
                  <a:pt x="592586" y="144177"/>
                </a:cubicBezTo>
                <a:cubicBezTo>
                  <a:pt x="407315" y="190495"/>
                  <a:pt x="263880" y="283131"/>
                  <a:pt x="171245" y="413119"/>
                </a:cubicBezTo>
                <a:cubicBezTo>
                  <a:pt x="78610" y="543107"/>
                  <a:pt x="65162" y="655165"/>
                  <a:pt x="36774" y="906177"/>
                </a:cubicBezTo>
                <a:close/>
              </a:path>
            </a:pathLst>
          </a:custGeom>
          <a:solidFill>
            <a:schemeClr val="bg1"/>
          </a:solidFill>
          <a:ln w="19050">
            <a:noFill/>
            <a:prstDash val="sysDot"/>
            <a:round/>
          </a:ln>
          <a:effectLst>
            <a:outerShdw blurRad="1143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52" name="任意多边形: 形状 58"/>
          <p:cNvSpPr/>
          <p:nvPr userDrawn="1"/>
        </p:nvSpPr>
        <p:spPr>
          <a:xfrm>
            <a:off x="-14288" y="11107"/>
            <a:ext cx="12192000" cy="6858000"/>
          </a:xfrm>
          <a:custGeom>
            <a:avLst/>
            <a:gdLst>
              <a:gd name="connsiteX0" fmla="*/ 6027841 w 12231934"/>
              <a:gd name="connsiteY0" fmla="*/ 46537 h 6891211"/>
              <a:gd name="connsiteX1" fmla="*/ 4382796 w 12231934"/>
              <a:gd name="connsiteY1" fmla="*/ 189972 h 6891211"/>
              <a:gd name="connsiteX2" fmla="*/ 1627600 w 12231934"/>
              <a:gd name="connsiteY2" fmla="*/ 181008 h 6891211"/>
              <a:gd name="connsiteX3" fmla="*/ 850492 w 12231934"/>
              <a:gd name="connsiteY3" fmla="*/ 189972 h 6891211"/>
              <a:gd name="connsiteX4" fmla="*/ 376155 w 12231934"/>
              <a:gd name="connsiteY4" fmla="*/ 458914 h 6891211"/>
              <a:gd name="connsiteX5" fmla="*/ 224770 w 12231934"/>
              <a:gd name="connsiteY5" fmla="*/ 951972 h 6891211"/>
              <a:gd name="connsiteX6" fmla="*/ 184401 w 12231934"/>
              <a:gd name="connsiteY6" fmla="*/ 1964984 h 6891211"/>
              <a:gd name="connsiteX7" fmla="*/ 255048 w 12231934"/>
              <a:gd name="connsiteY7" fmla="*/ 2915243 h 6891211"/>
              <a:gd name="connsiteX8" fmla="*/ 275232 w 12231934"/>
              <a:gd name="connsiteY8" fmla="*/ 3587596 h 6891211"/>
              <a:gd name="connsiteX9" fmla="*/ 244955 w 12231934"/>
              <a:gd name="connsiteY9" fmla="*/ 5335714 h 6891211"/>
              <a:gd name="connsiteX10" fmla="*/ 234862 w 12231934"/>
              <a:gd name="connsiteY10" fmla="*/ 6429408 h 6891211"/>
              <a:gd name="connsiteX11" fmla="*/ 709200 w 12231934"/>
              <a:gd name="connsiteY11" fmla="*/ 6743172 h 6891211"/>
              <a:gd name="connsiteX12" fmla="*/ 1859723 w 12231934"/>
              <a:gd name="connsiteY12" fmla="*/ 6689384 h 6891211"/>
              <a:gd name="connsiteX13" fmla="*/ 3353382 w 12231934"/>
              <a:gd name="connsiteY13" fmla="*/ 6626631 h 6891211"/>
              <a:gd name="connsiteX14" fmla="*/ 5644333 w 12231934"/>
              <a:gd name="connsiteY14" fmla="*/ 6841784 h 6891211"/>
              <a:gd name="connsiteX15" fmla="*/ 8167407 w 12231934"/>
              <a:gd name="connsiteY15" fmla="*/ 6761102 h 6891211"/>
              <a:gd name="connsiteX16" fmla="*/ 9661067 w 12231934"/>
              <a:gd name="connsiteY16" fmla="*/ 6734208 h 6891211"/>
              <a:gd name="connsiteX17" fmla="*/ 11285927 w 12231934"/>
              <a:gd name="connsiteY17" fmla="*/ 6707314 h 6891211"/>
              <a:gd name="connsiteX18" fmla="*/ 11901557 w 12231934"/>
              <a:gd name="connsiteY18" fmla="*/ 6653525 h 6891211"/>
              <a:gd name="connsiteX19" fmla="*/ 12123588 w 12231934"/>
              <a:gd name="connsiteY19" fmla="*/ 6160467 h 6891211"/>
              <a:gd name="connsiteX20" fmla="*/ 11952019 w 12231934"/>
              <a:gd name="connsiteY20" fmla="*/ 4744043 h 6891211"/>
              <a:gd name="connsiteX21" fmla="*/ 12012572 w 12231934"/>
              <a:gd name="connsiteY21" fmla="*/ 3022819 h 6891211"/>
              <a:gd name="connsiteX22" fmla="*/ 12103402 w 12231934"/>
              <a:gd name="connsiteY22" fmla="*/ 1122302 h 6891211"/>
              <a:gd name="connsiteX23" fmla="*/ 12032756 w 12231934"/>
              <a:gd name="connsiteY23" fmla="*/ 351337 h 6891211"/>
              <a:gd name="connsiteX24" fmla="*/ 11558419 w 12231934"/>
              <a:gd name="connsiteY24" fmla="*/ 154114 h 6891211"/>
              <a:gd name="connsiteX25" fmla="*/ 10952881 w 12231934"/>
              <a:gd name="connsiteY25" fmla="*/ 189972 h 6891211"/>
              <a:gd name="connsiteX26" fmla="*/ 9580329 w 12231934"/>
              <a:gd name="connsiteY26" fmla="*/ 189972 h 6891211"/>
              <a:gd name="connsiteX27" fmla="*/ 7360023 w 12231934"/>
              <a:gd name="connsiteY27" fmla="*/ 136184 h 6891211"/>
              <a:gd name="connsiteX28" fmla="*/ 6027841 w 12231934"/>
              <a:gd name="connsiteY28" fmla="*/ 46537 h 6891211"/>
              <a:gd name="connsiteX29" fmla="*/ 0 w 12231934"/>
              <a:gd name="connsiteY29" fmla="*/ 0 h 6891211"/>
              <a:gd name="connsiteX30" fmla="*/ 12231934 w 12231934"/>
              <a:gd name="connsiteY30" fmla="*/ 0 h 6891211"/>
              <a:gd name="connsiteX31" fmla="*/ 12231934 w 12231934"/>
              <a:gd name="connsiteY31" fmla="*/ 6891211 h 6891211"/>
              <a:gd name="connsiteX32" fmla="*/ 0 w 12231934"/>
              <a:gd name="connsiteY32" fmla="*/ 6891211 h 6891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2231934" h="6891211">
                <a:moveTo>
                  <a:pt x="6027841" y="46537"/>
                </a:moveTo>
                <a:cubicBezTo>
                  <a:pt x="5531635" y="55502"/>
                  <a:pt x="5116169" y="167560"/>
                  <a:pt x="4382796" y="189972"/>
                </a:cubicBezTo>
                <a:cubicBezTo>
                  <a:pt x="3649423" y="212384"/>
                  <a:pt x="2216317" y="181008"/>
                  <a:pt x="1627600" y="181008"/>
                </a:cubicBezTo>
                <a:cubicBezTo>
                  <a:pt x="1038883" y="181008"/>
                  <a:pt x="1059067" y="143654"/>
                  <a:pt x="850492" y="189972"/>
                </a:cubicBezTo>
                <a:cubicBezTo>
                  <a:pt x="641918" y="236290"/>
                  <a:pt x="480441" y="328926"/>
                  <a:pt x="376155" y="458914"/>
                </a:cubicBezTo>
                <a:cubicBezTo>
                  <a:pt x="271868" y="588902"/>
                  <a:pt x="256728" y="700960"/>
                  <a:pt x="224770" y="951972"/>
                </a:cubicBezTo>
                <a:cubicBezTo>
                  <a:pt x="192811" y="1202984"/>
                  <a:pt x="179356" y="1637772"/>
                  <a:pt x="184401" y="1964984"/>
                </a:cubicBezTo>
                <a:cubicBezTo>
                  <a:pt x="189447" y="2292196"/>
                  <a:pt x="239909" y="2644808"/>
                  <a:pt x="255048" y="2915243"/>
                </a:cubicBezTo>
                <a:cubicBezTo>
                  <a:pt x="270186" y="3185678"/>
                  <a:pt x="276914" y="3184184"/>
                  <a:pt x="275232" y="3587596"/>
                </a:cubicBezTo>
                <a:cubicBezTo>
                  <a:pt x="273550" y="3991008"/>
                  <a:pt x="251684" y="4862079"/>
                  <a:pt x="244955" y="5335714"/>
                </a:cubicBezTo>
                <a:cubicBezTo>
                  <a:pt x="238227" y="5809349"/>
                  <a:pt x="157489" y="6194832"/>
                  <a:pt x="234862" y="6429408"/>
                </a:cubicBezTo>
                <a:cubicBezTo>
                  <a:pt x="312236" y="6663984"/>
                  <a:pt x="438390" y="6699843"/>
                  <a:pt x="709200" y="6743172"/>
                </a:cubicBezTo>
                <a:cubicBezTo>
                  <a:pt x="980010" y="6786501"/>
                  <a:pt x="1859723" y="6689384"/>
                  <a:pt x="1859723" y="6689384"/>
                </a:cubicBezTo>
                <a:cubicBezTo>
                  <a:pt x="2300420" y="6669961"/>
                  <a:pt x="2722614" y="6601231"/>
                  <a:pt x="3353382" y="6626631"/>
                </a:cubicBezTo>
                <a:cubicBezTo>
                  <a:pt x="3984150" y="6652031"/>
                  <a:pt x="4841995" y="6819372"/>
                  <a:pt x="5644333" y="6841784"/>
                </a:cubicBezTo>
                <a:lnTo>
                  <a:pt x="8167407" y="6761102"/>
                </a:lnTo>
                <a:lnTo>
                  <a:pt x="9661067" y="6734208"/>
                </a:lnTo>
                <a:lnTo>
                  <a:pt x="11285927" y="6707314"/>
                </a:lnTo>
                <a:cubicBezTo>
                  <a:pt x="11659341" y="6693867"/>
                  <a:pt x="11761946" y="6744666"/>
                  <a:pt x="11901557" y="6653525"/>
                </a:cubicBezTo>
                <a:cubicBezTo>
                  <a:pt x="12041167" y="6562384"/>
                  <a:pt x="12115177" y="6478714"/>
                  <a:pt x="12123588" y="6160467"/>
                </a:cubicBezTo>
                <a:cubicBezTo>
                  <a:pt x="12131998" y="5842220"/>
                  <a:pt x="11970521" y="5266984"/>
                  <a:pt x="11952019" y="4744043"/>
                </a:cubicBezTo>
                <a:cubicBezTo>
                  <a:pt x="11933516" y="4221102"/>
                  <a:pt x="11987341" y="3626443"/>
                  <a:pt x="12012572" y="3022819"/>
                </a:cubicBezTo>
                <a:cubicBezTo>
                  <a:pt x="12037803" y="2419196"/>
                  <a:pt x="12100039" y="1567549"/>
                  <a:pt x="12103402" y="1122302"/>
                </a:cubicBezTo>
                <a:cubicBezTo>
                  <a:pt x="12106766" y="677055"/>
                  <a:pt x="12123587" y="512702"/>
                  <a:pt x="12032756" y="351337"/>
                </a:cubicBezTo>
                <a:cubicBezTo>
                  <a:pt x="11941926" y="189972"/>
                  <a:pt x="11738397" y="181008"/>
                  <a:pt x="11558419" y="154114"/>
                </a:cubicBezTo>
                <a:cubicBezTo>
                  <a:pt x="11378440" y="127220"/>
                  <a:pt x="11282563" y="183996"/>
                  <a:pt x="10952881" y="189972"/>
                </a:cubicBezTo>
                <a:cubicBezTo>
                  <a:pt x="10623200" y="195948"/>
                  <a:pt x="10179139" y="198937"/>
                  <a:pt x="9580329" y="189972"/>
                </a:cubicBezTo>
                <a:cubicBezTo>
                  <a:pt x="8981519" y="181007"/>
                  <a:pt x="7952104" y="160090"/>
                  <a:pt x="7360023" y="136184"/>
                </a:cubicBezTo>
                <a:cubicBezTo>
                  <a:pt x="6767942" y="112278"/>
                  <a:pt x="6524045" y="37572"/>
                  <a:pt x="6027841" y="46537"/>
                </a:cubicBezTo>
                <a:close/>
                <a:moveTo>
                  <a:pt x="0" y="0"/>
                </a:moveTo>
                <a:lnTo>
                  <a:pt x="12231934" y="0"/>
                </a:lnTo>
                <a:lnTo>
                  <a:pt x="12231934" y="6891211"/>
                </a:lnTo>
                <a:lnTo>
                  <a:pt x="0" y="6891211"/>
                </a:lnTo>
                <a:close/>
              </a:path>
            </a:pathLst>
          </a:custGeom>
          <a:solidFill>
            <a:srgbClr val="E1FFFF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康方圆体W7"/>
              <a:cs typeface="+mn-cs"/>
            </a:endParaRPr>
          </a:p>
        </p:txBody>
      </p:sp>
      <p:sp>
        <p:nvSpPr>
          <p:cNvPr id="53" name="TextBox 52"/>
          <p:cNvSpPr txBox="1"/>
          <p:nvPr userDrawn="1"/>
        </p:nvSpPr>
        <p:spPr>
          <a:xfrm>
            <a:off x="11434812" y="0"/>
            <a:ext cx="1238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dirty="0">
                <a:solidFill>
                  <a:schemeClr val="bg1">
                    <a:lumMod val="75000"/>
                  </a:schemeClr>
                </a:solidFill>
                <a:latin typeface="#9Slide07 Altus" pitchFamily="2" charset="0"/>
              </a:rPr>
              <a:t>MĂNG</a:t>
            </a:r>
            <a:r>
              <a:rPr lang="vi-VN" sz="1200" baseline="0" dirty="0">
                <a:solidFill>
                  <a:schemeClr val="bg1">
                    <a:lumMod val="75000"/>
                  </a:schemeClr>
                </a:solidFill>
                <a:latin typeface="#9Slide07 Altus" pitchFamily="2" charset="0"/>
              </a:rPr>
              <a:t> NON</a:t>
            </a:r>
            <a:endParaRPr lang="en-US" sz="1200" dirty="0">
              <a:solidFill>
                <a:schemeClr val="bg1">
                  <a:lumMod val="75000"/>
                </a:schemeClr>
              </a:solidFill>
              <a:latin typeface="#9Slide07 Altu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6091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E6C3-2C62-4E5A-89BC-DD11B1DA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80668-BB0F-40ED-BC1B-9EB2A945A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5B23A-8F9E-474C-ADFB-BB4D0D499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DD631-070A-4614-B3EE-70D39012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93C29-0CE7-45BF-A97C-CCD603694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3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79A93-8E78-476A-8B0B-5F8BAF64E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BC776-EDDA-4CE5-A279-60B052221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C4AFA-4A95-4797-9000-BF949A56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98ED1-F62F-423A-8086-063C8344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7640A-F0E4-4DA0-90DA-2D696ECD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C5B48-8C9D-4974-A2EA-E0DDE911F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A5378-D378-4B29-993F-AA3E47C85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1FF47-25E1-4CD4-B60D-780D547DA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1FF6B-8F8F-4A2B-AAA4-5D2EB8955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A486C-AF29-4748-A430-54973900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0E135-C4B9-4319-AD7A-41F19677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7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8418C-B65E-451E-9C28-76766B46C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601CE-F1A8-4A5D-AE5D-C1AFEB7A2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79FDE-0D3F-4ABC-B3F2-B5B9A1A93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351C8-6049-4747-A094-B4ACE8671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772F5D-5962-4EA9-B58A-EEEA5ACAF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166783-CAC5-4833-903F-7445B4D6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1A1A93-BAB3-48EC-BC02-B39822E3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647746-F742-4D99-82B5-F4DFA725D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DD10-DBEF-403F-A1CD-71035F7E7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5497D-E03E-48AA-95EE-41D039D6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F680E-B373-46D7-A3DB-14CCFD4B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F4C57C-5AC4-4BF3-9C30-B8E85293E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4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E002C9-E69B-468A-A2AE-AD2103A29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25D53-6B75-4C95-A65A-4862A13E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B0ECE-1A58-44C0-90ED-23479F51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5EA7F-D822-45E1-9717-F0EE605E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DE703-E047-43F8-99AF-95052D6AB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C4477-2744-4775-A3A8-663E3FB69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1307E-A159-4B0C-89B0-912D398F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080A9-075D-49CF-8F4C-395905B7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E21F1-41F8-42D7-AD85-49B657BB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7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C544F-F570-4F8C-AED6-317B6EC8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6A87B-28F3-4C61-B377-550B21311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F7C38-6826-42C2-B595-E0897B6D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27CC2-0B33-46BA-BB48-D0EBC860A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4C85F-1865-47EA-BE46-C9A42CDA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E6376-3811-4E0A-9492-79CE5DA3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0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79B5EC-01E1-4234-9710-347EEDA05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B7FEF-6994-46E5-B173-6CEA00CA6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D70DB-89CE-407F-BB5B-1BA11C30E1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8A5D3-327D-412B-907A-2ADDABD63E9F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2F57E-5359-4065-AFC1-DE52C177E5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D60E3-BF9F-4009-B101-390B010B7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A00AF-EAF9-41D1-94CB-A1A6E9A2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7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组合 26"/>
          <p:cNvGrpSpPr>
            <a:grpSpLocks/>
          </p:cNvGrpSpPr>
          <p:nvPr/>
        </p:nvGrpSpPr>
        <p:grpSpPr bwMode="auto">
          <a:xfrm>
            <a:off x="1666533" y="1746253"/>
            <a:ext cx="9069444" cy="3188823"/>
            <a:chOff x="3438215" y="1790491"/>
            <a:chExt cx="5792984" cy="3188548"/>
          </a:xfrm>
        </p:grpSpPr>
        <p:pic>
          <p:nvPicPr>
            <p:cNvPr id="15368" name="图片 1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6219" y="1790491"/>
              <a:ext cx="2518103" cy="1295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69" name="组合 9"/>
            <p:cNvGrpSpPr>
              <a:grpSpLocks/>
            </p:cNvGrpSpPr>
            <p:nvPr/>
          </p:nvGrpSpPr>
          <p:grpSpPr bwMode="auto">
            <a:xfrm>
              <a:off x="3438215" y="2486498"/>
              <a:ext cx="5792984" cy="2492541"/>
              <a:chOff x="3438215" y="2486498"/>
              <a:chExt cx="5792984" cy="2492541"/>
            </a:xfrm>
          </p:grpSpPr>
          <p:sp>
            <p:nvSpPr>
              <p:cNvPr id="17" name="圆角矩形 16"/>
              <p:cNvSpPr/>
              <p:nvPr/>
            </p:nvSpPr>
            <p:spPr>
              <a:xfrm>
                <a:off x="3438215" y="3405867"/>
                <a:ext cx="5792984" cy="1573172"/>
              </a:xfrm>
              <a:prstGeom prst="roundRect">
                <a:avLst/>
              </a:prstGeom>
              <a:solidFill>
                <a:srgbClr val="1C9A98"/>
              </a:solidFill>
              <a:ln w="19050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219170">
                  <a:defRPr/>
                </a:pPr>
                <a:endParaRPr lang="zh-CN" altLang="en-US" sz="2400">
                  <a:solidFill>
                    <a:prstClr val="white"/>
                  </a:solidFill>
                  <a:latin typeface="楷体" panose="02010609060101010101" pitchFamily="49" charset="-122"/>
                  <a:ea typeface="楷体" panose="02010609060101010101" pitchFamily="49" charset="-122"/>
                  <a:sym typeface="楷体" panose="02010609060101010101" pitchFamily="49" charset="-122"/>
                </a:endParaRPr>
              </a:p>
            </p:txBody>
          </p:sp>
          <p:grpSp>
            <p:nvGrpSpPr>
              <p:cNvPr id="15371" name="组合 17"/>
              <p:cNvGrpSpPr>
                <a:grpSpLocks/>
              </p:cNvGrpSpPr>
              <p:nvPr/>
            </p:nvGrpSpPr>
            <p:grpSpPr bwMode="auto">
              <a:xfrm>
                <a:off x="3860985" y="2486498"/>
                <a:ext cx="4928173" cy="931615"/>
                <a:chOff x="3579060" y="873459"/>
                <a:chExt cx="4928173" cy="644663"/>
              </a:xfrm>
            </p:grpSpPr>
            <p:cxnSp>
              <p:nvCxnSpPr>
                <p:cNvPr id="19" name="直接连接符 18"/>
                <p:cNvCxnSpPr/>
                <p:nvPr/>
              </p:nvCxnSpPr>
              <p:spPr>
                <a:xfrm flipV="1">
                  <a:off x="3578579" y="872946"/>
                  <a:ext cx="2289253" cy="644780"/>
                </a:xfrm>
                <a:prstGeom prst="line">
                  <a:avLst/>
                </a:prstGeom>
                <a:noFill/>
                <a:ln w="38100">
                  <a:solidFill>
                    <a:srgbClr val="1C9997"/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0" name="直接连接符 19"/>
                <p:cNvCxnSpPr/>
                <p:nvPr/>
              </p:nvCxnSpPr>
              <p:spPr>
                <a:xfrm flipH="1" flipV="1">
                  <a:off x="5867832" y="872946"/>
                  <a:ext cx="2640102" cy="644780"/>
                </a:xfrm>
                <a:prstGeom prst="line">
                  <a:avLst/>
                </a:prstGeom>
                <a:noFill/>
                <a:ln w="38100">
                  <a:solidFill>
                    <a:srgbClr val="1C9A98"/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pic>
        <p:nvPicPr>
          <p:cNvPr id="15363" name="图片 2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780626">
            <a:off x="9654229" y="4783661"/>
            <a:ext cx="1553607" cy="151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任意多边形: 形状 27"/>
          <p:cNvSpPr/>
          <p:nvPr/>
        </p:nvSpPr>
        <p:spPr>
          <a:xfrm>
            <a:off x="2983409" y="1027291"/>
            <a:ext cx="6823075" cy="393700"/>
          </a:xfrm>
          <a:custGeom>
            <a:avLst/>
            <a:gdLst>
              <a:gd name="connsiteX0" fmla="*/ 36774 w 10606444"/>
              <a:gd name="connsiteY0" fmla="*/ 906177 h 6795989"/>
              <a:gd name="connsiteX1" fmla="*/ 916 w 10606444"/>
              <a:gd name="connsiteY1" fmla="*/ 1919189 h 6795989"/>
              <a:gd name="connsiteX2" fmla="*/ 63669 w 10606444"/>
              <a:gd name="connsiteY2" fmla="*/ 2869448 h 6795989"/>
              <a:gd name="connsiteX3" fmla="*/ 81598 w 10606444"/>
              <a:gd name="connsiteY3" fmla="*/ 3541801 h 6795989"/>
              <a:gd name="connsiteX4" fmla="*/ 54704 w 10606444"/>
              <a:gd name="connsiteY4" fmla="*/ 5289919 h 6795989"/>
              <a:gd name="connsiteX5" fmla="*/ 45739 w 10606444"/>
              <a:gd name="connsiteY5" fmla="*/ 6383613 h 6795989"/>
              <a:gd name="connsiteX6" fmla="*/ 467080 w 10606444"/>
              <a:gd name="connsiteY6" fmla="*/ 6697377 h 6795989"/>
              <a:gd name="connsiteX7" fmla="*/ 1489057 w 10606444"/>
              <a:gd name="connsiteY7" fmla="*/ 6643589 h 6795989"/>
              <a:gd name="connsiteX8" fmla="*/ 2815833 w 10606444"/>
              <a:gd name="connsiteY8" fmla="*/ 6580836 h 6795989"/>
              <a:gd name="connsiteX9" fmla="*/ 4850821 w 10606444"/>
              <a:gd name="connsiteY9" fmla="*/ 6795989 h 6795989"/>
              <a:gd name="connsiteX10" fmla="*/ 7091998 w 10606444"/>
              <a:gd name="connsiteY10" fmla="*/ 6715307 h 6795989"/>
              <a:gd name="connsiteX11" fmla="*/ 8418774 w 10606444"/>
              <a:gd name="connsiteY11" fmla="*/ 6688413 h 6795989"/>
              <a:gd name="connsiteX12" fmla="*/ 9862092 w 10606444"/>
              <a:gd name="connsiteY12" fmla="*/ 6661519 h 6795989"/>
              <a:gd name="connsiteX13" fmla="*/ 10408939 w 10606444"/>
              <a:gd name="connsiteY13" fmla="*/ 6607730 h 6795989"/>
              <a:gd name="connsiteX14" fmla="*/ 10606163 w 10606444"/>
              <a:gd name="connsiteY14" fmla="*/ 6114672 h 6795989"/>
              <a:gd name="connsiteX15" fmla="*/ 10453763 w 10606444"/>
              <a:gd name="connsiteY15" fmla="*/ 4698248 h 6795989"/>
              <a:gd name="connsiteX16" fmla="*/ 10507551 w 10606444"/>
              <a:gd name="connsiteY16" fmla="*/ 2977024 h 6795989"/>
              <a:gd name="connsiteX17" fmla="*/ 10588233 w 10606444"/>
              <a:gd name="connsiteY17" fmla="*/ 1076507 h 6795989"/>
              <a:gd name="connsiteX18" fmla="*/ 10525480 w 10606444"/>
              <a:gd name="connsiteY18" fmla="*/ 305542 h 6795989"/>
              <a:gd name="connsiteX19" fmla="*/ 10104139 w 10606444"/>
              <a:gd name="connsiteY19" fmla="*/ 108319 h 6795989"/>
              <a:gd name="connsiteX20" fmla="*/ 9566257 w 10606444"/>
              <a:gd name="connsiteY20" fmla="*/ 144177 h 6795989"/>
              <a:gd name="connsiteX21" fmla="*/ 8347057 w 10606444"/>
              <a:gd name="connsiteY21" fmla="*/ 144177 h 6795989"/>
              <a:gd name="connsiteX22" fmla="*/ 6374821 w 10606444"/>
              <a:gd name="connsiteY22" fmla="*/ 90389 h 6795989"/>
              <a:gd name="connsiteX23" fmla="*/ 5191480 w 10606444"/>
              <a:gd name="connsiteY23" fmla="*/ 742 h 6795989"/>
              <a:gd name="connsiteX24" fmla="*/ 3730233 w 10606444"/>
              <a:gd name="connsiteY24" fmla="*/ 144177 h 6795989"/>
              <a:gd name="connsiteX25" fmla="*/ 1282869 w 10606444"/>
              <a:gd name="connsiteY25" fmla="*/ 135213 h 6795989"/>
              <a:gd name="connsiteX26" fmla="*/ 592586 w 10606444"/>
              <a:gd name="connsiteY26" fmla="*/ 144177 h 6795989"/>
              <a:gd name="connsiteX27" fmla="*/ 171245 w 10606444"/>
              <a:gd name="connsiteY27" fmla="*/ 413119 h 6795989"/>
              <a:gd name="connsiteX28" fmla="*/ 36774 w 10606444"/>
              <a:gd name="connsiteY28" fmla="*/ 906177 h 6795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606444" h="6795989">
                <a:moveTo>
                  <a:pt x="36774" y="906177"/>
                </a:moveTo>
                <a:cubicBezTo>
                  <a:pt x="8386" y="1157189"/>
                  <a:pt x="-3566" y="1591977"/>
                  <a:pt x="916" y="1919189"/>
                </a:cubicBezTo>
                <a:cubicBezTo>
                  <a:pt x="5398" y="2246401"/>
                  <a:pt x="50222" y="2599013"/>
                  <a:pt x="63669" y="2869448"/>
                </a:cubicBezTo>
                <a:cubicBezTo>
                  <a:pt x="77116" y="3139883"/>
                  <a:pt x="83092" y="3138389"/>
                  <a:pt x="81598" y="3541801"/>
                </a:cubicBezTo>
                <a:cubicBezTo>
                  <a:pt x="80104" y="3945213"/>
                  <a:pt x="60681" y="4816284"/>
                  <a:pt x="54704" y="5289919"/>
                </a:cubicBezTo>
                <a:cubicBezTo>
                  <a:pt x="48728" y="5763554"/>
                  <a:pt x="-22990" y="6149037"/>
                  <a:pt x="45739" y="6383613"/>
                </a:cubicBezTo>
                <a:cubicBezTo>
                  <a:pt x="114468" y="6618189"/>
                  <a:pt x="226527" y="6654048"/>
                  <a:pt x="467080" y="6697377"/>
                </a:cubicBezTo>
                <a:cubicBezTo>
                  <a:pt x="707633" y="6740706"/>
                  <a:pt x="1489057" y="6643589"/>
                  <a:pt x="1489057" y="6643589"/>
                </a:cubicBezTo>
                <a:cubicBezTo>
                  <a:pt x="1880516" y="6624166"/>
                  <a:pt x="2255539" y="6555436"/>
                  <a:pt x="2815833" y="6580836"/>
                </a:cubicBezTo>
                <a:cubicBezTo>
                  <a:pt x="3376127" y="6606236"/>
                  <a:pt x="4138127" y="6773577"/>
                  <a:pt x="4850821" y="6795989"/>
                </a:cubicBezTo>
                <a:lnTo>
                  <a:pt x="7091998" y="6715307"/>
                </a:lnTo>
                <a:lnTo>
                  <a:pt x="8418774" y="6688413"/>
                </a:lnTo>
                <a:lnTo>
                  <a:pt x="9862092" y="6661519"/>
                </a:lnTo>
                <a:cubicBezTo>
                  <a:pt x="10193786" y="6648072"/>
                  <a:pt x="10284927" y="6698871"/>
                  <a:pt x="10408939" y="6607730"/>
                </a:cubicBezTo>
                <a:cubicBezTo>
                  <a:pt x="10532951" y="6516589"/>
                  <a:pt x="10598692" y="6432919"/>
                  <a:pt x="10606163" y="6114672"/>
                </a:cubicBezTo>
                <a:cubicBezTo>
                  <a:pt x="10613634" y="5796425"/>
                  <a:pt x="10470198" y="5221189"/>
                  <a:pt x="10453763" y="4698248"/>
                </a:cubicBezTo>
                <a:cubicBezTo>
                  <a:pt x="10437328" y="4175307"/>
                  <a:pt x="10485139" y="3580648"/>
                  <a:pt x="10507551" y="2977024"/>
                </a:cubicBezTo>
                <a:cubicBezTo>
                  <a:pt x="10529963" y="2373401"/>
                  <a:pt x="10585245" y="1521754"/>
                  <a:pt x="10588233" y="1076507"/>
                </a:cubicBezTo>
                <a:cubicBezTo>
                  <a:pt x="10591221" y="631260"/>
                  <a:pt x="10606162" y="466907"/>
                  <a:pt x="10525480" y="305542"/>
                </a:cubicBezTo>
                <a:cubicBezTo>
                  <a:pt x="10444798" y="144177"/>
                  <a:pt x="10264009" y="135213"/>
                  <a:pt x="10104139" y="108319"/>
                </a:cubicBezTo>
                <a:cubicBezTo>
                  <a:pt x="9944269" y="81425"/>
                  <a:pt x="9859104" y="138201"/>
                  <a:pt x="9566257" y="144177"/>
                </a:cubicBezTo>
                <a:cubicBezTo>
                  <a:pt x="9273410" y="150153"/>
                  <a:pt x="8878963" y="153142"/>
                  <a:pt x="8347057" y="144177"/>
                </a:cubicBezTo>
                <a:cubicBezTo>
                  <a:pt x="7815151" y="135212"/>
                  <a:pt x="6900750" y="114295"/>
                  <a:pt x="6374821" y="90389"/>
                </a:cubicBezTo>
                <a:cubicBezTo>
                  <a:pt x="5848892" y="66483"/>
                  <a:pt x="5632245" y="-8223"/>
                  <a:pt x="5191480" y="742"/>
                </a:cubicBezTo>
                <a:cubicBezTo>
                  <a:pt x="4750715" y="9707"/>
                  <a:pt x="4381668" y="121765"/>
                  <a:pt x="3730233" y="144177"/>
                </a:cubicBezTo>
                <a:cubicBezTo>
                  <a:pt x="3078798" y="166589"/>
                  <a:pt x="1805810" y="135213"/>
                  <a:pt x="1282869" y="135213"/>
                </a:cubicBezTo>
                <a:cubicBezTo>
                  <a:pt x="759928" y="135213"/>
                  <a:pt x="777857" y="97859"/>
                  <a:pt x="592586" y="144177"/>
                </a:cubicBezTo>
                <a:cubicBezTo>
                  <a:pt x="407315" y="190495"/>
                  <a:pt x="263880" y="283131"/>
                  <a:pt x="171245" y="413119"/>
                </a:cubicBezTo>
                <a:cubicBezTo>
                  <a:pt x="78610" y="543107"/>
                  <a:pt x="65162" y="655165"/>
                  <a:pt x="36774" y="906177"/>
                </a:cubicBezTo>
                <a:close/>
              </a:path>
            </a:pathLst>
          </a:custGeom>
          <a:solidFill>
            <a:srgbClr val="1C9A98"/>
          </a:solidFill>
          <a:ln w="19050">
            <a:noFill/>
            <a:prstDash val="sysDot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000" spc="451" dirty="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</p:txBody>
      </p:sp>
      <p:pic>
        <p:nvPicPr>
          <p:cNvPr id="15365" name="图片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139" y="611188"/>
            <a:ext cx="234632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文本框 22"/>
          <p:cNvSpPr txBox="1">
            <a:spLocks noChangeArrowheads="1"/>
          </p:cNvSpPr>
          <p:nvPr/>
        </p:nvSpPr>
        <p:spPr bwMode="auto">
          <a:xfrm>
            <a:off x="3489028" y="3618593"/>
            <a:ext cx="577721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lang="zh-CN" altLang="en-US" sz="6000" b="1" dirty="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.黑体-韩语"/>
              <a:sym typeface="楷体" panose="02010609060101010101" pitchFamily="49" charset="-122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B1461E3-1FDD-4AF0-93EA-9F8C16749186}"/>
              </a:ext>
            </a:extLst>
          </p:cNvPr>
          <p:cNvGrpSpPr/>
          <p:nvPr/>
        </p:nvGrpSpPr>
        <p:grpSpPr>
          <a:xfrm>
            <a:off x="3561202" y="447891"/>
            <a:ext cx="6381281" cy="1645753"/>
            <a:chOff x="4026735" y="1624246"/>
            <a:chExt cx="4785961" cy="123431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FCA9742-E88C-4F73-A775-07FAF0DB2AB6}"/>
                </a:ext>
              </a:extLst>
            </p:cNvPr>
            <p:cNvSpPr txBox="1"/>
            <p:nvPr/>
          </p:nvSpPr>
          <p:spPr>
            <a:xfrm>
              <a:off x="4100051" y="1681316"/>
              <a:ext cx="4712645" cy="1177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600" dirty="0">
                  <a:solidFill>
                    <a:prstClr val="white"/>
                  </a:solidFill>
                  <a:latin typeface="UTM Colossalis" panose="02040603050506020204" pitchFamily="18" charset="0"/>
                  <a:ea typeface="宋体" charset="-122"/>
                </a:rPr>
                <a:t>CHÍNH TẢ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5FD57CB-A533-4274-AD41-EC0A25010C07}"/>
                </a:ext>
              </a:extLst>
            </p:cNvPr>
            <p:cNvSpPr txBox="1"/>
            <p:nvPr/>
          </p:nvSpPr>
          <p:spPr>
            <a:xfrm>
              <a:off x="4026735" y="1624246"/>
              <a:ext cx="4454657" cy="1177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600" dirty="0">
                  <a:ln>
                    <a:solidFill>
                      <a:schemeClr val="tx1"/>
                    </a:solidFill>
                  </a:ln>
                  <a:solidFill>
                    <a:srgbClr val="51C8BF"/>
                  </a:solidFill>
                  <a:latin typeface="UTM Colossalis" panose="02040603050506020204" pitchFamily="18" charset="0"/>
                  <a:ea typeface="宋体" charset="-122"/>
                </a:rPr>
                <a:t>CHÍNH TẢ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CB247B01-5B5B-4F63-A2C8-F0FC91D61734}"/>
              </a:ext>
            </a:extLst>
          </p:cNvPr>
          <p:cNvSpPr/>
          <p:nvPr/>
        </p:nvSpPr>
        <p:spPr>
          <a:xfrm>
            <a:off x="-865646" y="3449314"/>
            <a:ext cx="14244636" cy="135421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vi-VN" sz="8000" b="1" dirty="0">
                <a:ln w="0"/>
                <a:solidFill>
                  <a:srgbClr val="FF0066"/>
                </a:solidFill>
                <a:effectLst>
                  <a:glow rad="127000">
                    <a:prstClr val="white"/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UTM Amerika Sans" panose="02040603050506020204" pitchFamily="18" charset="0"/>
                <a:ea typeface="宋体" charset="-122"/>
              </a:rPr>
              <a:t>Nghe lời chim nói</a:t>
            </a:r>
            <a:endParaRPr lang="en-US" sz="8000" b="1" dirty="0">
              <a:ln w="0"/>
              <a:solidFill>
                <a:srgbClr val="FF0066"/>
              </a:solidFill>
              <a:effectLst>
                <a:glow rad="127000">
                  <a:prstClr val="white"/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UTM Amerika Sans" panose="02040603050506020204" pitchFamily="18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1296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" accel="8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906093">
            <a:off x="390531" y="225425"/>
            <a:ext cx="10033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图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3501" y="1239187"/>
            <a:ext cx="3775075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4520829" y="800935"/>
            <a:ext cx="2874464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867" dirty="0">
                <a:solidFill>
                  <a:srgbClr val="FFFFFF"/>
                </a:solidFill>
                <a:latin typeface="Arial" charset="0"/>
                <a:ea typeface="宋体" charset="-122"/>
              </a:rPr>
              <a:t>https://www.ypppt.com/</a:t>
            </a:r>
            <a:endParaRPr lang="zh-CN" altLang="en-US" sz="1867" dirty="0">
              <a:solidFill>
                <a:srgbClr val="FFFFFF"/>
              </a:solidFill>
              <a:latin typeface="Arial" charset="0"/>
              <a:ea typeface="宋体" charset="-122"/>
            </a:endParaRPr>
          </a:p>
        </p:txBody>
      </p:sp>
      <p:sp>
        <p:nvSpPr>
          <p:cNvPr id="7" name="文本框 5">
            <a:extLst>
              <a:ext uri="{FF2B5EF4-FFF2-40B4-BE49-F238E27FC236}">
                <a16:creationId xmlns:a16="http://schemas.microsoft.com/office/drawing/2014/main" id="{A35100A8-3B5A-4C61-B884-CBBAD8E414BD}"/>
              </a:ext>
            </a:extLst>
          </p:cNvPr>
          <p:cNvSpPr txBox="1"/>
          <p:nvPr/>
        </p:nvSpPr>
        <p:spPr>
          <a:xfrm>
            <a:off x="1862934" y="2596379"/>
            <a:ext cx="467147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Bài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tập</a:t>
            </a:r>
            <a:endParaRPr lang="en-US" altLang="zh-CN" sz="80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  <a:p>
            <a:pPr algn="ctr">
              <a:lnSpc>
                <a:spcPct val="150000"/>
              </a:lnSpc>
            </a:pP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Chính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tả</a:t>
            </a:r>
            <a:endParaRPr lang="en-US" altLang="zh-CN" sz="32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  <p:sp>
        <p:nvSpPr>
          <p:cNvPr id="9" name="文本框 6">
            <a:extLst>
              <a:ext uri="{FF2B5EF4-FFF2-40B4-BE49-F238E27FC236}">
                <a16:creationId xmlns:a16="http://schemas.microsoft.com/office/drawing/2014/main" id="{422D20C6-55C3-4834-A0D1-C04291FDB5C7}"/>
              </a:ext>
            </a:extLst>
          </p:cNvPr>
          <p:cNvSpPr txBox="1"/>
          <p:nvPr/>
        </p:nvSpPr>
        <p:spPr>
          <a:xfrm>
            <a:off x="3418201" y="1297893"/>
            <a:ext cx="16001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04</a:t>
            </a:r>
            <a:endParaRPr lang="zh-CN" altLang="en-US" sz="8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8568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/>
          <p:cNvSpPr/>
          <p:nvPr/>
        </p:nvSpPr>
        <p:spPr>
          <a:xfrm>
            <a:off x="801122" y="2105163"/>
            <a:ext cx="10798402" cy="1422689"/>
          </a:xfrm>
          <a:custGeom>
            <a:avLst/>
            <a:gdLst>
              <a:gd name="connsiteX0" fmla="*/ 0 w 8720488"/>
              <a:gd name="connsiteY0" fmla="*/ 229578 h 3629685"/>
              <a:gd name="connsiteX1" fmla="*/ 229578 w 8720488"/>
              <a:gd name="connsiteY1" fmla="*/ 0 h 3629685"/>
              <a:gd name="connsiteX2" fmla="*/ 8490910 w 8720488"/>
              <a:gd name="connsiteY2" fmla="*/ 0 h 3629685"/>
              <a:gd name="connsiteX3" fmla="*/ 8720488 w 8720488"/>
              <a:gd name="connsiteY3" fmla="*/ 229578 h 3629685"/>
              <a:gd name="connsiteX4" fmla="*/ 8720488 w 8720488"/>
              <a:gd name="connsiteY4" fmla="*/ 3400107 h 3629685"/>
              <a:gd name="connsiteX5" fmla="*/ 8490910 w 8720488"/>
              <a:gd name="connsiteY5" fmla="*/ 3629685 h 3629685"/>
              <a:gd name="connsiteX6" fmla="*/ 229578 w 8720488"/>
              <a:gd name="connsiteY6" fmla="*/ 3629685 h 3629685"/>
              <a:gd name="connsiteX7" fmla="*/ 0 w 8720488"/>
              <a:gd name="connsiteY7" fmla="*/ 3400107 h 3629685"/>
              <a:gd name="connsiteX8" fmla="*/ 0 w 8720488"/>
              <a:gd name="connsiteY8" fmla="*/ 229578 h 3629685"/>
              <a:gd name="connsiteX0-1" fmla="*/ 0 w 8720488"/>
              <a:gd name="connsiteY0-2" fmla="*/ 239203 h 3639310"/>
              <a:gd name="connsiteX1-3" fmla="*/ 229578 w 8720488"/>
              <a:gd name="connsiteY1-4" fmla="*/ 9625 h 3639310"/>
              <a:gd name="connsiteX2-5" fmla="*/ 2589196 w 8720488"/>
              <a:gd name="connsiteY2-6" fmla="*/ 0 h 3639310"/>
              <a:gd name="connsiteX3-7" fmla="*/ 8490910 w 8720488"/>
              <a:gd name="connsiteY3-8" fmla="*/ 9625 h 3639310"/>
              <a:gd name="connsiteX4-9" fmla="*/ 8720488 w 8720488"/>
              <a:gd name="connsiteY4-10" fmla="*/ 239203 h 3639310"/>
              <a:gd name="connsiteX5-11" fmla="*/ 8720488 w 8720488"/>
              <a:gd name="connsiteY5-12" fmla="*/ 3409732 h 3639310"/>
              <a:gd name="connsiteX6-13" fmla="*/ 8490910 w 8720488"/>
              <a:gd name="connsiteY6-14" fmla="*/ 3639310 h 3639310"/>
              <a:gd name="connsiteX7-15" fmla="*/ 229578 w 8720488"/>
              <a:gd name="connsiteY7-16" fmla="*/ 3639310 h 3639310"/>
              <a:gd name="connsiteX8-17" fmla="*/ 0 w 8720488"/>
              <a:gd name="connsiteY8-18" fmla="*/ 3409732 h 3639310"/>
              <a:gd name="connsiteX9" fmla="*/ 0 w 8720488"/>
              <a:gd name="connsiteY9" fmla="*/ 239203 h 3639310"/>
              <a:gd name="connsiteX0-19" fmla="*/ 0 w 8720488"/>
              <a:gd name="connsiteY0-20" fmla="*/ 248829 h 3648936"/>
              <a:gd name="connsiteX1-21" fmla="*/ 229578 w 8720488"/>
              <a:gd name="connsiteY1-22" fmla="*/ 19251 h 3648936"/>
              <a:gd name="connsiteX2-23" fmla="*/ 2589196 w 8720488"/>
              <a:gd name="connsiteY2-24" fmla="*/ 9626 h 3648936"/>
              <a:gd name="connsiteX3-25" fmla="*/ 5621154 w 8720488"/>
              <a:gd name="connsiteY3-26" fmla="*/ 0 h 3648936"/>
              <a:gd name="connsiteX4-27" fmla="*/ 8490910 w 8720488"/>
              <a:gd name="connsiteY4-28" fmla="*/ 19251 h 3648936"/>
              <a:gd name="connsiteX5-29" fmla="*/ 8720488 w 8720488"/>
              <a:gd name="connsiteY5-30" fmla="*/ 248829 h 3648936"/>
              <a:gd name="connsiteX6-31" fmla="*/ 8720488 w 8720488"/>
              <a:gd name="connsiteY6-32" fmla="*/ 3419358 h 3648936"/>
              <a:gd name="connsiteX7-33" fmla="*/ 8490910 w 8720488"/>
              <a:gd name="connsiteY7-34" fmla="*/ 3648936 h 3648936"/>
              <a:gd name="connsiteX8-35" fmla="*/ 229578 w 8720488"/>
              <a:gd name="connsiteY8-36" fmla="*/ 3648936 h 3648936"/>
              <a:gd name="connsiteX9-37" fmla="*/ 0 w 8720488"/>
              <a:gd name="connsiteY9-38" fmla="*/ 3419358 h 3648936"/>
              <a:gd name="connsiteX10" fmla="*/ 0 w 8720488"/>
              <a:gd name="connsiteY10" fmla="*/ 248829 h 3648936"/>
              <a:gd name="connsiteX0-39" fmla="*/ 0 w 8720488"/>
              <a:gd name="connsiteY0-40" fmla="*/ 239203 h 3639310"/>
              <a:gd name="connsiteX1-41" fmla="*/ 229578 w 8720488"/>
              <a:gd name="connsiteY1-42" fmla="*/ 9625 h 3639310"/>
              <a:gd name="connsiteX2-43" fmla="*/ 2589196 w 8720488"/>
              <a:gd name="connsiteY2-44" fmla="*/ 0 h 3639310"/>
              <a:gd name="connsiteX3-45" fmla="*/ 5582653 w 8720488"/>
              <a:gd name="connsiteY3-46" fmla="*/ 173254 h 3639310"/>
              <a:gd name="connsiteX4-47" fmla="*/ 8490910 w 8720488"/>
              <a:gd name="connsiteY4-48" fmla="*/ 9625 h 3639310"/>
              <a:gd name="connsiteX5-49" fmla="*/ 8720488 w 8720488"/>
              <a:gd name="connsiteY5-50" fmla="*/ 239203 h 3639310"/>
              <a:gd name="connsiteX6-51" fmla="*/ 8720488 w 8720488"/>
              <a:gd name="connsiteY6-52" fmla="*/ 3409732 h 3639310"/>
              <a:gd name="connsiteX7-53" fmla="*/ 8490910 w 8720488"/>
              <a:gd name="connsiteY7-54" fmla="*/ 3639310 h 3639310"/>
              <a:gd name="connsiteX8-55" fmla="*/ 229578 w 8720488"/>
              <a:gd name="connsiteY8-56" fmla="*/ 3639310 h 3639310"/>
              <a:gd name="connsiteX9-57" fmla="*/ 0 w 8720488"/>
              <a:gd name="connsiteY9-58" fmla="*/ 3409732 h 3639310"/>
              <a:gd name="connsiteX10-59" fmla="*/ 0 w 8720488"/>
              <a:gd name="connsiteY10-60" fmla="*/ 239203 h 3639310"/>
              <a:gd name="connsiteX0-61" fmla="*/ 0 w 8720488"/>
              <a:gd name="connsiteY0-62" fmla="*/ 239203 h 3639310"/>
              <a:gd name="connsiteX1-63" fmla="*/ 229578 w 8720488"/>
              <a:gd name="connsiteY1-64" fmla="*/ 9625 h 3639310"/>
              <a:gd name="connsiteX2-65" fmla="*/ 2589196 w 8720488"/>
              <a:gd name="connsiteY2-66" fmla="*/ 0 h 3639310"/>
              <a:gd name="connsiteX3-67" fmla="*/ 5582653 w 8720488"/>
              <a:gd name="connsiteY3-68" fmla="*/ 173254 h 3639310"/>
              <a:gd name="connsiteX4-69" fmla="*/ 8490910 w 8720488"/>
              <a:gd name="connsiteY4-70" fmla="*/ 9625 h 3639310"/>
              <a:gd name="connsiteX5-71" fmla="*/ 8720488 w 8720488"/>
              <a:gd name="connsiteY5-72" fmla="*/ 239203 h 3639310"/>
              <a:gd name="connsiteX6-73" fmla="*/ 8720488 w 8720488"/>
              <a:gd name="connsiteY6-74" fmla="*/ 3409732 h 3639310"/>
              <a:gd name="connsiteX7-75" fmla="*/ 8490910 w 8720488"/>
              <a:gd name="connsiteY7-76" fmla="*/ 3639310 h 3639310"/>
              <a:gd name="connsiteX8-77" fmla="*/ 229578 w 8720488"/>
              <a:gd name="connsiteY8-78" fmla="*/ 3639310 h 3639310"/>
              <a:gd name="connsiteX9-79" fmla="*/ 0 w 8720488"/>
              <a:gd name="connsiteY9-80" fmla="*/ 3409732 h 3639310"/>
              <a:gd name="connsiteX10-81" fmla="*/ 0 w 8720488"/>
              <a:gd name="connsiteY10-82" fmla="*/ 239203 h 3639310"/>
              <a:gd name="connsiteX0-83" fmla="*/ 0 w 8720488"/>
              <a:gd name="connsiteY0-84" fmla="*/ 239246 h 3639353"/>
              <a:gd name="connsiteX1-85" fmla="*/ 229578 w 8720488"/>
              <a:gd name="connsiteY1-86" fmla="*/ 9668 h 3639353"/>
              <a:gd name="connsiteX2-87" fmla="*/ 2589196 w 8720488"/>
              <a:gd name="connsiteY2-88" fmla="*/ 43 h 3639353"/>
              <a:gd name="connsiteX3-89" fmla="*/ 5582653 w 8720488"/>
              <a:gd name="connsiteY3-90" fmla="*/ 173297 h 3639353"/>
              <a:gd name="connsiteX4-91" fmla="*/ 8490910 w 8720488"/>
              <a:gd name="connsiteY4-92" fmla="*/ 9668 h 3639353"/>
              <a:gd name="connsiteX5-93" fmla="*/ 8720488 w 8720488"/>
              <a:gd name="connsiteY5-94" fmla="*/ 239246 h 3639353"/>
              <a:gd name="connsiteX6-95" fmla="*/ 8720488 w 8720488"/>
              <a:gd name="connsiteY6-96" fmla="*/ 3409775 h 3639353"/>
              <a:gd name="connsiteX7-97" fmla="*/ 8490910 w 8720488"/>
              <a:gd name="connsiteY7-98" fmla="*/ 3639353 h 3639353"/>
              <a:gd name="connsiteX8-99" fmla="*/ 229578 w 8720488"/>
              <a:gd name="connsiteY8-100" fmla="*/ 3639353 h 3639353"/>
              <a:gd name="connsiteX9-101" fmla="*/ 0 w 8720488"/>
              <a:gd name="connsiteY9-102" fmla="*/ 3409775 h 3639353"/>
              <a:gd name="connsiteX10-103" fmla="*/ 0 w 8720488"/>
              <a:gd name="connsiteY10-104" fmla="*/ 239246 h 3639353"/>
              <a:gd name="connsiteX0-105" fmla="*/ 0 w 8720488"/>
              <a:gd name="connsiteY0-106" fmla="*/ 345110 h 3745217"/>
              <a:gd name="connsiteX1-107" fmla="*/ 229578 w 8720488"/>
              <a:gd name="connsiteY1-108" fmla="*/ 115532 h 3745217"/>
              <a:gd name="connsiteX2-109" fmla="*/ 2454442 w 8720488"/>
              <a:gd name="connsiteY2-110" fmla="*/ 29 h 3745217"/>
              <a:gd name="connsiteX3-111" fmla="*/ 5582653 w 8720488"/>
              <a:gd name="connsiteY3-112" fmla="*/ 279161 h 3745217"/>
              <a:gd name="connsiteX4-113" fmla="*/ 8490910 w 8720488"/>
              <a:gd name="connsiteY4-114" fmla="*/ 115532 h 3745217"/>
              <a:gd name="connsiteX5-115" fmla="*/ 8720488 w 8720488"/>
              <a:gd name="connsiteY5-116" fmla="*/ 345110 h 3745217"/>
              <a:gd name="connsiteX6-117" fmla="*/ 8720488 w 8720488"/>
              <a:gd name="connsiteY6-118" fmla="*/ 3515639 h 3745217"/>
              <a:gd name="connsiteX7-119" fmla="*/ 8490910 w 8720488"/>
              <a:gd name="connsiteY7-120" fmla="*/ 3745217 h 3745217"/>
              <a:gd name="connsiteX8-121" fmla="*/ 229578 w 8720488"/>
              <a:gd name="connsiteY8-122" fmla="*/ 3745217 h 3745217"/>
              <a:gd name="connsiteX9-123" fmla="*/ 0 w 8720488"/>
              <a:gd name="connsiteY9-124" fmla="*/ 3515639 h 3745217"/>
              <a:gd name="connsiteX10-125" fmla="*/ 0 w 8720488"/>
              <a:gd name="connsiteY10-126" fmla="*/ 345110 h 3745217"/>
              <a:gd name="connsiteX0-127" fmla="*/ 0 w 8720488"/>
              <a:gd name="connsiteY0-128" fmla="*/ 389645 h 3789752"/>
              <a:gd name="connsiteX1-129" fmla="*/ 2454442 w 8720488"/>
              <a:gd name="connsiteY1-130" fmla="*/ 44564 h 3789752"/>
              <a:gd name="connsiteX2-131" fmla="*/ 5582653 w 8720488"/>
              <a:gd name="connsiteY2-132" fmla="*/ 323696 h 3789752"/>
              <a:gd name="connsiteX3-133" fmla="*/ 8490910 w 8720488"/>
              <a:gd name="connsiteY3-134" fmla="*/ 160067 h 3789752"/>
              <a:gd name="connsiteX4-135" fmla="*/ 8720488 w 8720488"/>
              <a:gd name="connsiteY4-136" fmla="*/ 389645 h 3789752"/>
              <a:gd name="connsiteX5-137" fmla="*/ 8720488 w 8720488"/>
              <a:gd name="connsiteY5-138" fmla="*/ 3560174 h 3789752"/>
              <a:gd name="connsiteX6-139" fmla="*/ 8490910 w 8720488"/>
              <a:gd name="connsiteY6-140" fmla="*/ 3789752 h 3789752"/>
              <a:gd name="connsiteX7-141" fmla="*/ 229578 w 8720488"/>
              <a:gd name="connsiteY7-142" fmla="*/ 3789752 h 3789752"/>
              <a:gd name="connsiteX8-143" fmla="*/ 0 w 8720488"/>
              <a:gd name="connsiteY8-144" fmla="*/ 3560174 h 3789752"/>
              <a:gd name="connsiteX9-145" fmla="*/ 0 w 8720488"/>
              <a:gd name="connsiteY9-146" fmla="*/ 389645 h 3789752"/>
              <a:gd name="connsiteX0-147" fmla="*/ 9625 w 8730113"/>
              <a:gd name="connsiteY0-148" fmla="*/ 389645 h 3789752"/>
              <a:gd name="connsiteX1-149" fmla="*/ 2464067 w 8730113"/>
              <a:gd name="connsiteY1-150" fmla="*/ 44564 h 3789752"/>
              <a:gd name="connsiteX2-151" fmla="*/ 5592278 w 8730113"/>
              <a:gd name="connsiteY2-152" fmla="*/ 323696 h 3789752"/>
              <a:gd name="connsiteX3-153" fmla="*/ 8500535 w 8730113"/>
              <a:gd name="connsiteY3-154" fmla="*/ 160067 h 3789752"/>
              <a:gd name="connsiteX4-155" fmla="*/ 8730113 w 8730113"/>
              <a:gd name="connsiteY4-156" fmla="*/ 389645 h 3789752"/>
              <a:gd name="connsiteX5-157" fmla="*/ 8730113 w 8730113"/>
              <a:gd name="connsiteY5-158" fmla="*/ 3560174 h 3789752"/>
              <a:gd name="connsiteX6-159" fmla="*/ 8500535 w 8730113"/>
              <a:gd name="connsiteY6-160" fmla="*/ 3789752 h 3789752"/>
              <a:gd name="connsiteX7-161" fmla="*/ 239203 w 8730113"/>
              <a:gd name="connsiteY7-162" fmla="*/ 3789752 h 3789752"/>
              <a:gd name="connsiteX8-163" fmla="*/ 9625 w 8730113"/>
              <a:gd name="connsiteY8-164" fmla="*/ 3560174 h 3789752"/>
              <a:gd name="connsiteX9-165" fmla="*/ 0 w 8730113"/>
              <a:gd name="connsiteY9-166" fmla="*/ 1132219 h 3789752"/>
              <a:gd name="connsiteX10-167" fmla="*/ 9625 w 8730113"/>
              <a:gd name="connsiteY10-168" fmla="*/ 389645 h 3789752"/>
              <a:gd name="connsiteX0-169" fmla="*/ 10270 w 8730758"/>
              <a:gd name="connsiteY0-170" fmla="*/ 389645 h 3789752"/>
              <a:gd name="connsiteX1-171" fmla="*/ 2464712 w 8730758"/>
              <a:gd name="connsiteY1-172" fmla="*/ 44564 h 3789752"/>
              <a:gd name="connsiteX2-173" fmla="*/ 5592923 w 8730758"/>
              <a:gd name="connsiteY2-174" fmla="*/ 323696 h 3789752"/>
              <a:gd name="connsiteX3-175" fmla="*/ 8501180 w 8730758"/>
              <a:gd name="connsiteY3-176" fmla="*/ 160067 h 3789752"/>
              <a:gd name="connsiteX4-177" fmla="*/ 8730758 w 8730758"/>
              <a:gd name="connsiteY4-178" fmla="*/ 389645 h 3789752"/>
              <a:gd name="connsiteX5-179" fmla="*/ 8730758 w 8730758"/>
              <a:gd name="connsiteY5-180" fmla="*/ 3560174 h 3789752"/>
              <a:gd name="connsiteX6-181" fmla="*/ 8501180 w 8730758"/>
              <a:gd name="connsiteY6-182" fmla="*/ 3789752 h 3789752"/>
              <a:gd name="connsiteX7-183" fmla="*/ 239848 w 8730758"/>
              <a:gd name="connsiteY7-184" fmla="*/ 3789752 h 3789752"/>
              <a:gd name="connsiteX8-185" fmla="*/ 10270 w 8730758"/>
              <a:gd name="connsiteY8-186" fmla="*/ 3560174 h 3789752"/>
              <a:gd name="connsiteX9-187" fmla="*/ 645 w 8730758"/>
              <a:gd name="connsiteY9-188" fmla="*/ 1132219 h 3789752"/>
              <a:gd name="connsiteX10-189" fmla="*/ 10270 w 8730758"/>
              <a:gd name="connsiteY10-190" fmla="*/ 389645 h 3789752"/>
              <a:gd name="connsiteX0-191" fmla="*/ 66 w 8720554"/>
              <a:gd name="connsiteY0-192" fmla="*/ 389645 h 3789752"/>
              <a:gd name="connsiteX1-193" fmla="*/ 2454508 w 8720554"/>
              <a:gd name="connsiteY1-194" fmla="*/ 44564 h 3789752"/>
              <a:gd name="connsiteX2-195" fmla="*/ 5582719 w 8720554"/>
              <a:gd name="connsiteY2-196" fmla="*/ 323696 h 3789752"/>
              <a:gd name="connsiteX3-197" fmla="*/ 8490976 w 8720554"/>
              <a:gd name="connsiteY3-198" fmla="*/ 160067 h 3789752"/>
              <a:gd name="connsiteX4-199" fmla="*/ 8720554 w 8720554"/>
              <a:gd name="connsiteY4-200" fmla="*/ 389645 h 3789752"/>
              <a:gd name="connsiteX5-201" fmla="*/ 8720554 w 8720554"/>
              <a:gd name="connsiteY5-202" fmla="*/ 3560174 h 3789752"/>
              <a:gd name="connsiteX6-203" fmla="*/ 8490976 w 8720554"/>
              <a:gd name="connsiteY6-204" fmla="*/ 3789752 h 3789752"/>
              <a:gd name="connsiteX7-205" fmla="*/ 229644 w 8720554"/>
              <a:gd name="connsiteY7-206" fmla="*/ 3789752 h 3789752"/>
              <a:gd name="connsiteX8-207" fmla="*/ 66 w 8720554"/>
              <a:gd name="connsiteY8-208" fmla="*/ 3560174 h 3789752"/>
              <a:gd name="connsiteX9-209" fmla="*/ 115569 w 8720554"/>
              <a:gd name="connsiteY9-210" fmla="*/ 1151469 h 3789752"/>
              <a:gd name="connsiteX10-211" fmla="*/ 66 w 8720554"/>
              <a:gd name="connsiteY10-212" fmla="*/ 389645 h 3789752"/>
              <a:gd name="connsiteX0-213" fmla="*/ 698 w 8721186"/>
              <a:gd name="connsiteY0-214" fmla="*/ 345407 h 3745514"/>
              <a:gd name="connsiteX1-215" fmla="*/ 2455140 w 8721186"/>
              <a:gd name="connsiteY1-216" fmla="*/ 326 h 3745514"/>
              <a:gd name="connsiteX2-217" fmla="*/ 5583351 w 8721186"/>
              <a:gd name="connsiteY2-218" fmla="*/ 279458 h 3745514"/>
              <a:gd name="connsiteX3-219" fmla="*/ 8491608 w 8721186"/>
              <a:gd name="connsiteY3-220" fmla="*/ 115829 h 3745514"/>
              <a:gd name="connsiteX4-221" fmla="*/ 8721186 w 8721186"/>
              <a:gd name="connsiteY4-222" fmla="*/ 345407 h 3745514"/>
              <a:gd name="connsiteX5-223" fmla="*/ 8721186 w 8721186"/>
              <a:gd name="connsiteY5-224" fmla="*/ 3515936 h 3745514"/>
              <a:gd name="connsiteX6-225" fmla="*/ 8491608 w 8721186"/>
              <a:gd name="connsiteY6-226" fmla="*/ 3745514 h 3745514"/>
              <a:gd name="connsiteX7-227" fmla="*/ 230276 w 8721186"/>
              <a:gd name="connsiteY7-228" fmla="*/ 3745514 h 3745514"/>
              <a:gd name="connsiteX8-229" fmla="*/ 698 w 8721186"/>
              <a:gd name="connsiteY8-230" fmla="*/ 3515936 h 3745514"/>
              <a:gd name="connsiteX9-231" fmla="*/ 116201 w 8721186"/>
              <a:gd name="connsiteY9-232" fmla="*/ 1107231 h 3745514"/>
              <a:gd name="connsiteX10-233" fmla="*/ 698 w 8721186"/>
              <a:gd name="connsiteY10-234" fmla="*/ 345407 h 3745514"/>
              <a:gd name="connsiteX0-235" fmla="*/ 67448 w 8720559"/>
              <a:gd name="connsiteY0-236" fmla="*/ 268201 h 3745310"/>
              <a:gd name="connsiteX1-237" fmla="*/ 2454513 w 8720559"/>
              <a:gd name="connsiteY1-238" fmla="*/ 122 h 3745310"/>
              <a:gd name="connsiteX2-239" fmla="*/ 5582724 w 8720559"/>
              <a:gd name="connsiteY2-240" fmla="*/ 279254 h 3745310"/>
              <a:gd name="connsiteX3-241" fmla="*/ 8490981 w 8720559"/>
              <a:gd name="connsiteY3-242" fmla="*/ 115625 h 3745310"/>
              <a:gd name="connsiteX4-243" fmla="*/ 8720559 w 8720559"/>
              <a:gd name="connsiteY4-244" fmla="*/ 345203 h 3745310"/>
              <a:gd name="connsiteX5-245" fmla="*/ 8720559 w 8720559"/>
              <a:gd name="connsiteY5-246" fmla="*/ 3515732 h 3745310"/>
              <a:gd name="connsiteX6-247" fmla="*/ 8490981 w 8720559"/>
              <a:gd name="connsiteY6-248" fmla="*/ 3745310 h 3745310"/>
              <a:gd name="connsiteX7-249" fmla="*/ 229649 w 8720559"/>
              <a:gd name="connsiteY7-250" fmla="*/ 3745310 h 3745310"/>
              <a:gd name="connsiteX8-251" fmla="*/ 71 w 8720559"/>
              <a:gd name="connsiteY8-252" fmla="*/ 3515732 h 3745310"/>
              <a:gd name="connsiteX9-253" fmla="*/ 115574 w 8720559"/>
              <a:gd name="connsiteY9-254" fmla="*/ 1107027 h 3745310"/>
              <a:gd name="connsiteX10-255" fmla="*/ 67448 w 8720559"/>
              <a:gd name="connsiteY10-256" fmla="*/ 268201 h 3745310"/>
              <a:gd name="connsiteX0-257" fmla="*/ 67448 w 8720559"/>
              <a:gd name="connsiteY0-258" fmla="*/ 268201 h 3745310"/>
              <a:gd name="connsiteX1-259" fmla="*/ 2454513 w 8720559"/>
              <a:gd name="connsiteY1-260" fmla="*/ 122 h 3745310"/>
              <a:gd name="connsiteX2-261" fmla="*/ 5582724 w 8720559"/>
              <a:gd name="connsiteY2-262" fmla="*/ 279254 h 3745310"/>
              <a:gd name="connsiteX3-263" fmla="*/ 8490981 w 8720559"/>
              <a:gd name="connsiteY3-264" fmla="*/ 115625 h 3745310"/>
              <a:gd name="connsiteX4-265" fmla="*/ 8720559 w 8720559"/>
              <a:gd name="connsiteY4-266" fmla="*/ 345203 h 3745310"/>
              <a:gd name="connsiteX5-267" fmla="*/ 8720559 w 8720559"/>
              <a:gd name="connsiteY5-268" fmla="*/ 3515732 h 3745310"/>
              <a:gd name="connsiteX6-269" fmla="*/ 8490981 w 8720559"/>
              <a:gd name="connsiteY6-270" fmla="*/ 3745310 h 3745310"/>
              <a:gd name="connsiteX7-271" fmla="*/ 229649 w 8720559"/>
              <a:gd name="connsiteY7-272" fmla="*/ 3745310 h 3745310"/>
              <a:gd name="connsiteX8-273" fmla="*/ 71 w 8720559"/>
              <a:gd name="connsiteY8-274" fmla="*/ 3515732 h 3745310"/>
              <a:gd name="connsiteX9-275" fmla="*/ 115574 w 8720559"/>
              <a:gd name="connsiteY9-276" fmla="*/ 1107027 h 3745310"/>
              <a:gd name="connsiteX10-277" fmla="*/ 67448 w 8720559"/>
              <a:gd name="connsiteY10-278" fmla="*/ 268201 h 3745310"/>
              <a:gd name="connsiteX0-279" fmla="*/ 177533 w 8830644"/>
              <a:gd name="connsiteY0-280" fmla="*/ 268342 h 3745451"/>
              <a:gd name="connsiteX1-281" fmla="*/ 2564598 w 8830644"/>
              <a:gd name="connsiteY1-282" fmla="*/ 263 h 3745451"/>
              <a:gd name="connsiteX2-283" fmla="*/ 5692809 w 8830644"/>
              <a:gd name="connsiteY2-284" fmla="*/ 279395 h 3745451"/>
              <a:gd name="connsiteX3-285" fmla="*/ 8601066 w 8830644"/>
              <a:gd name="connsiteY3-286" fmla="*/ 115766 h 3745451"/>
              <a:gd name="connsiteX4-287" fmla="*/ 8830644 w 8830644"/>
              <a:gd name="connsiteY4-288" fmla="*/ 345344 h 3745451"/>
              <a:gd name="connsiteX5-289" fmla="*/ 8830644 w 8830644"/>
              <a:gd name="connsiteY5-290" fmla="*/ 3515873 h 3745451"/>
              <a:gd name="connsiteX6-291" fmla="*/ 8601066 w 8830644"/>
              <a:gd name="connsiteY6-292" fmla="*/ 3745451 h 3745451"/>
              <a:gd name="connsiteX7-293" fmla="*/ 339734 w 8830644"/>
              <a:gd name="connsiteY7-294" fmla="*/ 3745451 h 3745451"/>
              <a:gd name="connsiteX8-295" fmla="*/ 110156 w 8830644"/>
              <a:gd name="connsiteY8-296" fmla="*/ 3515873 h 3745451"/>
              <a:gd name="connsiteX9-297" fmla="*/ 167908 w 8830644"/>
              <a:gd name="connsiteY9-298" fmla="*/ 1617307 h 3745451"/>
              <a:gd name="connsiteX10-299" fmla="*/ 177533 w 8830644"/>
              <a:gd name="connsiteY10-300" fmla="*/ 268342 h 3745451"/>
              <a:gd name="connsiteX0-301" fmla="*/ 177533 w 8830644"/>
              <a:gd name="connsiteY0-302" fmla="*/ 268342 h 3745451"/>
              <a:gd name="connsiteX1-303" fmla="*/ 2564598 w 8830644"/>
              <a:gd name="connsiteY1-304" fmla="*/ 263 h 3745451"/>
              <a:gd name="connsiteX2-305" fmla="*/ 5692809 w 8830644"/>
              <a:gd name="connsiteY2-306" fmla="*/ 279395 h 3745451"/>
              <a:gd name="connsiteX3-307" fmla="*/ 8601066 w 8830644"/>
              <a:gd name="connsiteY3-308" fmla="*/ 115766 h 3745451"/>
              <a:gd name="connsiteX4-309" fmla="*/ 8830644 w 8830644"/>
              <a:gd name="connsiteY4-310" fmla="*/ 345344 h 3745451"/>
              <a:gd name="connsiteX5-311" fmla="*/ 8830644 w 8830644"/>
              <a:gd name="connsiteY5-312" fmla="*/ 3515873 h 3745451"/>
              <a:gd name="connsiteX6-313" fmla="*/ 8601066 w 8830644"/>
              <a:gd name="connsiteY6-314" fmla="*/ 3745451 h 3745451"/>
              <a:gd name="connsiteX7-315" fmla="*/ 110156 w 8830644"/>
              <a:gd name="connsiteY7-316" fmla="*/ 3515873 h 3745451"/>
              <a:gd name="connsiteX8-317" fmla="*/ 167908 w 8830644"/>
              <a:gd name="connsiteY8-318" fmla="*/ 1617307 h 3745451"/>
              <a:gd name="connsiteX9-319" fmla="*/ 177533 w 8830644"/>
              <a:gd name="connsiteY9-320" fmla="*/ 268342 h 3745451"/>
              <a:gd name="connsiteX0-321" fmla="*/ 177533 w 8830644"/>
              <a:gd name="connsiteY0-322" fmla="*/ 268342 h 3745451"/>
              <a:gd name="connsiteX1-323" fmla="*/ 2564598 w 8830644"/>
              <a:gd name="connsiteY1-324" fmla="*/ 263 h 3745451"/>
              <a:gd name="connsiteX2-325" fmla="*/ 5692809 w 8830644"/>
              <a:gd name="connsiteY2-326" fmla="*/ 279395 h 3745451"/>
              <a:gd name="connsiteX3-327" fmla="*/ 8601066 w 8830644"/>
              <a:gd name="connsiteY3-328" fmla="*/ 115766 h 3745451"/>
              <a:gd name="connsiteX4-329" fmla="*/ 8830644 w 8830644"/>
              <a:gd name="connsiteY4-330" fmla="*/ 345344 h 3745451"/>
              <a:gd name="connsiteX5-331" fmla="*/ 8830644 w 8830644"/>
              <a:gd name="connsiteY5-332" fmla="*/ 3515873 h 3745451"/>
              <a:gd name="connsiteX6-333" fmla="*/ 8601066 w 8830644"/>
              <a:gd name="connsiteY6-334" fmla="*/ 3745451 h 3745451"/>
              <a:gd name="connsiteX7-335" fmla="*/ 1727201 w 8830644"/>
              <a:gd name="connsiteY7-336" fmla="*/ 3532736 h 3745451"/>
              <a:gd name="connsiteX8-337" fmla="*/ 110156 w 8830644"/>
              <a:gd name="connsiteY8-338" fmla="*/ 3515873 h 3745451"/>
              <a:gd name="connsiteX9-339" fmla="*/ 167908 w 8830644"/>
              <a:gd name="connsiteY9-340" fmla="*/ 1617307 h 3745451"/>
              <a:gd name="connsiteX10-341" fmla="*/ 177533 w 8830644"/>
              <a:gd name="connsiteY10-342" fmla="*/ 268342 h 3745451"/>
              <a:gd name="connsiteX0-343" fmla="*/ 177533 w 8830644"/>
              <a:gd name="connsiteY0-344" fmla="*/ 268342 h 3840744"/>
              <a:gd name="connsiteX1-345" fmla="*/ 2564598 w 8830644"/>
              <a:gd name="connsiteY1-346" fmla="*/ 263 h 3840744"/>
              <a:gd name="connsiteX2-347" fmla="*/ 5692809 w 8830644"/>
              <a:gd name="connsiteY2-348" fmla="*/ 279395 h 3840744"/>
              <a:gd name="connsiteX3-349" fmla="*/ 8601066 w 8830644"/>
              <a:gd name="connsiteY3-350" fmla="*/ 115766 h 3840744"/>
              <a:gd name="connsiteX4-351" fmla="*/ 8830644 w 8830644"/>
              <a:gd name="connsiteY4-352" fmla="*/ 345344 h 3840744"/>
              <a:gd name="connsiteX5-353" fmla="*/ 8830644 w 8830644"/>
              <a:gd name="connsiteY5-354" fmla="*/ 3515873 h 3840744"/>
              <a:gd name="connsiteX6-355" fmla="*/ 8601066 w 8830644"/>
              <a:gd name="connsiteY6-356" fmla="*/ 3745451 h 3840744"/>
              <a:gd name="connsiteX7-357" fmla="*/ 1390316 w 8830644"/>
              <a:gd name="connsiteY7-358" fmla="*/ 3840744 h 3840744"/>
              <a:gd name="connsiteX8-359" fmla="*/ 110156 w 8830644"/>
              <a:gd name="connsiteY8-360" fmla="*/ 3515873 h 3840744"/>
              <a:gd name="connsiteX9-361" fmla="*/ 167908 w 8830644"/>
              <a:gd name="connsiteY9-362" fmla="*/ 1617307 h 3840744"/>
              <a:gd name="connsiteX10-363" fmla="*/ 177533 w 8830644"/>
              <a:gd name="connsiteY10-364" fmla="*/ 268342 h 3840744"/>
              <a:gd name="connsiteX0-365" fmla="*/ 177533 w 8830644"/>
              <a:gd name="connsiteY0-366" fmla="*/ 268342 h 3763742"/>
              <a:gd name="connsiteX1-367" fmla="*/ 2564598 w 8830644"/>
              <a:gd name="connsiteY1-368" fmla="*/ 263 h 3763742"/>
              <a:gd name="connsiteX2-369" fmla="*/ 5692809 w 8830644"/>
              <a:gd name="connsiteY2-370" fmla="*/ 279395 h 3763742"/>
              <a:gd name="connsiteX3-371" fmla="*/ 8601066 w 8830644"/>
              <a:gd name="connsiteY3-372" fmla="*/ 115766 h 3763742"/>
              <a:gd name="connsiteX4-373" fmla="*/ 8830644 w 8830644"/>
              <a:gd name="connsiteY4-374" fmla="*/ 345344 h 3763742"/>
              <a:gd name="connsiteX5-375" fmla="*/ 8830644 w 8830644"/>
              <a:gd name="connsiteY5-376" fmla="*/ 3515873 h 3763742"/>
              <a:gd name="connsiteX6-377" fmla="*/ 8601066 w 8830644"/>
              <a:gd name="connsiteY6-378" fmla="*/ 3745451 h 3763742"/>
              <a:gd name="connsiteX7-379" fmla="*/ 1188186 w 8830644"/>
              <a:gd name="connsiteY7-380" fmla="*/ 3763742 h 3763742"/>
              <a:gd name="connsiteX8-381" fmla="*/ 110156 w 8830644"/>
              <a:gd name="connsiteY8-382" fmla="*/ 3515873 h 3763742"/>
              <a:gd name="connsiteX9-383" fmla="*/ 167908 w 8830644"/>
              <a:gd name="connsiteY9-384" fmla="*/ 1617307 h 3763742"/>
              <a:gd name="connsiteX10-385" fmla="*/ 177533 w 8830644"/>
              <a:gd name="connsiteY10-386" fmla="*/ 268342 h 3763742"/>
              <a:gd name="connsiteX0-387" fmla="*/ 400076 w 9053187"/>
              <a:gd name="connsiteY0-388" fmla="*/ 268342 h 3782323"/>
              <a:gd name="connsiteX1-389" fmla="*/ 2787141 w 9053187"/>
              <a:gd name="connsiteY1-390" fmla="*/ 263 h 3782323"/>
              <a:gd name="connsiteX2-391" fmla="*/ 5915352 w 9053187"/>
              <a:gd name="connsiteY2-392" fmla="*/ 279395 h 3782323"/>
              <a:gd name="connsiteX3-393" fmla="*/ 8823609 w 9053187"/>
              <a:gd name="connsiteY3-394" fmla="*/ 115766 h 3782323"/>
              <a:gd name="connsiteX4-395" fmla="*/ 9053187 w 9053187"/>
              <a:gd name="connsiteY4-396" fmla="*/ 345344 h 3782323"/>
              <a:gd name="connsiteX5-397" fmla="*/ 9053187 w 9053187"/>
              <a:gd name="connsiteY5-398" fmla="*/ 3515873 h 3782323"/>
              <a:gd name="connsiteX6-399" fmla="*/ 8823609 w 9053187"/>
              <a:gd name="connsiteY6-400" fmla="*/ 3745451 h 3782323"/>
              <a:gd name="connsiteX7-401" fmla="*/ 1410729 w 9053187"/>
              <a:gd name="connsiteY7-402" fmla="*/ 3763742 h 3782323"/>
              <a:gd name="connsiteX8-403" fmla="*/ 332699 w 9053187"/>
              <a:gd name="connsiteY8-404" fmla="*/ 3515873 h 3782323"/>
              <a:gd name="connsiteX9-405" fmla="*/ 390451 w 9053187"/>
              <a:gd name="connsiteY9-406" fmla="*/ 1617307 h 3782323"/>
              <a:gd name="connsiteX10-407" fmla="*/ 400076 w 9053187"/>
              <a:gd name="connsiteY10-408" fmla="*/ 268342 h 3782323"/>
              <a:gd name="connsiteX0-409" fmla="*/ 177534 w 8830645"/>
              <a:gd name="connsiteY0-410" fmla="*/ 268342 h 3786549"/>
              <a:gd name="connsiteX1-411" fmla="*/ 2564599 w 8830645"/>
              <a:gd name="connsiteY1-412" fmla="*/ 263 h 3786549"/>
              <a:gd name="connsiteX2-413" fmla="*/ 5692810 w 8830645"/>
              <a:gd name="connsiteY2-414" fmla="*/ 279395 h 3786549"/>
              <a:gd name="connsiteX3-415" fmla="*/ 8601067 w 8830645"/>
              <a:gd name="connsiteY3-416" fmla="*/ 115766 h 3786549"/>
              <a:gd name="connsiteX4-417" fmla="*/ 8830645 w 8830645"/>
              <a:gd name="connsiteY4-418" fmla="*/ 345344 h 3786549"/>
              <a:gd name="connsiteX5-419" fmla="*/ 8830645 w 8830645"/>
              <a:gd name="connsiteY5-420" fmla="*/ 3515873 h 3786549"/>
              <a:gd name="connsiteX6-421" fmla="*/ 8601067 w 8830645"/>
              <a:gd name="connsiteY6-422" fmla="*/ 3745451 h 3786549"/>
              <a:gd name="connsiteX7-423" fmla="*/ 1188187 w 8830645"/>
              <a:gd name="connsiteY7-424" fmla="*/ 3763742 h 3786549"/>
              <a:gd name="connsiteX8-425" fmla="*/ 110157 w 8830645"/>
              <a:gd name="connsiteY8-426" fmla="*/ 3515873 h 3786549"/>
              <a:gd name="connsiteX9-427" fmla="*/ 167909 w 8830645"/>
              <a:gd name="connsiteY9-428" fmla="*/ 1617307 h 3786549"/>
              <a:gd name="connsiteX10-429" fmla="*/ 177534 w 8830645"/>
              <a:gd name="connsiteY10-430" fmla="*/ 268342 h 3786549"/>
              <a:gd name="connsiteX0-431" fmla="*/ 177534 w 8830645"/>
              <a:gd name="connsiteY0-432" fmla="*/ 268342 h 3745451"/>
              <a:gd name="connsiteX1-433" fmla="*/ 2564599 w 8830645"/>
              <a:gd name="connsiteY1-434" fmla="*/ 263 h 3745451"/>
              <a:gd name="connsiteX2-435" fmla="*/ 5692810 w 8830645"/>
              <a:gd name="connsiteY2-436" fmla="*/ 279395 h 3745451"/>
              <a:gd name="connsiteX3-437" fmla="*/ 8601067 w 8830645"/>
              <a:gd name="connsiteY3-438" fmla="*/ 115766 h 3745451"/>
              <a:gd name="connsiteX4-439" fmla="*/ 8830645 w 8830645"/>
              <a:gd name="connsiteY4-440" fmla="*/ 345344 h 3745451"/>
              <a:gd name="connsiteX5-441" fmla="*/ 8830645 w 8830645"/>
              <a:gd name="connsiteY5-442" fmla="*/ 3515873 h 3745451"/>
              <a:gd name="connsiteX6-443" fmla="*/ 8601067 w 8830645"/>
              <a:gd name="connsiteY6-444" fmla="*/ 3745451 h 3745451"/>
              <a:gd name="connsiteX7-445" fmla="*/ 1322941 w 8830645"/>
              <a:gd name="connsiteY7-446" fmla="*/ 3600113 h 3745451"/>
              <a:gd name="connsiteX8-447" fmla="*/ 110157 w 8830645"/>
              <a:gd name="connsiteY8-448" fmla="*/ 3515873 h 3745451"/>
              <a:gd name="connsiteX9-449" fmla="*/ 167909 w 8830645"/>
              <a:gd name="connsiteY9-450" fmla="*/ 1617307 h 3745451"/>
              <a:gd name="connsiteX10-451" fmla="*/ 177534 w 8830645"/>
              <a:gd name="connsiteY10-452" fmla="*/ 268342 h 3745451"/>
              <a:gd name="connsiteX0-453" fmla="*/ 177534 w 8830645"/>
              <a:gd name="connsiteY0-454" fmla="*/ 268342 h 3745451"/>
              <a:gd name="connsiteX1-455" fmla="*/ 2564599 w 8830645"/>
              <a:gd name="connsiteY1-456" fmla="*/ 263 h 3745451"/>
              <a:gd name="connsiteX2-457" fmla="*/ 5692810 w 8830645"/>
              <a:gd name="connsiteY2-458" fmla="*/ 279395 h 3745451"/>
              <a:gd name="connsiteX3-459" fmla="*/ 8601067 w 8830645"/>
              <a:gd name="connsiteY3-460" fmla="*/ 115766 h 3745451"/>
              <a:gd name="connsiteX4-461" fmla="*/ 8830645 w 8830645"/>
              <a:gd name="connsiteY4-462" fmla="*/ 345344 h 3745451"/>
              <a:gd name="connsiteX5-463" fmla="*/ 8830645 w 8830645"/>
              <a:gd name="connsiteY5-464" fmla="*/ 3515873 h 3745451"/>
              <a:gd name="connsiteX6-465" fmla="*/ 8601067 w 8830645"/>
              <a:gd name="connsiteY6-466" fmla="*/ 3745451 h 3745451"/>
              <a:gd name="connsiteX7-467" fmla="*/ 5182673 w 8830645"/>
              <a:gd name="connsiteY7-468" fmla="*/ 3686739 h 3745451"/>
              <a:gd name="connsiteX8-469" fmla="*/ 1322941 w 8830645"/>
              <a:gd name="connsiteY8-470" fmla="*/ 3600113 h 3745451"/>
              <a:gd name="connsiteX9-471" fmla="*/ 110157 w 8830645"/>
              <a:gd name="connsiteY9-472" fmla="*/ 3515873 h 3745451"/>
              <a:gd name="connsiteX10-473" fmla="*/ 167909 w 8830645"/>
              <a:gd name="connsiteY10-474" fmla="*/ 1617307 h 3745451"/>
              <a:gd name="connsiteX11" fmla="*/ 177534 w 8830645"/>
              <a:gd name="connsiteY11" fmla="*/ 268342 h 3745451"/>
              <a:gd name="connsiteX0-475" fmla="*/ 177534 w 8830645"/>
              <a:gd name="connsiteY0-476" fmla="*/ 268342 h 3763741"/>
              <a:gd name="connsiteX1-477" fmla="*/ 2564599 w 8830645"/>
              <a:gd name="connsiteY1-478" fmla="*/ 263 h 3763741"/>
              <a:gd name="connsiteX2-479" fmla="*/ 5692810 w 8830645"/>
              <a:gd name="connsiteY2-480" fmla="*/ 279395 h 3763741"/>
              <a:gd name="connsiteX3-481" fmla="*/ 8601067 w 8830645"/>
              <a:gd name="connsiteY3-482" fmla="*/ 115766 h 3763741"/>
              <a:gd name="connsiteX4-483" fmla="*/ 8830645 w 8830645"/>
              <a:gd name="connsiteY4-484" fmla="*/ 345344 h 3763741"/>
              <a:gd name="connsiteX5-485" fmla="*/ 8830645 w 8830645"/>
              <a:gd name="connsiteY5-486" fmla="*/ 3515873 h 3763741"/>
              <a:gd name="connsiteX6-487" fmla="*/ 8601067 w 8830645"/>
              <a:gd name="connsiteY6-488" fmla="*/ 3745451 h 3763741"/>
              <a:gd name="connsiteX7-489" fmla="*/ 5163422 w 8830645"/>
              <a:gd name="connsiteY7-490" fmla="*/ 3763741 h 3763741"/>
              <a:gd name="connsiteX8-491" fmla="*/ 1322941 w 8830645"/>
              <a:gd name="connsiteY8-492" fmla="*/ 3600113 h 3763741"/>
              <a:gd name="connsiteX9-493" fmla="*/ 110157 w 8830645"/>
              <a:gd name="connsiteY9-494" fmla="*/ 3515873 h 3763741"/>
              <a:gd name="connsiteX10-495" fmla="*/ 167909 w 8830645"/>
              <a:gd name="connsiteY10-496" fmla="*/ 1617307 h 3763741"/>
              <a:gd name="connsiteX11-497" fmla="*/ 177534 w 8830645"/>
              <a:gd name="connsiteY11-498" fmla="*/ 268342 h 3763741"/>
              <a:gd name="connsiteX0-499" fmla="*/ 177534 w 8830645"/>
              <a:gd name="connsiteY0-500" fmla="*/ 268342 h 3763950"/>
              <a:gd name="connsiteX1-501" fmla="*/ 2564599 w 8830645"/>
              <a:gd name="connsiteY1-502" fmla="*/ 263 h 3763950"/>
              <a:gd name="connsiteX2-503" fmla="*/ 5692810 w 8830645"/>
              <a:gd name="connsiteY2-504" fmla="*/ 279395 h 3763950"/>
              <a:gd name="connsiteX3-505" fmla="*/ 8601067 w 8830645"/>
              <a:gd name="connsiteY3-506" fmla="*/ 115766 h 3763950"/>
              <a:gd name="connsiteX4-507" fmla="*/ 8830645 w 8830645"/>
              <a:gd name="connsiteY4-508" fmla="*/ 345344 h 3763950"/>
              <a:gd name="connsiteX5-509" fmla="*/ 8830645 w 8830645"/>
              <a:gd name="connsiteY5-510" fmla="*/ 3515873 h 3763950"/>
              <a:gd name="connsiteX6-511" fmla="*/ 8601067 w 8830645"/>
              <a:gd name="connsiteY6-512" fmla="*/ 3745451 h 3763950"/>
              <a:gd name="connsiteX7-513" fmla="*/ 5163422 w 8830645"/>
              <a:gd name="connsiteY7-514" fmla="*/ 3763741 h 3763950"/>
              <a:gd name="connsiteX8-515" fmla="*/ 1322941 w 8830645"/>
              <a:gd name="connsiteY8-516" fmla="*/ 3600113 h 3763950"/>
              <a:gd name="connsiteX9-517" fmla="*/ 110157 w 8830645"/>
              <a:gd name="connsiteY9-518" fmla="*/ 3515873 h 3763950"/>
              <a:gd name="connsiteX10-519" fmla="*/ 167909 w 8830645"/>
              <a:gd name="connsiteY10-520" fmla="*/ 1617307 h 3763950"/>
              <a:gd name="connsiteX11-521" fmla="*/ 177534 w 8830645"/>
              <a:gd name="connsiteY11-522" fmla="*/ 268342 h 3763950"/>
              <a:gd name="connsiteX0-523" fmla="*/ 177534 w 8830645"/>
              <a:gd name="connsiteY0-524" fmla="*/ 268342 h 3849430"/>
              <a:gd name="connsiteX1-525" fmla="*/ 2564599 w 8830645"/>
              <a:gd name="connsiteY1-526" fmla="*/ 263 h 3849430"/>
              <a:gd name="connsiteX2-527" fmla="*/ 5692810 w 8830645"/>
              <a:gd name="connsiteY2-528" fmla="*/ 279395 h 3849430"/>
              <a:gd name="connsiteX3-529" fmla="*/ 8601067 w 8830645"/>
              <a:gd name="connsiteY3-530" fmla="*/ 115766 h 3849430"/>
              <a:gd name="connsiteX4-531" fmla="*/ 8830645 w 8830645"/>
              <a:gd name="connsiteY4-532" fmla="*/ 345344 h 3849430"/>
              <a:gd name="connsiteX5-533" fmla="*/ 8830645 w 8830645"/>
              <a:gd name="connsiteY5-534" fmla="*/ 3515873 h 3849430"/>
              <a:gd name="connsiteX6-535" fmla="*/ 5163422 w 8830645"/>
              <a:gd name="connsiteY6-536" fmla="*/ 3763741 h 3849430"/>
              <a:gd name="connsiteX7-537" fmla="*/ 1322941 w 8830645"/>
              <a:gd name="connsiteY7-538" fmla="*/ 3600113 h 3849430"/>
              <a:gd name="connsiteX8-539" fmla="*/ 110157 w 8830645"/>
              <a:gd name="connsiteY8-540" fmla="*/ 3515873 h 3849430"/>
              <a:gd name="connsiteX9-541" fmla="*/ 167909 w 8830645"/>
              <a:gd name="connsiteY9-542" fmla="*/ 1617307 h 3849430"/>
              <a:gd name="connsiteX10-543" fmla="*/ 177534 w 8830645"/>
              <a:gd name="connsiteY10-544" fmla="*/ 268342 h 3849430"/>
              <a:gd name="connsiteX0-545" fmla="*/ 177534 w 8830645"/>
              <a:gd name="connsiteY0-546" fmla="*/ 268342 h 3775505"/>
              <a:gd name="connsiteX1-547" fmla="*/ 2564599 w 8830645"/>
              <a:gd name="connsiteY1-548" fmla="*/ 263 h 3775505"/>
              <a:gd name="connsiteX2-549" fmla="*/ 5692810 w 8830645"/>
              <a:gd name="connsiteY2-550" fmla="*/ 279395 h 3775505"/>
              <a:gd name="connsiteX3-551" fmla="*/ 8601067 w 8830645"/>
              <a:gd name="connsiteY3-552" fmla="*/ 115766 h 3775505"/>
              <a:gd name="connsiteX4-553" fmla="*/ 8830645 w 8830645"/>
              <a:gd name="connsiteY4-554" fmla="*/ 345344 h 3775505"/>
              <a:gd name="connsiteX5-555" fmla="*/ 8830645 w 8830645"/>
              <a:gd name="connsiteY5-556" fmla="*/ 3515873 h 3775505"/>
              <a:gd name="connsiteX6-557" fmla="*/ 5163422 w 8830645"/>
              <a:gd name="connsiteY6-558" fmla="*/ 3551986 h 3775505"/>
              <a:gd name="connsiteX7-559" fmla="*/ 1322941 w 8830645"/>
              <a:gd name="connsiteY7-560" fmla="*/ 3600113 h 3775505"/>
              <a:gd name="connsiteX8-561" fmla="*/ 110157 w 8830645"/>
              <a:gd name="connsiteY8-562" fmla="*/ 3515873 h 3775505"/>
              <a:gd name="connsiteX9-563" fmla="*/ 167909 w 8830645"/>
              <a:gd name="connsiteY9-564" fmla="*/ 1617307 h 3775505"/>
              <a:gd name="connsiteX10-565" fmla="*/ 177534 w 8830645"/>
              <a:gd name="connsiteY10-566" fmla="*/ 268342 h 3775505"/>
              <a:gd name="connsiteX0-567" fmla="*/ 177534 w 8830645"/>
              <a:gd name="connsiteY0-568" fmla="*/ 268342 h 3779276"/>
              <a:gd name="connsiteX1-569" fmla="*/ 2564599 w 8830645"/>
              <a:gd name="connsiteY1-570" fmla="*/ 263 h 3779276"/>
              <a:gd name="connsiteX2-571" fmla="*/ 5692810 w 8830645"/>
              <a:gd name="connsiteY2-572" fmla="*/ 279395 h 3779276"/>
              <a:gd name="connsiteX3-573" fmla="*/ 8601067 w 8830645"/>
              <a:gd name="connsiteY3-574" fmla="*/ 115766 h 3779276"/>
              <a:gd name="connsiteX4-575" fmla="*/ 8830645 w 8830645"/>
              <a:gd name="connsiteY4-576" fmla="*/ 345344 h 3779276"/>
              <a:gd name="connsiteX5-577" fmla="*/ 8830645 w 8830645"/>
              <a:gd name="connsiteY5-578" fmla="*/ 3515873 h 3779276"/>
              <a:gd name="connsiteX6-579" fmla="*/ 5163422 w 8830645"/>
              <a:gd name="connsiteY6-580" fmla="*/ 3551986 h 3779276"/>
              <a:gd name="connsiteX7-581" fmla="*/ 1380692 w 8830645"/>
              <a:gd name="connsiteY7-582" fmla="*/ 3503860 h 3779276"/>
              <a:gd name="connsiteX8-583" fmla="*/ 110157 w 8830645"/>
              <a:gd name="connsiteY8-584" fmla="*/ 3515873 h 3779276"/>
              <a:gd name="connsiteX9-585" fmla="*/ 167909 w 8830645"/>
              <a:gd name="connsiteY9-586" fmla="*/ 1617307 h 3779276"/>
              <a:gd name="connsiteX10-587" fmla="*/ 177534 w 8830645"/>
              <a:gd name="connsiteY10-588" fmla="*/ 268342 h 3779276"/>
              <a:gd name="connsiteX0-589" fmla="*/ 180062 w 8833173"/>
              <a:gd name="connsiteY0-590" fmla="*/ 268342 h 3779276"/>
              <a:gd name="connsiteX1-591" fmla="*/ 2567127 w 8833173"/>
              <a:gd name="connsiteY1-592" fmla="*/ 263 h 3779276"/>
              <a:gd name="connsiteX2-593" fmla="*/ 5695338 w 8833173"/>
              <a:gd name="connsiteY2-594" fmla="*/ 279395 h 3779276"/>
              <a:gd name="connsiteX3-595" fmla="*/ 8603595 w 8833173"/>
              <a:gd name="connsiteY3-596" fmla="*/ 115766 h 3779276"/>
              <a:gd name="connsiteX4-597" fmla="*/ 8833173 w 8833173"/>
              <a:gd name="connsiteY4-598" fmla="*/ 345344 h 3779276"/>
              <a:gd name="connsiteX5-599" fmla="*/ 8833173 w 8833173"/>
              <a:gd name="connsiteY5-600" fmla="*/ 3515873 h 3779276"/>
              <a:gd name="connsiteX6-601" fmla="*/ 5165950 w 8833173"/>
              <a:gd name="connsiteY6-602" fmla="*/ 3551986 h 3779276"/>
              <a:gd name="connsiteX7-603" fmla="*/ 1383220 w 8833173"/>
              <a:gd name="connsiteY7-604" fmla="*/ 3503860 h 3779276"/>
              <a:gd name="connsiteX8-605" fmla="*/ 180062 w 8833173"/>
              <a:gd name="connsiteY8-606" fmla="*/ 3400370 h 3779276"/>
              <a:gd name="connsiteX9-607" fmla="*/ 170437 w 8833173"/>
              <a:gd name="connsiteY9-608" fmla="*/ 1617307 h 3779276"/>
              <a:gd name="connsiteX10-609" fmla="*/ 180062 w 8833173"/>
              <a:gd name="connsiteY10-610" fmla="*/ 268342 h 37792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59" y="connsiteY10-60"/>
              </a:cxn>
            </a:cxnLst>
            <a:rect l="l" t="t" r="r" b="b"/>
            <a:pathLst>
              <a:path w="8833173" h="3779276">
                <a:moveTo>
                  <a:pt x="180062" y="268342"/>
                </a:moveTo>
                <a:cubicBezTo>
                  <a:pt x="579510" y="-1165"/>
                  <a:pt x="1647914" y="-1579"/>
                  <a:pt x="2567127" y="263"/>
                </a:cubicBezTo>
                <a:cubicBezTo>
                  <a:pt x="3486340" y="2105"/>
                  <a:pt x="4689260" y="260145"/>
                  <a:pt x="5695338" y="279395"/>
                </a:cubicBezTo>
                <a:cubicBezTo>
                  <a:pt x="6701416" y="298645"/>
                  <a:pt x="8080623" y="104775"/>
                  <a:pt x="8603595" y="115766"/>
                </a:cubicBezTo>
                <a:cubicBezTo>
                  <a:pt x="8730387" y="115766"/>
                  <a:pt x="8833173" y="218552"/>
                  <a:pt x="8833173" y="345344"/>
                </a:cubicBezTo>
                <a:lnTo>
                  <a:pt x="8833173" y="3515873"/>
                </a:lnTo>
                <a:cubicBezTo>
                  <a:pt x="8221969" y="4085606"/>
                  <a:pt x="6407609" y="3553988"/>
                  <a:pt x="5165950" y="3551986"/>
                </a:cubicBezTo>
                <a:cubicBezTo>
                  <a:pt x="3924291" y="3549984"/>
                  <a:pt x="2214201" y="3529129"/>
                  <a:pt x="1383220" y="3503860"/>
                </a:cubicBezTo>
                <a:cubicBezTo>
                  <a:pt x="552239" y="3478591"/>
                  <a:pt x="350108" y="3758109"/>
                  <a:pt x="180062" y="3400370"/>
                </a:cubicBezTo>
                <a:cubicBezTo>
                  <a:pt x="176854" y="2591052"/>
                  <a:pt x="170437" y="2139312"/>
                  <a:pt x="170437" y="1617307"/>
                </a:cubicBezTo>
                <a:cubicBezTo>
                  <a:pt x="170437" y="1095302"/>
                  <a:pt x="-219386" y="537849"/>
                  <a:pt x="180062" y="268342"/>
                </a:cubicBezTo>
                <a:close/>
              </a:path>
            </a:pathLst>
          </a:custGeom>
          <a:solidFill>
            <a:srgbClr val="51C8BF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sp>
        <p:nvSpPr>
          <p:cNvPr id="7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472665" y="913786"/>
            <a:ext cx="11209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a) Tìm 3 trường hợp chỉ viết với l, không viết với n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616503" y="3717463"/>
            <a:ext cx="11209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Tìm 3 trường hợp chỉ viết với n, không viết với l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771" y="2310642"/>
            <a:ext cx="1108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dirty="0">
                <a:solidFill>
                  <a:srgbClr val="C00000"/>
                </a:solidFill>
                <a:latin typeface="#9Slide03 AmpleSoft Bold" panose="02000000000000000000" pitchFamily="2" charset="0"/>
              </a:rPr>
              <a:t>Là, lửng, lãi, lỏng, lệch, lửng, luồn,... </a:t>
            </a:r>
            <a:endParaRPr lang="en-US" sz="5400" dirty="0">
              <a:solidFill>
                <a:srgbClr val="C00000"/>
              </a:solidFill>
              <a:latin typeface="#9Slide03 AmpleSoft Bold" panose="02000000000000000000" pitchFamily="2" charset="0"/>
            </a:endParaRPr>
          </a:p>
        </p:txBody>
      </p:sp>
      <p:sp>
        <p:nvSpPr>
          <p:cNvPr id="11" name="矩形: 圆角 4"/>
          <p:cNvSpPr/>
          <p:nvPr/>
        </p:nvSpPr>
        <p:spPr>
          <a:xfrm>
            <a:off x="801122" y="4644001"/>
            <a:ext cx="10798402" cy="1422689"/>
          </a:xfrm>
          <a:custGeom>
            <a:avLst/>
            <a:gdLst>
              <a:gd name="connsiteX0" fmla="*/ 0 w 8720488"/>
              <a:gd name="connsiteY0" fmla="*/ 229578 h 3629685"/>
              <a:gd name="connsiteX1" fmla="*/ 229578 w 8720488"/>
              <a:gd name="connsiteY1" fmla="*/ 0 h 3629685"/>
              <a:gd name="connsiteX2" fmla="*/ 8490910 w 8720488"/>
              <a:gd name="connsiteY2" fmla="*/ 0 h 3629685"/>
              <a:gd name="connsiteX3" fmla="*/ 8720488 w 8720488"/>
              <a:gd name="connsiteY3" fmla="*/ 229578 h 3629685"/>
              <a:gd name="connsiteX4" fmla="*/ 8720488 w 8720488"/>
              <a:gd name="connsiteY4" fmla="*/ 3400107 h 3629685"/>
              <a:gd name="connsiteX5" fmla="*/ 8490910 w 8720488"/>
              <a:gd name="connsiteY5" fmla="*/ 3629685 h 3629685"/>
              <a:gd name="connsiteX6" fmla="*/ 229578 w 8720488"/>
              <a:gd name="connsiteY6" fmla="*/ 3629685 h 3629685"/>
              <a:gd name="connsiteX7" fmla="*/ 0 w 8720488"/>
              <a:gd name="connsiteY7" fmla="*/ 3400107 h 3629685"/>
              <a:gd name="connsiteX8" fmla="*/ 0 w 8720488"/>
              <a:gd name="connsiteY8" fmla="*/ 229578 h 3629685"/>
              <a:gd name="connsiteX0-1" fmla="*/ 0 w 8720488"/>
              <a:gd name="connsiteY0-2" fmla="*/ 239203 h 3639310"/>
              <a:gd name="connsiteX1-3" fmla="*/ 229578 w 8720488"/>
              <a:gd name="connsiteY1-4" fmla="*/ 9625 h 3639310"/>
              <a:gd name="connsiteX2-5" fmla="*/ 2589196 w 8720488"/>
              <a:gd name="connsiteY2-6" fmla="*/ 0 h 3639310"/>
              <a:gd name="connsiteX3-7" fmla="*/ 8490910 w 8720488"/>
              <a:gd name="connsiteY3-8" fmla="*/ 9625 h 3639310"/>
              <a:gd name="connsiteX4-9" fmla="*/ 8720488 w 8720488"/>
              <a:gd name="connsiteY4-10" fmla="*/ 239203 h 3639310"/>
              <a:gd name="connsiteX5-11" fmla="*/ 8720488 w 8720488"/>
              <a:gd name="connsiteY5-12" fmla="*/ 3409732 h 3639310"/>
              <a:gd name="connsiteX6-13" fmla="*/ 8490910 w 8720488"/>
              <a:gd name="connsiteY6-14" fmla="*/ 3639310 h 3639310"/>
              <a:gd name="connsiteX7-15" fmla="*/ 229578 w 8720488"/>
              <a:gd name="connsiteY7-16" fmla="*/ 3639310 h 3639310"/>
              <a:gd name="connsiteX8-17" fmla="*/ 0 w 8720488"/>
              <a:gd name="connsiteY8-18" fmla="*/ 3409732 h 3639310"/>
              <a:gd name="connsiteX9" fmla="*/ 0 w 8720488"/>
              <a:gd name="connsiteY9" fmla="*/ 239203 h 3639310"/>
              <a:gd name="connsiteX0-19" fmla="*/ 0 w 8720488"/>
              <a:gd name="connsiteY0-20" fmla="*/ 248829 h 3648936"/>
              <a:gd name="connsiteX1-21" fmla="*/ 229578 w 8720488"/>
              <a:gd name="connsiteY1-22" fmla="*/ 19251 h 3648936"/>
              <a:gd name="connsiteX2-23" fmla="*/ 2589196 w 8720488"/>
              <a:gd name="connsiteY2-24" fmla="*/ 9626 h 3648936"/>
              <a:gd name="connsiteX3-25" fmla="*/ 5621154 w 8720488"/>
              <a:gd name="connsiteY3-26" fmla="*/ 0 h 3648936"/>
              <a:gd name="connsiteX4-27" fmla="*/ 8490910 w 8720488"/>
              <a:gd name="connsiteY4-28" fmla="*/ 19251 h 3648936"/>
              <a:gd name="connsiteX5-29" fmla="*/ 8720488 w 8720488"/>
              <a:gd name="connsiteY5-30" fmla="*/ 248829 h 3648936"/>
              <a:gd name="connsiteX6-31" fmla="*/ 8720488 w 8720488"/>
              <a:gd name="connsiteY6-32" fmla="*/ 3419358 h 3648936"/>
              <a:gd name="connsiteX7-33" fmla="*/ 8490910 w 8720488"/>
              <a:gd name="connsiteY7-34" fmla="*/ 3648936 h 3648936"/>
              <a:gd name="connsiteX8-35" fmla="*/ 229578 w 8720488"/>
              <a:gd name="connsiteY8-36" fmla="*/ 3648936 h 3648936"/>
              <a:gd name="connsiteX9-37" fmla="*/ 0 w 8720488"/>
              <a:gd name="connsiteY9-38" fmla="*/ 3419358 h 3648936"/>
              <a:gd name="connsiteX10" fmla="*/ 0 w 8720488"/>
              <a:gd name="connsiteY10" fmla="*/ 248829 h 3648936"/>
              <a:gd name="connsiteX0-39" fmla="*/ 0 w 8720488"/>
              <a:gd name="connsiteY0-40" fmla="*/ 239203 h 3639310"/>
              <a:gd name="connsiteX1-41" fmla="*/ 229578 w 8720488"/>
              <a:gd name="connsiteY1-42" fmla="*/ 9625 h 3639310"/>
              <a:gd name="connsiteX2-43" fmla="*/ 2589196 w 8720488"/>
              <a:gd name="connsiteY2-44" fmla="*/ 0 h 3639310"/>
              <a:gd name="connsiteX3-45" fmla="*/ 5582653 w 8720488"/>
              <a:gd name="connsiteY3-46" fmla="*/ 173254 h 3639310"/>
              <a:gd name="connsiteX4-47" fmla="*/ 8490910 w 8720488"/>
              <a:gd name="connsiteY4-48" fmla="*/ 9625 h 3639310"/>
              <a:gd name="connsiteX5-49" fmla="*/ 8720488 w 8720488"/>
              <a:gd name="connsiteY5-50" fmla="*/ 239203 h 3639310"/>
              <a:gd name="connsiteX6-51" fmla="*/ 8720488 w 8720488"/>
              <a:gd name="connsiteY6-52" fmla="*/ 3409732 h 3639310"/>
              <a:gd name="connsiteX7-53" fmla="*/ 8490910 w 8720488"/>
              <a:gd name="connsiteY7-54" fmla="*/ 3639310 h 3639310"/>
              <a:gd name="connsiteX8-55" fmla="*/ 229578 w 8720488"/>
              <a:gd name="connsiteY8-56" fmla="*/ 3639310 h 3639310"/>
              <a:gd name="connsiteX9-57" fmla="*/ 0 w 8720488"/>
              <a:gd name="connsiteY9-58" fmla="*/ 3409732 h 3639310"/>
              <a:gd name="connsiteX10-59" fmla="*/ 0 w 8720488"/>
              <a:gd name="connsiteY10-60" fmla="*/ 239203 h 3639310"/>
              <a:gd name="connsiteX0-61" fmla="*/ 0 w 8720488"/>
              <a:gd name="connsiteY0-62" fmla="*/ 239203 h 3639310"/>
              <a:gd name="connsiteX1-63" fmla="*/ 229578 w 8720488"/>
              <a:gd name="connsiteY1-64" fmla="*/ 9625 h 3639310"/>
              <a:gd name="connsiteX2-65" fmla="*/ 2589196 w 8720488"/>
              <a:gd name="connsiteY2-66" fmla="*/ 0 h 3639310"/>
              <a:gd name="connsiteX3-67" fmla="*/ 5582653 w 8720488"/>
              <a:gd name="connsiteY3-68" fmla="*/ 173254 h 3639310"/>
              <a:gd name="connsiteX4-69" fmla="*/ 8490910 w 8720488"/>
              <a:gd name="connsiteY4-70" fmla="*/ 9625 h 3639310"/>
              <a:gd name="connsiteX5-71" fmla="*/ 8720488 w 8720488"/>
              <a:gd name="connsiteY5-72" fmla="*/ 239203 h 3639310"/>
              <a:gd name="connsiteX6-73" fmla="*/ 8720488 w 8720488"/>
              <a:gd name="connsiteY6-74" fmla="*/ 3409732 h 3639310"/>
              <a:gd name="connsiteX7-75" fmla="*/ 8490910 w 8720488"/>
              <a:gd name="connsiteY7-76" fmla="*/ 3639310 h 3639310"/>
              <a:gd name="connsiteX8-77" fmla="*/ 229578 w 8720488"/>
              <a:gd name="connsiteY8-78" fmla="*/ 3639310 h 3639310"/>
              <a:gd name="connsiteX9-79" fmla="*/ 0 w 8720488"/>
              <a:gd name="connsiteY9-80" fmla="*/ 3409732 h 3639310"/>
              <a:gd name="connsiteX10-81" fmla="*/ 0 w 8720488"/>
              <a:gd name="connsiteY10-82" fmla="*/ 239203 h 3639310"/>
              <a:gd name="connsiteX0-83" fmla="*/ 0 w 8720488"/>
              <a:gd name="connsiteY0-84" fmla="*/ 239246 h 3639353"/>
              <a:gd name="connsiteX1-85" fmla="*/ 229578 w 8720488"/>
              <a:gd name="connsiteY1-86" fmla="*/ 9668 h 3639353"/>
              <a:gd name="connsiteX2-87" fmla="*/ 2589196 w 8720488"/>
              <a:gd name="connsiteY2-88" fmla="*/ 43 h 3639353"/>
              <a:gd name="connsiteX3-89" fmla="*/ 5582653 w 8720488"/>
              <a:gd name="connsiteY3-90" fmla="*/ 173297 h 3639353"/>
              <a:gd name="connsiteX4-91" fmla="*/ 8490910 w 8720488"/>
              <a:gd name="connsiteY4-92" fmla="*/ 9668 h 3639353"/>
              <a:gd name="connsiteX5-93" fmla="*/ 8720488 w 8720488"/>
              <a:gd name="connsiteY5-94" fmla="*/ 239246 h 3639353"/>
              <a:gd name="connsiteX6-95" fmla="*/ 8720488 w 8720488"/>
              <a:gd name="connsiteY6-96" fmla="*/ 3409775 h 3639353"/>
              <a:gd name="connsiteX7-97" fmla="*/ 8490910 w 8720488"/>
              <a:gd name="connsiteY7-98" fmla="*/ 3639353 h 3639353"/>
              <a:gd name="connsiteX8-99" fmla="*/ 229578 w 8720488"/>
              <a:gd name="connsiteY8-100" fmla="*/ 3639353 h 3639353"/>
              <a:gd name="connsiteX9-101" fmla="*/ 0 w 8720488"/>
              <a:gd name="connsiteY9-102" fmla="*/ 3409775 h 3639353"/>
              <a:gd name="connsiteX10-103" fmla="*/ 0 w 8720488"/>
              <a:gd name="connsiteY10-104" fmla="*/ 239246 h 3639353"/>
              <a:gd name="connsiteX0-105" fmla="*/ 0 w 8720488"/>
              <a:gd name="connsiteY0-106" fmla="*/ 345110 h 3745217"/>
              <a:gd name="connsiteX1-107" fmla="*/ 229578 w 8720488"/>
              <a:gd name="connsiteY1-108" fmla="*/ 115532 h 3745217"/>
              <a:gd name="connsiteX2-109" fmla="*/ 2454442 w 8720488"/>
              <a:gd name="connsiteY2-110" fmla="*/ 29 h 3745217"/>
              <a:gd name="connsiteX3-111" fmla="*/ 5582653 w 8720488"/>
              <a:gd name="connsiteY3-112" fmla="*/ 279161 h 3745217"/>
              <a:gd name="connsiteX4-113" fmla="*/ 8490910 w 8720488"/>
              <a:gd name="connsiteY4-114" fmla="*/ 115532 h 3745217"/>
              <a:gd name="connsiteX5-115" fmla="*/ 8720488 w 8720488"/>
              <a:gd name="connsiteY5-116" fmla="*/ 345110 h 3745217"/>
              <a:gd name="connsiteX6-117" fmla="*/ 8720488 w 8720488"/>
              <a:gd name="connsiteY6-118" fmla="*/ 3515639 h 3745217"/>
              <a:gd name="connsiteX7-119" fmla="*/ 8490910 w 8720488"/>
              <a:gd name="connsiteY7-120" fmla="*/ 3745217 h 3745217"/>
              <a:gd name="connsiteX8-121" fmla="*/ 229578 w 8720488"/>
              <a:gd name="connsiteY8-122" fmla="*/ 3745217 h 3745217"/>
              <a:gd name="connsiteX9-123" fmla="*/ 0 w 8720488"/>
              <a:gd name="connsiteY9-124" fmla="*/ 3515639 h 3745217"/>
              <a:gd name="connsiteX10-125" fmla="*/ 0 w 8720488"/>
              <a:gd name="connsiteY10-126" fmla="*/ 345110 h 3745217"/>
              <a:gd name="connsiteX0-127" fmla="*/ 0 w 8720488"/>
              <a:gd name="connsiteY0-128" fmla="*/ 389645 h 3789752"/>
              <a:gd name="connsiteX1-129" fmla="*/ 2454442 w 8720488"/>
              <a:gd name="connsiteY1-130" fmla="*/ 44564 h 3789752"/>
              <a:gd name="connsiteX2-131" fmla="*/ 5582653 w 8720488"/>
              <a:gd name="connsiteY2-132" fmla="*/ 323696 h 3789752"/>
              <a:gd name="connsiteX3-133" fmla="*/ 8490910 w 8720488"/>
              <a:gd name="connsiteY3-134" fmla="*/ 160067 h 3789752"/>
              <a:gd name="connsiteX4-135" fmla="*/ 8720488 w 8720488"/>
              <a:gd name="connsiteY4-136" fmla="*/ 389645 h 3789752"/>
              <a:gd name="connsiteX5-137" fmla="*/ 8720488 w 8720488"/>
              <a:gd name="connsiteY5-138" fmla="*/ 3560174 h 3789752"/>
              <a:gd name="connsiteX6-139" fmla="*/ 8490910 w 8720488"/>
              <a:gd name="connsiteY6-140" fmla="*/ 3789752 h 3789752"/>
              <a:gd name="connsiteX7-141" fmla="*/ 229578 w 8720488"/>
              <a:gd name="connsiteY7-142" fmla="*/ 3789752 h 3789752"/>
              <a:gd name="connsiteX8-143" fmla="*/ 0 w 8720488"/>
              <a:gd name="connsiteY8-144" fmla="*/ 3560174 h 3789752"/>
              <a:gd name="connsiteX9-145" fmla="*/ 0 w 8720488"/>
              <a:gd name="connsiteY9-146" fmla="*/ 389645 h 3789752"/>
              <a:gd name="connsiteX0-147" fmla="*/ 9625 w 8730113"/>
              <a:gd name="connsiteY0-148" fmla="*/ 389645 h 3789752"/>
              <a:gd name="connsiteX1-149" fmla="*/ 2464067 w 8730113"/>
              <a:gd name="connsiteY1-150" fmla="*/ 44564 h 3789752"/>
              <a:gd name="connsiteX2-151" fmla="*/ 5592278 w 8730113"/>
              <a:gd name="connsiteY2-152" fmla="*/ 323696 h 3789752"/>
              <a:gd name="connsiteX3-153" fmla="*/ 8500535 w 8730113"/>
              <a:gd name="connsiteY3-154" fmla="*/ 160067 h 3789752"/>
              <a:gd name="connsiteX4-155" fmla="*/ 8730113 w 8730113"/>
              <a:gd name="connsiteY4-156" fmla="*/ 389645 h 3789752"/>
              <a:gd name="connsiteX5-157" fmla="*/ 8730113 w 8730113"/>
              <a:gd name="connsiteY5-158" fmla="*/ 3560174 h 3789752"/>
              <a:gd name="connsiteX6-159" fmla="*/ 8500535 w 8730113"/>
              <a:gd name="connsiteY6-160" fmla="*/ 3789752 h 3789752"/>
              <a:gd name="connsiteX7-161" fmla="*/ 239203 w 8730113"/>
              <a:gd name="connsiteY7-162" fmla="*/ 3789752 h 3789752"/>
              <a:gd name="connsiteX8-163" fmla="*/ 9625 w 8730113"/>
              <a:gd name="connsiteY8-164" fmla="*/ 3560174 h 3789752"/>
              <a:gd name="connsiteX9-165" fmla="*/ 0 w 8730113"/>
              <a:gd name="connsiteY9-166" fmla="*/ 1132219 h 3789752"/>
              <a:gd name="connsiteX10-167" fmla="*/ 9625 w 8730113"/>
              <a:gd name="connsiteY10-168" fmla="*/ 389645 h 3789752"/>
              <a:gd name="connsiteX0-169" fmla="*/ 10270 w 8730758"/>
              <a:gd name="connsiteY0-170" fmla="*/ 389645 h 3789752"/>
              <a:gd name="connsiteX1-171" fmla="*/ 2464712 w 8730758"/>
              <a:gd name="connsiteY1-172" fmla="*/ 44564 h 3789752"/>
              <a:gd name="connsiteX2-173" fmla="*/ 5592923 w 8730758"/>
              <a:gd name="connsiteY2-174" fmla="*/ 323696 h 3789752"/>
              <a:gd name="connsiteX3-175" fmla="*/ 8501180 w 8730758"/>
              <a:gd name="connsiteY3-176" fmla="*/ 160067 h 3789752"/>
              <a:gd name="connsiteX4-177" fmla="*/ 8730758 w 8730758"/>
              <a:gd name="connsiteY4-178" fmla="*/ 389645 h 3789752"/>
              <a:gd name="connsiteX5-179" fmla="*/ 8730758 w 8730758"/>
              <a:gd name="connsiteY5-180" fmla="*/ 3560174 h 3789752"/>
              <a:gd name="connsiteX6-181" fmla="*/ 8501180 w 8730758"/>
              <a:gd name="connsiteY6-182" fmla="*/ 3789752 h 3789752"/>
              <a:gd name="connsiteX7-183" fmla="*/ 239848 w 8730758"/>
              <a:gd name="connsiteY7-184" fmla="*/ 3789752 h 3789752"/>
              <a:gd name="connsiteX8-185" fmla="*/ 10270 w 8730758"/>
              <a:gd name="connsiteY8-186" fmla="*/ 3560174 h 3789752"/>
              <a:gd name="connsiteX9-187" fmla="*/ 645 w 8730758"/>
              <a:gd name="connsiteY9-188" fmla="*/ 1132219 h 3789752"/>
              <a:gd name="connsiteX10-189" fmla="*/ 10270 w 8730758"/>
              <a:gd name="connsiteY10-190" fmla="*/ 389645 h 3789752"/>
              <a:gd name="connsiteX0-191" fmla="*/ 66 w 8720554"/>
              <a:gd name="connsiteY0-192" fmla="*/ 389645 h 3789752"/>
              <a:gd name="connsiteX1-193" fmla="*/ 2454508 w 8720554"/>
              <a:gd name="connsiteY1-194" fmla="*/ 44564 h 3789752"/>
              <a:gd name="connsiteX2-195" fmla="*/ 5582719 w 8720554"/>
              <a:gd name="connsiteY2-196" fmla="*/ 323696 h 3789752"/>
              <a:gd name="connsiteX3-197" fmla="*/ 8490976 w 8720554"/>
              <a:gd name="connsiteY3-198" fmla="*/ 160067 h 3789752"/>
              <a:gd name="connsiteX4-199" fmla="*/ 8720554 w 8720554"/>
              <a:gd name="connsiteY4-200" fmla="*/ 389645 h 3789752"/>
              <a:gd name="connsiteX5-201" fmla="*/ 8720554 w 8720554"/>
              <a:gd name="connsiteY5-202" fmla="*/ 3560174 h 3789752"/>
              <a:gd name="connsiteX6-203" fmla="*/ 8490976 w 8720554"/>
              <a:gd name="connsiteY6-204" fmla="*/ 3789752 h 3789752"/>
              <a:gd name="connsiteX7-205" fmla="*/ 229644 w 8720554"/>
              <a:gd name="connsiteY7-206" fmla="*/ 3789752 h 3789752"/>
              <a:gd name="connsiteX8-207" fmla="*/ 66 w 8720554"/>
              <a:gd name="connsiteY8-208" fmla="*/ 3560174 h 3789752"/>
              <a:gd name="connsiteX9-209" fmla="*/ 115569 w 8720554"/>
              <a:gd name="connsiteY9-210" fmla="*/ 1151469 h 3789752"/>
              <a:gd name="connsiteX10-211" fmla="*/ 66 w 8720554"/>
              <a:gd name="connsiteY10-212" fmla="*/ 389645 h 3789752"/>
              <a:gd name="connsiteX0-213" fmla="*/ 698 w 8721186"/>
              <a:gd name="connsiteY0-214" fmla="*/ 345407 h 3745514"/>
              <a:gd name="connsiteX1-215" fmla="*/ 2455140 w 8721186"/>
              <a:gd name="connsiteY1-216" fmla="*/ 326 h 3745514"/>
              <a:gd name="connsiteX2-217" fmla="*/ 5583351 w 8721186"/>
              <a:gd name="connsiteY2-218" fmla="*/ 279458 h 3745514"/>
              <a:gd name="connsiteX3-219" fmla="*/ 8491608 w 8721186"/>
              <a:gd name="connsiteY3-220" fmla="*/ 115829 h 3745514"/>
              <a:gd name="connsiteX4-221" fmla="*/ 8721186 w 8721186"/>
              <a:gd name="connsiteY4-222" fmla="*/ 345407 h 3745514"/>
              <a:gd name="connsiteX5-223" fmla="*/ 8721186 w 8721186"/>
              <a:gd name="connsiteY5-224" fmla="*/ 3515936 h 3745514"/>
              <a:gd name="connsiteX6-225" fmla="*/ 8491608 w 8721186"/>
              <a:gd name="connsiteY6-226" fmla="*/ 3745514 h 3745514"/>
              <a:gd name="connsiteX7-227" fmla="*/ 230276 w 8721186"/>
              <a:gd name="connsiteY7-228" fmla="*/ 3745514 h 3745514"/>
              <a:gd name="connsiteX8-229" fmla="*/ 698 w 8721186"/>
              <a:gd name="connsiteY8-230" fmla="*/ 3515936 h 3745514"/>
              <a:gd name="connsiteX9-231" fmla="*/ 116201 w 8721186"/>
              <a:gd name="connsiteY9-232" fmla="*/ 1107231 h 3745514"/>
              <a:gd name="connsiteX10-233" fmla="*/ 698 w 8721186"/>
              <a:gd name="connsiteY10-234" fmla="*/ 345407 h 3745514"/>
              <a:gd name="connsiteX0-235" fmla="*/ 67448 w 8720559"/>
              <a:gd name="connsiteY0-236" fmla="*/ 268201 h 3745310"/>
              <a:gd name="connsiteX1-237" fmla="*/ 2454513 w 8720559"/>
              <a:gd name="connsiteY1-238" fmla="*/ 122 h 3745310"/>
              <a:gd name="connsiteX2-239" fmla="*/ 5582724 w 8720559"/>
              <a:gd name="connsiteY2-240" fmla="*/ 279254 h 3745310"/>
              <a:gd name="connsiteX3-241" fmla="*/ 8490981 w 8720559"/>
              <a:gd name="connsiteY3-242" fmla="*/ 115625 h 3745310"/>
              <a:gd name="connsiteX4-243" fmla="*/ 8720559 w 8720559"/>
              <a:gd name="connsiteY4-244" fmla="*/ 345203 h 3745310"/>
              <a:gd name="connsiteX5-245" fmla="*/ 8720559 w 8720559"/>
              <a:gd name="connsiteY5-246" fmla="*/ 3515732 h 3745310"/>
              <a:gd name="connsiteX6-247" fmla="*/ 8490981 w 8720559"/>
              <a:gd name="connsiteY6-248" fmla="*/ 3745310 h 3745310"/>
              <a:gd name="connsiteX7-249" fmla="*/ 229649 w 8720559"/>
              <a:gd name="connsiteY7-250" fmla="*/ 3745310 h 3745310"/>
              <a:gd name="connsiteX8-251" fmla="*/ 71 w 8720559"/>
              <a:gd name="connsiteY8-252" fmla="*/ 3515732 h 3745310"/>
              <a:gd name="connsiteX9-253" fmla="*/ 115574 w 8720559"/>
              <a:gd name="connsiteY9-254" fmla="*/ 1107027 h 3745310"/>
              <a:gd name="connsiteX10-255" fmla="*/ 67448 w 8720559"/>
              <a:gd name="connsiteY10-256" fmla="*/ 268201 h 3745310"/>
              <a:gd name="connsiteX0-257" fmla="*/ 67448 w 8720559"/>
              <a:gd name="connsiteY0-258" fmla="*/ 268201 h 3745310"/>
              <a:gd name="connsiteX1-259" fmla="*/ 2454513 w 8720559"/>
              <a:gd name="connsiteY1-260" fmla="*/ 122 h 3745310"/>
              <a:gd name="connsiteX2-261" fmla="*/ 5582724 w 8720559"/>
              <a:gd name="connsiteY2-262" fmla="*/ 279254 h 3745310"/>
              <a:gd name="connsiteX3-263" fmla="*/ 8490981 w 8720559"/>
              <a:gd name="connsiteY3-264" fmla="*/ 115625 h 3745310"/>
              <a:gd name="connsiteX4-265" fmla="*/ 8720559 w 8720559"/>
              <a:gd name="connsiteY4-266" fmla="*/ 345203 h 3745310"/>
              <a:gd name="connsiteX5-267" fmla="*/ 8720559 w 8720559"/>
              <a:gd name="connsiteY5-268" fmla="*/ 3515732 h 3745310"/>
              <a:gd name="connsiteX6-269" fmla="*/ 8490981 w 8720559"/>
              <a:gd name="connsiteY6-270" fmla="*/ 3745310 h 3745310"/>
              <a:gd name="connsiteX7-271" fmla="*/ 229649 w 8720559"/>
              <a:gd name="connsiteY7-272" fmla="*/ 3745310 h 3745310"/>
              <a:gd name="connsiteX8-273" fmla="*/ 71 w 8720559"/>
              <a:gd name="connsiteY8-274" fmla="*/ 3515732 h 3745310"/>
              <a:gd name="connsiteX9-275" fmla="*/ 115574 w 8720559"/>
              <a:gd name="connsiteY9-276" fmla="*/ 1107027 h 3745310"/>
              <a:gd name="connsiteX10-277" fmla="*/ 67448 w 8720559"/>
              <a:gd name="connsiteY10-278" fmla="*/ 268201 h 3745310"/>
              <a:gd name="connsiteX0-279" fmla="*/ 177533 w 8830644"/>
              <a:gd name="connsiteY0-280" fmla="*/ 268342 h 3745451"/>
              <a:gd name="connsiteX1-281" fmla="*/ 2564598 w 8830644"/>
              <a:gd name="connsiteY1-282" fmla="*/ 263 h 3745451"/>
              <a:gd name="connsiteX2-283" fmla="*/ 5692809 w 8830644"/>
              <a:gd name="connsiteY2-284" fmla="*/ 279395 h 3745451"/>
              <a:gd name="connsiteX3-285" fmla="*/ 8601066 w 8830644"/>
              <a:gd name="connsiteY3-286" fmla="*/ 115766 h 3745451"/>
              <a:gd name="connsiteX4-287" fmla="*/ 8830644 w 8830644"/>
              <a:gd name="connsiteY4-288" fmla="*/ 345344 h 3745451"/>
              <a:gd name="connsiteX5-289" fmla="*/ 8830644 w 8830644"/>
              <a:gd name="connsiteY5-290" fmla="*/ 3515873 h 3745451"/>
              <a:gd name="connsiteX6-291" fmla="*/ 8601066 w 8830644"/>
              <a:gd name="connsiteY6-292" fmla="*/ 3745451 h 3745451"/>
              <a:gd name="connsiteX7-293" fmla="*/ 339734 w 8830644"/>
              <a:gd name="connsiteY7-294" fmla="*/ 3745451 h 3745451"/>
              <a:gd name="connsiteX8-295" fmla="*/ 110156 w 8830644"/>
              <a:gd name="connsiteY8-296" fmla="*/ 3515873 h 3745451"/>
              <a:gd name="connsiteX9-297" fmla="*/ 167908 w 8830644"/>
              <a:gd name="connsiteY9-298" fmla="*/ 1617307 h 3745451"/>
              <a:gd name="connsiteX10-299" fmla="*/ 177533 w 8830644"/>
              <a:gd name="connsiteY10-300" fmla="*/ 268342 h 3745451"/>
              <a:gd name="connsiteX0-301" fmla="*/ 177533 w 8830644"/>
              <a:gd name="connsiteY0-302" fmla="*/ 268342 h 3745451"/>
              <a:gd name="connsiteX1-303" fmla="*/ 2564598 w 8830644"/>
              <a:gd name="connsiteY1-304" fmla="*/ 263 h 3745451"/>
              <a:gd name="connsiteX2-305" fmla="*/ 5692809 w 8830644"/>
              <a:gd name="connsiteY2-306" fmla="*/ 279395 h 3745451"/>
              <a:gd name="connsiteX3-307" fmla="*/ 8601066 w 8830644"/>
              <a:gd name="connsiteY3-308" fmla="*/ 115766 h 3745451"/>
              <a:gd name="connsiteX4-309" fmla="*/ 8830644 w 8830644"/>
              <a:gd name="connsiteY4-310" fmla="*/ 345344 h 3745451"/>
              <a:gd name="connsiteX5-311" fmla="*/ 8830644 w 8830644"/>
              <a:gd name="connsiteY5-312" fmla="*/ 3515873 h 3745451"/>
              <a:gd name="connsiteX6-313" fmla="*/ 8601066 w 8830644"/>
              <a:gd name="connsiteY6-314" fmla="*/ 3745451 h 3745451"/>
              <a:gd name="connsiteX7-315" fmla="*/ 110156 w 8830644"/>
              <a:gd name="connsiteY7-316" fmla="*/ 3515873 h 3745451"/>
              <a:gd name="connsiteX8-317" fmla="*/ 167908 w 8830644"/>
              <a:gd name="connsiteY8-318" fmla="*/ 1617307 h 3745451"/>
              <a:gd name="connsiteX9-319" fmla="*/ 177533 w 8830644"/>
              <a:gd name="connsiteY9-320" fmla="*/ 268342 h 3745451"/>
              <a:gd name="connsiteX0-321" fmla="*/ 177533 w 8830644"/>
              <a:gd name="connsiteY0-322" fmla="*/ 268342 h 3745451"/>
              <a:gd name="connsiteX1-323" fmla="*/ 2564598 w 8830644"/>
              <a:gd name="connsiteY1-324" fmla="*/ 263 h 3745451"/>
              <a:gd name="connsiteX2-325" fmla="*/ 5692809 w 8830644"/>
              <a:gd name="connsiteY2-326" fmla="*/ 279395 h 3745451"/>
              <a:gd name="connsiteX3-327" fmla="*/ 8601066 w 8830644"/>
              <a:gd name="connsiteY3-328" fmla="*/ 115766 h 3745451"/>
              <a:gd name="connsiteX4-329" fmla="*/ 8830644 w 8830644"/>
              <a:gd name="connsiteY4-330" fmla="*/ 345344 h 3745451"/>
              <a:gd name="connsiteX5-331" fmla="*/ 8830644 w 8830644"/>
              <a:gd name="connsiteY5-332" fmla="*/ 3515873 h 3745451"/>
              <a:gd name="connsiteX6-333" fmla="*/ 8601066 w 8830644"/>
              <a:gd name="connsiteY6-334" fmla="*/ 3745451 h 3745451"/>
              <a:gd name="connsiteX7-335" fmla="*/ 1727201 w 8830644"/>
              <a:gd name="connsiteY7-336" fmla="*/ 3532736 h 3745451"/>
              <a:gd name="connsiteX8-337" fmla="*/ 110156 w 8830644"/>
              <a:gd name="connsiteY8-338" fmla="*/ 3515873 h 3745451"/>
              <a:gd name="connsiteX9-339" fmla="*/ 167908 w 8830644"/>
              <a:gd name="connsiteY9-340" fmla="*/ 1617307 h 3745451"/>
              <a:gd name="connsiteX10-341" fmla="*/ 177533 w 8830644"/>
              <a:gd name="connsiteY10-342" fmla="*/ 268342 h 3745451"/>
              <a:gd name="connsiteX0-343" fmla="*/ 177533 w 8830644"/>
              <a:gd name="connsiteY0-344" fmla="*/ 268342 h 3840744"/>
              <a:gd name="connsiteX1-345" fmla="*/ 2564598 w 8830644"/>
              <a:gd name="connsiteY1-346" fmla="*/ 263 h 3840744"/>
              <a:gd name="connsiteX2-347" fmla="*/ 5692809 w 8830644"/>
              <a:gd name="connsiteY2-348" fmla="*/ 279395 h 3840744"/>
              <a:gd name="connsiteX3-349" fmla="*/ 8601066 w 8830644"/>
              <a:gd name="connsiteY3-350" fmla="*/ 115766 h 3840744"/>
              <a:gd name="connsiteX4-351" fmla="*/ 8830644 w 8830644"/>
              <a:gd name="connsiteY4-352" fmla="*/ 345344 h 3840744"/>
              <a:gd name="connsiteX5-353" fmla="*/ 8830644 w 8830644"/>
              <a:gd name="connsiteY5-354" fmla="*/ 3515873 h 3840744"/>
              <a:gd name="connsiteX6-355" fmla="*/ 8601066 w 8830644"/>
              <a:gd name="connsiteY6-356" fmla="*/ 3745451 h 3840744"/>
              <a:gd name="connsiteX7-357" fmla="*/ 1390316 w 8830644"/>
              <a:gd name="connsiteY7-358" fmla="*/ 3840744 h 3840744"/>
              <a:gd name="connsiteX8-359" fmla="*/ 110156 w 8830644"/>
              <a:gd name="connsiteY8-360" fmla="*/ 3515873 h 3840744"/>
              <a:gd name="connsiteX9-361" fmla="*/ 167908 w 8830644"/>
              <a:gd name="connsiteY9-362" fmla="*/ 1617307 h 3840744"/>
              <a:gd name="connsiteX10-363" fmla="*/ 177533 w 8830644"/>
              <a:gd name="connsiteY10-364" fmla="*/ 268342 h 3840744"/>
              <a:gd name="connsiteX0-365" fmla="*/ 177533 w 8830644"/>
              <a:gd name="connsiteY0-366" fmla="*/ 268342 h 3763742"/>
              <a:gd name="connsiteX1-367" fmla="*/ 2564598 w 8830644"/>
              <a:gd name="connsiteY1-368" fmla="*/ 263 h 3763742"/>
              <a:gd name="connsiteX2-369" fmla="*/ 5692809 w 8830644"/>
              <a:gd name="connsiteY2-370" fmla="*/ 279395 h 3763742"/>
              <a:gd name="connsiteX3-371" fmla="*/ 8601066 w 8830644"/>
              <a:gd name="connsiteY3-372" fmla="*/ 115766 h 3763742"/>
              <a:gd name="connsiteX4-373" fmla="*/ 8830644 w 8830644"/>
              <a:gd name="connsiteY4-374" fmla="*/ 345344 h 3763742"/>
              <a:gd name="connsiteX5-375" fmla="*/ 8830644 w 8830644"/>
              <a:gd name="connsiteY5-376" fmla="*/ 3515873 h 3763742"/>
              <a:gd name="connsiteX6-377" fmla="*/ 8601066 w 8830644"/>
              <a:gd name="connsiteY6-378" fmla="*/ 3745451 h 3763742"/>
              <a:gd name="connsiteX7-379" fmla="*/ 1188186 w 8830644"/>
              <a:gd name="connsiteY7-380" fmla="*/ 3763742 h 3763742"/>
              <a:gd name="connsiteX8-381" fmla="*/ 110156 w 8830644"/>
              <a:gd name="connsiteY8-382" fmla="*/ 3515873 h 3763742"/>
              <a:gd name="connsiteX9-383" fmla="*/ 167908 w 8830644"/>
              <a:gd name="connsiteY9-384" fmla="*/ 1617307 h 3763742"/>
              <a:gd name="connsiteX10-385" fmla="*/ 177533 w 8830644"/>
              <a:gd name="connsiteY10-386" fmla="*/ 268342 h 3763742"/>
              <a:gd name="connsiteX0-387" fmla="*/ 400076 w 9053187"/>
              <a:gd name="connsiteY0-388" fmla="*/ 268342 h 3782323"/>
              <a:gd name="connsiteX1-389" fmla="*/ 2787141 w 9053187"/>
              <a:gd name="connsiteY1-390" fmla="*/ 263 h 3782323"/>
              <a:gd name="connsiteX2-391" fmla="*/ 5915352 w 9053187"/>
              <a:gd name="connsiteY2-392" fmla="*/ 279395 h 3782323"/>
              <a:gd name="connsiteX3-393" fmla="*/ 8823609 w 9053187"/>
              <a:gd name="connsiteY3-394" fmla="*/ 115766 h 3782323"/>
              <a:gd name="connsiteX4-395" fmla="*/ 9053187 w 9053187"/>
              <a:gd name="connsiteY4-396" fmla="*/ 345344 h 3782323"/>
              <a:gd name="connsiteX5-397" fmla="*/ 9053187 w 9053187"/>
              <a:gd name="connsiteY5-398" fmla="*/ 3515873 h 3782323"/>
              <a:gd name="connsiteX6-399" fmla="*/ 8823609 w 9053187"/>
              <a:gd name="connsiteY6-400" fmla="*/ 3745451 h 3782323"/>
              <a:gd name="connsiteX7-401" fmla="*/ 1410729 w 9053187"/>
              <a:gd name="connsiteY7-402" fmla="*/ 3763742 h 3782323"/>
              <a:gd name="connsiteX8-403" fmla="*/ 332699 w 9053187"/>
              <a:gd name="connsiteY8-404" fmla="*/ 3515873 h 3782323"/>
              <a:gd name="connsiteX9-405" fmla="*/ 390451 w 9053187"/>
              <a:gd name="connsiteY9-406" fmla="*/ 1617307 h 3782323"/>
              <a:gd name="connsiteX10-407" fmla="*/ 400076 w 9053187"/>
              <a:gd name="connsiteY10-408" fmla="*/ 268342 h 3782323"/>
              <a:gd name="connsiteX0-409" fmla="*/ 177534 w 8830645"/>
              <a:gd name="connsiteY0-410" fmla="*/ 268342 h 3786549"/>
              <a:gd name="connsiteX1-411" fmla="*/ 2564599 w 8830645"/>
              <a:gd name="connsiteY1-412" fmla="*/ 263 h 3786549"/>
              <a:gd name="connsiteX2-413" fmla="*/ 5692810 w 8830645"/>
              <a:gd name="connsiteY2-414" fmla="*/ 279395 h 3786549"/>
              <a:gd name="connsiteX3-415" fmla="*/ 8601067 w 8830645"/>
              <a:gd name="connsiteY3-416" fmla="*/ 115766 h 3786549"/>
              <a:gd name="connsiteX4-417" fmla="*/ 8830645 w 8830645"/>
              <a:gd name="connsiteY4-418" fmla="*/ 345344 h 3786549"/>
              <a:gd name="connsiteX5-419" fmla="*/ 8830645 w 8830645"/>
              <a:gd name="connsiteY5-420" fmla="*/ 3515873 h 3786549"/>
              <a:gd name="connsiteX6-421" fmla="*/ 8601067 w 8830645"/>
              <a:gd name="connsiteY6-422" fmla="*/ 3745451 h 3786549"/>
              <a:gd name="connsiteX7-423" fmla="*/ 1188187 w 8830645"/>
              <a:gd name="connsiteY7-424" fmla="*/ 3763742 h 3786549"/>
              <a:gd name="connsiteX8-425" fmla="*/ 110157 w 8830645"/>
              <a:gd name="connsiteY8-426" fmla="*/ 3515873 h 3786549"/>
              <a:gd name="connsiteX9-427" fmla="*/ 167909 w 8830645"/>
              <a:gd name="connsiteY9-428" fmla="*/ 1617307 h 3786549"/>
              <a:gd name="connsiteX10-429" fmla="*/ 177534 w 8830645"/>
              <a:gd name="connsiteY10-430" fmla="*/ 268342 h 3786549"/>
              <a:gd name="connsiteX0-431" fmla="*/ 177534 w 8830645"/>
              <a:gd name="connsiteY0-432" fmla="*/ 268342 h 3745451"/>
              <a:gd name="connsiteX1-433" fmla="*/ 2564599 w 8830645"/>
              <a:gd name="connsiteY1-434" fmla="*/ 263 h 3745451"/>
              <a:gd name="connsiteX2-435" fmla="*/ 5692810 w 8830645"/>
              <a:gd name="connsiteY2-436" fmla="*/ 279395 h 3745451"/>
              <a:gd name="connsiteX3-437" fmla="*/ 8601067 w 8830645"/>
              <a:gd name="connsiteY3-438" fmla="*/ 115766 h 3745451"/>
              <a:gd name="connsiteX4-439" fmla="*/ 8830645 w 8830645"/>
              <a:gd name="connsiteY4-440" fmla="*/ 345344 h 3745451"/>
              <a:gd name="connsiteX5-441" fmla="*/ 8830645 w 8830645"/>
              <a:gd name="connsiteY5-442" fmla="*/ 3515873 h 3745451"/>
              <a:gd name="connsiteX6-443" fmla="*/ 8601067 w 8830645"/>
              <a:gd name="connsiteY6-444" fmla="*/ 3745451 h 3745451"/>
              <a:gd name="connsiteX7-445" fmla="*/ 1322941 w 8830645"/>
              <a:gd name="connsiteY7-446" fmla="*/ 3600113 h 3745451"/>
              <a:gd name="connsiteX8-447" fmla="*/ 110157 w 8830645"/>
              <a:gd name="connsiteY8-448" fmla="*/ 3515873 h 3745451"/>
              <a:gd name="connsiteX9-449" fmla="*/ 167909 w 8830645"/>
              <a:gd name="connsiteY9-450" fmla="*/ 1617307 h 3745451"/>
              <a:gd name="connsiteX10-451" fmla="*/ 177534 w 8830645"/>
              <a:gd name="connsiteY10-452" fmla="*/ 268342 h 3745451"/>
              <a:gd name="connsiteX0-453" fmla="*/ 177534 w 8830645"/>
              <a:gd name="connsiteY0-454" fmla="*/ 268342 h 3745451"/>
              <a:gd name="connsiteX1-455" fmla="*/ 2564599 w 8830645"/>
              <a:gd name="connsiteY1-456" fmla="*/ 263 h 3745451"/>
              <a:gd name="connsiteX2-457" fmla="*/ 5692810 w 8830645"/>
              <a:gd name="connsiteY2-458" fmla="*/ 279395 h 3745451"/>
              <a:gd name="connsiteX3-459" fmla="*/ 8601067 w 8830645"/>
              <a:gd name="connsiteY3-460" fmla="*/ 115766 h 3745451"/>
              <a:gd name="connsiteX4-461" fmla="*/ 8830645 w 8830645"/>
              <a:gd name="connsiteY4-462" fmla="*/ 345344 h 3745451"/>
              <a:gd name="connsiteX5-463" fmla="*/ 8830645 w 8830645"/>
              <a:gd name="connsiteY5-464" fmla="*/ 3515873 h 3745451"/>
              <a:gd name="connsiteX6-465" fmla="*/ 8601067 w 8830645"/>
              <a:gd name="connsiteY6-466" fmla="*/ 3745451 h 3745451"/>
              <a:gd name="connsiteX7-467" fmla="*/ 5182673 w 8830645"/>
              <a:gd name="connsiteY7-468" fmla="*/ 3686739 h 3745451"/>
              <a:gd name="connsiteX8-469" fmla="*/ 1322941 w 8830645"/>
              <a:gd name="connsiteY8-470" fmla="*/ 3600113 h 3745451"/>
              <a:gd name="connsiteX9-471" fmla="*/ 110157 w 8830645"/>
              <a:gd name="connsiteY9-472" fmla="*/ 3515873 h 3745451"/>
              <a:gd name="connsiteX10-473" fmla="*/ 167909 w 8830645"/>
              <a:gd name="connsiteY10-474" fmla="*/ 1617307 h 3745451"/>
              <a:gd name="connsiteX11" fmla="*/ 177534 w 8830645"/>
              <a:gd name="connsiteY11" fmla="*/ 268342 h 3745451"/>
              <a:gd name="connsiteX0-475" fmla="*/ 177534 w 8830645"/>
              <a:gd name="connsiteY0-476" fmla="*/ 268342 h 3763741"/>
              <a:gd name="connsiteX1-477" fmla="*/ 2564599 w 8830645"/>
              <a:gd name="connsiteY1-478" fmla="*/ 263 h 3763741"/>
              <a:gd name="connsiteX2-479" fmla="*/ 5692810 w 8830645"/>
              <a:gd name="connsiteY2-480" fmla="*/ 279395 h 3763741"/>
              <a:gd name="connsiteX3-481" fmla="*/ 8601067 w 8830645"/>
              <a:gd name="connsiteY3-482" fmla="*/ 115766 h 3763741"/>
              <a:gd name="connsiteX4-483" fmla="*/ 8830645 w 8830645"/>
              <a:gd name="connsiteY4-484" fmla="*/ 345344 h 3763741"/>
              <a:gd name="connsiteX5-485" fmla="*/ 8830645 w 8830645"/>
              <a:gd name="connsiteY5-486" fmla="*/ 3515873 h 3763741"/>
              <a:gd name="connsiteX6-487" fmla="*/ 8601067 w 8830645"/>
              <a:gd name="connsiteY6-488" fmla="*/ 3745451 h 3763741"/>
              <a:gd name="connsiteX7-489" fmla="*/ 5163422 w 8830645"/>
              <a:gd name="connsiteY7-490" fmla="*/ 3763741 h 3763741"/>
              <a:gd name="connsiteX8-491" fmla="*/ 1322941 w 8830645"/>
              <a:gd name="connsiteY8-492" fmla="*/ 3600113 h 3763741"/>
              <a:gd name="connsiteX9-493" fmla="*/ 110157 w 8830645"/>
              <a:gd name="connsiteY9-494" fmla="*/ 3515873 h 3763741"/>
              <a:gd name="connsiteX10-495" fmla="*/ 167909 w 8830645"/>
              <a:gd name="connsiteY10-496" fmla="*/ 1617307 h 3763741"/>
              <a:gd name="connsiteX11-497" fmla="*/ 177534 w 8830645"/>
              <a:gd name="connsiteY11-498" fmla="*/ 268342 h 3763741"/>
              <a:gd name="connsiteX0-499" fmla="*/ 177534 w 8830645"/>
              <a:gd name="connsiteY0-500" fmla="*/ 268342 h 3763950"/>
              <a:gd name="connsiteX1-501" fmla="*/ 2564599 w 8830645"/>
              <a:gd name="connsiteY1-502" fmla="*/ 263 h 3763950"/>
              <a:gd name="connsiteX2-503" fmla="*/ 5692810 w 8830645"/>
              <a:gd name="connsiteY2-504" fmla="*/ 279395 h 3763950"/>
              <a:gd name="connsiteX3-505" fmla="*/ 8601067 w 8830645"/>
              <a:gd name="connsiteY3-506" fmla="*/ 115766 h 3763950"/>
              <a:gd name="connsiteX4-507" fmla="*/ 8830645 w 8830645"/>
              <a:gd name="connsiteY4-508" fmla="*/ 345344 h 3763950"/>
              <a:gd name="connsiteX5-509" fmla="*/ 8830645 w 8830645"/>
              <a:gd name="connsiteY5-510" fmla="*/ 3515873 h 3763950"/>
              <a:gd name="connsiteX6-511" fmla="*/ 8601067 w 8830645"/>
              <a:gd name="connsiteY6-512" fmla="*/ 3745451 h 3763950"/>
              <a:gd name="connsiteX7-513" fmla="*/ 5163422 w 8830645"/>
              <a:gd name="connsiteY7-514" fmla="*/ 3763741 h 3763950"/>
              <a:gd name="connsiteX8-515" fmla="*/ 1322941 w 8830645"/>
              <a:gd name="connsiteY8-516" fmla="*/ 3600113 h 3763950"/>
              <a:gd name="connsiteX9-517" fmla="*/ 110157 w 8830645"/>
              <a:gd name="connsiteY9-518" fmla="*/ 3515873 h 3763950"/>
              <a:gd name="connsiteX10-519" fmla="*/ 167909 w 8830645"/>
              <a:gd name="connsiteY10-520" fmla="*/ 1617307 h 3763950"/>
              <a:gd name="connsiteX11-521" fmla="*/ 177534 w 8830645"/>
              <a:gd name="connsiteY11-522" fmla="*/ 268342 h 3763950"/>
              <a:gd name="connsiteX0-523" fmla="*/ 177534 w 8830645"/>
              <a:gd name="connsiteY0-524" fmla="*/ 268342 h 3849430"/>
              <a:gd name="connsiteX1-525" fmla="*/ 2564599 w 8830645"/>
              <a:gd name="connsiteY1-526" fmla="*/ 263 h 3849430"/>
              <a:gd name="connsiteX2-527" fmla="*/ 5692810 w 8830645"/>
              <a:gd name="connsiteY2-528" fmla="*/ 279395 h 3849430"/>
              <a:gd name="connsiteX3-529" fmla="*/ 8601067 w 8830645"/>
              <a:gd name="connsiteY3-530" fmla="*/ 115766 h 3849430"/>
              <a:gd name="connsiteX4-531" fmla="*/ 8830645 w 8830645"/>
              <a:gd name="connsiteY4-532" fmla="*/ 345344 h 3849430"/>
              <a:gd name="connsiteX5-533" fmla="*/ 8830645 w 8830645"/>
              <a:gd name="connsiteY5-534" fmla="*/ 3515873 h 3849430"/>
              <a:gd name="connsiteX6-535" fmla="*/ 5163422 w 8830645"/>
              <a:gd name="connsiteY6-536" fmla="*/ 3763741 h 3849430"/>
              <a:gd name="connsiteX7-537" fmla="*/ 1322941 w 8830645"/>
              <a:gd name="connsiteY7-538" fmla="*/ 3600113 h 3849430"/>
              <a:gd name="connsiteX8-539" fmla="*/ 110157 w 8830645"/>
              <a:gd name="connsiteY8-540" fmla="*/ 3515873 h 3849430"/>
              <a:gd name="connsiteX9-541" fmla="*/ 167909 w 8830645"/>
              <a:gd name="connsiteY9-542" fmla="*/ 1617307 h 3849430"/>
              <a:gd name="connsiteX10-543" fmla="*/ 177534 w 8830645"/>
              <a:gd name="connsiteY10-544" fmla="*/ 268342 h 3849430"/>
              <a:gd name="connsiteX0-545" fmla="*/ 177534 w 8830645"/>
              <a:gd name="connsiteY0-546" fmla="*/ 268342 h 3775505"/>
              <a:gd name="connsiteX1-547" fmla="*/ 2564599 w 8830645"/>
              <a:gd name="connsiteY1-548" fmla="*/ 263 h 3775505"/>
              <a:gd name="connsiteX2-549" fmla="*/ 5692810 w 8830645"/>
              <a:gd name="connsiteY2-550" fmla="*/ 279395 h 3775505"/>
              <a:gd name="connsiteX3-551" fmla="*/ 8601067 w 8830645"/>
              <a:gd name="connsiteY3-552" fmla="*/ 115766 h 3775505"/>
              <a:gd name="connsiteX4-553" fmla="*/ 8830645 w 8830645"/>
              <a:gd name="connsiteY4-554" fmla="*/ 345344 h 3775505"/>
              <a:gd name="connsiteX5-555" fmla="*/ 8830645 w 8830645"/>
              <a:gd name="connsiteY5-556" fmla="*/ 3515873 h 3775505"/>
              <a:gd name="connsiteX6-557" fmla="*/ 5163422 w 8830645"/>
              <a:gd name="connsiteY6-558" fmla="*/ 3551986 h 3775505"/>
              <a:gd name="connsiteX7-559" fmla="*/ 1322941 w 8830645"/>
              <a:gd name="connsiteY7-560" fmla="*/ 3600113 h 3775505"/>
              <a:gd name="connsiteX8-561" fmla="*/ 110157 w 8830645"/>
              <a:gd name="connsiteY8-562" fmla="*/ 3515873 h 3775505"/>
              <a:gd name="connsiteX9-563" fmla="*/ 167909 w 8830645"/>
              <a:gd name="connsiteY9-564" fmla="*/ 1617307 h 3775505"/>
              <a:gd name="connsiteX10-565" fmla="*/ 177534 w 8830645"/>
              <a:gd name="connsiteY10-566" fmla="*/ 268342 h 3775505"/>
              <a:gd name="connsiteX0-567" fmla="*/ 177534 w 8830645"/>
              <a:gd name="connsiteY0-568" fmla="*/ 268342 h 3779276"/>
              <a:gd name="connsiteX1-569" fmla="*/ 2564599 w 8830645"/>
              <a:gd name="connsiteY1-570" fmla="*/ 263 h 3779276"/>
              <a:gd name="connsiteX2-571" fmla="*/ 5692810 w 8830645"/>
              <a:gd name="connsiteY2-572" fmla="*/ 279395 h 3779276"/>
              <a:gd name="connsiteX3-573" fmla="*/ 8601067 w 8830645"/>
              <a:gd name="connsiteY3-574" fmla="*/ 115766 h 3779276"/>
              <a:gd name="connsiteX4-575" fmla="*/ 8830645 w 8830645"/>
              <a:gd name="connsiteY4-576" fmla="*/ 345344 h 3779276"/>
              <a:gd name="connsiteX5-577" fmla="*/ 8830645 w 8830645"/>
              <a:gd name="connsiteY5-578" fmla="*/ 3515873 h 3779276"/>
              <a:gd name="connsiteX6-579" fmla="*/ 5163422 w 8830645"/>
              <a:gd name="connsiteY6-580" fmla="*/ 3551986 h 3779276"/>
              <a:gd name="connsiteX7-581" fmla="*/ 1380692 w 8830645"/>
              <a:gd name="connsiteY7-582" fmla="*/ 3503860 h 3779276"/>
              <a:gd name="connsiteX8-583" fmla="*/ 110157 w 8830645"/>
              <a:gd name="connsiteY8-584" fmla="*/ 3515873 h 3779276"/>
              <a:gd name="connsiteX9-585" fmla="*/ 167909 w 8830645"/>
              <a:gd name="connsiteY9-586" fmla="*/ 1617307 h 3779276"/>
              <a:gd name="connsiteX10-587" fmla="*/ 177534 w 8830645"/>
              <a:gd name="connsiteY10-588" fmla="*/ 268342 h 3779276"/>
              <a:gd name="connsiteX0-589" fmla="*/ 180062 w 8833173"/>
              <a:gd name="connsiteY0-590" fmla="*/ 268342 h 3779276"/>
              <a:gd name="connsiteX1-591" fmla="*/ 2567127 w 8833173"/>
              <a:gd name="connsiteY1-592" fmla="*/ 263 h 3779276"/>
              <a:gd name="connsiteX2-593" fmla="*/ 5695338 w 8833173"/>
              <a:gd name="connsiteY2-594" fmla="*/ 279395 h 3779276"/>
              <a:gd name="connsiteX3-595" fmla="*/ 8603595 w 8833173"/>
              <a:gd name="connsiteY3-596" fmla="*/ 115766 h 3779276"/>
              <a:gd name="connsiteX4-597" fmla="*/ 8833173 w 8833173"/>
              <a:gd name="connsiteY4-598" fmla="*/ 345344 h 3779276"/>
              <a:gd name="connsiteX5-599" fmla="*/ 8833173 w 8833173"/>
              <a:gd name="connsiteY5-600" fmla="*/ 3515873 h 3779276"/>
              <a:gd name="connsiteX6-601" fmla="*/ 5165950 w 8833173"/>
              <a:gd name="connsiteY6-602" fmla="*/ 3551986 h 3779276"/>
              <a:gd name="connsiteX7-603" fmla="*/ 1383220 w 8833173"/>
              <a:gd name="connsiteY7-604" fmla="*/ 3503860 h 3779276"/>
              <a:gd name="connsiteX8-605" fmla="*/ 180062 w 8833173"/>
              <a:gd name="connsiteY8-606" fmla="*/ 3400370 h 3779276"/>
              <a:gd name="connsiteX9-607" fmla="*/ 170437 w 8833173"/>
              <a:gd name="connsiteY9-608" fmla="*/ 1617307 h 3779276"/>
              <a:gd name="connsiteX10-609" fmla="*/ 180062 w 8833173"/>
              <a:gd name="connsiteY10-610" fmla="*/ 268342 h 37792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59" y="connsiteY10-60"/>
              </a:cxn>
            </a:cxnLst>
            <a:rect l="l" t="t" r="r" b="b"/>
            <a:pathLst>
              <a:path w="8833173" h="3779276">
                <a:moveTo>
                  <a:pt x="180062" y="268342"/>
                </a:moveTo>
                <a:cubicBezTo>
                  <a:pt x="579510" y="-1165"/>
                  <a:pt x="1647914" y="-1579"/>
                  <a:pt x="2567127" y="263"/>
                </a:cubicBezTo>
                <a:cubicBezTo>
                  <a:pt x="3486340" y="2105"/>
                  <a:pt x="4689260" y="260145"/>
                  <a:pt x="5695338" y="279395"/>
                </a:cubicBezTo>
                <a:cubicBezTo>
                  <a:pt x="6701416" y="298645"/>
                  <a:pt x="8080623" y="104775"/>
                  <a:pt x="8603595" y="115766"/>
                </a:cubicBezTo>
                <a:cubicBezTo>
                  <a:pt x="8730387" y="115766"/>
                  <a:pt x="8833173" y="218552"/>
                  <a:pt x="8833173" y="345344"/>
                </a:cubicBezTo>
                <a:lnTo>
                  <a:pt x="8833173" y="3515873"/>
                </a:lnTo>
                <a:cubicBezTo>
                  <a:pt x="8221969" y="4085606"/>
                  <a:pt x="6407609" y="3553988"/>
                  <a:pt x="5165950" y="3551986"/>
                </a:cubicBezTo>
                <a:cubicBezTo>
                  <a:pt x="3924291" y="3549984"/>
                  <a:pt x="2214201" y="3529129"/>
                  <a:pt x="1383220" y="3503860"/>
                </a:cubicBezTo>
                <a:cubicBezTo>
                  <a:pt x="552239" y="3478591"/>
                  <a:pt x="350108" y="3758109"/>
                  <a:pt x="180062" y="3400370"/>
                </a:cubicBezTo>
                <a:cubicBezTo>
                  <a:pt x="176854" y="2591052"/>
                  <a:pt x="170437" y="2139312"/>
                  <a:pt x="170437" y="1617307"/>
                </a:cubicBezTo>
                <a:cubicBezTo>
                  <a:pt x="170437" y="1095302"/>
                  <a:pt x="-219386" y="537849"/>
                  <a:pt x="180062" y="268342"/>
                </a:cubicBezTo>
                <a:close/>
              </a:path>
            </a:pathLst>
          </a:custGeom>
          <a:solidFill>
            <a:srgbClr val="51C8BF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5771" y="4849480"/>
            <a:ext cx="1108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dirty="0">
                <a:solidFill>
                  <a:schemeClr val="accent5">
                    <a:lumMod val="50000"/>
                  </a:schemeClr>
                </a:solidFill>
                <a:latin typeface="#9Slide03 AmpleSoft Bold" panose="02000000000000000000" pitchFamily="2" charset="0"/>
              </a:rPr>
              <a:t>Này, nãy, nện, nín, nắn, nến, nước,...</a:t>
            </a:r>
            <a:endParaRPr lang="en-US" sz="5400" dirty="0">
              <a:solidFill>
                <a:schemeClr val="accent5">
                  <a:lumMod val="50000"/>
                </a:schemeClr>
              </a:solidFill>
              <a:latin typeface="#9Slide03 AmpleSoft Bol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47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2" grpId="0"/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/>
          <p:cNvSpPr/>
          <p:nvPr/>
        </p:nvSpPr>
        <p:spPr>
          <a:xfrm>
            <a:off x="801122" y="2105163"/>
            <a:ext cx="10798402" cy="1422689"/>
          </a:xfrm>
          <a:custGeom>
            <a:avLst/>
            <a:gdLst>
              <a:gd name="connsiteX0" fmla="*/ 0 w 8720488"/>
              <a:gd name="connsiteY0" fmla="*/ 229578 h 3629685"/>
              <a:gd name="connsiteX1" fmla="*/ 229578 w 8720488"/>
              <a:gd name="connsiteY1" fmla="*/ 0 h 3629685"/>
              <a:gd name="connsiteX2" fmla="*/ 8490910 w 8720488"/>
              <a:gd name="connsiteY2" fmla="*/ 0 h 3629685"/>
              <a:gd name="connsiteX3" fmla="*/ 8720488 w 8720488"/>
              <a:gd name="connsiteY3" fmla="*/ 229578 h 3629685"/>
              <a:gd name="connsiteX4" fmla="*/ 8720488 w 8720488"/>
              <a:gd name="connsiteY4" fmla="*/ 3400107 h 3629685"/>
              <a:gd name="connsiteX5" fmla="*/ 8490910 w 8720488"/>
              <a:gd name="connsiteY5" fmla="*/ 3629685 h 3629685"/>
              <a:gd name="connsiteX6" fmla="*/ 229578 w 8720488"/>
              <a:gd name="connsiteY6" fmla="*/ 3629685 h 3629685"/>
              <a:gd name="connsiteX7" fmla="*/ 0 w 8720488"/>
              <a:gd name="connsiteY7" fmla="*/ 3400107 h 3629685"/>
              <a:gd name="connsiteX8" fmla="*/ 0 w 8720488"/>
              <a:gd name="connsiteY8" fmla="*/ 229578 h 3629685"/>
              <a:gd name="connsiteX0-1" fmla="*/ 0 w 8720488"/>
              <a:gd name="connsiteY0-2" fmla="*/ 239203 h 3639310"/>
              <a:gd name="connsiteX1-3" fmla="*/ 229578 w 8720488"/>
              <a:gd name="connsiteY1-4" fmla="*/ 9625 h 3639310"/>
              <a:gd name="connsiteX2-5" fmla="*/ 2589196 w 8720488"/>
              <a:gd name="connsiteY2-6" fmla="*/ 0 h 3639310"/>
              <a:gd name="connsiteX3-7" fmla="*/ 8490910 w 8720488"/>
              <a:gd name="connsiteY3-8" fmla="*/ 9625 h 3639310"/>
              <a:gd name="connsiteX4-9" fmla="*/ 8720488 w 8720488"/>
              <a:gd name="connsiteY4-10" fmla="*/ 239203 h 3639310"/>
              <a:gd name="connsiteX5-11" fmla="*/ 8720488 w 8720488"/>
              <a:gd name="connsiteY5-12" fmla="*/ 3409732 h 3639310"/>
              <a:gd name="connsiteX6-13" fmla="*/ 8490910 w 8720488"/>
              <a:gd name="connsiteY6-14" fmla="*/ 3639310 h 3639310"/>
              <a:gd name="connsiteX7-15" fmla="*/ 229578 w 8720488"/>
              <a:gd name="connsiteY7-16" fmla="*/ 3639310 h 3639310"/>
              <a:gd name="connsiteX8-17" fmla="*/ 0 w 8720488"/>
              <a:gd name="connsiteY8-18" fmla="*/ 3409732 h 3639310"/>
              <a:gd name="connsiteX9" fmla="*/ 0 w 8720488"/>
              <a:gd name="connsiteY9" fmla="*/ 239203 h 3639310"/>
              <a:gd name="connsiteX0-19" fmla="*/ 0 w 8720488"/>
              <a:gd name="connsiteY0-20" fmla="*/ 248829 h 3648936"/>
              <a:gd name="connsiteX1-21" fmla="*/ 229578 w 8720488"/>
              <a:gd name="connsiteY1-22" fmla="*/ 19251 h 3648936"/>
              <a:gd name="connsiteX2-23" fmla="*/ 2589196 w 8720488"/>
              <a:gd name="connsiteY2-24" fmla="*/ 9626 h 3648936"/>
              <a:gd name="connsiteX3-25" fmla="*/ 5621154 w 8720488"/>
              <a:gd name="connsiteY3-26" fmla="*/ 0 h 3648936"/>
              <a:gd name="connsiteX4-27" fmla="*/ 8490910 w 8720488"/>
              <a:gd name="connsiteY4-28" fmla="*/ 19251 h 3648936"/>
              <a:gd name="connsiteX5-29" fmla="*/ 8720488 w 8720488"/>
              <a:gd name="connsiteY5-30" fmla="*/ 248829 h 3648936"/>
              <a:gd name="connsiteX6-31" fmla="*/ 8720488 w 8720488"/>
              <a:gd name="connsiteY6-32" fmla="*/ 3419358 h 3648936"/>
              <a:gd name="connsiteX7-33" fmla="*/ 8490910 w 8720488"/>
              <a:gd name="connsiteY7-34" fmla="*/ 3648936 h 3648936"/>
              <a:gd name="connsiteX8-35" fmla="*/ 229578 w 8720488"/>
              <a:gd name="connsiteY8-36" fmla="*/ 3648936 h 3648936"/>
              <a:gd name="connsiteX9-37" fmla="*/ 0 w 8720488"/>
              <a:gd name="connsiteY9-38" fmla="*/ 3419358 h 3648936"/>
              <a:gd name="connsiteX10" fmla="*/ 0 w 8720488"/>
              <a:gd name="connsiteY10" fmla="*/ 248829 h 3648936"/>
              <a:gd name="connsiteX0-39" fmla="*/ 0 w 8720488"/>
              <a:gd name="connsiteY0-40" fmla="*/ 239203 h 3639310"/>
              <a:gd name="connsiteX1-41" fmla="*/ 229578 w 8720488"/>
              <a:gd name="connsiteY1-42" fmla="*/ 9625 h 3639310"/>
              <a:gd name="connsiteX2-43" fmla="*/ 2589196 w 8720488"/>
              <a:gd name="connsiteY2-44" fmla="*/ 0 h 3639310"/>
              <a:gd name="connsiteX3-45" fmla="*/ 5582653 w 8720488"/>
              <a:gd name="connsiteY3-46" fmla="*/ 173254 h 3639310"/>
              <a:gd name="connsiteX4-47" fmla="*/ 8490910 w 8720488"/>
              <a:gd name="connsiteY4-48" fmla="*/ 9625 h 3639310"/>
              <a:gd name="connsiteX5-49" fmla="*/ 8720488 w 8720488"/>
              <a:gd name="connsiteY5-50" fmla="*/ 239203 h 3639310"/>
              <a:gd name="connsiteX6-51" fmla="*/ 8720488 w 8720488"/>
              <a:gd name="connsiteY6-52" fmla="*/ 3409732 h 3639310"/>
              <a:gd name="connsiteX7-53" fmla="*/ 8490910 w 8720488"/>
              <a:gd name="connsiteY7-54" fmla="*/ 3639310 h 3639310"/>
              <a:gd name="connsiteX8-55" fmla="*/ 229578 w 8720488"/>
              <a:gd name="connsiteY8-56" fmla="*/ 3639310 h 3639310"/>
              <a:gd name="connsiteX9-57" fmla="*/ 0 w 8720488"/>
              <a:gd name="connsiteY9-58" fmla="*/ 3409732 h 3639310"/>
              <a:gd name="connsiteX10-59" fmla="*/ 0 w 8720488"/>
              <a:gd name="connsiteY10-60" fmla="*/ 239203 h 3639310"/>
              <a:gd name="connsiteX0-61" fmla="*/ 0 w 8720488"/>
              <a:gd name="connsiteY0-62" fmla="*/ 239203 h 3639310"/>
              <a:gd name="connsiteX1-63" fmla="*/ 229578 w 8720488"/>
              <a:gd name="connsiteY1-64" fmla="*/ 9625 h 3639310"/>
              <a:gd name="connsiteX2-65" fmla="*/ 2589196 w 8720488"/>
              <a:gd name="connsiteY2-66" fmla="*/ 0 h 3639310"/>
              <a:gd name="connsiteX3-67" fmla="*/ 5582653 w 8720488"/>
              <a:gd name="connsiteY3-68" fmla="*/ 173254 h 3639310"/>
              <a:gd name="connsiteX4-69" fmla="*/ 8490910 w 8720488"/>
              <a:gd name="connsiteY4-70" fmla="*/ 9625 h 3639310"/>
              <a:gd name="connsiteX5-71" fmla="*/ 8720488 w 8720488"/>
              <a:gd name="connsiteY5-72" fmla="*/ 239203 h 3639310"/>
              <a:gd name="connsiteX6-73" fmla="*/ 8720488 w 8720488"/>
              <a:gd name="connsiteY6-74" fmla="*/ 3409732 h 3639310"/>
              <a:gd name="connsiteX7-75" fmla="*/ 8490910 w 8720488"/>
              <a:gd name="connsiteY7-76" fmla="*/ 3639310 h 3639310"/>
              <a:gd name="connsiteX8-77" fmla="*/ 229578 w 8720488"/>
              <a:gd name="connsiteY8-78" fmla="*/ 3639310 h 3639310"/>
              <a:gd name="connsiteX9-79" fmla="*/ 0 w 8720488"/>
              <a:gd name="connsiteY9-80" fmla="*/ 3409732 h 3639310"/>
              <a:gd name="connsiteX10-81" fmla="*/ 0 w 8720488"/>
              <a:gd name="connsiteY10-82" fmla="*/ 239203 h 3639310"/>
              <a:gd name="connsiteX0-83" fmla="*/ 0 w 8720488"/>
              <a:gd name="connsiteY0-84" fmla="*/ 239246 h 3639353"/>
              <a:gd name="connsiteX1-85" fmla="*/ 229578 w 8720488"/>
              <a:gd name="connsiteY1-86" fmla="*/ 9668 h 3639353"/>
              <a:gd name="connsiteX2-87" fmla="*/ 2589196 w 8720488"/>
              <a:gd name="connsiteY2-88" fmla="*/ 43 h 3639353"/>
              <a:gd name="connsiteX3-89" fmla="*/ 5582653 w 8720488"/>
              <a:gd name="connsiteY3-90" fmla="*/ 173297 h 3639353"/>
              <a:gd name="connsiteX4-91" fmla="*/ 8490910 w 8720488"/>
              <a:gd name="connsiteY4-92" fmla="*/ 9668 h 3639353"/>
              <a:gd name="connsiteX5-93" fmla="*/ 8720488 w 8720488"/>
              <a:gd name="connsiteY5-94" fmla="*/ 239246 h 3639353"/>
              <a:gd name="connsiteX6-95" fmla="*/ 8720488 w 8720488"/>
              <a:gd name="connsiteY6-96" fmla="*/ 3409775 h 3639353"/>
              <a:gd name="connsiteX7-97" fmla="*/ 8490910 w 8720488"/>
              <a:gd name="connsiteY7-98" fmla="*/ 3639353 h 3639353"/>
              <a:gd name="connsiteX8-99" fmla="*/ 229578 w 8720488"/>
              <a:gd name="connsiteY8-100" fmla="*/ 3639353 h 3639353"/>
              <a:gd name="connsiteX9-101" fmla="*/ 0 w 8720488"/>
              <a:gd name="connsiteY9-102" fmla="*/ 3409775 h 3639353"/>
              <a:gd name="connsiteX10-103" fmla="*/ 0 w 8720488"/>
              <a:gd name="connsiteY10-104" fmla="*/ 239246 h 3639353"/>
              <a:gd name="connsiteX0-105" fmla="*/ 0 w 8720488"/>
              <a:gd name="connsiteY0-106" fmla="*/ 345110 h 3745217"/>
              <a:gd name="connsiteX1-107" fmla="*/ 229578 w 8720488"/>
              <a:gd name="connsiteY1-108" fmla="*/ 115532 h 3745217"/>
              <a:gd name="connsiteX2-109" fmla="*/ 2454442 w 8720488"/>
              <a:gd name="connsiteY2-110" fmla="*/ 29 h 3745217"/>
              <a:gd name="connsiteX3-111" fmla="*/ 5582653 w 8720488"/>
              <a:gd name="connsiteY3-112" fmla="*/ 279161 h 3745217"/>
              <a:gd name="connsiteX4-113" fmla="*/ 8490910 w 8720488"/>
              <a:gd name="connsiteY4-114" fmla="*/ 115532 h 3745217"/>
              <a:gd name="connsiteX5-115" fmla="*/ 8720488 w 8720488"/>
              <a:gd name="connsiteY5-116" fmla="*/ 345110 h 3745217"/>
              <a:gd name="connsiteX6-117" fmla="*/ 8720488 w 8720488"/>
              <a:gd name="connsiteY6-118" fmla="*/ 3515639 h 3745217"/>
              <a:gd name="connsiteX7-119" fmla="*/ 8490910 w 8720488"/>
              <a:gd name="connsiteY7-120" fmla="*/ 3745217 h 3745217"/>
              <a:gd name="connsiteX8-121" fmla="*/ 229578 w 8720488"/>
              <a:gd name="connsiteY8-122" fmla="*/ 3745217 h 3745217"/>
              <a:gd name="connsiteX9-123" fmla="*/ 0 w 8720488"/>
              <a:gd name="connsiteY9-124" fmla="*/ 3515639 h 3745217"/>
              <a:gd name="connsiteX10-125" fmla="*/ 0 w 8720488"/>
              <a:gd name="connsiteY10-126" fmla="*/ 345110 h 3745217"/>
              <a:gd name="connsiteX0-127" fmla="*/ 0 w 8720488"/>
              <a:gd name="connsiteY0-128" fmla="*/ 389645 h 3789752"/>
              <a:gd name="connsiteX1-129" fmla="*/ 2454442 w 8720488"/>
              <a:gd name="connsiteY1-130" fmla="*/ 44564 h 3789752"/>
              <a:gd name="connsiteX2-131" fmla="*/ 5582653 w 8720488"/>
              <a:gd name="connsiteY2-132" fmla="*/ 323696 h 3789752"/>
              <a:gd name="connsiteX3-133" fmla="*/ 8490910 w 8720488"/>
              <a:gd name="connsiteY3-134" fmla="*/ 160067 h 3789752"/>
              <a:gd name="connsiteX4-135" fmla="*/ 8720488 w 8720488"/>
              <a:gd name="connsiteY4-136" fmla="*/ 389645 h 3789752"/>
              <a:gd name="connsiteX5-137" fmla="*/ 8720488 w 8720488"/>
              <a:gd name="connsiteY5-138" fmla="*/ 3560174 h 3789752"/>
              <a:gd name="connsiteX6-139" fmla="*/ 8490910 w 8720488"/>
              <a:gd name="connsiteY6-140" fmla="*/ 3789752 h 3789752"/>
              <a:gd name="connsiteX7-141" fmla="*/ 229578 w 8720488"/>
              <a:gd name="connsiteY7-142" fmla="*/ 3789752 h 3789752"/>
              <a:gd name="connsiteX8-143" fmla="*/ 0 w 8720488"/>
              <a:gd name="connsiteY8-144" fmla="*/ 3560174 h 3789752"/>
              <a:gd name="connsiteX9-145" fmla="*/ 0 w 8720488"/>
              <a:gd name="connsiteY9-146" fmla="*/ 389645 h 3789752"/>
              <a:gd name="connsiteX0-147" fmla="*/ 9625 w 8730113"/>
              <a:gd name="connsiteY0-148" fmla="*/ 389645 h 3789752"/>
              <a:gd name="connsiteX1-149" fmla="*/ 2464067 w 8730113"/>
              <a:gd name="connsiteY1-150" fmla="*/ 44564 h 3789752"/>
              <a:gd name="connsiteX2-151" fmla="*/ 5592278 w 8730113"/>
              <a:gd name="connsiteY2-152" fmla="*/ 323696 h 3789752"/>
              <a:gd name="connsiteX3-153" fmla="*/ 8500535 w 8730113"/>
              <a:gd name="connsiteY3-154" fmla="*/ 160067 h 3789752"/>
              <a:gd name="connsiteX4-155" fmla="*/ 8730113 w 8730113"/>
              <a:gd name="connsiteY4-156" fmla="*/ 389645 h 3789752"/>
              <a:gd name="connsiteX5-157" fmla="*/ 8730113 w 8730113"/>
              <a:gd name="connsiteY5-158" fmla="*/ 3560174 h 3789752"/>
              <a:gd name="connsiteX6-159" fmla="*/ 8500535 w 8730113"/>
              <a:gd name="connsiteY6-160" fmla="*/ 3789752 h 3789752"/>
              <a:gd name="connsiteX7-161" fmla="*/ 239203 w 8730113"/>
              <a:gd name="connsiteY7-162" fmla="*/ 3789752 h 3789752"/>
              <a:gd name="connsiteX8-163" fmla="*/ 9625 w 8730113"/>
              <a:gd name="connsiteY8-164" fmla="*/ 3560174 h 3789752"/>
              <a:gd name="connsiteX9-165" fmla="*/ 0 w 8730113"/>
              <a:gd name="connsiteY9-166" fmla="*/ 1132219 h 3789752"/>
              <a:gd name="connsiteX10-167" fmla="*/ 9625 w 8730113"/>
              <a:gd name="connsiteY10-168" fmla="*/ 389645 h 3789752"/>
              <a:gd name="connsiteX0-169" fmla="*/ 10270 w 8730758"/>
              <a:gd name="connsiteY0-170" fmla="*/ 389645 h 3789752"/>
              <a:gd name="connsiteX1-171" fmla="*/ 2464712 w 8730758"/>
              <a:gd name="connsiteY1-172" fmla="*/ 44564 h 3789752"/>
              <a:gd name="connsiteX2-173" fmla="*/ 5592923 w 8730758"/>
              <a:gd name="connsiteY2-174" fmla="*/ 323696 h 3789752"/>
              <a:gd name="connsiteX3-175" fmla="*/ 8501180 w 8730758"/>
              <a:gd name="connsiteY3-176" fmla="*/ 160067 h 3789752"/>
              <a:gd name="connsiteX4-177" fmla="*/ 8730758 w 8730758"/>
              <a:gd name="connsiteY4-178" fmla="*/ 389645 h 3789752"/>
              <a:gd name="connsiteX5-179" fmla="*/ 8730758 w 8730758"/>
              <a:gd name="connsiteY5-180" fmla="*/ 3560174 h 3789752"/>
              <a:gd name="connsiteX6-181" fmla="*/ 8501180 w 8730758"/>
              <a:gd name="connsiteY6-182" fmla="*/ 3789752 h 3789752"/>
              <a:gd name="connsiteX7-183" fmla="*/ 239848 w 8730758"/>
              <a:gd name="connsiteY7-184" fmla="*/ 3789752 h 3789752"/>
              <a:gd name="connsiteX8-185" fmla="*/ 10270 w 8730758"/>
              <a:gd name="connsiteY8-186" fmla="*/ 3560174 h 3789752"/>
              <a:gd name="connsiteX9-187" fmla="*/ 645 w 8730758"/>
              <a:gd name="connsiteY9-188" fmla="*/ 1132219 h 3789752"/>
              <a:gd name="connsiteX10-189" fmla="*/ 10270 w 8730758"/>
              <a:gd name="connsiteY10-190" fmla="*/ 389645 h 3789752"/>
              <a:gd name="connsiteX0-191" fmla="*/ 66 w 8720554"/>
              <a:gd name="connsiteY0-192" fmla="*/ 389645 h 3789752"/>
              <a:gd name="connsiteX1-193" fmla="*/ 2454508 w 8720554"/>
              <a:gd name="connsiteY1-194" fmla="*/ 44564 h 3789752"/>
              <a:gd name="connsiteX2-195" fmla="*/ 5582719 w 8720554"/>
              <a:gd name="connsiteY2-196" fmla="*/ 323696 h 3789752"/>
              <a:gd name="connsiteX3-197" fmla="*/ 8490976 w 8720554"/>
              <a:gd name="connsiteY3-198" fmla="*/ 160067 h 3789752"/>
              <a:gd name="connsiteX4-199" fmla="*/ 8720554 w 8720554"/>
              <a:gd name="connsiteY4-200" fmla="*/ 389645 h 3789752"/>
              <a:gd name="connsiteX5-201" fmla="*/ 8720554 w 8720554"/>
              <a:gd name="connsiteY5-202" fmla="*/ 3560174 h 3789752"/>
              <a:gd name="connsiteX6-203" fmla="*/ 8490976 w 8720554"/>
              <a:gd name="connsiteY6-204" fmla="*/ 3789752 h 3789752"/>
              <a:gd name="connsiteX7-205" fmla="*/ 229644 w 8720554"/>
              <a:gd name="connsiteY7-206" fmla="*/ 3789752 h 3789752"/>
              <a:gd name="connsiteX8-207" fmla="*/ 66 w 8720554"/>
              <a:gd name="connsiteY8-208" fmla="*/ 3560174 h 3789752"/>
              <a:gd name="connsiteX9-209" fmla="*/ 115569 w 8720554"/>
              <a:gd name="connsiteY9-210" fmla="*/ 1151469 h 3789752"/>
              <a:gd name="connsiteX10-211" fmla="*/ 66 w 8720554"/>
              <a:gd name="connsiteY10-212" fmla="*/ 389645 h 3789752"/>
              <a:gd name="connsiteX0-213" fmla="*/ 698 w 8721186"/>
              <a:gd name="connsiteY0-214" fmla="*/ 345407 h 3745514"/>
              <a:gd name="connsiteX1-215" fmla="*/ 2455140 w 8721186"/>
              <a:gd name="connsiteY1-216" fmla="*/ 326 h 3745514"/>
              <a:gd name="connsiteX2-217" fmla="*/ 5583351 w 8721186"/>
              <a:gd name="connsiteY2-218" fmla="*/ 279458 h 3745514"/>
              <a:gd name="connsiteX3-219" fmla="*/ 8491608 w 8721186"/>
              <a:gd name="connsiteY3-220" fmla="*/ 115829 h 3745514"/>
              <a:gd name="connsiteX4-221" fmla="*/ 8721186 w 8721186"/>
              <a:gd name="connsiteY4-222" fmla="*/ 345407 h 3745514"/>
              <a:gd name="connsiteX5-223" fmla="*/ 8721186 w 8721186"/>
              <a:gd name="connsiteY5-224" fmla="*/ 3515936 h 3745514"/>
              <a:gd name="connsiteX6-225" fmla="*/ 8491608 w 8721186"/>
              <a:gd name="connsiteY6-226" fmla="*/ 3745514 h 3745514"/>
              <a:gd name="connsiteX7-227" fmla="*/ 230276 w 8721186"/>
              <a:gd name="connsiteY7-228" fmla="*/ 3745514 h 3745514"/>
              <a:gd name="connsiteX8-229" fmla="*/ 698 w 8721186"/>
              <a:gd name="connsiteY8-230" fmla="*/ 3515936 h 3745514"/>
              <a:gd name="connsiteX9-231" fmla="*/ 116201 w 8721186"/>
              <a:gd name="connsiteY9-232" fmla="*/ 1107231 h 3745514"/>
              <a:gd name="connsiteX10-233" fmla="*/ 698 w 8721186"/>
              <a:gd name="connsiteY10-234" fmla="*/ 345407 h 3745514"/>
              <a:gd name="connsiteX0-235" fmla="*/ 67448 w 8720559"/>
              <a:gd name="connsiteY0-236" fmla="*/ 268201 h 3745310"/>
              <a:gd name="connsiteX1-237" fmla="*/ 2454513 w 8720559"/>
              <a:gd name="connsiteY1-238" fmla="*/ 122 h 3745310"/>
              <a:gd name="connsiteX2-239" fmla="*/ 5582724 w 8720559"/>
              <a:gd name="connsiteY2-240" fmla="*/ 279254 h 3745310"/>
              <a:gd name="connsiteX3-241" fmla="*/ 8490981 w 8720559"/>
              <a:gd name="connsiteY3-242" fmla="*/ 115625 h 3745310"/>
              <a:gd name="connsiteX4-243" fmla="*/ 8720559 w 8720559"/>
              <a:gd name="connsiteY4-244" fmla="*/ 345203 h 3745310"/>
              <a:gd name="connsiteX5-245" fmla="*/ 8720559 w 8720559"/>
              <a:gd name="connsiteY5-246" fmla="*/ 3515732 h 3745310"/>
              <a:gd name="connsiteX6-247" fmla="*/ 8490981 w 8720559"/>
              <a:gd name="connsiteY6-248" fmla="*/ 3745310 h 3745310"/>
              <a:gd name="connsiteX7-249" fmla="*/ 229649 w 8720559"/>
              <a:gd name="connsiteY7-250" fmla="*/ 3745310 h 3745310"/>
              <a:gd name="connsiteX8-251" fmla="*/ 71 w 8720559"/>
              <a:gd name="connsiteY8-252" fmla="*/ 3515732 h 3745310"/>
              <a:gd name="connsiteX9-253" fmla="*/ 115574 w 8720559"/>
              <a:gd name="connsiteY9-254" fmla="*/ 1107027 h 3745310"/>
              <a:gd name="connsiteX10-255" fmla="*/ 67448 w 8720559"/>
              <a:gd name="connsiteY10-256" fmla="*/ 268201 h 3745310"/>
              <a:gd name="connsiteX0-257" fmla="*/ 67448 w 8720559"/>
              <a:gd name="connsiteY0-258" fmla="*/ 268201 h 3745310"/>
              <a:gd name="connsiteX1-259" fmla="*/ 2454513 w 8720559"/>
              <a:gd name="connsiteY1-260" fmla="*/ 122 h 3745310"/>
              <a:gd name="connsiteX2-261" fmla="*/ 5582724 w 8720559"/>
              <a:gd name="connsiteY2-262" fmla="*/ 279254 h 3745310"/>
              <a:gd name="connsiteX3-263" fmla="*/ 8490981 w 8720559"/>
              <a:gd name="connsiteY3-264" fmla="*/ 115625 h 3745310"/>
              <a:gd name="connsiteX4-265" fmla="*/ 8720559 w 8720559"/>
              <a:gd name="connsiteY4-266" fmla="*/ 345203 h 3745310"/>
              <a:gd name="connsiteX5-267" fmla="*/ 8720559 w 8720559"/>
              <a:gd name="connsiteY5-268" fmla="*/ 3515732 h 3745310"/>
              <a:gd name="connsiteX6-269" fmla="*/ 8490981 w 8720559"/>
              <a:gd name="connsiteY6-270" fmla="*/ 3745310 h 3745310"/>
              <a:gd name="connsiteX7-271" fmla="*/ 229649 w 8720559"/>
              <a:gd name="connsiteY7-272" fmla="*/ 3745310 h 3745310"/>
              <a:gd name="connsiteX8-273" fmla="*/ 71 w 8720559"/>
              <a:gd name="connsiteY8-274" fmla="*/ 3515732 h 3745310"/>
              <a:gd name="connsiteX9-275" fmla="*/ 115574 w 8720559"/>
              <a:gd name="connsiteY9-276" fmla="*/ 1107027 h 3745310"/>
              <a:gd name="connsiteX10-277" fmla="*/ 67448 w 8720559"/>
              <a:gd name="connsiteY10-278" fmla="*/ 268201 h 3745310"/>
              <a:gd name="connsiteX0-279" fmla="*/ 177533 w 8830644"/>
              <a:gd name="connsiteY0-280" fmla="*/ 268342 h 3745451"/>
              <a:gd name="connsiteX1-281" fmla="*/ 2564598 w 8830644"/>
              <a:gd name="connsiteY1-282" fmla="*/ 263 h 3745451"/>
              <a:gd name="connsiteX2-283" fmla="*/ 5692809 w 8830644"/>
              <a:gd name="connsiteY2-284" fmla="*/ 279395 h 3745451"/>
              <a:gd name="connsiteX3-285" fmla="*/ 8601066 w 8830644"/>
              <a:gd name="connsiteY3-286" fmla="*/ 115766 h 3745451"/>
              <a:gd name="connsiteX4-287" fmla="*/ 8830644 w 8830644"/>
              <a:gd name="connsiteY4-288" fmla="*/ 345344 h 3745451"/>
              <a:gd name="connsiteX5-289" fmla="*/ 8830644 w 8830644"/>
              <a:gd name="connsiteY5-290" fmla="*/ 3515873 h 3745451"/>
              <a:gd name="connsiteX6-291" fmla="*/ 8601066 w 8830644"/>
              <a:gd name="connsiteY6-292" fmla="*/ 3745451 h 3745451"/>
              <a:gd name="connsiteX7-293" fmla="*/ 339734 w 8830644"/>
              <a:gd name="connsiteY7-294" fmla="*/ 3745451 h 3745451"/>
              <a:gd name="connsiteX8-295" fmla="*/ 110156 w 8830644"/>
              <a:gd name="connsiteY8-296" fmla="*/ 3515873 h 3745451"/>
              <a:gd name="connsiteX9-297" fmla="*/ 167908 w 8830644"/>
              <a:gd name="connsiteY9-298" fmla="*/ 1617307 h 3745451"/>
              <a:gd name="connsiteX10-299" fmla="*/ 177533 w 8830644"/>
              <a:gd name="connsiteY10-300" fmla="*/ 268342 h 3745451"/>
              <a:gd name="connsiteX0-301" fmla="*/ 177533 w 8830644"/>
              <a:gd name="connsiteY0-302" fmla="*/ 268342 h 3745451"/>
              <a:gd name="connsiteX1-303" fmla="*/ 2564598 w 8830644"/>
              <a:gd name="connsiteY1-304" fmla="*/ 263 h 3745451"/>
              <a:gd name="connsiteX2-305" fmla="*/ 5692809 w 8830644"/>
              <a:gd name="connsiteY2-306" fmla="*/ 279395 h 3745451"/>
              <a:gd name="connsiteX3-307" fmla="*/ 8601066 w 8830644"/>
              <a:gd name="connsiteY3-308" fmla="*/ 115766 h 3745451"/>
              <a:gd name="connsiteX4-309" fmla="*/ 8830644 w 8830644"/>
              <a:gd name="connsiteY4-310" fmla="*/ 345344 h 3745451"/>
              <a:gd name="connsiteX5-311" fmla="*/ 8830644 w 8830644"/>
              <a:gd name="connsiteY5-312" fmla="*/ 3515873 h 3745451"/>
              <a:gd name="connsiteX6-313" fmla="*/ 8601066 w 8830644"/>
              <a:gd name="connsiteY6-314" fmla="*/ 3745451 h 3745451"/>
              <a:gd name="connsiteX7-315" fmla="*/ 110156 w 8830644"/>
              <a:gd name="connsiteY7-316" fmla="*/ 3515873 h 3745451"/>
              <a:gd name="connsiteX8-317" fmla="*/ 167908 w 8830644"/>
              <a:gd name="connsiteY8-318" fmla="*/ 1617307 h 3745451"/>
              <a:gd name="connsiteX9-319" fmla="*/ 177533 w 8830644"/>
              <a:gd name="connsiteY9-320" fmla="*/ 268342 h 3745451"/>
              <a:gd name="connsiteX0-321" fmla="*/ 177533 w 8830644"/>
              <a:gd name="connsiteY0-322" fmla="*/ 268342 h 3745451"/>
              <a:gd name="connsiteX1-323" fmla="*/ 2564598 w 8830644"/>
              <a:gd name="connsiteY1-324" fmla="*/ 263 h 3745451"/>
              <a:gd name="connsiteX2-325" fmla="*/ 5692809 w 8830644"/>
              <a:gd name="connsiteY2-326" fmla="*/ 279395 h 3745451"/>
              <a:gd name="connsiteX3-327" fmla="*/ 8601066 w 8830644"/>
              <a:gd name="connsiteY3-328" fmla="*/ 115766 h 3745451"/>
              <a:gd name="connsiteX4-329" fmla="*/ 8830644 w 8830644"/>
              <a:gd name="connsiteY4-330" fmla="*/ 345344 h 3745451"/>
              <a:gd name="connsiteX5-331" fmla="*/ 8830644 w 8830644"/>
              <a:gd name="connsiteY5-332" fmla="*/ 3515873 h 3745451"/>
              <a:gd name="connsiteX6-333" fmla="*/ 8601066 w 8830644"/>
              <a:gd name="connsiteY6-334" fmla="*/ 3745451 h 3745451"/>
              <a:gd name="connsiteX7-335" fmla="*/ 1727201 w 8830644"/>
              <a:gd name="connsiteY7-336" fmla="*/ 3532736 h 3745451"/>
              <a:gd name="connsiteX8-337" fmla="*/ 110156 w 8830644"/>
              <a:gd name="connsiteY8-338" fmla="*/ 3515873 h 3745451"/>
              <a:gd name="connsiteX9-339" fmla="*/ 167908 w 8830644"/>
              <a:gd name="connsiteY9-340" fmla="*/ 1617307 h 3745451"/>
              <a:gd name="connsiteX10-341" fmla="*/ 177533 w 8830644"/>
              <a:gd name="connsiteY10-342" fmla="*/ 268342 h 3745451"/>
              <a:gd name="connsiteX0-343" fmla="*/ 177533 w 8830644"/>
              <a:gd name="connsiteY0-344" fmla="*/ 268342 h 3840744"/>
              <a:gd name="connsiteX1-345" fmla="*/ 2564598 w 8830644"/>
              <a:gd name="connsiteY1-346" fmla="*/ 263 h 3840744"/>
              <a:gd name="connsiteX2-347" fmla="*/ 5692809 w 8830644"/>
              <a:gd name="connsiteY2-348" fmla="*/ 279395 h 3840744"/>
              <a:gd name="connsiteX3-349" fmla="*/ 8601066 w 8830644"/>
              <a:gd name="connsiteY3-350" fmla="*/ 115766 h 3840744"/>
              <a:gd name="connsiteX4-351" fmla="*/ 8830644 w 8830644"/>
              <a:gd name="connsiteY4-352" fmla="*/ 345344 h 3840744"/>
              <a:gd name="connsiteX5-353" fmla="*/ 8830644 w 8830644"/>
              <a:gd name="connsiteY5-354" fmla="*/ 3515873 h 3840744"/>
              <a:gd name="connsiteX6-355" fmla="*/ 8601066 w 8830644"/>
              <a:gd name="connsiteY6-356" fmla="*/ 3745451 h 3840744"/>
              <a:gd name="connsiteX7-357" fmla="*/ 1390316 w 8830644"/>
              <a:gd name="connsiteY7-358" fmla="*/ 3840744 h 3840744"/>
              <a:gd name="connsiteX8-359" fmla="*/ 110156 w 8830644"/>
              <a:gd name="connsiteY8-360" fmla="*/ 3515873 h 3840744"/>
              <a:gd name="connsiteX9-361" fmla="*/ 167908 w 8830644"/>
              <a:gd name="connsiteY9-362" fmla="*/ 1617307 h 3840744"/>
              <a:gd name="connsiteX10-363" fmla="*/ 177533 w 8830644"/>
              <a:gd name="connsiteY10-364" fmla="*/ 268342 h 3840744"/>
              <a:gd name="connsiteX0-365" fmla="*/ 177533 w 8830644"/>
              <a:gd name="connsiteY0-366" fmla="*/ 268342 h 3763742"/>
              <a:gd name="connsiteX1-367" fmla="*/ 2564598 w 8830644"/>
              <a:gd name="connsiteY1-368" fmla="*/ 263 h 3763742"/>
              <a:gd name="connsiteX2-369" fmla="*/ 5692809 w 8830644"/>
              <a:gd name="connsiteY2-370" fmla="*/ 279395 h 3763742"/>
              <a:gd name="connsiteX3-371" fmla="*/ 8601066 w 8830644"/>
              <a:gd name="connsiteY3-372" fmla="*/ 115766 h 3763742"/>
              <a:gd name="connsiteX4-373" fmla="*/ 8830644 w 8830644"/>
              <a:gd name="connsiteY4-374" fmla="*/ 345344 h 3763742"/>
              <a:gd name="connsiteX5-375" fmla="*/ 8830644 w 8830644"/>
              <a:gd name="connsiteY5-376" fmla="*/ 3515873 h 3763742"/>
              <a:gd name="connsiteX6-377" fmla="*/ 8601066 w 8830644"/>
              <a:gd name="connsiteY6-378" fmla="*/ 3745451 h 3763742"/>
              <a:gd name="connsiteX7-379" fmla="*/ 1188186 w 8830644"/>
              <a:gd name="connsiteY7-380" fmla="*/ 3763742 h 3763742"/>
              <a:gd name="connsiteX8-381" fmla="*/ 110156 w 8830644"/>
              <a:gd name="connsiteY8-382" fmla="*/ 3515873 h 3763742"/>
              <a:gd name="connsiteX9-383" fmla="*/ 167908 w 8830644"/>
              <a:gd name="connsiteY9-384" fmla="*/ 1617307 h 3763742"/>
              <a:gd name="connsiteX10-385" fmla="*/ 177533 w 8830644"/>
              <a:gd name="connsiteY10-386" fmla="*/ 268342 h 3763742"/>
              <a:gd name="connsiteX0-387" fmla="*/ 400076 w 9053187"/>
              <a:gd name="connsiteY0-388" fmla="*/ 268342 h 3782323"/>
              <a:gd name="connsiteX1-389" fmla="*/ 2787141 w 9053187"/>
              <a:gd name="connsiteY1-390" fmla="*/ 263 h 3782323"/>
              <a:gd name="connsiteX2-391" fmla="*/ 5915352 w 9053187"/>
              <a:gd name="connsiteY2-392" fmla="*/ 279395 h 3782323"/>
              <a:gd name="connsiteX3-393" fmla="*/ 8823609 w 9053187"/>
              <a:gd name="connsiteY3-394" fmla="*/ 115766 h 3782323"/>
              <a:gd name="connsiteX4-395" fmla="*/ 9053187 w 9053187"/>
              <a:gd name="connsiteY4-396" fmla="*/ 345344 h 3782323"/>
              <a:gd name="connsiteX5-397" fmla="*/ 9053187 w 9053187"/>
              <a:gd name="connsiteY5-398" fmla="*/ 3515873 h 3782323"/>
              <a:gd name="connsiteX6-399" fmla="*/ 8823609 w 9053187"/>
              <a:gd name="connsiteY6-400" fmla="*/ 3745451 h 3782323"/>
              <a:gd name="connsiteX7-401" fmla="*/ 1410729 w 9053187"/>
              <a:gd name="connsiteY7-402" fmla="*/ 3763742 h 3782323"/>
              <a:gd name="connsiteX8-403" fmla="*/ 332699 w 9053187"/>
              <a:gd name="connsiteY8-404" fmla="*/ 3515873 h 3782323"/>
              <a:gd name="connsiteX9-405" fmla="*/ 390451 w 9053187"/>
              <a:gd name="connsiteY9-406" fmla="*/ 1617307 h 3782323"/>
              <a:gd name="connsiteX10-407" fmla="*/ 400076 w 9053187"/>
              <a:gd name="connsiteY10-408" fmla="*/ 268342 h 3782323"/>
              <a:gd name="connsiteX0-409" fmla="*/ 177534 w 8830645"/>
              <a:gd name="connsiteY0-410" fmla="*/ 268342 h 3786549"/>
              <a:gd name="connsiteX1-411" fmla="*/ 2564599 w 8830645"/>
              <a:gd name="connsiteY1-412" fmla="*/ 263 h 3786549"/>
              <a:gd name="connsiteX2-413" fmla="*/ 5692810 w 8830645"/>
              <a:gd name="connsiteY2-414" fmla="*/ 279395 h 3786549"/>
              <a:gd name="connsiteX3-415" fmla="*/ 8601067 w 8830645"/>
              <a:gd name="connsiteY3-416" fmla="*/ 115766 h 3786549"/>
              <a:gd name="connsiteX4-417" fmla="*/ 8830645 w 8830645"/>
              <a:gd name="connsiteY4-418" fmla="*/ 345344 h 3786549"/>
              <a:gd name="connsiteX5-419" fmla="*/ 8830645 w 8830645"/>
              <a:gd name="connsiteY5-420" fmla="*/ 3515873 h 3786549"/>
              <a:gd name="connsiteX6-421" fmla="*/ 8601067 w 8830645"/>
              <a:gd name="connsiteY6-422" fmla="*/ 3745451 h 3786549"/>
              <a:gd name="connsiteX7-423" fmla="*/ 1188187 w 8830645"/>
              <a:gd name="connsiteY7-424" fmla="*/ 3763742 h 3786549"/>
              <a:gd name="connsiteX8-425" fmla="*/ 110157 w 8830645"/>
              <a:gd name="connsiteY8-426" fmla="*/ 3515873 h 3786549"/>
              <a:gd name="connsiteX9-427" fmla="*/ 167909 w 8830645"/>
              <a:gd name="connsiteY9-428" fmla="*/ 1617307 h 3786549"/>
              <a:gd name="connsiteX10-429" fmla="*/ 177534 w 8830645"/>
              <a:gd name="connsiteY10-430" fmla="*/ 268342 h 3786549"/>
              <a:gd name="connsiteX0-431" fmla="*/ 177534 w 8830645"/>
              <a:gd name="connsiteY0-432" fmla="*/ 268342 h 3745451"/>
              <a:gd name="connsiteX1-433" fmla="*/ 2564599 w 8830645"/>
              <a:gd name="connsiteY1-434" fmla="*/ 263 h 3745451"/>
              <a:gd name="connsiteX2-435" fmla="*/ 5692810 w 8830645"/>
              <a:gd name="connsiteY2-436" fmla="*/ 279395 h 3745451"/>
              <a:gd name="connsiteX3-437" fmla="*/ 8601067 w 8830645"/>
              <a:gd name="connsiteY3-438" fmla="*/ 115766 h 3745451"/>
              <a:gd name="connsiteX4-439" fmla="*/ 8830645 w 8830645"/>
              <a:gd name="connsiteY4-440" fmla="*/ 345344 h 3745451"/>
              <a:gd name="connsiteX5-441" fmla="*/ 8830645 w 8830645"/>
              <a:gd name="connsiteY5-442" fmla="*/ 3515873 h 3745451"/>
              <a:gd name="connsiteX6-443" fmla="*/ 8601067 w 8830645"/>
              <a:gd name="connsiteY6-444" fmla="*/ 3745451 h 3745451"/>
              <a:gd name="connsiteX7-445" fmla="*/ 1322941 w 8830645"/>
              <a:gd name="connsiteY7-446" fmla="*/ 3600113 h 3745451"/>
              <a:gd name="connsiteX8-447" fmla="*/ 110157 w 8830645"/>
              <a:gd name="connsiteY8-448" fmla="*/ 3515873 h 3745451"/>
              <a:gd name="connsiteX9-449" fmla="*/ 167909 w 8830645"/>
              <a:gd name="connsiteY9-450" fmla="*/ 1617307 h 3745451"/>
              <a:gd name="connsiteX10-451" fmla="*/ 177534 w 8830645"/>
              <a:gd name="connsiteY10-452" fmla="*/ 268342 h 3745451"/>
              <a:gd name="connsiteX0-453" fmla="*/ 177534 w 8830645"/>
              <a:gd name="connsiteY0-454" fmla="*/ 268342 h 3745451"/>
              <a:gd name="connsiteX1-455" fmla="*/ 2564599 w 8830645"/>
              <a:gd name="connsiteY1-456" fmla="*/ 263 h 3745451"/>
              <a:gd name="connsiteX2-457" fmla="*/ 5692810 w 8830645"/>
              <a:gd name="connsiteY2-458" fmla="*/ 279395 h 3745451"/>
              <a:gd name="connsiteX3-459" fmla="*/ 8601067 w 8830645"/>
              <a:gd name="connsiteY3-460" fmla="*/ 115766 h 3745451"/>
              <a:gd name="connsiteX4-461" fmla="*/ 8830645 w 8830645"/>
              <a:gd name="connsiteY4-462" fmla="*/ 345344 h 3745451"/>
              <a:gd name="connsiteX5-463" fmla="*/ 8830645 w 8830645"/>
              <a:gd name="connsiteY5-464" fmla="*/ 3515873 h 3745451"/>
              <a:gd name="connsiteX6-465" fmla="*/ 8601067 w 8830645"/>
              <a:gd name="connsiteY6-466" fmla="*/ 3745451 h 3745451"/>
              <a:gd name="connsiteX7-467" fmla="*/ 5182673 w 8830645"/>
              <a:gd name="connsiteY7-468" fmla="*/ 3686739 h 3745451"/>
              <a:gd name="connsiteX8-469" fmla="*/ 1322941 w 8830645"/>
              <a:gd name="connsiteY8-470" fmla="*/ 3600113 h 3745451"/>
              <a:gd name="connsiteX9-471" fmla="*/ 110157 w 8830645"/>
              <a:gd name="connsiteY9-472" fmla="*/ 3515873 h 3745451"/>
              <a:gd name="connsiteX10-473" fmla="*/ 167909 w 8830645"/>
              <a:gd name="connsiteY10-474" fmla="*/ 1617307 h 3745451"/>
              <a:gd name="connsiteX11" fmla="*/ 177534 w 8830645"/>
              <a:gd name="connsiteY11" fmla="*/ 268342 h 3745451"/>
              <a:gd name="connsiteX0-475" fmla="*/ 177534 w 8830645"/>
              <a:gd name="connsiteY0-476" fmla="*/ 268342 h 3763741"/>
              <a:gd name="connsiteX1-477" fmla="*/ 2564599 w 8830645"/>
              <a:gd name="connsiteY1-478" fmla="*/ 263 h 3763741"/>
              <a:gd name="connsiteX2-479" fmla="*/ 5692810 w 8830645"/>
              <a:gd name="connsiteY2-480" fmla="*/ 279395 h 3763741"/>
              <a:gd name="connsiteX3-481" fmla="*/ 8601067 w 8830645"/>
              <a:gd name="connsiteY3-482" fmla="*/ 115766 h 3763741"/>
              <a:gd name="connsiteX4-483" fmla="*/ 8830645 w 8830645"/>
              <a:gd name="connsiteY4-484" fmla="*/ 345344 h 3763741"/>
              <a:gd name="connsiteX5-485" fmla="*/ 8830645 w 8830645"/>
              <a:gd name="connsiteY5-486" fmla="*/ 3515873 h 3763741"/>
              <a:gd name="connsiteX6-487" fmla="*/ 8601067 w 8830645"/>
              <a:gd name="connsiteY6-488" fmla="*/ 3745451 h 3763741"/>
              <a:gd name="connsiteX7-489" fmla="*/ 5163422 w 8830645"/>
              <a:gd name="connsiteY7-490" fmla="*/ 3763741 h 3763741"/>
              <a:gd name="connsiteX8-491" fmla="*/ 1322941 w 8830645"/>
              <a:gd name="connsiteY8-492" fmla="*/ 3600113 h 3763741"/>
              <a:gd name="connsiteX9-493" fmla="*/ 110157 w 8830645"/>
              <a:gd name="connsiteY9-494" fmla="*/ 3515873 h 3763741"/>
              <a:gd name="connsiteX10-495" fmla="*/ 167909 w 8830645"/>
              <a:gd name="connsiteY10-496" fmla="*/ 1617307 h 3763741"/>
              <a:gd name="connsiteX11-497" fmla="*/ 177534 w 8830645"/>
              <a:gd name="connsiteY11-498" fmla="*/ 268342 h 3763741"/>
              <a:gd name="connsiteX0-499" fmla="*/ 177534 w 8830645"/>
              <a:gd name="connsiteY0-500" fmla="*/ 268342 h 3763950"/>
              <a:gd name="connsiteX1-501" fmla="*/ 2564599 w 8830645"/>
              <a:gd name="connsiteY1-502" fmla="*/ 263 h 3763950"/>
              <a:gd name="connsiteX2-503" fmla="*/ 5692810 w 8830645"/>
              <a:gd name="connsiteY2-504" fmla="*/ 279395 h 3763950"/>
              <a:gd name="connsiteX3-505" fmla="*/ 8601067 w 8830645"/>
              <a:gd name="connsiteY3-506" fmla="*/ 115766 h 3763950"/>
              <a:gd name="connsiteX4-507" fmla="*/ 8830645 w 8830645"/>
              <a:gd name="connsiteY4-508" fmla="*/ 345344 h 3763950"/>
              <a:gd name="connsiteX5-509" fmla="*/ 8830645 w 8830645"/>
              <a:gd name="connsiteY5-510" fmla="*/ 3515873 h 3763950"/>
              <a:gd name="connsiteX6-511" fmla="*/ 8601067 w 8830645"/>
              <a:gd name="connsiteY6-512" fmla="*/ 3745451 h 3763950"/>
              <a:gd name="connsiteX7-513" fmla="*/ 5163422 w 8830645"/>
              <a:gd name="connsiteY7-514" fmla="*/ 3763741 h 3763950"/>
              <a:gd name="connsiteX8-515" fmla="*/ 1322941 w 8830645"/>
              <a:gd name="connsiteY8-516" fmla="*/ 3600113 h 3763950"/>
              <a:gd name="connsiteX9-517" fmla="*/ 110157 w 8830645"/>
              <a:gd name="connsiteY9-518" fmla="*/ 3515873 h 3763950"/>
              <a:gd name="connsiteX10-519" fmla="*/ 167909 w 8830645"/>
              <a:gd name="connsiteY10-520" fmla="*/ 1617307 h 3763950"/>
              <a:gd name="connsiteX11-521" fmla="*/ 177534 w 8830645"/>
              <a:gd name="connsiteY11-522" fmla="*/ 268342 h 3763950"/>
              <a:gd name="connsiteX0-523" fmla="*/ 177534 w 8830645"/>
              <a:gd name="connsiteY0-524" fmla="*/ 268342 h 3849430"/>
              <a:gd name="connsiteX1-525" fmla="*/ 2564599 w 8830645"/>
              <a:gd name="connsiteY1-526" fmla="*/ 263 h 3849430"/>
              <a:gd name="connsiteX2-527" fmla="*/ 5692810 w 8830645"/>
              <a:gd name="connsiteY2-528" fmla="*/ 279395 h 3849430"/>
              <a:gd name="connsiteX3-529" fmla="*/ 8601067 w 8830645"/>
              <a:gd name="connsiteY3-530" fmla="*/ 115766 h 3849430"/>
              <a:gd name="connsiteX4-531" fmla="*/ 8830645 w 8830645"/>
              <a:gd name="connsiteY4-532" fmla="*/ 345344 h 3849430"/>
              <a:gd name="connsiteX5-533" fmla="*/ 8830645 w 8830645"/>
              <a:gd name="connsiteY5-534" fmla="*/ 3515873 h 3849430"/>
              <a:gd name="connsiteX6-535" fmla="*/ 5163422 w 8830645"/>
              <a:gd name="connsiteY6-536" fmla="*/ 3763741 h 3849430"/>
              <a:gd name="connsiteX7-537" fmla="*/ 1322941 w 8830645"/>
              <a:gd name="connsiteY7-538" fmla="*/ 3600113 h 3849430"/>
              <a:gd name="connsiteX8-539" fmla="*/ 110157 w 8830645"/>
              <a:gd name="connsiteY8-540" fmla="*/ 3515873 h 3849430"/>
              <a:gd name="connsiteX9-541" fmla="*/ 167909 w 8830645"/>
              <a:gd name="connsiteY9-542" fmla="*/ 1617307 h 3849430"/>
              <a:gd name="connsiteX10-543" fmla="*/ 177534 w 8830645"/>
              <a:gd name="connsiteY10-544" fmla="*/ 268342 h 3849430"/>
              <a:gd name="connsiteX0-545" fmla="*/ 177534 w 8830645"/>
              <a:gd name="connsiteY0-546" fmla="*/ 268342 h 3775505"/>
              <a:gd name="connsiteX1-547" fmla="*/ 2564599 w 8830645"/>
              <a:gd name="connsiteY1-548" fmla="*/ 263 h 3775505"/>
              <a:gd name="connsiteX2-549" fmla="*/ 5692810 w 8830645"/>
              <a:gd name="connsiteY2-550" fmla="*/ 279395 h 3775505"/>
              <a:gd name="connsiteX3-551" fmla="*/ 8601067 w 8830645"/>
              <a:gd name="connsiteY3-552" fmla="*/ 115766 h 3775505"/>
              <a:gd name="connsiteX4-553" fmla="*/ 8830645 w 8830645"/>
              <a:gd name="connsiteY4-554" fmla="*/ 345344 h 3775505"/>
              <a:gd name="connsiteX5-555" fmla="*/ 8830645 w 8830645"/>
              <a:gd name="connsiteY5-556" fmla="*/ 3515873 h 3775505"/>
              <a:gd name="connsiteX6-557" fmla="*/ 5163422 w 8830645"/>
              <a:gd name="connsiteY6-558" fmla="*/ 3551986 h 3775505"/>
              <a:gd name="connsiteX7-559" fmla="*/ 1322941 w 8830645"/>
              <a:gd name="connsiteY7-560" fmla="*/ 3600113 h 3775505"/>
              <a:gd name="connsiteX8-561" fmla="*/ 110157 w 8830645"/>
              <a:gd name="connsiteY8-562" fmla="*/ 3515873 h 3775505"/>
              <a:gd name="connsiteX9-563" fmla="*/ 167909 w 8830645"/>
              <a:gd name="connsiteY9-564" fmla="*/ 1617307 h 3775505"/>
              <a:gd name="connsiteX10-565" fmla="*/ 177534 w 8830645"/>
              <a:gd name="connsiteY10-566" fmla="*/ 268342 h 3775505"/>
              <a:gd name="connsiteX0-567" fmla="*/ 177534 w 8830645"/>
              <a:gd name="connsiteY0-568" fmla="*/ 268342 h 3779276"/>
              <a:gd name="connsiteX1-569" fmla="*/ 2564599 w 8830645"/>
              <a:gd name="connsiteY1-570" fmla="*/ 263 h 3779276"/>
              <a:gd name="connsiteX2-571" fmla="*/ 5692810 w 8830645"/>
              <a:gd name="connsiteY2-572" fmla="*/ 279395 h 3779276"/>
              <a:gd name="connsiteX3-573" fmla="*/ 8601067 w 8830645"/>
              <a:gd name="connsiteY3-574" fmla="*/ 115766 h 3779276"/>
              <a:gd name="connsiteX4-575" fmla="*/ 8830645 w 8830645"/>
              <a:gd name="connsiteY4-576" fmla="*/ 345344 h 3779276"/>
              <a:gd name="connsiteX5-577" fmla="*/ 8830645 w 8830645"/>
              <a:gd name="connsiteY5-578" fmla="*/ 3515873 h 3779276"/>
              <a:gd name="connsiteX6-579" fmla="*/ 5163422 w 8830645"/>
              <a:gd name="connsiteY6-580" fmla="*/ 3551986 h 3779276"/>
              <a:gd name="connsiteX7-581" fmla="*/ 1380692 w 8830645"/>
              <a:gd name="connsiteY7-582" fmla="*/ 3503860 h 3779276"/>
              <a:gd name="connsiteX8-583" fmla="*/ 110157 w 8830645"/>
              <a:gd name="connsiteY8-584" fmla="*/ 3515873 h 3779276"/>
              <a:gd name="connsiteX9-585" fmla="*/ 167909 w 8830645"/>
              <a:gd name="connsiteY9-586" fmla="*/ 1617307 h 3779276"/>
              <a:gd name="connsiteX10-587" fmla="*/ 177534 w 8830645"/>
              <a:gd name="connsiteY10-588" fmla="*/ 268342 h 3779276"/>
              <a:gd name="connsiteX0-589" fmla="*/ 180062 w 8833173"/>
              <a:gd name="connsiteY0-590" fmla="*/ 268342 h 3779276"/>
              <a:gd name="connsiteX1-591" fmla="*/ 2567127 w 8833173"/>
              <a:gd name="connsiteY1-592" fmla="*/ 263 h 3779276"/>
              <a:gd name="connsiteX2-593" fmla="*/ 5695338 w 8833173"/>
              <a:gd name="connsiteY2-594" fmla="*/ 279395 h 3779276"/>
              <a:gd name="connsiteX3-595" fmla="*/ 8603595 w 8833173"/>
              <a:gd name="connsiteY3-596" fmla="*/ 115766 h 3779276"/>
              <a:gd name="connsiteX4-597" fmla="*/ 8833173 w 8833173"/>
              <a:gd name="connsiteY4-598" fmla="*/ 345344 h 3779276"/>
              <a:gd name="connsiteX5-599" fmla="*/ 8833173 w 8833173"/>
              <a:gd name="connsiteY5-600" fmla="*/ 3515873 h 3779276"/>
              <a:gd name="connsiteX6-601" fmla="*/ 5165950 w 8833173"/>
              <a:gd name="connsiteY6-602" fmla="*/ 3551986 h 3779276"/>
              <a:gd name="connsiteX7-603" fmla="*/ 1383220 w 8833173"/>
              <a:gd name="connsiteY7-604" fmla="*/ 3503860 h 3779276"/>
              <a:gd name="connsiteX8-605" fmla="*/ 180062 w 8833173"/>
              <a:gd name="connsiteY8-606" fmla="*/ 3400370 h 3779276"/>
              <a:gd name="connsiteX9-607" fmla="*/ 170437 w 8833173"/>
              <a:gd name="connsiteY9-608" fmla="*/ 1617307 h 3779276"/>
              <a:gd name="connsiteX10-609" fmla="*/ 180062 w 8833173"/>
              <a:gd name="connsiteY10-610" fmla="*/ 268342 h 37792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59" y="connsiteY10-60"/>
              </a:cxn>
            </a:cxnLst>
            <a:rect l="l" t="t" r="r" b="b"/>
            <a:pathLst>
              <a:path w="8833173" h="3779276">
                <a:moveTo>
                  <a:pt x="180062" y="268342"/>
                </a:moveTo>
                <a:cubicBezTo>
                  <a:pt x="579510" y="-1165"/>
                  <a:pt x="1647914" y="-1579"/>
                  <a:pt x="2567127" y="263"/>
                </a:cubicBezTo>
                <a:cubicBezTo>
                  <a:pt x="3486340" y="2105"/>
                  <a:pt x="4689260" y="260145"/>
                  <a:pt x="5695338" y="279395"/>
                </a:cubicBezTo>
                <a:cubicBezTo>
                  <a:pt x="6701416" y="298645"/>
                  <a:pt x="8080623" y="104775"/>
                  <a:pt x="8603595" y="115766"/>
                </a:cubicBezTo>
                <a:cubicBezTo>
                  <a:pt x="8730387" y="115766"/>
                  <a:pt x="8833173" y="218552"/>
                  <a:pt x="8833173" y="345344"/>
                </a:cubicBezTo>
                <a:lnTo>
                  <a:pt x="8833173" y="3515873"/>
                </a:lnTo>
                <a:cubicBezTo>
                  <a:pt x="8221969" y="4085606"/>
                  <a:pt x="6407609" y="3553988"/>
                  <a:pt x="5165950" y="3551986"/>
                </a:cubicBezTo>
                <a:cubicBezTo>
                  <a:pt x="3924291" y="3549984"/>
                  <a:pt x="2214201" y="3529129"/>
                  <a:pt x="1383220" y="3503860"/>
                </a:cubicBezTo>
                <a:cubicBezTo>
                  <a:pt x="552239" y="3478591"/>
                  <a:pt x="350108" y="3758109"/>
                  <a:pt x="180062" y="3400370"/>
                </a:cubicBezTo>
                <a:cubicBezTo>
                  <a:pt x="176854" y="2591052"/>
                  <a:pt x="170437" y="2139312"/>
                  <a:pt x="170437" y="1617307"/>
                </a:cubicBezTo>
                <a:cubicBezTo>
                  <a:pt x="170437" y="1095302"/>
                  <a:pt x="-219386" y="537849"/>
                  <a:pt x="180062" y="268342"/>
                </a:cubicBezTo>
                <a:close/>
              </a:path>
            </a:pathLst>
          </a:custGeom>
          <a:solidFill>
            <a:srgbClr val="51C8BF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sp>
        <p:nvSpPr>
          <p:cNvPr id="7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472665" y="913786"/>
            <a:ext cx="11209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vi-VN" altLang="zh-CN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b</a:t>
            </a: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) Tìm 3 từ láy bắt đầu bằng tiếng có thanh hỏi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616503" y="3717463"/>
            <a:ext cx="11209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Tìm 3 từ láy bắt đầu bằng tiếng có thanh ngã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06500" y="2289797"/>
            <a:ext cx="1108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dirty="0">
                <a:solidFill>
                  <a:schemeClr val="accent2">
                    <a:lumMod val="50000"/>
                  </a:schemeClr>
                </a:solidFill>
                <a:latin typeface="#9Slide03 AmpleSoft Bold" panose="02000000000000000000" pitchFamily="2" charset="0"/>
              </a:rPr>
              <a:t>Lủng củng, đủng đỉnh, bủn rủn,...</a:t>
            </a:r>
            <a:endParaRPr lang="en-US" sz="5400" dirty="0">
              <a:solidFill>
                <a:schemeClr val="accent2">
                  <a:lumMod val="50000"/>
                </a:schemeClr>
              </a:solidFill>
              <a:latin typeface="#9Slide03 AmpleSoft Bold" panose="02000000000000000000" pitchFamily="2" charset="0"/>
            </a:endParaRPr>
          </a:p>
        </p:txBody>
      </p:sp>
      <p:sp>
        <p:nvSpPr>
          <p:cNvPr id="11" name="矩形: 圆角 4"/>
          <p:cNvSpPr/>
          <p:nvPr/>
        </p:nvSpPr>
        <p:spPr>
          <a:xfrm>
            <a:off x="801122" y="4644001"/>
            <a:ext cx="10798402" cy="1422689"/>
          </a:xfrm>
          <a:custGeom>
            <a:avLst/>
            <a:gdLst>
              <a:gd name="connsiteX0" fmla="*/ 0 w 8720488"/>
              <a:gd name="connsiteY0" fmla="*/ 229578 h 3629685"/>
              <a:gd name="connsiteX1" fmla="*/ 229578 w 8720488"/>
              <a:gd name="connsiteY1" fmla="*/ 0 h 3629685"/>
              <a:gd name="connsiteX2" fmla="*/ 8490910 w 8720488"/>
              <a:gd name="connsiteY2" fmla="*/ 0 h 3629685"/>
              <a:gd name="connsiteX3" fmla="*/ 8720488 w 8720488"/>
              <a:gd name="connsiteY3" fmla="*/ 229578 h 3629685"/>
              <a:gd name="connsiteX4" fmla="*/ 8720488 w 8720488"/>
              <a:gd name="connsiteY4" fmla="*/ 3400107 h 3629685"/>
              <a:gd name="connsiteX5" fmla="*/ 8490910 w 8720488"/>
              <a:gd name="connsiteY5" fmla="*/ 3629685 h 3629685"/>
              <a:gd name="connsiteX6" fmla="*/ 229578 w 8720488"/>
              <a:gd name="connsiteY6" fmla="*/ 3629685 h 3629685"/>
              <a:gd name="connsiteX7" fmla="*/ 0 w 8720488"/>
              <a:gd name="connsiteY7" fmla="*/ 3400107 h 3629685"/>
              <a:gd name="connsiteX8" fmla="*/ 0 w 8720488"/>
              <a:gd name="connsiteY8" fmla="*/ 229578 h 3629685"/>
              <a:gd name="connsiteX0-1" fmla="*/ 0 w 8720488"/>
              <a:gd name="connsiteY0-2" fmla="*/ 239203 h 3639310"/>
              <a:gd name="connsiteX1-3" fmla="*/ 229578 w 8720488"/>
              <a:gd name="connsiteY1-4" fmla="*/ 9625 h 3639310"/>
              <a:gd name="connsiteX2-5" fmla="*/ 2589196 w 8720488"/>
              <a:gd name="connsiteY2-6" fmla="*/ 0 h 3639310"/>
              <a:gd name="connsiteX3-7" fmla="*/ 8490910 w 8720488"/>
              <a:gd name="connsiteY3-8" fmla="*/ 9625 h 3639310"/>
              <a:gd name="connsiteX4-9" fmla="*/ 8720488 w 8720488"/>
              <a:gd name="connsiteY4-10" fmla="*/ 239203 h 3639310"/>
              <a:gd name="connsiteX5-11" fmla="*/ 8720488 w 8720488"/>
              <a:gd name="connsiteY5-12" fmla="*/ 3409732 h 3639310"/>
              <a:gd name="connsiteX6-13" fmla="*/ 8490910 w 8720488"/>
              <a:gd name="connsiteY6-14" fmla="*/ 3639310 h 3639310"/>
              <a:gd name="connsiteX7-15" fmla="*/ 229578 w 8720488"/>
              <a:gd name="connsiteY7-16" fmla="*/ 3639310 h 3639310"/>
              <a:gd name="connsiteX8-17" fmla="*/ 0 w 8720488"/>
              <a:gd name="connsiteY8-18" fmla="*/ 3409732 h 3639310"/>
              <a:gd name="connsiteX9" fmla="*/ 0 w 8720488"/>
              <a:gd name="connsiteY9" fmla="*/ 239203 h 3639310"/>
              <a:gd name="connsiteX0-19" fmla="*/ 0 w 8720488"/>
              <a:gd name="connsiteY0-20" fmla="*/ 248829 h 3648936"/>
              <a:gd name="connsiteX1-21" fmla="*/ 229578 w 8720488"/>
              <a:gd name="connsiteY1-22" fmla="*/ 19251 h 3648936"/>
              <a:gd name="connsiteX2-23" fmla="*/ 2589196 w 8720488"/>
              <a:gd name="connsiteY2-24" fmla="*/ 9626 h 3648936"/>
              <a:gd name="connsiteX3-25" fmla="*/ 5621154 w 8720488"/>
              <a:gd name="connsiteY3-26" fmla="*/ 0 h 3648936"/>
              <a:gd name="connsiteX4-27" fmla="*/ 8490910 w 8720488"/>
              <a:gd name="connsiteY4-28" fmla="*/ 19251 h 3648936"/>
              <a:gd name="connsiteX5-29" fmla="*/ 8720488 w 8720488"/>
              <a:gd name="connsiteY5-30" fmla="*/ 248829 h 3648936"/>
              <a:gd name="connsiteX6-31" fmla="*/ 8720488 w 8720488"/>
              <a:gd name="connsiteY6-32" fmla="*/ 3419358 h 3648936"/>
              <a:gd name="connsiteX7-33" fmla="*/ 8490910 w 8720488"/>
              <a:gd name="connsiteY7-34" fmla="*/ 3648936 h 3648936"/>
              <a:gd name="connsiteX8-35" fmla="*/ 229578 w 8720488"/>
              <a:gd name="connsiteY8-36" fmla="*/ 3648936 h 3648936"/>
              <a:gd name="connsiteX9-37" fmla="*/ 0 w 8720488"/>
              <a:gd name="connsiteY9-38" fmla="*/ 3419358 h 3648936"/>
              <a:gd name="connsiteX10" fmla="*/ 0 w 8720488"/>
              <a:gd name="connsiteY10" fmla="*/ 248829 h 3648936"/>
              <a:gd name="connsiteX0-39" fmla="*/ 0 w 8720488"/>
              <a:gd name="connsiteY0-40" fmla="*/ 239203 h 3639310"/>
              <a:gd name="connsiteX1-41" fmla="*/ 229578 w 8720488"/>
              <a:gd name="connsiteY1-42" fmla="*/ 9625 h 3639310"/>
              <a:gd name="connsiteX2-43" fmla="*/ 2589196 w 8720488"/>
              <a:gd name="connsiteY2-44" fmla="*/ 0 h 3639310"/>
              <a:gd name="connsiteX3-45" fmla="*/ 5582653 w 8720488"/>
              <a:gd name="connsiteY3-46" fmla="*/ 173254 h 3639310"/>
              <a:gd name="connsiteX4-47" fmla="*/ 8490910 w 8720488"/>
              <a:gd name="connsiteY4-48" fmla="*/ 9625 h 3639310"/>
              <a:gd name="connsiteX5-49" fmla="*/ 8720488 w 8720488"/>
              <a:gd name="connsiteY5-50" fmla="*/ 239203 h 3639310"/>
              <a:gd name="connsiteX6-51" fmla="*/ 8720488 w 8720488"/>
              <a:gd name="connsiteY6-52" fmla="*/ 3409732 h 3639310"/>
              <a:gd name="connsiteX7-53" fmla="*/ 8490910 w 8720488"/>
              <a:gd name="connsiteY7-54" fmla="*/ 3639310 h 3639310"/>
              <a:gd name="connsiteX8-55" fmla="*/ 229578 w 8720488"/>
              <a:gd name="connsiteY8-56" fmla="*/ 3639310 h 3639310"/>
              <a:gd name="connsiteX9-57" fmla="*/ 0 w 8720488"/>
              <a:gd name="connsiteY9-58" fmla="*/ 3409732 h 3639310"/>
              <a:gd name="connsiteX10-59" fmla="*/ 0 w 8720488"/>
              <a:gd name="connsiteY10-60" fmla="*/ 239203 h 3639310"/>
              <a:gd name="connsiteX0-61" fmla="*/ 0 w 8720488"/>
              <a:gd name="connsiteY0-62" fmla="*/ 239203 h 3639310"/>
              <a:gd name="connsiteX1-63" fmla="*/ 229578 w 8720488"/>
              <a:gd name="connsiteY1-64" fmla="*/ 9625 h 3639310"/>
              <a:gd name="connsiteX2-65" fmla="*/ 2589196 w 8720488"/>
              <a:gd name="connsiteY2-66" fmla="*/ 0 h 3639310"/>
              <a:gd name="connsiteX3-67" fmla="*/ 5582653 w 8720488"/>
              <a:gd name="connsiteY3-68" fmla="*/ 173254 h 3639310"/>
              <a:gd name="connsiteX4-69" fmla="*/ 8490910 w 8720488"/>
              <a:gd name="connsiteY4-70" fmla="*/ 9625 h 3639310"/>
              <a:gd name="connsiteX5-71" fmla="*/ 8720488 w 8720488"/>
              <a:gd name="connsiteY5-72" fmla="*/ 239203 h 3639310"/>
              <a:gd name="connsiteX6-73" fmla="*/ 8720488 w 8720488"/>
              <a:gd name="connsiteY6-74" fmla="*/ 3409732 h 3639310"/>
              <a:gd name="connsiteX7-75" fmla="*/ 8490910 w 8720488"/>
              <a:gd name="connsiteY7-76" fmla="*/ 3639310 h 3639310"/>
              <a:gd name="connsiteX8-77" fmla="*/ 229578 w 8720488"/>
              <a:gd name="connsiteY8-78" fmla="*/ 3639310 h 3639310"/>
              <a:gd name="connsiteX9-79" fmla="*/ 0 w 8720488"/>
              <a:gd name="connsiteY9-80" fmla="*/ 3409732 h 3639310"/>
              <a:gd name="connsiteX10-81" fmla="*/ 0 w 8720488"/>
              <a:gd name="connsiteY10-82" fmla="*/ 239203 h 3639310"/>
              <a:gd name="connsiteX0-83" fmla="*/ 0 w 8720488"/>
              <a:gd name="connsiteY0-84" fmla="*/ 239246 h 3639353"/>
              <a:gd name="connsiteX1-85" fmla="*/ 229578 w 8720488"/>
              <a:gd name="connsiteY1-86" fmla="*/ 9668 h 3639353"/>
              <a:gd name="connsiteX2-87" fmla="*/ 2589196 w 8720488"/>
              <a:gd name="connsiteY2-88" fmla="*/ 43 h 3639353"/>
              <a:gd name="connsiteX3-89" fmla="*/ 5582653 w 8720488"/>
              <a:gd name="connsiteY3-90" fmla="*/ 173297 h 3639353"/>
              <a:gd name="connsiteX4-91" fmla="*/ 8490910 w 8720488"/>
              <a:gd name="connsiteY4-92" fmla="*/ 9668 h 3639353"/>
              <a:gd name="connsiteX5-93" fmla="*/ 8720488 w 8720488"/>
              <a:gd name="connsiteY5-94" fmla="*/ 239246 h 3639353"/>
              <a:gd name="connsiteX6-95" fmla="*/ 8720488 w 8720488"/>
              <a:gd name="connsiteY6-96" fmla="*/ 3409775 h 3639353"/>
              <a:gd name="connsiteX7-97" fmla="*/ 8490910 w 8720488"/>
              <a:gd name="connsiteY7-98" fmla="*/ 3639353 h 3639353"/>
              <a:gd name="connsiteX8-99" fmla="*/ 229578 w 8720488"/>
              <a:gd name="connsiteY8-100" fmla="*/ 3639353 h 3639353"/>
              <a:gd name="connsiteX9-101" fmla="*/ 0 w 8720488"/>
              <a:gd name="connsiteY9-102" fmla="*/ 3409775 h 3639353"/>
              <a:gd name="connsiteX10-103" fmla="*/ 0 w 8720488"/>
              <a:gd name="connsiteY10-104" fmla="*/ 239246 h 3639353"/>
              <a:gd name="connsiteX0-105" fmla="*/ 0 w 8720488"/>
              <a:gd name="connsiteY0-106" fmla="*/ 345110 h 3745217"/>
              <a:gd name="connsiteX1-107" fmla="*/ 229578 w 8720488"/>
              <a:gd name="connsiteY1-108" fmla="*/ 115532 h 3745217"/>
              <a:gd name="connsiteX2-109" fmla="*/ 2454442 w 8720488"/>
              <a:gd name="connsiteY2-110" fmla="*/ 29 h 3745217"/>
              <a:gd name="connsiteX3-111" fmla="*/ 5582653 w 8720488"/>
              <a:gd name="connsiteY3-112" fmla="*/ 279161 h 3745217"/>
              <a:gd name="connsiteX4-113" fmla="*/ 8490910 w 8720488"/>
              <a:gd name="connsiteY4-114" fmla="*/ 115532 h 3745217"/>
              <a:gd name="connsiteX5-115" fmla="*/ 8720488 w 8720488"/>
              <a:gd name="connsiteY5-116" fmla="*/ 345110 h 3745217"/>
              <a:gd name="connsiteX6-117" fmla="*/ 8720488 w 8720488"/>
              <a:gd name="connsiteY6-118" fmla="*/ 3515639 h 3745217"/>
              <a:gd name="connsiteX7-119" fmla="*/ 8490910 w 8720488"/>
              <a:gd name="connsiteY7-120" fmla="*/ 3745217 h 3745217"/>
              <a:gd name="connsiteX8-121" fmla="*/ 229578 w 8720488"/>
              <a:gd name="connsiteY8-122" fmla="*/ 3745217 h 3745217"/>
              <a:gd name="connsiteX9-123" fmla="*/ 0 w 8720488"/>
              <a:gd name="connsiteY9-124" fmla="*/ 3515639 h 3745217"/>
              <a:gd name="connsiteX10-125" fmla="*/ 0 w 8720488"/>
              <a:gd name="connsiteY10-126" fmla="*/ 345110 h 3745217"/>
              <a:gd name="connsiteX0-127" fmla="*/ 0 w 8720488"/>
              <a:gd name="connsiteY0-128" fmla="*/ 389645 h 3789752"/>
              <a:gd name="connsiteX1-129" fmla="*/ 2454442 w 8720488"/>
              <a:gd name="connsiteY1-130" fmla="*/ 44564 h 3789752"/>
              <a:gd name="connsiteX2-131" fmla="*/ 5582653 w 8720488"/>
              <a:gd name="connsiteY2-132" fmla="*/ 323696 h 3789752"/>
              <a:gd name="connsiteX3-133" fmla="*/ 8490910 w 8720488"/>
              <a:gd name="connsiteY3-134" fmla="*/ 160067 h 3789752"/>
              <a:gd name="connsiteX4-135" fmla="*/ 8720488 w 8720488"/>
              <a:gd name="connsiteY4-136" fmla="*/ 389645 h 3789752"/>
              <a:gd name="connsiteX5-137" fmla="*/ 8720488 w 8720488"/>
              <a:gd name="connsiteY5-138" fmla="*/ 3560174 h 3789752"/>
              <a:gd name="connsiteX6-139" fmla="*/ 8490910 w 8720488"/>
              <a:gd name="connsiteY6-140" fmla="*/ 3789752 h 3789752"/>
              <a:gd name="connsiteX7-141" fmla="*/ 229578 w 8720488"/>
              <a:gd name="connsiteY7-142" fmla="*/ 3789752 h 3789752"/>
              <a:gd name="connsiteX8-143" fmla="*/ 0 w 8720488"/>
              <a:gd name="connsiteY8-144" fmla="*/ 3560174 h 3789752"/>
              <a:gd name="connsiteX9-145" fmla="*/ 0 w 8720488"/>
              <a:gd name="connsiteY9-146" fmla="*/ 389645 h 3789752"/>
              <a:gd name="connsiteX0-147" fmla="*/ 9625 w 8730113"/>
              <a:gd name="connsiteY0-148" fmla="*/ 389645 h 3789752"/>
              <a:gd name="connsiteX1-149" fmla="*/ 2464067 w 8730113"/>
              <a:gd name="connsiteY1-150" fmla="*/ 44564 h 3789752"/>
              <a:gd name="connsiteX2-151" fmla="*/ 5592278 w 8730113"/>
              <a:gd name="connsiteY2-152" fmla="*/ 323696 h 3789752"/>
              <a:gd name="connsiteX3-153" fmla="*/ 8500535 w 8730113"/>
              <a:gd name="connsiteY3-154" fmla="*/ 160067 h 3789752"/>
              <a:gd name="connsiteX4-155" fmla="*/ 8730113 w 8730113"/>
              <a:gd name="connsiteY4-156" fmla="*/ 389645 h 3789752"/>
              <a:gd name="connsiteX5-157" fmla="*/ 8730113 w 8730113"/>
              <a:gd name="connsiteY5-158" fmla="*/ 3560174 h 3789752"/>
              <a:gd name="connsiteX6-159" fmla="*/ 8500535 w 8730113"/>
              <a:gd name="connsiteY6-160" fmla="*/ 3789752 h 3789752"/>
              <a:gd name="connsiteX7-161" fmla="*/ 239203 w 8730113"/>
              <a:gd name="connsiteY7-162" fmla="*/ 3789752 h 3789752"/>
              <a:gd name="connsiteX8-163" fmla="*/ 9625 w 8730113"/>
              <a:gd name="connsiteY8-164" fmla="*/ 3560174 h 3789752"/>
              <a:gd name="connsiteX9-165" fmla="*/ 0 w 8730113"/>
              <a:gd name="connsiteY9-166" fmla="*/ 1132219 h 3789752"/>
              <a:gd name="connsiteX10-167" fmla="*/ 9625 w 8730113"/>
              <a:gd name="connsiteY10-168" fmla="*/ 389645 h 3789752"/>
              <a:gd name="connsiteX0-169" fmla="*/ 10270 w 8730758"/>
              <a:gd name="connsiteY0-170" fmla="*/ 389645 h 3789752"/>
              <a:gd name="connsiteX1-171" fmla="*/ 2464712 w 8730758"/>
              <a:gd name="connsiteY1-172" fmla="*/ 44564 h 3789752"/>
              <a:gd name="connsiteX2-173" fmla="*/ 5592923 w 8730758"/>
              <a:gd name="connsiteY2-174" fmla="*/ 323696 h 3789752"/>
              <a:gd name="connsiteX3-175" fmla="*/ 8501180 w 8730758"/>
              <a:gd name="connsiteY3-176" fmla="*/ 160067 h 3789752"/>
              <a:gd name="connsiteX4-177" fmla="*/ 8730758 w 8730758"/>
              <a:gd name="connsiteY4-178" fmla="*/ 389645 h 3789752"/>
              <a:gd name="connsiteX5-179" fmla="*/ 8730758 w 8730758"/>
              <a:gd name="connsiteY5-180" fmla="*/ 3560174 h 3789752"/>
              <a:gd name="connsiteX6-181" fmla="*/ 8501180 w 8730758"/>
              <a:gd name="connsiteY6-182" fmla="*/ 3789752 h 3789752"/>
              <a:gd name="connsiteX7-183" fmla="*/ 239848 w 8730758"/>
              <a:gd name="connsiteY7-184" fmla="*/ 3789752 h 3789752"/>
              <a:gd name="connsiteX8-185" fmla="*/ 10270 w 8730758"/>
              <a:gd name="connsiteY8-186" fmla="*/ 3560174 h 3789752"/>
              <a:gd name="connsiteX9-187" fmla="*/ 645 w 8730758"/>
              <a:gd name="connsiteY9-188" fmla="*/ 1132219 h 3789752"/>
              <a:gd name="connsiteX10-189" fmla="*/ 10270 w 8730758"/>
              <a:gd name="connsiteY10-190" fmla="*/ 389645 h 3789752"/>
              <a:gd name="connsiteX0-191" fmla="*/ 66 w 8720554"/>
              <a:gd name="connsiteY0-192" fmla="*/ 389645 h 3789752"/>
              <a:gd name="connsiteX1-193" fmla="*/ 2454508 w 8720554"/>
              <a:gd name="connsiteY1-194" fmla="*/ 44564 h 3789752"/>
              <a:gd name="connsiteX2-195" fmla="*/ 5582719 w 8720554"/>
              <a:gd name="connsiteY2-196" fmla="*/ 323696 h 3789752"/>
              <a:gd name="connsiteX3-197" fmla="*/ 8490976 w 8720554"/>
              <a:gd name="connsiteY3-198" fmla="*/ 160067 h 3789752"/>
              <a:gd name="connsiteX4-199" fmla="*/ 8720554 w 8720554"/>
              <a:gd name="connsiteY4-200" fmla="*/ 389645 h 3789752"/>
              <a:gd name="connsiteX5-201" fmla="*/ 8720554 w 8720554"/>
              <a:gd name="connsiteY5-202" fmla="*/ 3560174 h 3789752"/>
              <a:gd name="connsiteX6-203" fmla="*/ 8490976 w 8720554"/>
              <a:gd name="connsiteY6-204" fmla="*/ 3789752 h 3789752"/>
              <a:gd name="connsiteX7-205" fmla="*/ 229644 w 8720554"/>
              <a:gd name="connsiteY7-206" fmla="*/ 3789752 h 3789752"/>
              <a:gd name="connsiteX8-207" fmla="*/ 66 w 8720554"/>
              <a:gd name="connsiteY8-208" fmla="*/ 3560174 h 3789752"/>
              <a:gd name="connsiteX9-209" fmla="*/ 115569 w 8720554"/>
              <a:gd name="connsiteY9-210" fmla="*/ 1151469 h 3789752"/>
              <a:gd name="connsiteX10-211" fmla="*/ 66 w 8720554"/>
              <a:gd name="connsiteY10-212" fmla="*/ 389645 h 3789752"/>
              <a:gd name="connsiteX0-213" fmla="*/ 698 w 8721186"/>
              <a:gd name="connsiteY0-214" fmla="*/ 345407 h 3745514"/>
              <a:gd name="connsiteX1-215" fmla="*/ 2455140 w 8721186"/>
              <a:gd name="connsiteY1-216" fmla="*/ 326 h 3745514"/>
              <a:gd name="connsiteX2-217" fmla="*/ 5583351 w 8721186"/>
              <a:gd name="connsiteY2-218" fmla="*/ 279458 h 3745514"/>
              <a:gd name="connsiteX3-219" fmla="*/ 8491608 w 8721186"/>
              <a:gd name="connsiteY3-220" fmla="*/ 115829 h 3745514"/>
              <a:gd name="connsiteX4-221" fmla="*/ 8721186 w 8721186"/>
              <a:gd name="connsiteY4-222" fmla="*/ 345407 h 3745514"/>
              <a:gd name="connsiteX5-223" fmla="*/ 8721186 w 8721186"/>
              <a:gd name="connsiteY5-224" fmla="*/ 3515936 h 3745514"/>
              <a:gd name="connsiteX6-225" fmla="*/ 8491608 w 8721186"/>
              <a:gd name="connsiteY6-226" fmla="*/ 3745514 h 3745514"/>
              <a:gd name="connsiteX7-227" fmla="*/ 230276 w 8721186"/>
              <a:gd name="connsiteY7-228" fmla="*/ 3745514 h 3745514"/>
              <a:gd name="connsiteX8-229" fmla="*/ 698 w 8721186"/>
              <a:gd name="connsiteY8-230" fmla="*/ 3515936 h 3745514"/>
              <a:gd name="connsiteX9-231" fmla="*/ 116201 w 8721186"/>
              <a:gd name="connsiteY9-232" fmla="*/ 1107231 h 3745514"/>
              <a:gd name="connsiteX10-233" fmla="*/ 698 w 8721186"/>
              <a:gd name="connsiteY10-234" fmla="*/ 345407 h 3745514"/>
              <a:gd name="connsiteX0-235" fmla="*/ 67448 w 8720559"/>
              <a:gd name="connsiteY0-236" fmla="*/ 268201 h 3745310"/>
              <a:gd name="connsiteX1-237" fmla="*/ 2454513 w 8720559"/>
              <a:gd name="connsiteY1-238" fmla="*/ 122 h 3745310"/>
              <a:gd name="connsiteX2-239" fmla="*/ 5582724 w 8720559"/>
              <a:gd name="connsiteY2-240" fmla="*/ 279254 h 3745310"/>
              <a:gd name="connsiteX3-241" fmla="*/ 8490981 w 8720559"/>
              <a:gd name="connsiteY3-242" fmla="*/ 115625 h 3745310"/>
              <a:gd name="connsiteX4-243" fmla="*/ 8720559 w 8720559"/>
              <a:gd name="connsiteY4-244" fmla="*/ 345203 h 3745310"/>
              <a:gd name="connsiteX5-245" fmla="*/ 8720559 w 8720559"/>
              <a:gd name="connsiteY5-246" fmla="*/ 3515732 h 3745310"/>
              <a:gd name="connsiteX6-247" fmla="*/ 8490981 w 8720559"/>
              <a:gd name="connsiteY6-248" fmla="*/ 3745310 h 3745310"/>
              <a:gd name="connsiteX7-249" fmla="*/ 229649 w 8720559"/>
              <a:gd name="connsiteY7-250" fmla="*/ 3745310 h 3745310"/>
              <a:gd name="connsiteX8-251" fmla="*/ 71 w 8720559"/>
              <a:gd name="connsiteY8-252" fmla="*/ 3515732 h 3745310"/>
              <a:gd name="connsiteX9-253" fmla="*/ 115574 w 8720559"/>
              <a:gd name="connsiteY9-254" fmla="*/ 1107027 h 3745310"/>
              <a:gd name="connsiteX10-255" fmla="*/ 67448 w 8720559"/>
              <a:gd name="connsiteY10-256" fmla="*/ 268201 h 3745310"/>
              <a:gd name="connsiteX0-257" fmla="*/ 67448 w 8720559"/>
              <a:gd name="connsiteY0-258" fmla="*/ 268201 h 3745310"/>
              <a:gd name="connsiteX1-259" fmla="*/ 2454513 w 8720559"/>
              <a:gd name="connsiteY1-260" fmla="*/ 122 h 3745310"/>
              <a:gd name="connsiteX2-261" fmla="*/ 5582724 w 8720559"/>
              <a:gd name="connsiteY2-262" fmla="*/ 279254 h 3745310"/>
              <a:gd name="connsiteX3-263" fmla="*/ 8490981 w 8720559"/>
              <a:gd name="connsiteY3-264" fmla="*/ 115625 h 3745310"/>
              <a:gd name="connsiteX4-265" fmla="*/ 8720559 w 8720559"/>
              <a:gd name="connsiteY4-266" fmla="*/ 345203 h 3745310"/>
              <a:gd name="connsiteX5-267" fmla="*/ 8720559 w 8720559"/>
              <a:gd name="connsiteY5-268" fmla="*/ 3515732 h 3745310"/>
              <a:gd name="connsiteX6-269" fmla="*/ 8490981 w 8720559"/>
              <a:gd name="connsiteY6-270" fmla="*/ 3745310 h 3745310"/>
              <a:gd name="connsiteX7-271" fmla="*/ 229649 w 8720559"/>
              <a:gd name="connsiteY7-272" fmla="*/ 3745310 h 3745310"/>
              <a:gd name="connsiteX8-273" fmla="*/ 71 w 8720559"/>
              <a:gd name="connsiteY8-274" fmla="*/ 3515732 h 3745310"/>
              <a:gd name="connsiteX9-275" fmla="*/ 115574 w 8720559"/>
              <a:gd name="connsiteY9-276" fmla="*/ 1107027 h 3745310"/>
              <a:gd name="connsiteX10-277" fmla="*/ 67448 w 8720559"/>
              <a:gd name="connsiteY10-278" fmla="*/ 268201 h 3745310"/>
              <a:gd name="connsiteX0-279" fmla="*/ 177533 w 8830644"/>
              <a:gd name="connsiteY0-280" fmla="*/ 268342 h 3745451"/>
              <a:gd name="connsiteX1-281" fmla="*/ 2564598 w 8830644"/>
              <a:gd name="connsiteY1-282" fmla="*/ 263 h 3745451"/>
              <a:gd name="connsiteX2-283" fmla="*/ 5692809 w 8830644"/>
              <a:gd name="connsiteY2-284" fmla="*/ 279395 h 3745451"/>
              <a:gd name="connsiteX3-285" fmla="*/ 8601066 w 8830644"/>
              <a:gd name="connsiteY3-286" fmla="*/ 115766 h 3745451"/>
              <a:gd name="connsiteX4-287" fmla="*/ 8830644 w 8830644"/>
              <a:gd name="connsiteY4-288" fmla="*/ 345344 h 3745451"/>
              <a:gd name="connsiteX5-289" fmla="*/ 8830644 w 8830644"/>
              <a:gd name="connsiteY5-290" fmla="*/ 3515873 h 3745451"/>
              <a:gd name="connsiteX6-291" fmla="*/ 8601066 w 8830644"/>
              <a:gd name="connsiteY6-292" fmla="*/ 3745451 h 3745451"/>
              <a:gd name="connsiteX7-293" fmla="*/ 339734 w 8830644"/>
              <a:gd name="connsiteY7-294" fmla="*/ 3745451 h 3745451"/>
              <a:gd name="connsiteX8-295" fmla="*/ 110156 w 8830644"/>
              <a:gd name="connsiteY8-296" fmla="*/ 3515873 h 3745451"/>
              <a:gd name="connsiteX9-297" fmla="*/ 167908 w 8830644"/>
              <a:gd name="connsiteY9-298" fmla="*/ 1617307 h 3745451"/>
              <a:gd name="connsiteX10-299" fmla="*/ 177533 w 8830644"/>
              <a:gd name="connsiteY10-300" fmla="*/ 268342 h 3745451"/>
              <a:gd name="connsiteX0-301" fmla="*/ 177533 w 8830644"/>
              <a:gd name="connsiteY0-302" fmla="*/ 268342 h 3745451"/>
              <a:gd name="connsiteX1-303" fmla="*/ 2564598 w 8830644"/>
              <a:gd name="connsiteY1-304" fmla="*/ 263 h 3745451"/>
              <a:gd name="connsiteX2-305" fmla="*/ 5692809 w 8830644"/>
              <a:gd name="connsiteY2-306" fmla="*/ 279395 h 3745451"/>
              <a:gd name="connsiteX3-307" fmla="*/ 8601066 w 8830644"/>
              <a:gd name="connsiteY3-308" fmla="*/ 115766 h 3745451"/>
              <a:gd name="connsiteX4-309" fmla="*/ 8830644 w 8830644"/>
              <a:gd name="connsiteY4-310" fmla="*/ 345344 h 3745451"/>
              <a:gd name="connsiteX5-311" fmla="*/ 8830644 w 8830644"/>
              <a:gd name="connsiteY5-312" fmla="*/ 3515873 h 3745451"/>
              <a:gd name="connsiteX6-313" fmla="*/ 8601066 w 8830644"/>
              <a:gd name="connsiteY6-314" fmla="*/ 3745451 h 3745451"/>
              <a:gd name="connsiteX7-315" fmla="*/ 110156 w 8830644"/>
              <a:gd name="connsiteY7-316" fmla="*/ 3515873 h 3745451"/>
              <a:gd name="connsiteX8-317" fmla="*/ 167908 w 8830644"/>
              <a:gd name="connsiteY8-318" fmla="*/ 1617307 h 3745451"/>
              <a:gd name="connsiteX9-319" fmla="*/ 177533 w 8830644"/>
              <a:gd name="connsiteY9-320" fmla="*/ 268342 h 3745451"/>
              <a:gd name="connsiteX0-321" fmla="*/ 177533 w 8830644"/>
              <a:gd name="connsiteY0-322" fmla="*/ 268342 h 3745451"/>
              <a:gd name="connsiteX1-323" fmla="*/ 2564598 w 8830644"/>
              <a:gd name="connsiteY1-324" fmla="*/ 263 h 3745451"/>
              <a:gd name="connsiteX2-325" fmla="*/ 5692809 w 8830644"/>
              <a:gd name="connsiteY2-326" fmla="*/ 279395 h 3745451"/>
              <a:gd name="connsiteX3-327" fmla="*/ 8601066 w 8830644"/>
              <a:gd name="connsiteY3-328" fmla="*/ 115766 h 3745451"/>
              <a:gd name="connsiteX4-329" fmla="*/ 8830644 w 8830644"/>
              <a:gd name="connsiteY4-330" fmla="*/ 345344 h 3745451"/>
              <a:gd name="connsiteX5-331" fmla="*/ 8830644 w 8830644"/>
              <a:gd name="connsiteY5-332" fmla="*/ 3515873 h 3745451"/>
              <a:gd name="connsiteX6-333" fmla="*/ 8601066 w 8830644"/>
              <a:gd name="connsiteY6-334" fmla="*/ 3745451 h 3745451"/>
              <a:gd name="connsiteX7-335" fmla="*/ 1727201 w 8830644"/>
              <a:gd name="connsiteY7-336" fmla="*/ 3532736 h 3745451"/>
              <a:gd name="connsiteX8-337" fmla="*/ 110156 w 8830644"/>
              <a:gd name="connsiteY8-338" fmla="*/ 3515873 h 3745451"/>
              <a:gd name="connsiteX9-339" fmla="*/ 167908 w 8830644"/>
              <a:gd name="connsiteY9-340" fmla="*/ 1617307 h 3745451"/>
              <a:gd name="connsiteX10-341" fmla="*/ 177533 w 8830644"/>
              <a:gd name="connsiteY10-342" fmla="*/ 268342 h 3745451"/>
              <a:gd name="connsiteX0-343" fmla="*/ 177533 w 8830644"/>
              <a:gd name="connsiteY0-344" fmla="*/ 268342 h 3840744"/>
              <a:gd name="connsiteX1-345" fmla="*/ 2564598 w 8830644"/>
              <a:gd name="connsiteY1-346" fmla="*/ 263 h 3840744"/>
              <a:gd name="connsiteX2-347" fmla="*/ 5692809 w 8830644"/>
              <a:gd name="connsiteY2-348" fmla="*/ 279395 h 3840744"/>
              <a:gd name="connsiteX3-349" fmla="*/ 8601066 w 8830644"/>
              <a:gd name="connsiteY3-350" fmla="*/ 115766 h 3840744"/>
              <a:gd name="connsiteX4-351" fmla="*/ 8830644 w 8830644"/>
              <a:gd name="connsiteY4-352" fmla="*/ 345344 h 3840744"/>
              <a:gd name="connsiteX5-353" fmla="*/ 8830644 w 8830644"/>
              <a:gd name="connsiteY5-354" fmla="*/ 3515873 h 3840744"/>
              <a:gd name="connsiteX6-355" fmla="*/ 8601066 w 8830644"/>
              <a:gd name="connsiteY6-356" fmla="*/ 3745451 h 3840744"/>
              <a:gd name="connsiteX7-357" fmla="*/ 1390316 w 8830644"/>
              <a:gd name="connsiteY7-358" fmla="*/ 3840744 h 3840744"/>
              <a:gd name="connsiteX8-359" fmla="*/ 110156 w 8830644"/>
              <a:gd name="connsiteY8-360" fmla="*/ 3515873 h 3840744"/>
              <a:gd name="connsiteX9-361" fmla="*/ 167908 w 8830644"/>
              <a:gd name="connsiteY9-362" fmla="*/ 1617307 h 3840744"/>
              <a:gd name="connsiteX10-363" fmla="*/ 177533 w 8830644"/>
              <a:gd name="connsiteY10-364" fmla="*/ 268342 h 3840744"/>
              <a:gd name="connsiteX0-365" fmla="*/ 177533 w 8830644"/>
              <a:gd name="connsiteY0-366" fmla="*/ 268342 h 3763742"/>
              <a:gd name="connsiteX1-367" fmla="*/ 2564598 w 8830644"/>
              <a:gd name="connsiteY1-368" fmla="*/ 263 h 3763742"/>
              <a:gd name="connsiteX2-369" fmla="*/ 5692809 w 8830644"/>
              <a:gd name="connsiteY2-370" fmla="*/ 279395 h 3763742"/>
              <a:gd name="connsiteX3-371" fmla="*/ 8601066 w 8830644"/>
              <a:gd name="connsiteY3-372" fmla="*/ 115766 h 3763742"/>
              <a:gd name="connsiteX4-373" fmla="*/ 8830644 w 8830644"/>
              <a:gd name="connsiteY4-374" fmla="*/ 345344 h 3763742"/>
              <a:gd name="connsiteX5-375" fmla="*/ 8830644 w 8830644"/>
              <a:gd name="connsiteY5-376" fmla="*/ 3515873 h 3763742"/>
              <a:gd name="connsiteX6-377" fmla="*/ 8601066 w 8830644"/>
              <a:gd name="connsiteY6-378" fmla="*/ 3745451 h 3763742"/>
              <a:gd name="connsiteX7-379" fmla="*/ 1188186 w 8830644"/>
              <a:gd name="connsiteY7-380" fmla="*/ 3763742 h 3763742"/>
              <a:gd name="connsiteX8-381" fmla="*/ 110156 w 8830644"/>
              <a:gd name="connsiteY8-382" fmla="*/ 3515873 h 3763742"/>
              <a:gd name="connsiteX9-383" fmla="*/ 167908 w 8830644"/>
              <a:gd name="connsiteY9-384" fmla="*/ 1617307 h 3763742"/>
              <a:gd name="connsiteX10-385" fmla="*/ 177533 w 8830644"/>
              <a:gd name="connsiteY10-386" fmla="*/ 268342 h 3763742"/>
              <a:gd name="connsiteX0-387" fmla="*/ 400076 w 9053187"/>
              <a:gd name="connsiteY0-388" fmla="*/ 268342 h 3782323"/>
              <a:gd name="connsiteX1-389" fmla="*/ 2787141 w 9053187"/>
              <a:gd name="connsiteY1-390" fmla="*/ 263 h 3782323"/>
              <a:gd name="connsiteX2-391" fmla="*/ 5915352 w 9053187"/>
              <a:gd name="connsiteY2-392" fmla="*/ 279395 h 3782323"/>
              <a:gd name="connsiteX3-393" fmla="*/ 8823609 w 9053187"/>
              <a:gd name="connsiteY3-394" fmla="*/ 115766 h 3782323"/>
              <a:gd name="connsiteX4-395" fmla="*/ 9053187 w 9053187"/>
              <a:gd name="connsiteY4-396" fmla="*/ 345344 h 3782323"/>
              <a:gd name="connsiteX5-397" fmla="*/ 9053187 w 9053187"/>
              <a:gd name="connsiteY5-398" fmla="*/ 3515873 h 3782323"/>
              <a:gd name="connsiteX6-399" fmla="*/ 8823609 w 9053187"/>
              <a:gd name="connsiteY6-400" fmla="*/ 3745451 h 3782323"/>
              <a:gd name="connsiteX7-401" fmla="*/ 1410729 w 9053187"/>
              <a:gd name="connsiteY7-402" fmla="*/ 3763742 h 3782323"/>
              <a:gd name="connsiteX8-403" fmla="*/ 332699 w 9053187"/>
              <a:gd name="connsiteY8-404" fmla="*/ 3515873 h 3782323"/>
              <a:gd name="connsiteX9-405" fmla="*/ 390451 w 9053187"/>
              <a:gd name="connsiteY9-406" fmla="*/ 1617307 h 3782323"/>
              <a:gd name="connsiteX10-407" fmla="*/ 400076 w 9053187"/>
              <a:gd name="connsiteY10-408" fmla="*/ 268342 h 3782323"/>
              <a:gd name="connsiteX0-409" fmla="*/ 177534 w 8830645"/>
              <a:gd name="connsiteY0-410" fmla="*/ 268342 h 3786549"/>
              <a:gd name="connsiteX1-411" fmla="*/ 2564599 w 8830645"/>
              <a:gd name="connsiteY1-412" fmla="*/ 263 h 3786549"/>
              <a:gd name="connsiteX2-413" fmla="*/ 5692810 w 8830645"/>
              <a:gd name="connsiteY2-414" fmla="*/ 279395 h 3786549"/>
              <a:gd name="connsiteX3-415" fmla="*/ 8601067 w 8830645"/>
              <a:gd name="connsiteY3-416" fmla="*/ 115766 h 3786549"/>
              <a:gd name="connsiteX4-417" fmla="*/ 8830645 w 8830645"/>
              <a:gd name="connsiteY4-418" fmla="*/ 345344 h 3786549"/>
              <a:gd name="connsiteX5-419" fmla="*/ 8830645 w 8830645"/>
              <a:gd name="connsiteY5-420" fmla="*/ 3515873 h 3786549"/>
              <a:gd name="connsiteX6-421" fmla="*/ 8601067 w 8830645"/>
              <a:gd name="connsiteY6-422" fmla="*/ 3745451 h 3786549"/>
              <a:gd name="connsiteX7-423" fmla="*/ 1188187 w 8830645"/>
              <a:gd name="connsiteY7-424" fmla="*/ 3763742 h 3786549"/>
              <a:gd name="connsiteX8-425" fmla="*/ 110157 w 8830645"/>
              <a:gd name="connsiteY8-426" fmla="*/ 3515873 h 3786549"/>
              <a:gd name="connsiteX9-427" fmla="*/ 167909 w 8830645"/>
              <a:gd name="connsiteY9-428" fmla="*/ 1617307 h 3786549"/>
              <a:gd name="connsiteX10-429" fmla="*/ 177534 w 8830645"/>
              <a:gd name="connsiteY10-430" fmla="*/ 268342 h 3786549"/>
              <a:gd name="connsiteX0-431" fmla="*/ 177534 w 8830645"/>
              <a:gd name="connsiteY0-432" fmla="*/ 268342 h 3745451"/>
              <a:gd name="connsiteX1-433" fmla="*/ 2564599 w 8830645"/>
              <a:gd name="connsiteY1-434" fmla="*/ 263 h 3745451"/>
              <a:gd name="connsiteX2-435" fmla="*/ 5692810 w 8830645"/>
              <a:gd name="connsiteY2-436" fmla="*/ 279395 h 3745451"/>
              <a:gd name="connsiteX3-437" fmla="*/ 8601067 w 8830645"/>
              <a:gd name="connsiteY3-438" fmla="*/ 115766 h 3745451"/>
              <a:gd name="connsiteX4-439" fmla="*/ 8830645 w 8830645"/>
              <a:gd name="connsiteY4-440" fmla="*/ 345344 h 3745451"/>
              <a:gd name="connsiteX5-441" fmla="*/ 8830645 w 8830645"/>
              <a:gd name="connsiteY5-442" fmla="*/ 3515873 h 3745451"/>
              <a:gd name="connsiteX6-443" fmla="*/ 8601067 w 8830645"/>
              <a:gd name="connsiteY6-444" fmla="*/ 3745451 h 3745451"/>
              <a:gd name="connsiteX7-445" fmla="*/ 1322941 w 8830645"/>
              <a:gd name="connsiteY7-446" fmla="*/ 3600113 h 3745451"/>
              <a:gd name="connsiteX8-447" fmla="*/ 110157 w 8830645"/>
              <a:gd name="connsiteY8-448" fmla="*/ 3515873 h 3745451"/>
              <a:gd name="connsiteX9-449" fmla="*/ 167909 w 8830645"/>
              <a:gd name="connsiteY9-450" fmla="*/ 1617307 h 3745451"/>
              <a:gd name="connsiteX10-451" fmla="*/ 177534 w 8830645"/>
              <a:gd name="connsiteY10-452" fmla="*/ 268342 h 3745451"/>
              <a:gd name="connsiteX0-453" fmla="*/ 177534 w 8830645"/>
              <a:gd name="connsiteY0-454" fmla="*/ 268342 h 3745451"/>
              <a:gd name="connsiteX1-455" fmla="*/ 2564599 w 8830645"/>
              <a:gd name="connsiteY1-456" fmla="*/ 263 h 3745451"/>
              <a:gd name="connsiteX2-457" fmla="*/ 5692810 w 8830645"/>
              <a:gd name="connsiteY2-458" fmla="*/ 279395 h 3745451"/>
              <a:gd name="connsiteX3-459" fmla="*/ 8601067 w 8830645"/>
              <a:gd name="connsiteY3-460" fmla="*/ 115766 h 3745451"/>
              <a:gd name="connsiteX4-461" fmla="*/ 8830645 w 8830645"/>
              <a:gd name="connsiteY4-462" fmla="*/ 345344 h 3745451"/>
              <a:gd name="connsiteX5-463" fmla="*/ 8830645 w 8830645"/>
              <a:gd name="connsiteY5-464" fmla="*/ 3515873 h 3745451"/>
              <a:gd name="connsiteX6-465" fmla="*/ 8601067 w 8830645"/>
              <a:gd name="connsiteY6-466" fmla="*/ 3745451 h 3745451"/>
              <a:gd name="connsiteX7-467" fmla="*/ 5182673 w 8830645"/>
              <a:gd name="connsiteY7-468" fmla="*/ 3686739 h 3745451"/>
              <a:gd name="connsiteX8-469" fmla="*/ 1322941 w 8830645"/>
              <a:gd name="connsiteY8-470" fmla="*/ 3600113 h 3745451"/>
              <a:gd name="connsiteX9-471" fmla="*/ 110157 w 8830645"/>
              <a:gd name="connsiteY9-472" fmla="*/ 3515873 h 3745451"/>
              <a:gd name="connsiteX10-473" fmla="*/ 167909 w 8830645"/>
              <a:gd name="connsiteY10-474" fmla="*/ 1617307 h 3745451"/>
              <a:gd name="connsiteX11" fmla="*/ 177534 w 8830645"/>
              <a:gd name="connsiteY11" fmla="*/ 268342 h 3745451"/>
              <a:gd name="connsiteX0-475" fmla="*/ 177534 w 8830645"/>
              <a:gd name="connsiteY0-476" fmla="*/ 268342 h 3763741"/>
              <a:gd name="connsiteX1-477" fmla="*/ 2564599 w 8830645"/>
              <a:gd name="connsiteY1-478" fmla="*/ 263 h 3763741"/>
              <a:gd name="connsiteX2-479" fmla="*/ 5692810 w 8830645"/>
              <a:gd name="connsiteY2-480" fmla="*/ 279395 h 3763741"/>
              <a:gd name="connsiteX3-481" fmla="*/ 8601067 w 8830645"/>
              <a:gd name="connsiteY3-482" fmla="*/ 115766 h 3763741"/>
              <a:gd name="connsiteX4-483" fmla="*/ 8830645 w 8830645"/>
              <a:gd name="connsiteY4-484" fmla="*/ 345344 h 3763741"/>
              <a:gd name="connsiteX5-485" fmla="*/ 8830645 w 8830645"/>
              <a:gd name="connsiteY5-486" fmla="*/ 3515873 h 3763741"/>
              <a:gd name="connsiteX6-487" fmla="*/ 8601067 w 8830645"/>
              <a:gd name="connsiteY6-488" fmla="*/ 3745451 h 3763741"/>
              <a:gd name="connsiteX7-489" fmla="*/ 5163422 w 8830645"/>
              <a:gd name="connsiteY7-490" fmla="*/ 3763741 h 3763741"/>
              <a:gd name="connsiteX8-491" fmla="*/ 1322941 w 8830645"/>
              <a:gd name="connsiteY8-492" fmla="*/ 3600113 h 3763741"/>
              <a:gd name="connsiteX9-493" fmla="*/ 110157 w 8830645"/>
              <a:gd name="connsiteY9-494" fmla="*/ 3515873 h 3763741"/>
              <a:gd name="connsiteX10-495" fmla="*/ 167909 w 8830645"/>
              <a:gd name="connsiteY10-496" fmla="*/ 1617307 h 3763741"/>
              <a:gd name="connsiteX11-497" fmla="*/ 177534 w 8830645"/>
              <a:gd name="connsiteY11-498" fmla="*/ 268342 h 3763741"/>
              <a:gd name="connsiteX0-499" fmla="*/ 177534 w 8830645"/>
              <a:gd name="connsiteY0-500" fmla="*/ 268342 h 3763950"/>
              <a:gd name="connsiteX1-501" fmla="*/ 2564599 w 8830645"/>
              <a:gd name="connsiteY1-502" fmla="*/ 263 h 3763950"/>
              <a:gd name="connsiteX2-503" fmla="*/ 5692810 w 8830645"/>
              <a:gd name="connsiteY2-504" fmla="*/ 279395 h 3763950"/>
              <a:gd name="connsiteX3-505" fmla="*/ 8601067 w 8830645"/>
              <a:gd name="connsiteY3-506" fmla="*/ 115766 h 3763950"/>
              <a:gd name="connsiteX4-507" fmla="*/ 8830645 w 8830645"/>
              <a:gd name="connsiteY4-508" fmla="*/ 345344 h 3763950"/>
              <a:gd name="connsiteX5-509" fmla="*/ 8830645 w 8830645"/>
              <a:gd name="connsiteY5-510" fmla="*/ 3515873 h 3763950"/>
              <a:gd name="connsiteX6-511" fmla="*/ 8601067 w 8830645"/>
              <a:gd name="connsiteY6-512" fmla="*/ 3745451 h 3763950"/>
              <a:gd name="connsiteX7-513" fmla="*/ 5163422 w 8830645"/>
              <a:gd name="connsiteY7-514" fmla="*/ 3763741 h 3763950"/>
              <a:gd name="connsiteX8-515" fmla="*/ 1322941 w 8830645"/>
              <a:gd name="connsiteY8-516" fmla="*/ 3600113 h 3763950"/>
              <a:gd name="connsiteX9-517" fmla="*/ 110157 w 8830645"/>
              <a:gd name="connsiteY9-518" fmla="*/ 3515873 h 3763950"/>
              <a:gd name="connsiteX10-519" fmla="*/ 167909 w 8830645"/>
              <a:gd name="connsiteY10-520" fmla="*/ 1617307 h 3763950"/>
              <a:gd name="connsiteX11-521" fmla="*/ 177534 w 8830645"/>
              <a:gd name="connsiteY11-522" fmla="*/ 268342 h 3763950"/>
              <a:gd name="connsiteX0-523" fmla="*/ 177534 w 8830645"/>
              <a:gd name="connsiteY0-524" fmla="*/ 268342 h 3849430"/>
              <a:gd name="connsiteX1-525" fmla="*/ 2564599 w 8830645"/>
              <a:gd name="connsiteY1-526" fmla="*/ 263 h 3849430"/>
              <a:gd name="connsiteX2-527" fmla="*/ 5692810 w 8830645"/>
              <a:gd name="connsiteY2-528" fmla="*/ 279395 h 3849430"/>
              <a:gd name="connsiteX3-529" fmla="*/ 8601067 w 8830645"/>
              <a:gd name="connsiteY3-530" fmla="*/ 115766 h 3849430"/>
              <a:gd name="connsiteX4-531" fmla="*/ 8830645 w 8830645"/>
              <a:gd name="connsiteY4-532" fmla="*/ 345344 h 3849430"/>
              <a:gd name="connsiteX5-533" fmla="*/ 8830645 w 8830645"/>
              <a:gd name="connsiteY5-534" fmla="*/ 3515873 h 3849430"/>
              <a:gd name="connsiteX6-535" fmla="*/ 5163422 w 8830645"/>
              <a:gd name="connsiteY6-536" fmla="*/ 3763741 h 3849430"/>
              <a:gd name="connsiteX7-537" fmla="*/ 1322941 w 8830645"/>
              <a:gd name="connsiteY7-538" fmla="*/ 3600113 h 3849430"/>
              <a:gd name="connsiteX8-539" fmla="*/ 110157 w 8830645"/>
              <a:gd name="connsiteY8-540" fmla="*/ 3515873 h 3849430"/>
              <a:gd name="connsiteX9-541" fmla="*/ 167909 w 8830645"/>
              <a:gd name="connsiteY9-542" fmla="*/ 1617307 h 3849430"/>
              <a:gd name="connsiteX10-543" fmla="*/ 177534 w 8830645"/>
              <a:gd name="connsiteY10-544" fmla="*/ 268342 h 3849430"/>
              <a:gd name="connsiteX0-545" fmla="*/ 177534 w 8830645"/>
              <a:gd name="connsiteY0-546" fmla="*/ 268342 h 3775505"/>
              <a:gd name="connsiteX1-547" fmla="*/ 2564599 w 8830645"/>
              <a:gd name="connsiteY1-548" fmla="*/ 263 h 3775505"/>
              <a:gd name="connsiteX2-549" fmla="*/ 5692810 w 8830645"/>
              <a:gd name="connsiteY2-550" fmla="*/ 279395 h 3775505"/>
              <a:gd name="connsiteX3-551" fmla="*/ 8601067 w 8830645"/>
              <a:gd name="connsiteY3-552" fmla="*/ 115766 h 3775505"/>
              <a:gd name="connsiteX4-553" fmla="*/ 8830645 w 8830645"/>
              <a:gd name="connsiteY4-554" fmla="*/ 345344 h 3775505"/>
              <a:gd name="connsiteX5-555" fmla="*/ 8830645 w 8830645"/>
              <a:gd name="connsiteY5-556" fmla="*/ 3515873 h 3775505"/>
              <a:gd name="connsiteX6-557" fmla="*/ 5163422 w 8830645"/>
              <a:gd name="connsiteY6-558" fmla="*/ 3551986 h 3775505"/>
              <a:gd name="connsiteX7-559" fmla="*/ 1322941 w 8830645"/>
              <a:gd name="connsiteY7-560" fmla="*/ 3600113 h 3775505"/>
              <a:gd name="connsiteX8-561" fmla="*/ 110157 w 8830645"/>
              <a:gd name="connsiteY8-562" fmla="*/ 3515873 h 3775505"/>
              <a:gd name="connsiteX9-563" fmla="*/ 167909 w 8830645"/>
              <a:gd name="connsiteY9-564" fmla="*/ 1617307 h 3775505"/>
              <a:gd name="connsiteX10-565" fmla="*/ 177534 w 8830645"/>
              <a:gd name="connsiteY10-566" fmla="*/ 268342 h 3775505"/>
              <a:gd name="connsiteX0-567" fmla="*/ 177534 w 8830645"/>
              <a:gd name="connsiteY0-568" fmla="*/ 268342 h 3779276"/>
              <a:gd name="connsiteX1-569" fmla="*/ 2564599 w 8830645"/>
              <a:gd name="connsiteY1-570" fmla="*/ 263 h 3779276"/>
              <a:gd name="connsiteX2-571" fmla="*/ 5692810 w 8830645"/>
              <a:gd name="connsiteY2-572" fmla="*/ 279395 h 3779276"/>
              <a:gd name="connsiteX3-573" fmla="*/ 8601067 w 8830645"/>
              <a:gd name="connsiteY3-574" fmla="*/ 115766 h 3779276"/>
              <a:gd name="connsiteX4-575" fmla="*/ 8830645 w 8830645"/>
              <a:gd name="connsiteY4-576" fmla="*/ 345344 h 3779276"/>
              <a:gd name="connsiteX5-577" fmla="*/ 8830645 w 8830645"/>
              <a:gd name="connsiteY5-578" fmla="*/ 3515873 h 3779276"/>
              <a:gd name="connsiteX6-579" fmla="*/ 5163422 w 8830645"/>
              <a:gd name="connsiteY6-580" fmla="*/ 3551986 h 3779276"/>
              <a:gd name="connsiteX7-581" fmla="*/ 1380692 w 8830645"/>
              <a:gd name="connsiteY7-582" fmla="*/ 3503860 h 3779276"/>
              <a:gd name="connsiteX8-583" fmla="*/ 110157 w 8830645"/>
              <a:gd name="connsiteY8-584" fmla="*/ 3515873 h 3779276"/>
              <a:gd name="connsiteX9-585" fmla="*/ 167909 w 8830645"/>
              <a:gd name="connsiteY9-586" fmla="*/ 1617307 h 3779276"/>
              <a:gd name="connsiteX10-587" fmla="*/ 177534 w 8830645"/>
              <a:gd name="connsiteY10-588" fmla="*/ 268342 h 3779276"/>
              <a:gd name="connsiteX0-589" fmla="*/ 180062 w 8833173"/>
              <a:gd name="connsiteY0-590" fmla="*/ 268342 h 3779276"/>
              <a:gd name="connsiteX1-591" fmla="*/ 2567127 w 8833173"/>
              <a:gd name="connsiteY1-592" fmla="*/ 263 h 3779276"/>
              <a:gd name="connsiteX2-593" fmla="*/ 5695338 w 8833173"/>
              <a:gd name="connsiteY2-594" fmla="*/ 279395 h 3779276"/>
              <a:gd name="connsiteX3-595" fmla="*/ 8603595 w 8833173"/>
              <a:gd name="connsiteY3-596" fmla="*/ 115766 h 3779276"/>
              <a:gd name="connsiteX4-597" fmla="*/ 8833173 w 8833173"/>
              <a:gd name="connsiteY4-598" fmla="*/ 345344 h 3779276"/>
              <a:gd name="connsiteX5-599" fmla="*/ 8833173 w 8833173"/>
              <a:gd name="connsiteY5-600" fmla="*/ 3515873 h 3779276"/>
              <a:gd name="connsiteX6-601" fmla="*/ 5165950 w 8833173"/>
              <a:gd name="connsiteY6-602" fmla="*/ 3551986 h 3779276"/>
              <a:gd name="connsiteX7-603" fmla="*/ 1383220 w 8833173"/>
              <a:gd name="connsiteY7-604" fmla="*/ 3503860 h 3779276"/>
              <a:gd name="connsiteX8-605" fmla="*/ 180062 w 8833173"/>
              <a:gd name="connsiteY8-606" fmla="*/ 3400370 h 3779276"/>
              <a:gd name="connsiteX9-607" fmla="*/ 170437 w 8833173"/>
              <a:gd name="connsiteY9-608" fmla="*/ 1617307 h 3779276"/>
              <a:gd name="connsiteX10-609" fmla="*/ 180062 w 8833173"/>
              <a:gd name="connsiteY10-610" fmla="*/ 268342 h 37792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59" y="connsiteY10-60"/>
              </a:cxn>
            </a:cxnLst>
            <a:rect l="l" t="t" r="r" b="b"/>
            <a:pathLst>
              <a:path w="8833173" h="3779276">
                <a:moveTo>
                  <a:pt x="180062" y="268342"/>
                </a:moveTo>
                <a:cubicBezTo>
                  <a:pt x="579510" y="-1165"/>
                  <a:pt x="1647914" y="-1579"/>
                  <a:pt x="2567127" y="263"/>
                </a:cubicBezTo>
                <a:cubicBezTo>
                  <a:pt x="3486340" y="2105"/>
                  <a:pt x="4689260" y="260145"/>
                  <a:pt x="5695338" y="279395"/>
                </a:cubicBezTo>
                <a:cubicBezTo>
                  <a:pt x="6701416" y="298645"/>
                  <a:pt x="8080623" y="104775"/>
                  <a:pt x="8603595" y="115766"/>
                </a:cubicBezTo>
                <a:cubicBezTo>
                  <a:pt x="8730387" y="115766"/>
                  <a:pt x="8833173" y="218552"/>
                  <a:pt x="8833173" y="345344"/>
                </a:cubicBezTo>
                <a:lnTo>
                  <a:pt x="8833173" y="3515873"/>
                </a:lnTo>
                <a:cubicBezTo>
                  <a:pt x="8221969" y="4085606"/>
                  <a:pt x="6407609" y="3553988"/>
                  <a:pt x="5165950" y="3551986"/>
                </a:cubicBezTo>
                <a:cubicBezTo>
                  <a:pt x="3924291" y="3549984"/>
                  <a:pt x="2214201" y="3529129"/>
                  <a:pt x="1383220" y="3503860"/>
                </a:cubicBezTo>
                <a:cubicBezTo>
                  <a:pt x="552239" y="3478591"/>
                  <a:pt x="350108" y="3758109"/>
                  <a:pt x="180062" y="3400370"/>
                </a:cubicBezTo>
                <a:cubicBezTo>
                  <a:pt x="176854" y="2591052"/>
                  <a:pt x="170437" y="2139312"/>
                  <a:pt x="170437" y="1617307"/>
                </a:cubicBezTo>
                <a:cubicBezTo>
                  <a:pt x="170437" y="1095302"/>
                  <a:pt x="-219386" y="537849"/>
                  <a:pt x="180062" y="268342"/>
                </a:cubicBezTo>
                <a:close/>
              </a:path>
            </a:pathLst>
          </a:custGeom>
          <a:solidFill>
            <a:srgbClr val="51C8BF"/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5771" y="4849480"/>
            <a:ext cx="1108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dirty="0">
                <a:solidFill>
                  <a:srgbClr val="FF0066"/>
                </a:solidFill>
                <a:latin typeface="#9Slide03 AmpleSoft Bold" panose="02000000000000000000" pitchFamily="2" charset="0"/>
              </a:rPr>
              <a:t>Bỡ ngỡ, bẽn lẽn, nhã nhặn, gỡ gạc,...</a:t>
            </a:r>
            <a:endParaRPr lang="en-US" sz="5400" dirty="0">
              <a:solidFill>
                <a:srgbClr val="FF0066"/>
              </a:solidFill>
              <a:latin typeface="#9Slide03 AmpleSoft Bol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838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2" grpId="0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图片 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1572419">
            <a:off x="288926" y="212725"/>
            <a:ext cx="1027113" cy="126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图片 7">
            <a:extLst>
              <a:ext uri="{FF2B5EF4-FFF2-40B4-BE49-F238E27FC236}">
                <a16:creationId xmlns:a16="http://schemas.microsoft.com/office/drawing/2014/main" id="{6FC7D422-EBF6-4C17-9819-7C23813DD8A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5" t="19690" r="8549" b="16377"/>
          <a:stretch/>
        </p:blipFill>
        <p:spPr>
          <a:xfrm>
            <a:off x="150768" y="1558664"/>
            <a:ext cx="11099617" cy="4882958"/>
          </a:xfrm>
          <a:prstGeom prst="rect">
            <a:avLst/>
          </a:prstGeom>
        </p:spPr>
      </p:pic>
      <p:sp>
        <p:nvSpPr>
          <p:cNvPr id="6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2414481" y="543916"/>
            <a:ext cx="8135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en-US" altLang="zh-CN" sz="4000" b="1" kern="1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Chọn</a:t>
            </a:r>
            <a:r>
              <a:rPr lang="en-US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các tiếng cho trong ngoặc đơn để hoàn chỉnh đoạn văn.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5573CE-904B-4AA3-8ABF-D049CBCF6038}"/>
              </a:ext>
            </a:extLst>
          </p:cNvPr>
          <p:cNvSpPr txBox="1"/>
          <p:nvPr/>
        </p:nvSpPr>
        <p:spPr>
          <a:xfrm>
            <a:off x="1911500" y="3163942"/>
            <a:ext cx="80244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dirty="0">
                <a:latin typeface="#9Slide03 AmpleSoft" panose="02000000000000000000" pitchFamily="2" charset="0"/>
              </a:rPr>
              <a:t>(Lúi/ Núi) băng trôi (lớn/ nớn) nhất trôi khỏi (Lam/ Nam)Cực vào (lăm/ năm) 1956. Nó chiếm một vùng rộng 31 000 ki-lô-mét vuông. Núi băng (lày/ này) lớn bằng nước Bỉ.</a:t>
            </a:r>
          </a:p>
          <a:p>
            <a:pPr lvl="7" algn="just"/>
            <a:r>
              <a:rPr lang="vi-VN" sz="3200" i="1" dirty="0">
                <a:latin typeface="#9Slide03 AmpleSoft" panose="02000000000000000000" pitchFamily="2" charset="0"/>
              </a:rPr>
              <a:t>Theo TRẦN HOÀNG 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5573CE-904B-4AA3-8ABF-D049CBCF6038}"/>
              </a:ext>
            </a:extLst>
          </p:cNvPr>
          <p:cNvSpPr txBox="1"/>
          <p:nvPr/>
        </p:nvSpPr>
        <p:spPr>
          <a:xfrm>
            <a:off x="4355343" y="2337308"/>
            <a:ext cx="3136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chemeClr val="accent2">
                    <a:lumMod val="75000"/>
                  </a:schemeClr>
                </a:solidFill>
                <a:latin typeface="#9Slide03 AmpleSoft" panose="02000000000000000000" pitchFamily="2" charset="0"/>
              </a:rPr>
              <a:t>Băng trôi</a:t>
            </a:r>
            <a:endParaRPr lang="vi-VN" sz="4800" b="1" i="1" dirty="0">
              <a:solidFill>
                <a:schemeClr val="accent2">
                  <a:lumMod val="75000"/>
                </a:schemeClr>
              </a:solidFill>
              <a:latin typeface="#9Slide03 AmpleSoft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49336" y="3233057"/>
            <a:ext cx="669471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88982" y="3215856"/>
            <a:ext cx="669471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340783" y="3743044"/>
            <a:ext cx="779154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02516" y="3713616"/>
            <a:ext cx="779154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00576" y="4723641"/>
            <a:ext cx="779154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45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2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图片 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1572419">
            <a:off x="288926" y="212725"/>
            <a:ext cx="1027113" cy="126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图片 7">
            <a:extLst>
              <a:ext uri="{FF2B5EF4-FFF2-40B4-BE49-F238E27FC236}">
                <a16:creationId xmlns:a16="http://schemas.microsoft.com/office/drawing/2014/main" id="{6FC7D422-EBF6-4C17-9819-7C23813DD8A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5" t="19690" r="8549" b="16377"/>
          <a:stretch/>
        </p:blipFill>
        <p:spPr>
          <a:xfrm>
            <a:off x="150768" y="1558664"/>
            <a:ext cx="11099617" cy="4882958"/>
          </a:xfrm>
          <a:prstGeom prst="rect">
            <a:avLst/>
          </a:prstGeom>
        </p:spPr>
      </p:pic>
      <p:sp>
        <p:nvSpPr>
          <p:cNvPr id="6" name="文本框 4">
            <a:extLst>
              <a:ext uri="{FF2B5EF4-FFF2-40B4-BE49-F238E27FC236}">
                <a16:creationId xmlns:a16="http://schemas.microsoft.com/office/drawing/2014/main" id="{58AF8896-7C2B-4047-89BB-89701538CB36}"/>
              </a:ext>
            </a:extLst>
          </p:cNvPr>
          <p:cNvSpPr txBox="1"/>
          <p:nvPr/>
        </p:nvSpPr>
        <p:spPr>
          <a:xfrm>
            <a:off x="2414481" y="543916"/>
            <a:ext cx="8135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ClrTx/>
              <a:buFontTx/>
              <a:buNone/>
            </a:pPr>
            <a:r>
              <a:rPr lang="en-US" altLang="zh-CN" sz="4000" b="1" kern="1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Chọn</a:t>
            </a:r>
            <a:r>
              <a:rPr lang="en-US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vi-VN" altLang="zh-CN" sz="4000" b="1" kern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南构日漫风" panose="03000509000000000000" pitchFamily="65" charset="-122"/>
                <a:cs typeface="Times New Roman" panose="02020603050405020304" pitchFamily="18" charset="0"/>
              </a:rPr>
              <a:t>các tiếng cho trong ngoặc đơn để hoàn chỉnh đoạn văn.</a:t>
            </a:r>
            <a:endParaRPr lang="en-US" altLang="zh-CN" sz="4000" b="1" kern="1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南构日漫风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5573CE-904B-4AA3-8ABF-D049CBCF6038}"/>
              </a:ext>
            </a:extLst>
          </p:cNvPr>
          <p:cNvSpPr txBox="1"/>
          <p:nvPr/>
        </p:nvSpPr>
        <p:spPr>
          <a:xfrm>
            <a:off x="1911500" y="3163942"/>
            <a:ext cx="8024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dirty="0">
                <a:latin typeface="#9Slide03 AmpleSoft" panose="02000000000000000000" pitchFamily="2" charset="0"/>
              </a:rPr>
              <a:t>(Ở / Ỡ) nước Nga có một sa mạc màu đen. Đá trên sa mạc này (củng/ cũng) màu đen. Khi bước vào sa mạc, người ta có (cảm/ cãm) giác biến thành màu đen và (cả/ cã) thế giới đều màu đen.</a:t>
            </a:r>
          </a:p>
          <a:p>
            <a:pPr algn="just"/>
            <a:r>
              <a:rPr lang="vi-VN" sz="3200" i="1" dirty="0">
                <a:latin typeface="#9Slide03 AmpleSoft" panose="02000000000000000000" pitchFamily="2" charset="0"/>
              </a:rPr>
              <a:t>				Theo TRẦN HOÀNG 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5573CE-904B-4AA3-8ABF-D049CBCF6038}"/>
              </a:ext>
            </a:extLst>
          </p:cNvPr>
          <p:cNvSpPr txBox="1"/>
          <p:nvPr/>
        </p:nvSpPr>
        <p:spPr>
          <a:xfrm>
            <a:off x="4355342" y="2337308"/>
            <a:ext cx="4007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chemeClr val="accent2">
                    <a:lumMod val="75000"/>
                  </a:schemeClr>
                </a:solidFill>
                <a:latin typeface="#9Slide03 AmpleSoft" panose="02000000000000000000" pitchFamily="2" charset="0"/>
              </a:rPr>
              <a:t>Sa mạc đen</a:t>
            </a:r>
            <a:endParaRPr lang="vi-VN" sz="4800" b="1" i="1" dirty="0">
              <a:solidFill>
                <a:schemeClr val="accent2">
                  <a:lumMod val="75000"/>
                </a:schemeClr>
              </a:solidFill>
              <a:latin typeface="#9Slide03 AmpleSoft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0473" y="3154704"/>
            <a:ext cx="274008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33045" y="3722854"/>
            <a:ext cx="669471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55237" y="4183053"/>
            <a:ext cx="779154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06603" y="4676090"/>
            <a:ext cx="361177" cy="440872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936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2" grpId="0" animBg="1"/>
      <p:bldP spid="11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图片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780626">
            <a:off x="9654229" y="4783661"/>
            <a:ext cx="1553607" cy="151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图片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139" y="611188"/>
            <a:ext cx="234632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文本框 22"/>
          <p:cNvSpPr txBox="1">
            <a:spLocks noChangeArrowheads="1"/>
          </p:cNvSpPr>
          <p:nvPr/>
        </p:nvSpPr>
        <p:spPr bwMode="auto">
          <a:xfrm>
            <a:off x="3489028" y="3618593"/>
            <a:ext cx="577721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lang="zh-CN" altLang="en-US" sz="6000" b="1" dirty="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.黑体-韩语"/>
              <a:sym typeface="楷体" panose="02010609060101010101" pitchFamily="49" charset="-122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56F261C-DBB8-4983-9507-B6D1B794C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63722" y="801384"/>
            <a:ext cx="7715251" cy="51435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AA11FE1-590E-4E30-BF5E-F943A08AE938}"/>
              </a:ext>
            </a:extLst>
          </p:cNvPr>
          <p:cNvSpPr/>
          <p:nvPr/>
        </p:nvSpPr>
        <p:spPr>
          <a:xfrm>
            <a:off x="2755767" y="2112550"/>
            <a:ext cx="709207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kern="1200" dirty="0" err="1">
                <a:ln w="0">
                  <a:solidFill>
                    <a:srgbClr val="FFFF00"/>
                  </a:solidFill>
                </a:ln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UTM Showcard" panose="02040603050506020204" pitchFamily="18" charset="0"/>
              </a:rPr>
              <a:t>Tạm</a:t>
            </a:r>
            <a:r>
              <a:rPr lang="en-US" sz="9600" kern="1200" dirty="0">
                <a:ln w="0">
                  <a:solidFill>
                    <a:srgbClr val="FFFF00"/>
                  </a:solidFill>
                </a:ln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UTM Showcard" panose="02040603050506020204" pitchFamily="18" charset="0"/>
              </a:rPr>
              <a:t> </a:t>
            </a:r>
            <a:r>
              <a:rPr lang="en-US" sz="9600" kern="1200" dirty="0" err="1">
                <a:ln w="0">
                  <a:solidFill>
                    <a:srgbClr val="FFFF00"/>
                  </a:solidFill>
                </a:ln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UTM Showcard" panose="02040603050506020204" pitchFamily="18" charset="0"/>
              </a:rPr>
              <a:t>biệt</a:t>
            </a:r>
            <a:r>
              <a:rPr kumimoji="0" lang="en-US" sz="9600" b="0" i="0" u="none" strike="noStrike" kern="1200" cap="none" spc="0" normalizeH="0" noProof="0" dirty="0">
                <a:ln w="0">
                  <a:solidFill>
                    <a:srgbClr val="FFFF00"/>
                  </a:solidFill>
                </a:ln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uLnTx/>
                <a:uFillTx/>
                <a:latin typeface="UTM Showcard" panose="02040603050506020204" pitchFamily="18" charset="0"/>
                <a:cs typeface="Arial"/>
                <a:sym typeface="Arial"/>
              </a:rPr>
              <a:t>! </a:t>
            </a:r>
            <a:endParaRPr kumimoji="0" lang="en-US" sz="9600" b="0" i="0" u="none" strike="noStrike" kern="1200" cap="none" spc="0" normalizeH="0" baseline="0" noProof="0" dirty="0">
              <a:ln w="0">
                <a:solidFill>
                  <a:srgbClr val="FFFF00"/>
                </a:solidFill>
              </a:ln>
              <a:solidFill>
                <a:srgbClr val="002060"/>
              </a:solidFill>
              <a:effectLst>
                <a:glow rad="228600">
                  <a:srgbClr val="FFFFFF">
                    <a:alpha val="40000"/>
                  </a:srgbClr>
                </a:glow>
              </a:effectLst>
              <a:uLnTx/>
              <a:uFillTx/>
              <a:latin typeface="UTM Showcard" panose="0204060305050602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8279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906093">
            <a:off x="390531" y="225425"/>
            <a:ext cx="10033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图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3501" y="1239187"/>
            <a:ext cx="3775075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4520829" y="800935"/>
            <a:ext cx="2874464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67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https://www.ypppt.com/</a:t>
            </a:r>
            <a:endParaRPr kumimoji="0" lang="zh-CN" altLang="en-US" sz="1867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  <p:sp>
        <p:nvSpPr>
          <p:cNvPr id="8" name="文本框 5">
            <a:extLst>
              <a:ext uri="{FF2B5EF4-FFF2-40B4-BE49-F238E27FC236}">
                <a16:creationId xmlns:a16="http://schemas.microsoft.com/office/drawing/2014/main" id="{A35100A8-3B5A-4C61-B884-CBBAD8E414BD}"/>
              </a:ext>
            </a:extLst>
          </p:cNvPr>
          <p:cNvSpPr txBox="1"/>
          <p:nvPr/>
        </p:nvSpPr>
        <p:spPr>
          <a:xfrm>
            <a:off x="675955" y="3244907"/>
            <a:ext cx="6909264" cy="18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8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Tìm</a:t>
            </a:r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hiểu</a:t>
            </a:r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bài</a:t>
            </a:r>
            <a:endParaRPr lang="en-US" altLang="zh-CN" sz="36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  <p:sp>
        <p:nvSpPr>
          <p:cNvPr id="10" name="文本框 6">
            <a:extLst>
              <a:ext uri="{FF2B5EF4-FFF2-40B4-BE49-F238E27FC236}">
                <a16:creationId xmlns:a16="http://schemas.microsoft.com/office/drawing/2014/main" id="{422D20C6-55C3-4834-A0D1-C04291FDB5C7}"/>
              </a:ext>
            </a:extLst>
          </p:cNvPr>
          <p:cNvSpPr txBox="1"/>
          <p:nvPr/>
        </p:nvSpPr>
        <p:spPr>
          <a:xfrm>
            <a:off x="3517095" y="1798357"/>
            <a:ext cx="13724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01</a:t>
            </a:r>
            <a:endParaRPr lang="zh-CN" altLang="en-US" sz="8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0389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40273" y="324005"/>
            <a:ext cx="1252537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4"/>
          <p:cNvSpPr>
            <a:spLocks noChangeArrowheads="1"/>
          </p:cNvSpPr>
          <p:nvPr/>
        </p:nvSpPr>
        <p:spPr bwMode="auto">
          <a:xfrm>
            <a:off x="1403351" y="2063753"/>
            <a:ext cx="9407525" cy="1643527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9170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楷体" panose="02010609060101010101" pitchFamily="49" charset="-122"/>
              </a:rPr>
              <a:t>    瞧，多么像它的父母：红嘴红脚，灰蓝色的毛，只是后背还没生出珍珠似的圆圆的白点。它好肥，整个身子好像一个蓬松的球儿。</a:t>
            </a:r>
            <a:endParaRPr lang="zh-CN" altLang="en-US" sz="3200" b="1" dirty="0">
              <a:solidFill>
                <a:srgbClr val="FFFFFF"/>
              </a:solidFill>
              <a:latin typeface="楷体" pitchFamily="49" charset="-122"/>
              <a:ea typeface="楷体" pitchFamily="49" charset="-122"/>
              <a:sym typeface="楷体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242F8E-F32C-48A6-AC54-E4971554C09B}"/>
              </a:ext>
            </a:extLst>
          </p:cNvPr>
          <p:cNvSpPr txBox="1"/>
          <p:nvPr/>
        </p:nvSpPr>
        <p:spPr>
          <a:xfrm>
            <a:off x="2160929" y="534864"/>
            <a:ext cx="8031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vi-VN" sz="6000" dirty="0">
                <a:solidFill>
                  <a:srgbClr val="4472C4">
                    <a:lumMod val="75000"/>
                  </a:srgbClr>
                </a:solidFill>
                <a:latin typeface="UTM Colossalis" panose="02040603050506020204" pitchFamily="18" charset="0"/>
                <a:ea typeface="宋体" charset="-122"/>
              </a:rPr>
              <a:t>NGHE LỜI CHIM NÓI</a:t>
            </a:r>
            <a:endParaRPr lang="en-US" sz="6000" dirty="0">
              <a:solidFill>
                <a:srgbClr val="4472C4">
                  <a:lumMod val="75000"/>
                </a:srgbClr>
              </a:solidFill>
              <a:latin typeface="UTM Colossalis" panose="02040603050506020204" pitchFamily="18" charset="0"/>
              <a:ea typeface="宋体" charset="-122"/>
            </a:endParaRPr>
          </a:p>
        </p:txBody>
      </p:sp>
      <p:sp>
        <p:nvSpPr>
          <p:cNvPr id="7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829926" y="1521546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Lắng nghe loài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những cánh đồng quê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Mùa nối mùa bận rộn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Đất với người say mê.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829926" y="3831384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Lắng nghe loài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thành phố, tầng cao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ngăn sông, bạt núi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Điện tràn đến rừng sâu.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6176682" y="1572561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Và bạn bè nơi đâu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Và những điều mới lạ...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Cây ngỡ ngàng mắt lá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Nắng ngỡ ngàng trời xanh.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6176681" y="3831384"/>
            <a:ext cx="6303967" cy="2800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Thanh khiết bầu không gian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Thanh khiết lời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Bao ước mơ mời gọi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Trong tiếng chim thiết tha.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	</a:t>
            </a:r>
            <a:r>
              <a:rPr lang="vi-VN" altLang="zh-CN" sz="2933" b="1" i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Nguyễn Trọng Hoàn</a:t>
            </a:r>
            <a:endParaRPr lang="zh-CN" altLang="en-US" sz="2933" b="1" i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8433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图片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62772" y="2117727"/>
            <a:ext cx="477678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文本框 14"/>
          <p:cNvSpPr txBox="1"/>
          <p:nvPr/>
        </p:nvSpPr>
        <p:spPr>
          <a:xfrm rot="1292264">
            <a:off x="6803939" y="1546045"/>
            <a:ext cx="3682623" cy="3543059"/>
          </a:xfrm>
          <a:prstGeom prst="rect">
            <a:avLst/>
          </a:prstGeom>
          <a:noFill/>
        </p:spPr>
        <p:txBody>
          <a:bodyPr spcFirstLastPara="1" lIns="91440" tIns="45720" rIns="91440" bIns="45720" numCol="1">
            <a:prstTxWarp prst="textArchUp">
              <a:avLst>
                <a:gd name="adj" fmla="val 12755374"/>
              </a:avLst>
            </a:prstTxWarp>
            <a:spAutoFit/>
          </a:bodyPr>
          <a:lstStyle/>
          <a:p>
            <a:pPr defTabSz="1219170">
              <a:defRPr/>
            </a:pPr>
            <a:r>
              <a:rPr lang="zh-CN" altLang="en-US" sz="3200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楷体" panose="02010609060101010101" pitchFamily="49" charset="-122"/>
              </a:rPr>
              <a:t>诗人是魔术师</a:t>
            </a:r>
          </a:p>
        </p:txBody>
      </p:sp>
      <p:sp>
        <p:nvSpPr>
          <p:cNvPr id="18" name="椭圆 17"/>
          <p:cNvSpPr/>
          <p:nvPr/>
        </p:nvSpPr>
        <p:spPr>
          <a:xfrm>
            <a:off x="6597651" y="952500"/>
            <a:ext cx="4175125" cy="4175125"/>
          </a:xfrm>
          <a:prstGeom prst="ellipse">
            <a:avLst/>
          </a:prstGeom>
          <a:noFill/>
          <a:ln w="19050" cap="rnd">
            <a:solidFill>
              <a:schemeClr val="bg1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pic>
        <p:nvPicPr>
          <p:cNvPr id="27653" name="图片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3939" y="2117727"/>
            <a:ext cx="32258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任意多边形: 形状 28"/>
          <p:cNvSpPr/>
          <p:nvPr/>
        </p:nvSpPr>
        <p:spPr>
          <a:xfrm>
            <a:off x="930300" y="3012576"/>
            <a:ext cx="8117725" cy="3412078"/>
          </a:xfrm>
          <a:custGeom>
            <a:avLst/>
            <a:gdLst>
              <a:gd name="connsiteX0" fmla="*/ 316024 w 2907720"/>
              <a:gd name="connsiteY0" fmla="*/ 0 h 1684498"/>
              <a:gd name="connsiteX1" fmla="*/ 75392 w 2907720"/>
              <a:gd name="connsiteY1" fmla="*/ 317634 h 1684498"/>
              <a:gd name="connsiteX2" fmla="*/ 65767 w 2907720"/>
              <a:gd name="connsiteY2" fmla="*/ 1299411 h 1684498"/>
              <a:gd name="connsiteX3" fmla="*/ 864664 w 2907720"/>
              <a:gd name="connsiteY3" fmla="*/ 1617045 h 1684498"/>
              <a:gd name="connsiteX4" fmla="*/ 2500959 w 2907720"/>
              <a:gd name="connsiteY4" fmla="*/ 1655546 h 1684498"/>
              <a:gd name="connsiteX5" fmla="*/ 2847468 w 2907720"/>
              <a:gd name="connsiteY5" fmla="*/ 1270535 h 1684498"/>
              <a:gd name="connsiteX6" fmla="*/ 2895594 w 2907720"/>
              <a:gd name="connsiteY6" fmla="*/ 760396 h 1684498"/>
              <a:gd name="connsiteX7" fmla="*/ 2712714 w 2907720"/>
              <a:gd name="connsiteY7" fmla="*/ 182880 h 1684498"/>
              <a:gd name="connsiteX8" fmla="*/ 2356580 w 2907720"/>
              <a:gd name="connsiteY8" fmla="*/ 9626 h 1684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7720" h="1684498">
                <a:moveTo>
                  <a:pt x="316024" y="0"/>
                </a:moveTo>
                <a:cubicBezTo>
                  <a:pt x="216562" y="50533"/>
                  <a:pt x="117101" y="101066"/>
                  <a:pt x="75392" y="317634"/>
                </a:cubicBezTo>
                <a:cubicBezTo>
                  <a:pt x="33682" y="534203"/>
                  <a:pt x="-65778" y="1082843"/>
                  <a:pt x="65767" y="1299411"/>
                </a:cubicBezTo>
                <a:cubicBezTo>
                  <a:pt x="197312" y="1515980"/>
                  <a:pt x="458799" y="1557689"/>
                  <a:pt x="864664" y="1617045"/>
                </a:cubicBezTo>
                <a:cubicBezTo>
                  <a:pt x="1270529" y="1676401"/>
                  <a:pt x="2170492" y="1713298"/>
                  <a:pt x="2500959" y="1655546"/>
                </a:cubicBezTo>
                <a:cubicBezTo>
                  <a:pt x="2831426" y="1597794"/>
                  <a:pt x="2781696" y="1419727"/>
                  <a:pt x="2847468" y="1270535"/>
                </a:cubicBezTo>
                <a:cubicBezTo>
                  <a:pt x="2913240" y="1121343"/>
                  <a:pt x="2918053" y="941672"/>
                  <a:pt x="2895594" y="760396"/>
                </a:cubicBezTo>
                <a:cubicBezTo>
                  <a:pt x="2873135" y="579120"/>
                  <a:pt x="2802550" y="308008"/>
                  <a:pt x="2712714" y="182880"/>
                </a:cubicBezTo>
                <a:cubicBezTo>
                  <a:pt x="2622878" y="57752"/>
                  <a:pt x="2489729" y="33689"/>
                  <a:pt x="2356580" y="9626"/>
                </a:cubicBezTo>
              </a:path>
            </a:pathLst>
          </a:custGeom>
          <a:noFill/>
          <a:ln w="12700">
            <a:solidFill>
              <a:srgbClr val="5C934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673712B-1FE3-4016-93B9-50F01D4066DB}"/>
              </a:ext>
            </a:extLst>
          </p:cNvPr>
          <p:cNvGrpSpPr/>
          <p:nvPr/>
        </p:nvGrpSpPr>
        <p:grpSpPr>
          <a:xfrm>
            <a:off x="821901" y="1106813"/>
            <a:ext cx="10673154" cy="1041062"/>
            <a:chOff x="4365689" y="830013"/>
            <a:chExt cx="6193060" cy="780797"/>
          </a:xfrm>
        </p:grpSpPr>
        <p:sp>
          <p:nvSpPr>
            <p:cNvPr id="9" name="文本框 7">
              <a:extLst>
                <a:ext uri="{FF2B5EF4-FFF2-40B4-BE49-F238E27FC236}">
                  <a16:creationId xmlns:a16="http://schemas.microsoft.com/office/drawing/2014/main" id="{8ED34384-B692-45AB-ADD0-E3BB24D1292F}"/>
                </a:ext>
              </a:extLst>
            </p:cNvPr>
            <p:cNvSpPr txBox="1"/>
            <p:nvPr/>
          </p:nvSpPr>
          <p:spPr>
            <a:xfrm>
              <a:off x="4404779" y="849063"/>
              <a:ext cx="6153970" cy="7617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altLang="zh-CN" sz="6000" b="1" dirty="0">
                  <a:solidFill>
                    <a:prstClr val="white">
                      <a:lumMod val="85000"/>
                    </a:prstClr>
                  </a:solidFill>
                  <a:latin typeface="Arial" panose="020B0604020202020204" pitchFamily="34" charset="0"/>
                  <a:ea typeface="字魂27号-布丁体" panose="00000500000000000000" pitchFamily="2" charset="-122"/>
                  <a:cs typeface="Arial" panose="020B0604020202020204" pitchFamily="34" charset="0"/>
                </a:rPr>
                <a:t>Loài chim muốn nói điều gì?</a:t>
              </a:r>
              <a:endParaRPr lang="zh-CN" altLang="en-US" sz="6000" b="1" dirty="0">
                <a:solidFill>
                  <a:prstClr val="white">
                    <a:lumMod val="85000"/>
                  </a:prstClr>
                </a:solidFill>
                <a:latin typeface="Arial" panose="020B0604020202020204" pitchFamily="34" charset="0"/>
                <a:ea typeface="字魂27号-布丁体" panose="00000500000000000000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10" name="文本框 7">
              <a:extLst>
                <a:ext uri="{FF2B5EF4-FFF2-40B4-BE49-F238E27FC236}">
                  <a16:creationId xmlns:a16="http://schemas.microsoft.com/office/drawing/2014/main" id="{E61D26B2-B25F-4130-83B5-49E7CC8170AB}"/>
                </a:ext>
              </a:extLst>
            </p:cNvPr>
            <p:cNvSpPr txBox="1"/>
            <p:nvPr/>
          </p:nvSpPr>
          <p:spPr>
            <a:xfrm>
              <a:off x="4365689" y="830013"/>
              <a:ext cx="6153971" cy="7617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altLang="zh-CN" sz="6000" b="1" dirty="0">
                  <a:solidFill>
                    <a:srgbClr val="C00000"/>
                  </a:solidFill>
                  <a:latin typeface="Arial" panose="020B0604020202020204" pitchFamily="34" charset="0"/>
                  <a:ea typeface="字魂27号-布丁体" panose="00000500000000000000" pitchFamily="2" charset="-122"/>
                  <a:cs typeface="Arial" panose="020B0604020202020204" pitchFamily="34" charset="0"/>
                </a:rPr>
                <a:t>Loài chim muốn nói điều gì?</a:t>
              </a:r>
              <a:endParaRPr lang="zh-CN" altLang="en-US" sz="6000" b="1" dirty="0">
                <a:solidFill>
                  <a:srgbClr val="C00000"/>
                </a:solidFill>
                <a:latin typeface="Arial" panose="020B0604020202020204" pitchFamily="34" charset="0"/>
                <a:ea typeface="字魂27号-布丁体" panose="00000500000000000000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11" name="文本框 7">
            <a:extLst>
              <a:ext uri="{FF2B5EF4-FFF2-40B4-BE49-F238E27FC236}">
                <a16:creationId xmlns:a16="http://schemas.microsoft.com/office/drawing/2014/main" id="{D2A6D3F4-3E38-41AA-AA59-E230404C2A65}"/>
              </a:ext>
            </a:extLst>
          </p:cNvPr>
          <p:cNvSpPr txBox="1"/>
          <p:nvPr/>
        </p:nvSpPr>
        <p:spPr>
          <a:xfrm>
            <a:off x="1360865" y="3198521"/>
            <a:ext cx="7324348" cy="2964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733" b="1" dirty="0">
                <a:solidFill>
                  <a:prstClr val="black"/>
                </a:solidFill>
                <a:latin typeface="#9Slide03 AmpleSoft" panose="02000000000000000000" pitchFamily="2" charset="0"/>
                <a:ea typeface="宋体" charset="-122"/>
                <a:cs typeface="Times New Roman" panose="02020603050405020304" pitchFamily="18" charset="0"/>
              </a:rPr>
              <a:t>Loài chim nói về những cánh đồng mùa nối mùa với những con người say mê lao động, về những thành phố hiện đại, những công trình thủy điện.</a:t>
            </a:r>
          </a:p>
        </p:txBody>
      </p:sp>
    </p:spTree>
    <p:extLst>
      <p:ext uri="{BB962C8B-B14F-4D97-AF65-F5344CB8AC3E}">
        <p14:creationId xmlns:p14="http://schemas.microsoft.com/office/powerpoint/2010/main" val="21630454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图片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5785" y="2363935"/>
            <a:ext cx="4776788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文本框 14"/>
          <p:cNvSpPr txBox="1"/>
          <p:nvPr/>
        </p:nvSpPr>
        <p:spPr>
          <a:xfrm rot="1292264">
            <a:off x="6803939" y="1546045"/>
            <a:ext cx="3682623" cy="3543059"/>
          </a:xfrm>
          <a:prstGeom prst="rect">
            <a:avLst/>
          </a:prstGeom>
          <a:noFill/>
        </p:spPr>
        <p:txBody>
          <a:bodyPr spcFirstLastPara="1" lIns="91440" tIns="45720" rIns="91440" bIns="45720" numCol="1">
            <a:prstTxWarp prst="textArchUp">
              <a:avLst>
                <a:gd name="adj" fmla="val 12755374"/>
              </a:avLst>
            </a:prstTxWarp>
            <a:spAutoFit/>
          </a:bodyPr>
          <a:lstStyle/>
          <a:p>
            <a:pPr defTabSz="1219170">
              <a:defRPr/>
            </a:pPr>
            <a:r>
              <a:rPr lang="zh-CN" altLang="en-US" sz="3200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楷体" panose="02010609060101010101" pitchFamily="49" charset="-122"/>
              </a:rPr>
              <a:t>诗人是魔术师</a:t>
            </a:r>
          </a:p>
        </p:txBody>
      </p:sp>
      <p:sp>
        <p:nvSpPr>
          <p:cNvPr id="18" name="椭圆 17"/>
          <p:cNvSpPr/>
          <p:nvPr/>
        </p:nvSpPr>
        <p:spPr>
          <a:xfrm>
            <a:off x="6597651" y="952500"/>
            <a:ext cx="4175125" cy="4175125"/>
          </a:xfrm>
          <a:prstGeom prst="ellipse">
            <a:avLst/>
          </a:prstGeom>
          <a:noFill/>
          <a:ln w="19050" cap="rnd">
            <a:solidFill>
              <a:schemeClr val="bg1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sp>
        <p:nvSpPr>
          <p:cNvPr id="29" name="任意多边形: 形状 28"/>
          <p:cNvSpPr/>
          <p:nvPr/>
        </p:nvSpPr>
        <p:spPr>
          <a:xfrm>
            <a:off x="946205" y="3554234"/>
            <a:ext cx="7440248" cy="2657585"/>
          </a:xfrm>
          <a:custGeom>
            <a:avLst/>
            <a:gdLst>
              <a:gd name="connsiteX0" fmla="*/ 316024 w 2907720"/>
              <a:gd name="connsiteY0" fmla="*/ 0 h 1684498"/>
              <a:gd name="connsiteX1" fmla="*/ 75392 w 2907720"/>
              <a:gd name="connsiteY1" fmla="*/ 317634 h 1684498"/>
              <a:gd name="connsiteX2" fmla="*/ 65767 w 2907720"/>
              <a:gd name="connsiteY2" fmla="*/ 1299411 h 1684498"/>
              <a:gd name="connsiteX3" fmla="*/ 864664 w 2907720"/>
              <a:gd name="connsiteY3" fmla="*/ 1617045 h 1684498"/>
              <a:gd name="connsiteX4" fmla="*/ 2500959 w 2907720"/>
              <a:gd name="connsiteY4" fmla="*/ 1655546 h 1684498"/>
              <a:gd name="connsiteX5" fmla="*/ 2847468 w 2907720"/>
              <a:gd name="connsiteY5" fmla="*/ 1270535 h 1684498"/>
              <a:gd name="connsiteX6" fmla="*/ 2895594 w 2907720"/>
              <a:gd name="connsiteY6" fmla="*/ 760396 h 1684498"/>
              <a:gd name="connsiteX7" fmla="*/ 2712714 w 2907720"/>
              <a:gd name="connsiteY7" fmla="*/ 182880 h 1684498"/>
              <a:gd name="connsiteX8" fmla="*/ 2356580 w 2907720"/>
              <a:gd name="connsiteY8" fmla="*/ 9626 h 1684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7720" h="1684498">
                <a:moveTo>
                  <a:pt x="316024" y="0"/>
                </a:moveTo>
                <a:cubicBezTo>
                  <a:pt x="216562" y="50533"/>
                  <a:pt x="117101" y="101066"/>
                  <a:pt x="75392" y="317634"/>
                </a:cubicBezTo>
                <a:cubicBezTo>
                  <a:pt x="33682" y="534203"/>
                  <a:pt x="-65778" y="1082843"/>
                  <a:pt x="65767" y="1299411"/>
                </a:cubicBezTo>
                <a:cubicBezTo>
                  <a:pt x="197312" y="1515980"/>
                  <a:pt x="458799" y="1557689"/>
                  <a:pt x="864664" y="1617045"/>
                </a:cubicBezTo>
                <a:cubicBezTo>
                  <a:pt x="1270529" y="1676401"/>
                  <a:pt x="2170492" y="1713298"/>
                  <a:pt x="2500959" y="1655546"/>
                </a:cubicBezTo>
                <a:cubicBezTo>
                  <a:pt x="2831426" y="1597794"/>
                  <a:pt x="2781696" y="1419727"/>
                  <a:pt x="2847468" y="1270535"/>
                </a:cubicBezTo>
                <a:cubicBezTo>
                  <a:pt x="2913240" y="1121343"/>
                  <a:pt x="2918053" y="941672"/>
                  <a:pt x="2895594" y="760396"/>
                </a:cubicBezTo>
                <a:cubicBezTo>
                  <a:pt x="2873135" y="579120"/>
                  <a:pt x="2802550" y="308008"/>
                  <a:pt x="2712714" y="182880"/>
                </a:cubicBezTo>
                <a:cubicBezTo>
                  <a:pt x="2622878" y="57752"/>
                  <a:pt x="2489729" y="33689"/>
                  <a:pt x="2356580" y="9626"/>
                </a:cubicBezTo>
              </a:path>
            </a:pathLst>
          </a:custGeom>
          <a:noFill/>
          <a:ln w="12700">
            <a:solidFill>
              <a:srgbClr val="5C934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defTabSz="1219170">
              <a:defRPr/>
            </a:pPr>
            <a:endParaRPr lang="zh-CN" altLang="en-US" sz="2400">
              <a:solidFill>
                <a:prstClr val="white"/>
              </a:solidFill>
              <a:latin typeface="楷体" panose="02010609060101010101" pitchFamily="49" charset="-122"/>
              <a:ea typeface="楷体" panose="02010609060101010101" pitchFamily="49" charset="-122"/>
              <a:cs typeface="+mn-ea"/>
              <a:sym typeface="楷体" panose="02010609060101010101" pitchFamily="49" charset="-122"/>
            </a:endParaRPr>
          </a:p>
        </p:txBody>
      </p:sp>
      <p:pic>
        <p:nvPicPr>
          <p:cNvPr id="10" name="图片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3939" y="2117727"/>
            <a:ext cx="32258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673712B-1FE3-4016-93B9-50F01D4066DB}"/>
              </a:ext>
            </a:extLst>
          </p:cNvPr>
          <p:cNvGrpSpPr/>
          <p:nvPr/>
        </p:nvGrpSpPr>
        <p:grpSpPr>
          <a:xfrm>
            <a:off x="658813" y="805507"/>
            <a:ext cx="11021471" cy="1054199"/>
            <a:chOff x="4254417" y="1058702"/>
            <a:chExt cx="6395170" cy="790652"/>
          </a:xfrm>
        </p:grpSpPr>
        <p:sp>
          <p:nvSpPr>
            <p:cNvPr id="11" name="文本框 7">
              <a:extLst>
                <a:ext uri="{FF2B5EF4-FFF2-40B4-BE49-F238E27FC236}">
                  <a16:creationId xmlns:a16="http://schemas.microsoft.com/office/drawing/2014/main" id="{8ED34384-B692-45AB-ADD0-E3BB24D1292F}"/>
                </a:ext>
              </a:extLst>
            </p:cNvPr>
            <p:cNvSpPr txBox="1"/>
            <p:nvPr/>
          </p:nvSpPr>
          <p:spPr>
            <a:xfrm>
              <a:off x="4277033" y="1087606"/>
              <a:ext cx="6372554" cy="76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altLang="zh-CN" sz="6000" b="1" dirty="0">
                  <a:solidFill>
                    <a:prstClr val="white">
                      <a:lumMod val="85000"/>
                    </a:prstClr>
                  </a:solidFill>
                  <a:latin typeface="Arial" panose="020B0604020202020204" pitchFamily="34" charset="0"/>
                  <a:ea typeface="字魂27号-布丁体" panose="00000500000000000000" pitchFamily="2" charset="-122"/>
                  <a:cs typeface="Arial" panose="020B0604020202020204" pitchFamily="34" charset="0"/>
                </a:rPr>
                <a:t>Bài thơ giúp em hiểu điều gì?</a:t>
              </a:r>
              <a:endParaRPr lang="zh-CN" altLang="en-US" sz="6000" b="1" dirty="0">
                <a:solidFill>
                  <a:prstClr val="white">
                    <a:lumMod val="85000"/>
                  </a:prstClr>
                </a:solidFill>
                <a:latin typeface="Arial" panose="020B0604020202020204" pitchFamily="34" charset="0"/>
                <a:ea typeface="字魂27号-布丁体" panose="00000500000000000000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12" name="文本框 7">
              <a:extLst>
                <a:ext uri="{FF2B5EF4-FFF2-40B4-BE49-F238E27FC236}">
                  <a16:creationId xmlns:a16="http://schemas.microsoft.com/office/drawing/2014/main" id="{E61D26B2-B25F-4130-83B5-49E7CC8170AB}"/>
                </a:ext>
              </a:extLst>
            </p:cNvPr>
            <p:cNvSpPr txBox="1"/>
            <p:nvPr/>
          </p:nvSpPr>
          <p:spPr>
            <a:xfrm>
              <a:off x="4254417" y="1058702"/>
              <a:ext cx="6372553" cy="76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altLang="zh-CN" sz="6000" b="1" dirty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ea typeface="字魂27号-布丁体" panose="00000500000000000000" pitchFamily="2" charset="-122"/>
                  <a:cs typeface="Arial" panose="020B0604020202020204" pitchFamily="34" charset="0"/>
                </a:rPr>
                <a:t>Bài thơ giúp em hiểu điều gì?</a:t>
              </a:r>
              <a:endParaRPr lang="zh-CN" altLang="en-US" sz="6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字魂27号-布丁体" panose="00000500000000000000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13" name="文本框 7">
            <a:extLst>
              <a:ext uri="{FF2B5EF4-FFF2-40B4-BE49-F238E27FC236}">
                <a16:creationId xmlns:a16="http://schemas.microsoft.com/office/drawing/2014/main" id="{D2A6D3F4-3E38-41AA-AA59-E230404C2A65}"/>
              </a:ext>
            </a:extLst>
          </p:cNvPr>
          <p:cNvSpPr txBox="1"/>
          <p:nvPr/>
        </p:nvSpPr>
        <p:spPr>
          <a:xfrm>
            <a:off x="1265199" y="3569457"/>
            <a:ext cx="6414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4400" b="1" dirty="0">
                <a:solidFill>
                  <a:prstClr val="black"/>
                </a:solidFill>
                <a:latin typeface="#9Slide03 AmpleSoft" panose="02000000000000000000" pitchFamily="2" charset="0"/>
                <a:ea typeface="宋体" charset="-122"/>
                <a:cs typeface="Times New Roman" panose="02020603050405020304" pitchFamily="18" charset="0"/>
              </a:rPr>
              <a:t>Qua tiếng chim, tác giả nói lên cuộc sống thanh bình và tươi đẹp của đất nước.</a:t>
            </a:r>
          </a:p>
        </p:txBody>
      </p:sp>
    </p:spTree>
    <p:extLst>
      <p:ext uri="{BB962C8B-B14F-4D97-AF65-F5344CB8AC3E}">
        <p14:creationId xmlns:p14="http://schemas.microsoft.com/office/powerpoint/2010/main" val="21468603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906093">
            <a:off x="390531" y="225425"/>
            <a:ext cx="10033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图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3501" y="1239187"/>
            <a:ext cx="3775075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4520829" y="800935"/>
            <a:ext cx="2874464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867" dirty="0">
                <a:solidFill>
                  <a:srgbClr val="FFFFFF"/>
                </a:solidFill>
                <a:latin typeface="Arial" charset="0"/>
                <a:ea typeface="宋体" charset="-122"/>
              </a:rPr>
              <a:t>https://www.ypppt.com/</a:t>
            </a:r>
            <a:endParaRPr lang="zh-CN" altLang="en-US" sz="1867" dirty="0">
              <a:solidFill>
                <a:srgbClr val="FFFFFF"/>
              </a:solidFill>
              <a:latin typeface="Arial" charset="0"/>
              <a:ea typeface="宋体" charset="-122"/>
            </a:endParaRPr>
          </a:p>
        </p:txBody>
      </p:sp>
      <p:sp>
        <p:nvSpPr>
          <p:cNvPr id="7" name="文本框 5">
            <a:extLst>
              <a:ext uri="{FF2B5EF4-FFF2-40B4-BE49-F238E27FC236}">
                <a16:creationId xmlns:a16="http://schemas.microsoft.com/office/drawing/2014/main" id="{A35100A8-3B5A-4C61-B884-CBBAD8E414BD}"/>
              </a:ext>
            </a:extLst>
          </p:cNvPr>
          <p:cNvSpPr txBox="1"/>
          <p:nvPr/>
        </p:nvSpPr>
        <p:spPr>
          <a:xfrm>
            <a:off x="1350266" y="2537673"/>
            <a:ext cx="582403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Luyện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viết</a:t>
            </a:r>
            <a:endParaRPr lang="en-US" altLang="zh-CN" sz="80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  <a:p>
            <a:pPr algn="ctr">
              <a:lnSpc>
                <a:spcPct val="150000"/>
              </a:lnSpc>
            </a:pP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Từ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khó</a:t>
            </a:r>
            <a:endParaRPr lang="en-US" altLang="zh-CN" sz="32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  <p:sp>
        <p:nvSpPr>
          <p:cNvPr id="9" name="文本框 6">
            <a:extLst>
              <a:ext uri="{FF2B5EF4-FFF2-40B4-BE49-F238E27FC236}">
                <a16:creationId xmlns:a16="http://schemas.microsoft.com/office/drawing/2014/main" id="{422D20C6-55C3-4834-A0D1-C04291FDB5C7}"/>
              </a:ext>
            </a:extLst>
          </p:cNvPr>
          <p:cNvSpPr txBox="1"/>
          <p:nvPr/>
        </p:nvSpPr>
        <p:spPr>
          <a:xfrm>
            <a:off x="3481811" y="1239187"/>
            <a:ext cx="156324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02</a:t>
            </a:r>
            <a:endParaRPr lang="zh-CN" altLang="en-US" sz="8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2298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3894" y="2069979"/>
            <a:ext cx="1427163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DC3E964C-DD5C-4C6F-B462-07D081661A85}"/>
              </a:ext>
            </a:extLst>
          </p:cNvPr>
          <p:cNvGrpSpPr/>
          <p:nvPr/>
        </p:nvGrpSpPr>
        <p:grpSpPr>
          <a:xfrm>
            <a:off x="6318189" y="877663"/>
            <a:ext cx="5249637" cy="3155539"/>
            <a:chOff x="1436916" y="1638283"/>
            <a:chExt cx="3481700" cy="2292794"/>
          </a:xfrm>
        </p:grpSpPr>
        <p:pic>
          <p:nvPicPr>
            <p:cNvPr id="27" name="图片 4">
              <a:extLst>
                <a:ext uri="{FF2B5EF4-FFF2-40B4-BE49-F238E27FC236}">
                  <a16:creationId xmlns:a16="http://schemas.microsoft.com/office/drawing/2014/main" id="{0F26C609-D1DD-4263-9C5D-1D8F64D737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004" b="29459"/>
            <a:stretch>
              <a:fillRect/>
            </a:stretch>
          </p:blipFill>
          <p:spPr>
            <a:xfrm>
              <a:off x="1436916" y="1638283"/>
              <a:ext cx="3481700" cy="1594774"/>
            </a:xfrm>
            <a:prstGeom prst="rect">
              <a:avLst/>
            </a:prstGeom>
          </p:spPr>
        </p:pic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5723D0-9F3A-4DEB-B2BD-D5BC3ADC0F17}"/>
                </a:ext>
              </a:extLst>
            </p:cNvPr>
            <p:cNvSpPr/>
            <p:nvPr/>
          </p:nvSpPr>
          <p:spPr>
            <a:xfrm>
              <a:off x="1556657" y="1992085"/>
              <a:ext cx="817580" cy="805543"/>
            </a:xfrm>
            <a:prstGeom prst="ellipse">
              <a:avLst/>
            </a:prstGeom>
            <a:solidFill>
              <a:srgbClr val="2E4616">
                <a:lumMod val="50000"/>
                <a:lumOff val="50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2242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8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70号-灵悦黑体" panose="00000500000000000000" pitchFamily="2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2</a:t>
              </a:r>
              <a:endParaRPr kumimoji="0" lang="en-US" sz="8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8D8F525-1E5D-4927-87E4-A14F5499DEE7}"/>
                </a:ext>
              </a:extLst>
            </p:cNvPr>
            <p:cNvSpPr txBox="1"/>
            <p:nvPr/>
          </p:nvSpPr>
          <p:spPr>
            <a:xfrm>
              <a:off x="2117114" y="1992085"/>
              <a:ext cx="2757958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altLang="zh-CN" sz="6000" b="1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n</a:t>
              </a:r>
              <a:r>
                <a:rPr lang="vi-VN" altLang="zh-CN" sz="6000" b="1" kern="1200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găn sông</a:t>
              </a:r>
              <a:endPara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19252F"/>
                </a:solidFill>
                <a:effectLst/>
                <a:uLnTx/>
                <a:uFillTx/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D3B443A-CBD9-4C7D-B2F2-9DF2AFEFB4AA}"/>
              </a:ext>
            </a:extLst>
          </p:cNvPr>
          <p:cNvGrpSpPr/>
          <p:nvPr/>
        </p:nvGrpSpPr>
        <p:grpSpPr>
          <a:xfrm>
            <a:off x="5965560" y="3178320"/>
            <a:ext cx="5820379" cy="3020037"/>
            <a:chOff x="1436916" y="1638283"/>
            <a:chExt cx="3481700" cy="2292794"/>
          </a:xfrm>
        </p:grpSpPr>
        <p:pic>
          <p:nvPicPr>
            <p:cNvPr id="35" name="图片 4">
              <a:extLst>
                <a:ext uri="{FF2B5EF4-FFF2-40B4-BE49-F238E27FC236}">
                  <a16:creationId xmlns:a16="http://schemas.microsoft.com/office/drawing/2014/main" id="{C8D6A008-B7D4-46CB-84F8-FE3522339E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004" b="29459"/>
            <a:stretch>
              <a:fillRect/>
            </a:stretch>
          </p:blipFill>
          <p:spPr>
            <a:xfrm>
              <a:off x="1436916" y="1638283"/>
              <a:ext cx="3481700" cy="1594774"/>
            </a:xfrm>
            <a:prstGeom prst="rect">
              <a:avLst/>
            </a:prstGeom>
          </p:spPr>
        </p:pic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D70CD06-D7B7-4565-821F-EC8BC5896745}"/>
                </a:ext>
              </a:extLst>
            </p:cNvPr>
            <p:cNvSpPr/>
            <p:nvPr/>
          </p:nvSpPr>
          <p:spPr>
            <a:xfrm>
              <a:off x="1556657" y="1992085"/>
              <a:ext cx="817580" cy="805543"/>
            </a:xfrm>
            <a:prstGeom prst="ellipse">
              <a:avLst/>
            </a:prstGeom>
            <a:solidFill>
              <a:srgbClr val="FF3B3B"/>
            </a:solidFill>
            <a:ln w="12700" cap="flat" cmpd="sng" algn="ctr">
              <a:noFill/>
              <a:prstDash val="solid"/>
              <a:miter lim="800000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22425">
                <a:buClrTx/>
                <a:buFontTx/>
                <a:buNone/>
                <a:defRPr/>
              </a:pPr>
              <a:r>
                <a:rPr lang="en-US" altLang="zh-CN" sz="8800" b="1" kern="0">
                  <a:solidFill>
                    <a:prstClr val="white"/>
                  </a:solidFill>
                  <a:latin typeface="Times New Roman" panose="02020603050405020304" pitchFamily="18" charset="0"/>
                  <a:ea typeface="字魂70号-灵悦黑体" panose="00000500000000000000" pitchFamily="2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4</a:t>
              </a:r>
              <a:endParaRPr lang="en-US" sz="8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792CE2A-0AFA-4B2B-841D-5D1F36C707EF}"/>
                </a:ext>
              </a:extLst>
            </p:cNvPr>
            <p:cNvSpPr txBox="1"/>
            <p:nvPr/>
          </p:nvSpPr>
          <p:spPr>
            <a:xfrm>
              <a:off x="2117114" y="1992085"/>
              <a:ext cx="2757958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buClrTx/>
                <a:buFontTx/>
                <a:buNone/>
              </a:pPr>
              <a:r>
                <a:rPr lang="vi-VN" altLang="zh-CN" sz="6000" b="1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t</a:t>
              </a:r>
              <a:r>
                <a:rPr lang="vi-VN" altLang="zh-CN" sz="6000" b="1" kern="1200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hanh khiết</a:t>
              </a:r>
              <a:endParaRPr lang="zh-CN" altLang="en-US" sz="6000" b="1" kern="1200" dirty="0">
                <a:solidFill>
                  <a:srgbClr val="19252F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7182107-E093-4235-BCBF-39D2134EA3AF}"/>
              </a:ext>
            </a:extLst>
          </p:cNvPr>
          <p:cNvGrpSpPr/>
          <p:nvPr/>
        </p:nvGrpSpPr>
        <p:grpSpPr>
          <a:xfrm>
            <a:off x="764414" y="807581"/>
            <a:ext cx="5034975" cy="2266755"/>
            <a:chOff x="1436916" y="1638283"/>
            <a:chExt cx="3481700" cy="1594774"/>
          </a:xfrm>
        </p:grpSpPr>
        <p:pic>
          <p:nvPicPr>
            <p:cNvPr id="39" name="图片 4">
              <a:extLst>
                <a:ext uri="{FF2B5EF4-FFF2-40B4-BE49-F238E27FC236}">
                  <a16:creationId xmlns:a16="http://schemas.microsoft.com/office/drawing/2014/main" id="{4F908D61-CA5C-47E9-BAAE-FA86FBEDA7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004" b="29459"/>
            <a:stretch>
              <a:fillRect/>
            </a:stretch>
          </p:blipFill>
          <p:spPr>
            <a:xfrm>
              <a:off x="1436916" y="1638283"/>
              <a:ext cx="3481700" cy="1594774"/>
            </a:xfrm>
            <a:prstGeom prst="rect">
              <a:avLst/>
            </a:prstGeom>
          </p:spPr>
        </p:pic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1750C91-B8B3-4F22-90D4-4BD27C5704DE}"/>
                </a:ext>
              </a:extLst>
            </p:cNvPr>
            <p:cNvSpPr/>
            <p:nvPr/>
          </p:nvSpPr>
          <p:spPr>
            <a:xfrm>
              <a:off x="1556657" y="1992085"/>
              <a:ext cx="817580" cy="805543"/>
            </a:xfrm>
            <a:prstGeom prst="ellipse">
              <a:avLst/>
            </a:prstGeom>
            <a:solidFill>
              <a:srgbClr val="84CDD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22425">
                <a:buClrTx/>
                <a:buFontTx/>
                <a:buNone/>
                <a:defRPr/>
              </a:pPr>
              <a:r>
                <a:rPr lang="en-US" altLang="zh-CN" sz="8800" b="1" kern="0">
                  <a:solidFill>
                    <a:prstClr val="white"/>
                  </a:solidFill>
                  <a:latin typeface="Times New Roman" panose="02020603050405020304" pitchFamily="18" charset="0"/>
                  <a:ea typeface="字魂70号-灵悦黑体" panose="00000500000000000000" pitchFamily="2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1</a:t>
              </a:r>
              <a:endParaRPr lang="en-US" sz="8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C34347C-F82F-42B6-838D-80C72C9CD0D7}"/>
                </a:ext>
              </a:extLst>
            </p:cNvPr>
            <p:cNvSpPr txBox="1"/>
            <p:nvPr/>
          </p:nvSpPr>
          <p:spPr>
            <a:xfrm>
              <a:off x="2117114" y="1992085"/>
              <a:ext cx="275795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buClrTx/>
                <a:buFontTx/>
                <a:buNone/>
              </a:pPr>
              <a:r>
                <a:rPr lang="vi-VN" altLang="zh-CN" sz="6000" b="1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b</a:t>
              </a:r>
              <a:r>
                <a:rPr lang="vi-VN" altLang="zh-CN" sz="6000" b="1" kern="1200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ận rộn</a:t>
              </a:r>
              <a:endParaRPr lang="zh-CN" altLang="en-US" sz="6000" b="1" kern="1200" dirty="0">
                <a:solidFill>
                  <a:srgbClr val="19252F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8328D93-6743-4307-9E5D-BFDFB84259BC}"/>
              </a:ext>
            </a:extLst>
          </p:cNvPr>
          <p:cNvGrpSpPr/>
          <p:nvPr/>
        </p:nvGrpSpPr>
        <p:grpSpPr>
          <a:xfrm>
            <a:off x="546000" y="3159212"/>
            <a:ext cx="5554077" cy="3039145"/>
            <a:chOff x="1436916" y="1638283"/>
            <a:chExt cx="3481700" cy="2292794"/>
          </a:xfrm>
        </p:grpSpPr>
        <p:pic>
          <p:nvPicPr>
            <p:cNvPr id="43" name="图片 4">
              <a:extLst>
                <a:ext uri="{FF2B5EF4-FFF2-40B4-BE49-F238E27FC236}">
                  <a16:creationId xmlns:a16="http://schemas.microsoft.com/office/drawing/2014/main" id="{99421FA6-DD61-4401-AD29-31EDD2E586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004" b="29459"/>
            <a:stretch>
              <a:fillRect/>
            </a:stretch>
          </p:blipFill>
          <p:spPr>
            <a:xfrm>
              <a:off x="1436916" y="1638283"/>
              <a:ext cx="3481700" cy="1594774"/>
            </a:xfrm>
            <a:prstGeom prst="rect">
              <a:avLst/>
            </a:prstGeom>
          </p:spPr>
        </p:pic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DDE258C-7C76-4528-A2CA-AD46880BF601}"/>
                </a:ext>
              </a:extLst>
            </p:cNvPr>
            <p:cNvSpPr/>
            <p:nvPr/>
          </p:nvSpPr>
          <p:spPr>
            <a:xfrm>
              <a:off x="1556657" y="1992085"/>
              <a:ext cx="817580" cy="805543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22425">
                <a:buClrTx/>
                <a:buFontTx/>
                <a:buNone/>
                <a:defRPr/>
              </a:pPr>
              <a:r>
                <a:rPr lang="en-US" altLang="zh-CN" sz="8800" b="1" kern="0">
                  <a:solidFill>
                    <a:prstClr val="white"/>
                  </a:solidFill>
                  <a:latin typeface="Times New Roman" panose="02020603050405020304" pitchFamily="18" charset="0"/>
                  <a:ea typeface="字魂70号-灵悦黑体" panose="00000500000000000000" pitchFamily="2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3</a:t>
              </a:r>
              <a:endParaRPr lang="en-US" sz="8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AE72A1A-E60A-47A2-AA81-C020663380F9}"/>
                </a:ext>
              </a:extLst>
            </p:cNvPr>
            <p:cNvSpPr txBox="1"/>
            <p:nvPr/>
          </p:nvSpPr>
          <p:spPr>
            <a:xfrm>
              <a:off x="2117114" y="1992085"/>
              <a:ext cx="2757958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buClrTx/>
                <a:buFontTx/>
                <a:buNone/>
              </a:pPr>
              <a:r>
                <a:rPr lang="vi-VN" altLang="zh-CN" sz="6000" b="1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n</a:t>
              </a:r>
              <a:r>
                <a:rPr lang="vi-VN" altLang="zh-CN" sz="6000" b="1" kern="1200" dirty="0">
                  <a:solidFill>
                    <a:srgbClr val="19252F"/>
                  </a:solidFill>
                  <a:latin typeface="Times New Roman" panose="02020603050405020304" pitchFamily="18" charset="0"/>
                  <a:ea typeface="inpin heiti" panose="00000500000000000000" pitchFamily="2" charset="-122"/>
                  <a:cs typeface="Times New Roman" panose="02020603050405020304" pitchFamily="18" charset="0"/>
                  <a:sym typeface="inpin heiti" panose="00000500000000000000" pitchFamily="2" charset="-122"/>
                </a:rPr>
                <a:t>gỡ ngàng</a:t>
              </a:r>
              <a:endParaRPr lang="zh-CN" altLang="en-US" sz="6000" b="1" kern="1200" dirty="0">
                <a:solidFill>
                  <a:srgbClr val="19252F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endParaRPr>
            </a:p>
          </p:txBody>
        </p:sp>
      </p:grpSp>
      <p:grpSp>
        <p:nvGrpSpPr>
          <p:cNvPr id="46" name="Google Shape;2725;p17"/>
          <p:cNvGrpSpPr/>
          <p:nvPr/>
        </p:nvGrpSpPr>
        <p:grpSpPr>
          <a:xfrm>
            <a:off x="271125" y="4882854"/>
            <a:ext cx="779734" cy="1788800"/>
            <a:chOff x="2905325" y="2851350"/>
            <a:chExt cx="377175" cy="865325"/>
          </a:xfrm>
        </p:grpSpPr>
        <p:sp>
          <p:nvSpPr>
            <p:cNvPr id="47" name="Google Shape;2726;p17"/>
            <p:cNvSpPr/>
            <p:nvPr/>
          </p:nvSpPr>
          <p:spPr>
            <a:xfrm>
              <a:off x="3045450" y="2851350"/>
              <a:ext cx="109200" cy="865325"/>
            </a:xfrm>
            <a:custGeom>
              <a:avLst/>
              <a:gdLst/>
              <a:ahLst/>
              <a:cxnLst/>
              <a:rect l="l" t="t" r="r" b="b"/>
              <a:pathLst>
                <a:path w="4368" h="34613" extrusionOk="0">
                  <a:moveTo>
                    <a:pt x="2311" y="0"/>
                  </a:moveTo>
                  <a:lnTo>
                    <a:pt x="2202" y="37"/>
                  </a:lnTo>
                  <a:lnTo>
                    <a:pt x="2093" y="73"/>
                  </a:lnTo>
                  <a:lnTo>
                    <a:pt x="2002" y="128"/>
                  </a:lnTo>
                  <a:lnTo>
                    <a:pt x="1911" y="182"/>
                  </a:lnTo>
                  <a:lnTo>
                    <a:pt x="1766" y="310"/>
                  </a:lnTo>
                  <a:lnTo>
                    <a:pt x="1638" y="455"/>
                  </a:lnTo>
                  <a:lnTo>
                    <a:pt x="1529" y="637"/>
                  </a:lnTo>
                  <a:lnTo>
                    <a:pt x="1420" y="819"/>
                  </a:lnTo>
                  <a:lnTo>
                    <a:pt x="1329" y="1019"/>
                  </a:lnTo>
                  <a:lnTo>
                    <a:pt x="1256" y="1238"/>
                  </a:lnTo>
                  <a:lnTo>
                    <a:pt x="1129" y="1675"/>
                  </a:lnTo>
                  <a:lnTo>
                    <a:pt x="1019" y="2111"/>
                  </a:lnTo>
                  <a:lnTo>
                    <a:pt x="947" y="2548"/>
                  </a:lnTo>
                  <a:lnTo>
                    <a:pt x="874" y="3003"/>
                  </a:lnTo>
                  <a:lnTo>
                    <a:pt x="819" y="3458"/>
                  </a:lnTo>
                  <a:lnTo>
                    <a:pt x="746" y="4368"/>
                  </a:lnTo>
                  <a:lnTo>
                    <a:pt x="710" y="5296"/>
                  </a:lnTo>
                  <a:lnTo>
                    <a:pt x="637" y="6752"/>
                  </a:lnTo>
                  <a:lnTo>
                    <a:pt x="601" y="8208"/>
                  </a:lnTo>
                  <a:lnTo>
                    <a:pt x="546" y="10282"/>
                  </a:lnTo>
                  <a:lnTo>
                    <a:pt x="546" y="11265"/>
                  </a:lnTo>
                  <a:lnTo>
                    <a:pt x="546" y="11283"/>
                  </a:lnTo>
                  <a:lnTo>
                    <a:pt x="528" y="13813"/>
                  </a:lnTo>
                  <a:lnTo>
                    <a:pt x="510" y="16342"/>
                  </a:lnTo>
                  <a:lnTo>
                    <a:pt x="492" y="18890"/>
                  </a:lnTo>
                  <a:lnTo>
                    <a:pt x="437" y="21474"/>
                  </a:lnTo>
                  <a:lnTo>
                    <a:pt x="364" y="24094"/>
                  </a:lnTo>
                  <a:lnTo>
                    <a:pt x="292" y="25787"/>
                  </a:lnTo>
                  <a:lnTo>
                    <a:pt x="255" y="27206"/>
                  </a:lnTo>
                  <a:lnTo>
                    <a:pt x="0" y="33921"/>
                  </a:lnTo>
                  <a:lnTo>
                    <a:pt x="37" y="33994"/>
                  </a:lnTo>
                  <a:lnTo>
                    <a:pt x="91" y="34067"/>
                  </a:lnTo>
                  <a:lnTo>
                    <a:pt x="146" y="34140"/>
                  </a:lnTo>
                  <a:lnTo>
                    <a:pt x="237" y="34194"/>
                  </a:lnTo>
                  <a:lnTo>
                    <a:pt x="455" y="34304"/>
                  </a:lnTo>
                  <a:lnTo>
                    <a:pt x="728" y="34413"/>
                  </a:lnTo>
                  <a:lnTo>
                    <a:pt x="1038" y="34486"/>
                  </a:lnTo>
                  <a:lnTo>
                    <a:pt x="1383" y="34558"/>
                  </a:lnTo>
                  <a:lnTo>
                    <a:pt x="1747" y="34595"/>
                  </a:lnTo>
                  <a:lnTo>
                    <a:pt x="2111" y="34613"/>
                  </a:lnTo>
                  <a:lnTo>
                    <a:pt x="2421" y="34613"/>
                  </a:lnTo>
                  <a:lnTo>
                    <a:pt x="2712" y="34595"/>
                  </a:lnTo>
                  <a:lnTo>
                    <a:pt x="3003" y="34540"/>
                  </a:lnTo>
                  <a:lnTo>
                    <a:pt x="3276" y="34486"/>
                  </a:lnTo>
                  <a:lnTo>
                    <a:pt x="3494" y="34431"/>
                  </a:lnTo>
                  <a:lnTo>
                    <a:pt x="3676" y="34358"/>
                  </a:lnTo>
                  <a:lnTo>
                    <a:pt x="3840" y="34267"/>
                  </a:lnTo>
                  <a:lnTo>
                    <a:pt x="3986" y="34176"/>
                  </a:lnTo>
                  <a:lnTo>
                    <a:pt x="4095" y="34049"/>
                  </a:lnTo>
                  <a:lnTo>
                    <a:pt x="4186" y="33921"/>
                  </a:lnTo>
                  <a:lnTo>
                    <a:pt x="4240" y="33794"/>
                  </a:lnTo>
                  <a:lnTo>
                    <a:pt x="4259" y="33630"/>
                  </a:lnTo>
                  <a:lnTo>
                    <a:pt x="4295" y="28717"/>
                  </a:lnTo>
                  <a:lnTo>
                    <a:pt x="4350" y="22821"/>
                  </a:lnTo>
                  <a:lnTo>
                    <a:pt x="4368" y="19982"/>
                  </a:lnTo>
                  <a:lnTo>
                    <a:pt x="4368" y="17197"/>
                  </a:lnTo>
                  <a:lnTo>
                    <a:pt x="4368" y="15705"/>
                  </a:lnTo>
                  <a:lnTo>
                    <a:pt x="4368" y="13285"/>
                  </a:lnTo>
                  <a:lnTo>
                    <a:pt x="4368" y="13194"/>
                  </a:lnTo>
                  <a:lnTo>
                    <a:pt x="4350" y="10664"/>
                  </a:lnTo>
                  <a:lnTo>
                    <a:pt x="4313" y="8208"/>
                  </a:lnTo>
                  <a:lnTo>
                    <a:pt x="4240" y="5824"/>
                  </a:lnTo>
                  <a:lnTo>
                    <a:pt x="4168" y="3549"/>
                  </a:lnTo>
                  <a:lnTo>
                    <a:pt x="4149" y="2894"/>
                  </a:lnTo>
                  <a:lnTo>
                    <a:pt x="4113" y="2584"/>
                  </a:lnTo>
                  <a:lnTo>
                    <a:pt x="4077" y="2257"/>
                  </a:lnTo>
                  <a:lnTo>
                    <a:pt x="4022" y="1948"/>
                  </a:lnTo>
                  <a:lnTo>
                    <a:pt x="3949" y="1638"/>
                  </a:lnTo>
                  <a:lnTo>
                    <a:pt x="3858" y="1329"/>
                  </a:lnTo>
                  <a:lnTo>
                    <a:pt x="3749" y="1056"/>
                  </a:lnTo>
                  <a:lnTo>
                    <a:pt x="3676" y="892"/>
                  </a:lnTo>
                  <a:lnTo>
                    <a:pt x="3585" y="765"/>
                  </a:lnTo>
                  <a:lnTo>
                    <a:pt x="3494" y="619"/>
                  </a:lnTo>
                  <a:lnTo>
                    <a:pt x="3385" y="492"/>
                  </a:lnTo>
                  <a:lnTo>
                    <a:pt x="3276" y="382"/>
                  </a:lnTo>
                  <a:lnTo>
                    <a:pt x="3167" y="273"/>
                  </a:lnTo>
                  <a:lnTo>
                    <a:pt x="3039" y="182"/>
                  </a:lnTo>
                  <a:lnTo>
                    <a:pt x="2930" y="110"/>
                  </a:lnTo>
                  <a:lnTo>
                    <a:pt x="2766" y="55"/>
                  </a:lnTo>
                  <a:lnTo>
                    <a:pt x="2621" y="19"/>
                  </a:lnTo>
                  <a:lnTo>
                    <a:pt x="247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27;p17"/>
            <p:cNvSpPr/>
            <p:nvPr/>
          </p:nvSpPr>
          <p:spPr>
            <a:xfrm>
              <a:off x="2959450" y="2890025"/>
              <a:ext cx="137875" cy="243875"/>
            </a:xfrm>
            <a:custGeom>
              <a:avLst/>
              <a:gdLst/>
              <a:ahLst/>
              <a:cxnLst/>
              <a:rect l="l" t="t" r="r" b="b"/>
              <a:pathLst>
                <a:path w="5515" h="9755" extrusionOk="0">
                  <a:moveTo>
                    <a:pt x="1329" y="0"/>
                  </a:moveTo>
                  <a:lnTo>
                    <a:pt x="1166" y="37"/>
                  </a:lnTo>
                  <a:lnTo>
                    <a:pt x="1075" y="91"/>
                  </a:lnTo>
                  <a:lnTo>
                    <a:pt x="984" y="146"/>
                  </a:lnTo>
                  <a:lnTo>
                    <a:pt x="874" y="237"/>
                  </a:lnTo>
                  <a:lnTo>
                    <a:pt x="783" y="346"/>
                  </a:lnTo>
                  <a:lnTo>
                    <a:pt x="711" y="455"/>
                  </a:lnTo>
                  <a:lnTo>
                    <a:pt x="638" y="582"/>
                  </a:lnTo>
                  <a:lnTo>
                    <a:pt x="529" y="855"/>
                  </a:lnTo>
                  <a:lnTo>
                    <a:pt x="456" y="1128"/>
                  </a:lnTo>
                  <a:lnTo>
                    <a:pt x="347" y="1620"/>
                  </a:lnTo>
                  <a:lnTo>
                    <a:pt x="256" y="2111"/>
                  </a:lnTo>
                  <a:lnTo>
                    <a:pt x="183" y="2602"/>
                  </a:lnTo>
                  <a:lnTo>
                    <a:pt x="128" y="3112"/>
                  </a:lnTo>
                  <a:lnTo>
                    <a:pt x="74" y="3603"/>
                  </a:lnTo>
                  <a:lnTo>
                    <a:pt x="56" y="4113"/>
                  </a:lnTo>
                  <a:lnTo>
                    <a:pt x="19" y="5114"/>
                  </a:lnTo>
                  <a:lnTo>
                    <a:pt x="1" y="5587"/>
                  </a:lnTo>
                  <a:lnTo>
                    <a:pt x="19" y="6060"/>
                  </a:lnTo>
                  <a:lnTo>
                    <a:pt x="56" y="6515"/>
                  </a:lnTo>
                  <a:lnTo>
                    <a:pt x="92" y="6752"/>
                  </a:lnTo>
                  <a:lnTo>
                    <a:pt x="147" y="6988"/>
                  </a:lnTo>
                  <a:lnTo>
                    <a:pt x="219" y="7188"/>
                  </a:lnTo>
                  <a:lnTo>
                    <a:pt x="274" y="7389"/>
                  </a:lnTo>
                  <a:lnTo>
                    <a:pt x="365" y="7571"/>
                  </a:lnTo>
                  <a:lnTo>
                    <a:pt x="456" y="7771"/>
                  </a:lnTo>
                  <a:lnTo>
                    <a:pt x="565" y="7953"/>
                  </a:lnTo>
                  <a:lnTo>
                    <a:pt x="674" y="8135"/>
                  </a:lnTo>
                  <a:lnTo>
                    <a:pt x="802" y="8298"/>
                  </a:lnTo>
                  <a:lnTo>
                    <a:pt x="929" y="8462"/>
                  </a:lnTo>
                  <a:lnTo>
                    <a:pt x="1075" y="8608"/>
                  </a:lnTo>
                  <a:lnTo>
                    <a:pt x="1220" y="8772"/>
                  </a:lnTo>
                  <a:lnTo>
                    <a:pt x="1384" y="8899"/>
                  </a:lnTo>
                  <a:lnTo>
                    <a:pt x="1548" y="9026"/>
                  </a:lnTo>
                  <a:lnTo>
                    <a:pt x="1712" y="9154"/>
                  </a:lnTo>
                  <a:lnTo>
                    <a:pt x="1894" y="9263"/>
                  </a:lnTo>
                  <a:lnTo>
                    <a:pt x="2075" y="9372"/>
                  </a:lnTo>
                  <a:lnTo>
                    <a:pt x="2276" y="9445"/>
                  </a:lnTo>
                  <a:lnTo>
                    <a:pt x="2476" y="9536"/>
                  </a:lnTo>
                  <a:lnTo>
                    <a:pt x="2676" y="9591"/>
                  </a:lnTo>
                  <a:lnTo>
                    <a:pt x="2876" y="9645"/>
                  </a:lnTo>
                  <a:lnTo>
                    <a:pt x="3095" y="9700"/>
                  </a:lnTo>
                  <a:lnTo>
                    <a:pt x="3295" y="9718"/>
                  </a:lnTo>
                  <a:lnTo>
                    <a:pt x="3513" y="9736"/>
                  </a:lnTo>
                  <a:lnTo>
                    <a:pt x="3732" y="9754"/>
                  </a:lnTo>
                  <a:lnTo>
                    <a:pt x="3950" y="9736"/>
                  </a:lnTo>
                  <a:lnTo>
                    <a:pt x="3986" y="9736"/>
                  </a:lnTo>
                  <a:lnTo>
                    <a:pt x="4387" y="9700"/>
                  </a:lnTo>
                  <a:lnTo>
                    <a:pt x="4769" y="9609"/>
                  </a:lnTo>
                  <a:lnTo>
                    <a:pt x="4969" y="9536"/>
                  </a:lnTo>
                  <a:lnTo>
                    <a:pt x="5151" y="9463"/>
                  </a:lnTo>
                  <a:lnTo>
                    <a:pt x="5333" y="9390"/>
                  </a:lnTo>
                  <a:lnTo>
                    <a:pt x="5515" y="9299"/>
                  </a:lnTo>
                  <a:lnTo>
                    <a:pt x="5005" y="6515"/>
                  </a:lnTo>
                  <a:lnTo>
                    <a:pt x="4532" y="6606"/>
                  </a:lnTo>
                  <a:lnTo>
                    <a:pt x="4277" y="6642"/>
                  </a:lnTo>
                  <a:lnTo>
                    <a:pt x="4041" y="6661"/>
                  </a:lnTo>
                  <a:lnTo>
                    <a:pt x="3750" y="6642"/>
                  </a:lnTo>
                  <a:lnTo>
                    <a:pt x="3604" y="6624"/>
                  </a:lnTo>
                  <a:lnTo>
                    <a:pt x="3477" y="6588"/>
                  </a:lnTo>
                  <a:lnTo>
                    <a:pt x="3331" y="6533"/>
                  </a:lnTo>
                  <a:lnTo>
                    <a:pt x="3222" y="6460"/>
                  </a:lnTo>
                  <a:lnTo>
                    <a:pt x="3095" y="6388"/>
                  </a:lnTo>
                  <a:lnTo>
                    <a:pt x="3004" y="6278"/>
                  </a:lnTo>
                  <a:lnTo>
                    <a:pt x="2876" y="6151"/>
                  </a:lnTo>
                  <a:lnTo>
                    <a:pt x="2803" y="5987"/>
                  </a:lnTo>
                  <a:lnTo>
                    <a:pt x="2731" y="5824"/>
                  </a:lnTo>
                  <a:lnTo>
                    <a:pt x="2694" y="5642"/>
                  </a:lnTo>
                  <a:lnTo>
                    <a:pt x="2658" y="5460"/>
                  </a:lnTo>
                  <a:lnTo>
                    <a:pt x="2640" y="5259"/>
                  </a:lnTo>
                  <a:lnTo>
                    <a:pt x="2621" y="4877"/>
                  </a:lnTo>
                  <a:lnTo>
                    <a:pt x="2603" y="2002"/>
                  </a:lnTo>
                  <a:lnTo>
                    <a:pt x="2585" y="1638"/>
                  </a:lnTo>
                  <a:lnTo>
                    <a:pt x="2549" y="1274"/>
                  </a:lnTo>
                  <a:lnTo>
                    <a:pt x="2530" y="1110"/>
                  </a:lnTo>
                  <a:lnTo>
                    <a:pt x="2494" y="928"/>
                  </a:lnTo>
                  <a:lnTo>
                    <a:pt x="2421" y="764"/>
                  </a:lnTo>
                  <a:lnTo>
                    <a:pt x="2348" y="601"/>
                  </a:lnTo>
                  <a:lnTo>
                    <a:pt x="2257" y="455"/>
                  </a:lnTo>
                  <a:lnTo>
                    <a:pt x="2130" y="310"/>
                  </a:lnTo>
                  <a:lnTo>
                    <a:pt x="2003" y="200"/>
                  </a:lnTo>
                  <a:lnTo>
                    <a:pt x="1839" y="109"/>
                  </a:lnTo>
                  <a:lnTo>
                    <a:pt x="1675" y="37"/>
                  </a:lnTo>
                  <a:lnTo>
                    <a:pt x="151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28;p17"/>
            <p:cNvSpPr/>
            <p:nvPr/>
          </p:nvSpPr>
          <p:spPr>
            <a:xfrm>
              <a:off x="2905325" y="3115675"/>
              <a:ext cx="204300" cy="415850"/>
            </a:xfrm>
            <a:custGeom>
              <a:avLst/>
              <a:gdLst/>
              <a:ahLst/>
              <a:cxnLst/>
              <a:rect l="l" t="t" r="r" b="b"/>
              <a:pathLst>
                <a:path w="8172" h="16634" extrusionOk="0">
                  <a:moveTo>
                    <a:pt x="1565" y="0"/>
                  </a:moveTo>
                  <a:lnTo>
                    <a:pt x="1456" y="19"/>
                  </a:lnTo>
                  <a:lnTo>
                    <a:pt x="1347" y="73"/>
                  </a:lnTo>
                  <a:lnTo>
                    <a:pt x="1238" y="128"/>
                  </a:lnTo>
                  <a:lnTo>
                    <a:pt x="1147" y="219"/>
                  </a:lnTo>
                  <a:lnTo>
                    <a:pt x="1074" y="310"/>
                  </a:lnTo>
                  <a:lnTo>
                    <a:pt x="1001" y="419"/>
                  </a:lnTo>
                  <a:lnTo>
                    <a:pt x="928" y="528"/>
                  </a:lnTo>
                  <a:lnTo>
                    <a:pt x="819" y="765"/>
                  </a:lnTo>
                  <a:lnTo>
                    <a:pt x="710" y="1074"/>
                  </a:lnTo>
                  <a:lnTo>
                    <a:pt x="601" y="1402"/>
                  </a:lnTo>
                  <a:lnTo>
                    <a:pt x="492" y="1747"/>
                  </a:lnTo>
                  <a:lnTo>
                    <a:pt x="401" y="2093"/>
                  </a:lnTo>
                  <a:lnTo>
                    <a:pt x="328" y="2439"/>
                  </a:lnTo>
                  <a:lnTo>
                    <a:pt x="201" y="3149"/>
                  </a:lnTo>
                  <a:lnTo>
                    <a:pt x="110" y="3858"/>
                  </a:lnTo>
                  <a:lnTo>
                    <a:pt x="55" y="4586"/>
                  </a:lnTo>
                  <a:lnTo>
                    <a:pt x="19" y="5296"/>
                  </a:lnTo>
                  <a:lnTo>
                    <a:pt x="19" y="6024"/>
                  </a:lnTo>
                  <a:lnTo>
                    <a:pt x="0" y="6752"/>
                  </a:lnTo>
                  <a:lnTo>
                    <a:pt x="19" y="8171"/>
                  </a:lnTo>
                  <a:lnTo>
                    <a:pt x="19" y="9591"/>
                  </a:lnTo>
                  <a:lnTo>
                    <a:pt x="55" y="11028"/>
                  </a:lnTo>
                  <a:lnTo>
                    <a:pt x="91" y="12448"/>
                  </a:lnTo>
                  <a:lnTo>
                    <a:pt x="128" y="13139"/>
                  </a:lnTo>
                  <a:lnTo>
                    <a:pt x="164" y="13485"/>
                  </a:lnTo>
                  <a:lnTo>
                    <a:pt x="219" y="13831"/>
                  </a:lnTo>
                  <a:lnTo>
                    <a:pt x="292" y="14158"/>
                  </a:lnTo>
                  <a:lnTo>
                    <a:pt x="401" y="14486"/>
                  </a:lnTo>
                  <a:lnTo>
                    <a:pt x="528" y="14795"/>
                  </a:lnTo>
                  <a:lnTo>
                    <a:pt x="601" y="14941"/>
                  </a:lnTo>
                  <a:lnTo>
                    <a:pt x="692" y="15087"/>
                  </a:lnTo>
                  <a:lnTo>
                    <a:pt x="837" y="15268"/>
                  </a:lnTo>
                  <a:lnTo>
                    <a:pt x="983" y="15432"/>
                  </a:lnTo>
                  <a:lnTo>
                    <a:pt x="1147" y="15578"/>
                  </a:lnTo>
                  <a:lnTo>
                    <a:pt x="1311" y="15705"/>
                  </a:lnTo>
                  <a:lnTo>
                    <a:pt x="1493" y="15833"/>
                  </a:lnTo>
                  <a:lnTo>
                    <a:pt x="1675" y="15942"/>
                  </a:lnTo>
                  <a:lnTo>
                    <a:pt x="1875" y="16051"/>
                  </a:lnTo>
                  <a:lnTo>
                    <a:pt x="2093" y="16142"/>
                  </a:lnTo>
                  <a:lnTo>
                    <a:pt x="2512" y="16288"/>
                  </a:lnTo>
                  <a:lnTo>
                    <a:pt x="2948" y="16397"/>
                  </a:lnTo>
                  <a:lnTo>
                    <a:pt x="3403" y="16470"/>
                  </a:lnTo>
                  <a:lnTo>
                    <a:pt x="3840" y="16542"/>
                  </a:lnTo>
                  <a:lnTo>
                    <a:pt x="4350" y="16579"/>
                  </a:lnTo>
                  <a:lnTo>
                    <a:pt x="4859" y="16615"/>
                  </a:lnTo>
                  <a:lnTo>
                    <a:pt x="5351" y="16633"/>
                  </a:lnTo>
                  <a:lnTo>
                    <a:pt x="5860" y="16633"/>
                  </a:lnTo>
                  <a:lnTo>
                    <a:pt x="6406" y="16615"/>
                  </a:lnTo>
                  <a:lnTo>
                    <a:pt x="6934" y="16579"/>
                  </a:lnTo>
                  <a:lnTo>
                    <a:pt x="7443" y="16542"/>
                  </a:lnTo>
                  <a:lnTo>
                    <a:pt x="7953" y="16470"/>
                  </a:lnTo>
                  <a:lnTo>
                    <a:pt x="8171" y="13685"/>
                  </a:lnTo>
                  <a:lnTo>
                    <a:pt x="7589" y="13612"/>
                  </a:lnTo>
                  <a:lnTo>
                    <a:pt x="7025" y="13576"/>
                  </a:lnTo>
                  <a:lnTo>
                    <a:pt x="5969" y="13521"/>
                  </a:lnTo>
                  <a:lnTo>
                    <a:pt x="5241" y="13485"/>
                  </a:lnTo>
                  <a:lnTo>
                    <a:pt x="4477" y="13412"/>
                  </a:lnTo>
                  <a:lnTo>
                    <a:pt x="4277" y="13394"/>
                  </a:lnTo>
                  <a:lnTo>
                    <a:pt x="4113" y="13358"/>
                  </a:lnTo>
                  <a:lnTo>
                    <a:pt x="3949" y="13303"/>
                  </a:lnTo>
                  <a:lnTo>
                    <a:pt x="3804" y="13249"/>
                  </a:lnTo>
                  <a:lnTo>
                    <a:pt x="3658" y="13194"/>
                  </a:lnTo>
                  <a:lnTo>
                    <a:pt x="3549" y="13121"/>
                  </a:lnTo>
                  <a:lnTo>
                    <a:pt x="3422" y="13030"/>
                  </a:lnTo>
                  <a:lnTo>
                    <a:pt x="3312" y="12939"/>
                  </a:lnTo>
                  <a:lnTo>
                    <a:pt x="3130" y="12757"/>
                  </a:lnTo>
                  <a:lnTo>
                    <a:pt x="2985" y="12539"/>
                  </a:lnTo>
                  <a:lnTo>
                    <a:pt x="2876" y="12320"/>
                  </a:lnTo>
                  <a:lnTo>
                    <a:pt x="2785" y="12084"/>
                  </a:lnTo>
                  <a:lnTo>
                    <a:pt x="2730" y="11847"/>
                  </a:lnTo>
                  <a:lnTo>
                    <a:pt x="2675" y="11611"/>
                  </a:lnTo>
                  <a:lnTo>
                    <a:pt x="2657" y="11392"/>
                  </a:lnTo>
                  <a:lnTo>
                    <a:pt x="2639" y="11174"/>
                  </a:lnTo>
                  <a:lnTo>
                    <a:pt x="2621" y="10846"/>
                  </a:lnTo>
                  <a:lnTo>
                    <a:pt x="2603" y="10628"/>
                  </a:lnTo>
                  <a:lnTo>
                    <a:pt x="2512" y="10046"/>
                  </a:lnTo>
                  <a:lnTo>
                    <a:pt x="2457" y="9482"/>
                  </a:lnTo>
                  <a:lnTo>
                    <a:pt x="2421" y="8899"/>
                  </a:lnTo>
                  <a:lnTo>
                    <a:pt x="2421" y="8317"/>
                  </a:lnTo>
                  <a:lnTo>
                    <a:pt x="2421" y="7735"/>
                  </a:lnTo>
                  <a:lnTo>
                    <a:pt x="2439" y="7152"/>
                  </a:lnTo>
                  <a:lnTo>
                    <a:pt x="2512" y="5988"/>
                  </a:lnTo>
                  <a:lnTo>
                    <a:pt x="2584" y="4823"/>
                  </a:lnTo>
                  <a:lnTo>
                    <a:pt x="2639" y="3658"/>
                  </a:lnTo>
                  <a:lnTo>
                    <a:pt x="2639" y="3076"/>
                  </a:lnTo>
                  <a:lnTo>
                    <a:pt x="2639" y="2493"/>
                  </a:lnTo>
                  <a:lnTo>
                    <a:pt x="2603" y="1911"/>
                  </a:lnTo>
                  <a:lnTo>
                    <a:pt x="2566" y="1329"/>
                  </a:lnTo>
                  <a:lnTo>
                    <a:pt x="2530" y="1092"/>
                  </a:lnTo>
                  <a:lnTo>
                    <a:pt x="2475" y="837"/>
                  </a:lnTo>
                  <a:lnTo>
                    <a:pt x="2403" y="619"/>
                  </a:lnTo>
                  <a:lnTo>
                    <a:pt x="2348" y="510"/>
                  </a:lnTo>
                  <a:lnTo>
                    <a:pt x="2275" y="401"/>
                  </a:lnTo>
                  <a:lnTo>
                    <a:pt x="2202" y="292"/>
                  </a:lnTo>
                  <a:lnTo>
                    <a:pt x="2130" y="219"/>
                  </a:lnTo>
                  <a:lnTo>
                    <a:pt x="2020" y="128"/>
                  </a:lnTo>
                  <a:lnTo>
                    <a:pt x="1911" y="73"/>
                  </a:lnTo>
                  <a:lnTo>
                    <a:pt x="1802" y="37"/>
                  </a:lnTo>
                  <a:lnTo>
                    <a:pt x="1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729;p17"/>
            <p:cNvSpPr/>
            <p:nvPr/>
          </p:nvSpPr>
          <p:spPr>
            <a:xfrm>
              <a:off x="3094125" y="2966900"/>
              <a:ext cx="188375" cy="315300"/>
            </a:xfrm>
            <a:custGeom>
              <a:avLst/>
              <a:gdLst/>
              <a:ahLst/>
              <a:cxnLst/>
              <a:rect l="l" t="t" r="r" b="b"/>
              <a:pathLst>
                <a:path w="7535" h="12612" extrusionOk="0">
                  <a:moveTo>
                    <a:pt x="6079" y="1"/>
                  </a:moveTo>
                  <a:lnTo>
                    <a:pt x="5897" y="19"/>
                  </a:lnTo>
                  <a:lnTo>
                    <a:pt x="5715" y="55"/>
                  </a:lnTo>
                  <a:lnTo>
                    <a:pt x="5533" y="128"/>
                  </a:lnTo>
                  <a:lnTo>
                    <a:pt x="5369" y="237"/>
                  </a:lnTo>
                  <a:lnTo>
                    <a:pt x="5223" y="346"/>
                  </a:lnTo>
                  <a:lnTo>
                    <a:pt x="5078" y="492"/>
                  </a:lnTo>
                  <a:lnTo>
                    <a:pt x="5041" y="547"/>
                  </a:lnTo>
                  <a:lnTo>
                    <a:pt x="4932" y="692"/>
                  </a:lnTo>
                  <a:lnTo>
                    <a:pt x="4859" y="856"/>
                  </a:lnTo>
                  <a:lnTo>
                    <a:pt x="4768" y="1020"/>
                  </a:lnTo>
                  <a:lnTo>
                    <a:pt x="4714" y="1183"/>
                  </a:lnTo>
                  <a:lnTo>
                    <a:pt x="4623" y="1547"/>
                  </a:lnTo>
                  <a:lnTo>
                    <a:pt x="4568" y="1911"/>
                  </a:lnTo>
                  <a:lnTo>
                    <a:pt x="4532" y="2275"/>
                  </a:lnTo>
                  <a:lnTo>
                    <a:pt x="4495" y="2639"/>
                  </a:lnTo>
                  <a:lnTo>
                    <a:pt x="4477" y="3385"/>
                  </a:lnTo>
                  <a:lnTo>
                    <a:pt x="4477" y="4132"/>
                  </a:lnTo>
                  <a:lnTo>
                    <a:pt x="4477" y="4878"/>
                  </a:lnTo>
                  <a:lnTo>
                    <a:pt x="4441" y="5242"/>
                  </a:lnTo>
                  <a:lnTo>
                    <a:pt x="4404" y="5624"/>
                  </a:lnTo>
                  <a:lnTo>
                    <a:pt x="4350" y="5988"/>
                  </a:lnTo>
                  <a:lnTo>
                    <a:pt x="4259" y="6352"/>
                  </a:lnTo>
                  <a:lnTo>
                    <a:pt x="4150" y="6716"/>
                  </a:lnTo>
                  <a:lnTo>
                    <a:pt x="4004" y="7043"/>
                  </a:lnTo>
                  <a:lnTo>
                    <a:pt x="3840" y="7371"/>
                  </a:lnTo>
                  <a:lnTo>
                    <a:pt x="3622" y="7680"/>
                  </a:lnTo>
                  <a:lnTo>
                    <a:pt x="3513" y="7826"/>
                  </a:lnTo>
                  <a:lnTo>
                    <a:pt x="3385" y="7953"/>
                  </a:lnTo>
                  <a:lnTo>
                    <a:pt x="3240" y="8081"/>
                  </a:lnTo>
                  <a:lnTo>
                    <a:pt x="3094" y="8208"/>
                  </a:lnTo>
                  <a:lnTo>
                    <a:pt x="2949" y="8299"/>
                  </a:lnTo>
                  <a:lnTo>
                    <a:pt x="2785" y="8408"/>
                  </a:lnTo>
                  <a:lnTo>
                    <a:pt x="2621" y="8481"/>
                  </a:lnTo>
                  <a:lnTo>
                    <a:pt x="2439" y="8554"/>
                  </a:lnTo>
                  <a:lnTo>
                    <a:pt x="2421" y="8572"/>
                  </a:lnTo>
                  <a:lnTo>
                    <a:pt x="2202" y="8626"/>
                  </a:lnTo>
                  <a:lnTo>
                    <a:pt x="1984" y="8681"/>
                  </a:lnTo>
                  <a:lnTo>
                    <a:pt x="1766" y="8699"/>
                  </a:lnTo>
                  <a:lnTo>
                    <a:pt x="1566" y="8699"/>
                  </a:lnTo>
                  <a:lnTo>
                    <a:pt x="1274" y="8663"/>
                  </a:lnTo>
                  <a:lnTo>
                    <a:pt x="1001" y="8572"/>
                  </a:lnTo>
                  <a:lnTo>
                    <a:pt x="1" y="12120"/>
                  </a:lnTo>
                  <a:lnTo>
                    <a:pt x="164" y="12230"/>
                  </a:lnTo>
                  <a:lnTo>
                    <a:pt x="328" y="12321"/>
                  </a:lnTo>
                  <a:lnTo>
                    <a:pt x="510" y="12412"/>
                  </a:lnTo>
                  <a:lnTo>
                    <a:pt x="692" y="12466"/>
                  </a:lnTo>
                  <a:lnTo>
                    <a:pt x="874" y="12521"/>
                  </a:lnTo>
                  <a:lnTo>
                    <a:pt x="1056" y="12557"/>
                  </a:lnTo>
                  <a:lnTo>
                    <a:pt x="1456" y="12594"/>
                  </a:lnTo>
                  <a:lnTo>
                    <a:pt x="1693" y="12612"/>
                  </a:lnTo>
                  <a:lnTo>
                    <a:pt x="1948" y="12612"/>
                  </a:lnTo>
                  <a:lnTo>
                    <a:pt x="2421" y="12575"/>
                  </a:lnTo>
                  <a:lnTo>
                    <a:pt x="2767" y="12539"/>
                  </a:lnTo>
                  <a:lnTo>
                    <a:pt x="3112" y="12503"/>
                  </a:lnTo>
                  <a:lnTo>
                    <a:pt x="3622" y="12412"/>
                  </a:lnTo>
                  <a:lnTo>
                    <a:pt x="4131" y="12321"/>
                  </a:lnTo>
                  <a:lnTo>
                    <a:pt x="4641" y="12193"/>
                  </a:lnTo>
                  <a:lnTo>
                    <a:pt x="4896" y="12120"/>
                  </a:lnTo>
                  <a:lnTo>
                    <a:pt x="5132" y="12030"/>
                  </a:lnTo>
                  <a:lnTo>
                    <a:pt x="5369" y="11939"/>
                  </a:lnTo>
                  <a:lnTo>
                    <a:pt x="5587" y="11829"/>
                  </a:lnTo>
                  <a:lnTo>
                    <a:pt x="5806" y="11702"/>
                  </a:lnTo>
                  <a:lnTo>
                    <a:pt x="6006" y="11575"/>
                  </a:lnTo>
                  <a:lnTo>
                    <a:pt x="6188" y="11411"/>
                  </a:lnTo>
                  <a:lnTo>
                    <a:pt x="6370" y="11247"/>
                  </a:lnTo>
                  <a:lnTo>
                    <a:pt x="6534" y="11065"/>
                  </a:lnTo>
                  <a:lnTo>
                    <a:pt x="6661" y="10847"/>
                  </a:lnTo>
                  <a:lnTo>
                    <a:pt x="6752" y="10701"/>
                  </a:lnTo>
                  <a:lnTo>
                    <a:pt x="6825" y="10519"/>
                  </a:lnTo>
                  <a:lnTo>
                    <a:pt x="6952" y="10173"/>
                  </a:lnTo>
                  <a:lnTo>
                    <a:pt x="7043" y="9828"/>
                  </a:lnTo>
                  <a:lnTo>
                    <a:pt x="7116" y="9464"/>
                  </a:lnTo>
                  <a:lnTo>
                    <a:pt x="7262" y="8626"/>
                  </a:lnTo>
                  <a:lnTo>
                    <a:pt x="7389" y="7808"/>
                  </a:lnTo>
                  <a:lnTo>
                    <a:pt x="7462" y="6970"/>
                  </a:lnTo>
                  <a:lnTo>
                    <a:pt x="7516" y="6115"/>
                  </a:lnTo>
                  <a:lnTo>
                    <a:pt x="7534" y="5278"/>
                  </a:lnTo>
                  <a:lnTo>
                    <a:pt x="7534" y="4441"/>
                  </a:lnTo>
                  <a:lnTo>
                    <a:pt x="7498" y="3604"/>
                  </a:lnTo>
                  <a:lnTo>
                    <a:pt x="7425" y="2767"/>
                  </a:lnTo>
                  <a:lnTo>
                    <a:pt x="7371" y="2184"/>
                  </a:lnTo>
                  <a:lnTo>
                    <a:pt x="7298" y="1620"/>
                  </a:lnTo>
                  <a:lnTo>
                    <a:pt x="7207" y="1202"/>
                  </a:lnTo>
                  <a:lnTo>
                    <a:pt x="7152" y="1002"/>
                  </a:lnTo>
                  <a:lnTo>
                    <a:pt x="7080" y="801"/>
                  </a:lnTo>
                  <a:lnTo>
                    <a:pt x="7007" y="619"/>
                  </a:lnTo>
                  <a:lnTo>
                    <a:pt x="6898" y="456"/>
                  </a:lnTo>
                  <a:lnTo>
                    <a:pt x="6770" y="310"/>
                  </a:lnTo>
                  <a:lnTo>
                    <a:pt x="6625" y="183"/>
                  </a:lnTo>
                  <a:lnTo>
                    <a:pt x="6552" y="128"/>
                  </a:lnTo>
                  <a:lnTo>
                    <a:pt x="6443" y="73"/>
                  </a:lnTo>
                  <a:lnTo>
                    <a:pt x="6279" y="19"/>
                  </a:lnTo>
                  <a:lnTo>
                    <a:pt x="6079" y="1"/>
                  </a:lnTo>
                  <a:close/>
                </a:path>
              </a:pathLst>
            </a:custGeom>
            <a:solidFill>
              <a:srgbClr val="4A9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730;p17"/>
            <p:cNvSpPr/>
            <p:nvPr/>
          </p:nvSpPr>
          <p:spPr>
            <a:xfrm>
              <a:off x="3130525" y="3320850"/>
              <a:ext cx="92375" cy="101025"/>
            </a:xfrm>
            <a:custGeom>
              <a:avLst/>
              <a:gdLst/>
              <a:ahLst/>
              <a:cxnLst/>
              <a:rect l="l" t="t" r="r" b="b"/>
              <a:pathLst>
                <a:path w="3695" h="4041" extrusionOk="0">
                  <a:moveTo>
                    <a:pt x="2766" y="1"/>
                  </a:moveTo>
                  <a:lnTo>
                    <a:pt x="2694" y="19"/>
                  </a:lnTo>
                  <a:lnTo>
                    <a:pt x="2621" y="37"/>
                  </a:lnTo>
                  <a:lnTo>
                    <a:pt x="2548" y="73"/>
                  </a:lnTo>
                  <a:lnTo>
                    <a:pt x="2457" y="128"/>
                  </a:lnTo>
                  <a:lnTo>
                    <a:pt x="2330" y="255"/>
                  </a:lnTo>
                  <a:lnTo>
                    <a:pt x="2020" y="547"/>
                  </a:lnTo>
                  <a:lnTo>
                    <a:pt x="1675" y="783"/>
                  </a:lnTo>
                  <a:lnTo>
                    <a:pt x="1329" y="1020"/>
                  </a:lnTo>
                  <a:lnTo>
                    <a:pt x="1147" y="1111"/>
                  </a:lnTo>
                  <a:lnTo>
                    <a:pt x="965" y="1202"/>
                  </a:lnTo>
                  <a:lnTo>
                    <a:pt x="728" y="1293"/>
                  </a:lnTo>
                  <a:lnTo>
                    <a:pt x="492" y="1366"/>
                  </a:lnTo>
                  <a:lnTo>
                    <a:pt x="255" y="1402"/>
                  </a:lnTo>
                  <a:lnTo>
                    <a:pt x="0" y="1438"/>
                  </a:lnTo>
                  <a:lnTo>
                    <a:pt x="91" y="3749"/>
                  </a:lnTo>
                  <a:lnTo>
                    <a:pt x="182" y="3822"/>
                  </a:lnTo>
                  <a:lnTo>
                    <a:pt x="273" y="3877"/>
                  </a:lnTo>
                  <a:lnTo>
                    <a:pt x="383" y="3931"/>
                  </a:lnTo>
                  <a:lnTo>
                    <a:pt x="474" y="3968"/>
                  </a:lnTo>
                  <a:lnTo>
                    <a:pt x="710" y="4022"/>
                  </a:lnTo>
                  <a:lnTo>
                    <a:pt x="947" y="4041"/>
                  </a:lnTo>
                  <a:lnTo>
                    <a:pt x="1147" y="4022"/>
                  </a:lnTo>
                  <a:lnTo>
                    <a:pt x="1347" y="3986"/>
                  </a:lnTo>
                  <a:lnTo>
                    <a:pt x="1547" y="3950"/>
                  </a:lnTo>
                  <a:lnTo>
                    <a:pt x="1729" y="3877"/>
                  </a:lnTo>
                  <a:lnTo>
                    <a:pt x="1984" y="3786"/>
                  </a:lnTo>
                  <a:lnTo>
                    <a:pt x="2221" y="3658"/>
                  </a:lnTo>
                  <a:lnTo>
                    <a:pt x="2439" y="3531"/>
                  </a:lnTo>
                  <a:lnTo>
                    <a:pt x="2657" y="3386"/>
                  </a:lnTo>
                  <a:lnTo>
                    <a:pt x="2857" y="3222"/>
                  </a:lnTo>
                  <a:lnTo>
                    <a:pt x="3039" y="3040"/>
                  </a:lnTo>
                  <a:lnTo>
                    <a:pt x="3203" y="2840"/>
                  </a:lnTo>
                  <a:lnTo>
                    <a:pt x="3349" y="2621"/>
                  </a:lnTo>
                  <a:lnTo>
                    <a:pt x="3476" y="2385"/>
                  </a:lnTo>
                  <a:lnTo>
                    <a:pt x="3567" y="2148"/>
                  </a:lnTo>
                  <a:lnTo>
                    <a:pt x="3640" y="1893"/>
                  </a:lnTo>
                  <a:lnTo>
                    <a:pt x="3676" y="1638"/>
                  </a:lnTo>
                  <a:lnTo>
                    <a:pt x="3695" y="1366"/>
                  </a:lnTo>
                  <a:lnTo>
                    <a:pt x="3676" y="1111"/>
                  </a:lnTo>
                  <a:lnTo>
                    <a:pt x="3622" y="856"/>
                  </a:lnTo>
                  <a:lnTo>
                    <a:pt x="3549" y="619"/>
                  </a:lnTo>
                  <a:lnTo>
                    <a:pt x="3476" y="474"/>
                  </a:lnTo>
                  <a:lnTo>
                    <a:pt x="3385" y="346"/>
                  </a:lnTo>
                  <a:lnTo>
                    <a:pt x="3276" y="237"/>
                  </a:lnTo>
                  <a:lnTo>
                    <a:pt x="3167" y="128"/>
                  </a:lnTo>
                  <a:lnTo>
                    <a:pt x="3039" y="55"/>
                  </a:lnTo>
                  <a:lnTo>
                    <a:pt x="2894" y="19"/>
                  </a:lnTo>
                  <a:lnTo>
                    <a:pt x="2766" y="1"/>
                  </a:lnTo>
                  <a:close/>
                </a:path>
              </a:pathLst>
            </a:custGeom>
            <a:solidFill>
              <a:srgbClr val="4A9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731;p17"/>
            <p:cNvSpPr/>
            <p:nvPr/>
          </p:nvSpPr>
          <p:spPr>
            <a:xfrm>
              <a:off x="2905325" y="3142525"/>
              <a:ext cx="192925" cy="574150"/>
            </a:xfrm>
            <a:custGeom>
              <a:avLst/>
              <a:gdLst/>
              <a:ahLst/>
              <a:cxnLst/>
              <a:rect l="l" t="t" r="r" b="b"/>
              <a:pathLst>
                <a:path w="7717" h="22966" extrusionOk="0">
                  <a:moveTo>
                    <a:pt x="710" y="0"/>
                  </a:moveTo>
                  <a:lnTo>
                    <a:pt x="601" y="328"/>
                  </a:lnTo>
                  <a:lnTo>
                    <a:pt x="492" y="673"/>
                  </a:lnTo>
                  <a:lnTo>
                    <a:pt x="401" y="1019"/>
                  </a:lnTo>
                  <a:lnTo>
                    <a:pt x="328" y="1365"/>
                  </a:lnTo>
                  <a:lnTo>
                    <a:pt x="201" y="2075"/>
                  </a:lnTo>
                  <a:lnTo>
                    <a:pt x="110" y="2784"/>
                  </a:lnTo>
                  <a:lnTo>
                    <a:pt x="55" y="3512"/>
                  </a:lnTo>
                  <a:lnTo>
                    <a:pt x="19" y="4222"/>
                  </a:lnTo>
                  <a:lnTo>
                    <a:pt x="19" y="4950"/>
                  </a:lnTo>
                  <a:lnTo>
                    <a:pt x="0" y="5678"/>
                  </a:lnTo>
                  <a:lnTo>
                    <a:pt x="19" y="7097"/>
                  </a:lnTo>
                  <a:lnTo>
                    <a:pt x="19" y="8517"/>
                  </a:lnTo>
                  <a:lnTo>
                    <a:pt x="55" y="9954"/>
                  </a:lnTo>
                  <a:lnTo>
                    <a:pt x="91" y="11374"/>
                  </a:lnTo>
                  <a:lnTo>
                    <a:pt x="128" y="12065"/>
                  </a:lnTo>
                  <a:lnTo>
                    <a:pt x="164" y="12411"/>
                  </a:lnTo>
                  <a:lnTo>
                    <a:pt x="219" y="12757"/>
                  </a:lnTo>
                  <a:lnTo>
                    <a:pt x="292" y="13084"/>
                  </a:lnTo>
                  <a:lnTo>
                    <a:pt x="401" y="13412"/>
                  </a:lnTo>
                  <a:lnTo>
                    <a:pt x="528" y="13721"/>
                  </a:lnTo>
                  <a:lnTo>
                    <a:pt x="601" y="13867"/>
                  </a:lnTo>
                  <a:lnTo>
                    <a:pt x="692" y="14013"/>
                  </a:lnTo>
                  <a:lnTo>
                    <a:pt x="837" y="14194"/>
                  </a:lnTo>
                  <a:lnTo>
                    <a:pt x="983" y="14358"/>
                  </a:lnTo>
                  <a:lnTo>
                    <a:pt x="1147" y="14504"/>
                  </a:lnTo>
                  <a:lnTo>
                    <a:pt x="1311" y="14631"/>
                  </a:lnTo>
                  <a:lnTo>
                    <a:pt x="1493" y="14759"/>
                  </a:lnTo>
                  <a:lnTo>
                    <a:pt x="1675" y="14868"/>
                  </a:lnTo>
                  <a:lnTo>
                    <a:pt x="1875" y="14977"/>
                  </a:lnTo>
                  <a:lnTo>
                    <a:pt x="2093" y="15068"/>
                  </a:lnTo>
                  <a:lnTo>
                    <a:pt x="2512" y="15214"/>
                  </a:lnTo>
                  <a:lnTo>
                    <a:pt x="2948" y="15323"/>
                  </a:lnTo>
                  <a:lnTo>
                    <a:pt x="3403" y="15396"/>
                  </a:lnTo>
                  <a:lnTo>
                    <a:pt x="3840" y="15468"/>
                  </a:lnTo>
                  <a:lnTo>
                    <a:pt x="4350" y="15505"/>
                  </a:lnTo>
                  <a:lnTo>
                    <a:pt x="4859" y="15541"/>
                  </a:lnTo>
                  <a:lnTo>
                    <a:pt x="5351" y="15559"/>
                  </a:lnTo>
                  <a:lnTo>
                    <a:pt x="5860" y="15559"/>
                  </a:lnTo>
                  <a:lnTo>
                    <a:pt x="5605" y="22274"/>
                  </a:lnTo>
                  <a:lnTo>
                    <a:pt x="5642" y="22347"/>
                  </a:lnTo>
                  <a:lnTo>
                    <a:pt x="5696" y="22420"/>
                  </a:lnTo>
                  <a:lnTo>
                    <a:pt x="5751" y="22493"/>
                  </a:lnTo>
                  <a:lnTo>
                    <a:pt x="5842" y="22547"/>
                  </a:lnTo>
                  <a:lnTo>
                    <a:pt x="6060" y="22675"/>
                  </a:lnTo>
                  <a:lnTo>
                    <a:pt x="6333" y="22766"/>
                  </a:lnTo>
                  <a:lnTo>
                    <a:pt x="6643" y="22839"/>
                  </a:lnTo>
                  <a:lnTo>
                    <a:pt x="6988" y="22911"/>
                  </a:lnTo>
                  <a:lnTo>
                    <a:pt x="7352" y="22948"/>
                  </a:lnTo>
                  <a:lnTo>
                    <a:pt x="7716" y="22966"/>
                  </a:lnTo>
                  <a:lnTo>
                    <a:pt x="7480" y="22056"/>
                  </a:lnTo>
                  <a:lnTo>
                    <a:pt x="7298" y="21128"/>
                  </a:lnTo>
                  <a:lnTo>
                    <a:pt x="7152" y="20200"/>
                  </a:lnTo>
                  <a:lnTo>
                    <a:pt x="7025" y="19272"/>
                  </a:lnTo>
                  <a:lnTo>
                    <a:pt x="6952" y="18325"/>
                  </a:lnTo>
                  <a:lnTo>
                    <a:pt x="6916" y="17397"/>
                  </a:lnTo>
                  <a:lnTo>
                    <a:pt x="6897" y="16451"/>
                  </a:lnTo>
                  <a:lnTo>
                    <a:pt x="6934" y="15505"/>
                  </a:lnTo>
                  <a:lnTo>
                    <a:pt x="6934" y="15468"/>
                  </a:lnTo>
                  <a:lnTo>
                    <a:pt x="6952" y="15159"/>
                  </a:lnTo>
                  <a:lnTo>
                    <a:pt x="6952" y="15013"/>
                  </a:lnTo>
                  <a:lnTo>
                    <a:pt x="6934" y="14850"/>
                  </a:lnTo>
                  <a:lnTo>
                    <a:pt x="6897" y="14704"/>
                  </a:lnTo>
                  <a:lnTo>
                    <a:pt x="6843" y="14577"/>
                  </a:lnTo>
                  <a:lnTo>
                    <a:pt x="6770" y="14449"/>
                  </a:lnTo>
                  <a:lnTo>
                    <a:pt x="6661" y="14340"/>
                  </a:lnTo>
                  <a:lnTo>
                    <a:pt x="6588" y="14285"/>
                  </a:lnTo>
                  <a:lnTo>
                    <a:pt x="6497" y="14231"/>
                  </a:lnTo>
                  <a:lnTo>
                    <a:pt x="6406" y="14194"/>
                  </a:lnTo>
                  <a:lnTo>
                    <a:pt x="6315" y="14176"/>
                  </a:lnTo>
                  <a:lnTo>
                    <a:pt x="6115" y="14140"/>
                  </a:lnTo>
                  <a:lnTo>
                    <a:pt x="5897" y="14140"/>
                  </a:lnTo>
                  <a:lnTo>
                    <a:pt x="5624" y="14158"/>
                  </a:lnTo>
                  <a:lnTo>
                    <a:pt x="5314" y="14194"/>
                  </a:lnTo>
                  <a:lnTo>
                    <a:pt x="4677" y="14194"/>
                  </a:lnTo>
                  <a:lnTo>
                    <a:pt x="4368" y="14176"/>
                  </a:lnTo>
                  <a:lnTo>
                    <a:pt x="4059" y="14140"/>
                  </a:lnTo>
                  <a:lnTo>
                    <a:pt x="3767" y="14067"/>
                  </a:lnTo>
                  <a:lnTo>
                    <a:pt x="3458" y="13976"/>
                  </a:lnTo>
                  <a:lnTo>
                    <a:pt x="3185" y="13867"/>
                  </a:lnTo>
                  <a:lnTo>
                    <a:pt x="3021" y="13776"/>
                  </a:lnTo>
                  <a:lnTo>
                    <a:pt x="2876" y="13685"/>
                  </a:lnTo>
                  <a:lnTo>
                    <a:pt x="2730" y="13576"/>
                  </a:lnTo>
                  <a:lnTo>
                    <a:pt x="2584" y="13467"/>
                  </a:lnTo>
                  <a:lnTo>
                    <a:pt x="2330" y="13212"/>
                  </a:lnTo>
                  <a:lnTo>
                    <a:pt x="2111" y="12939"/>
                  </a:lnTo>
                  <a:lnTo>
                    <a:pt x="1911" y="12648"/>
                  </a:lnTo>
                  <a:lnTo>
                    <a:pt x="1729" y="12320"/>
                  </a:lnTo>
                  <a:lnTo>
                    <a:pt x="1584" y="11993"/>
                  </a:lnTo>
                  <a:lnTo>
                    <a:pt x="1474" y="11647"/>
                  </a:lnTo>
                  <a:lnTo>
                    <a:pt x="1365" y="11301"/>
                  </a:lnTo>
                  <a:lnTo>
                    <a:pt x="1292" y="10955"/>
                  </a:lnTo>
                  <a:lnTo>
                    <a:pt x="1238" y="10591"/>
                  </a:lnTo>
                  <a:lnTo>
                    <a:pt x="1201" y="10246"/>
                  </a:lnTo>
                  <a:lnTo>
                    <a:pt x="1183" y="9882"/>
                  </a:lnTo>
                  <a:lnTo>
                    <a:pt x="1165" y="9518"/>
                  </a:lnTo>
                  <a:lnTo>
                    <a:pt x="1165" y="8790"/>
                  </a:lnTo>
                  <a:lnTo>
                    <a:pt x="1147" y="7461"/>
                  </a:lnTo>
                  <a:lnTo>
                    <a:pt x="1165" y="6115"/>
                  </a:lnTo>
                  <a:lnTo>
                    <a:pt x="1201" y="4786"/>
                  </a:lnTo>
                  <a:lnTo>
                    <a:pt x="1238" y="3439"/>
                  </a:lnTo>
                  <a:lnTo>
                    <a:pt x="1274" y="3021"/>
                  </a:lnTo>
                  <a:lnTo>
                    <a:pt x="1311" y="2566"/>
                  </a:lnTo>
                  <a:lnTo>
                    <a:pt x="1347" y="2111"/>
                  </a:lnTo>
                  <a:lnTo>
                    <a:pt x="1365" y="1638"/>
                  </a:lnTo>
                  <a:lnTo>
                    <a:pt x="1365" y="1419"/>
                  </a:lnTo>
                  <a:lnTo>
                    <a:pt x="1329" y="1201"/>
                  </a:lnTo>
                  <a:lnTo>
                    <a:pt x="1292" y="983"/>
                  </a:lnTo>
                  <a:lnTo>
                    <a:pt x="1238" y="764"/>
                  </a:lnTo>
                  <a:lnTo>
                    <a:pt x="1165" y="564"/>
                  </a:lnTo>
                  <a:lnTo>
                    <a:pt x="1056" y="382"/>
                  </a:lnTo>
                  <a:lnTo>
                    <a:pt x="928" y="200"/>
                  </a:lnTo>
                  <a:lnTo>
                    <a:pt x="765" y="36"/>
                  </a:lnTo>
                  <a:lnTo>
                    <a:pt x="710" y="0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732;p17"/>
            <p:cNvSpPr/>
            <p:nvPr/>
          </p:nvSpPr>
          <p:spPr>
            <a:xfrm>
              <a:off x="2959450" y="2893650"/>
              <a:ext cx="131975" cy="240250"/>
            </a:xfrm>
            <a:custGeom>
              <a:avLst/>
              <a:gdLst/>
              <a:ahLst/>
              <a:cxnLst/>
              <a:rect l="l" t="t" r="r" b="b"/>
              <a:pathLst>
                <a:path w="5279" h="9610" extrusionOk="0">
                  <a:moveTo>
                    <a:pt x="984" y="1"/>
                  </a:moveTo>
                  <a:lnTo>
                    <a:pt x="874" y="92"/>
                  </a:lnTo>
                  <a:lnTo>
                    <a:pt x="783" y="201"/>
                  </a:lnTo>
                  <a:lnTo>
                    <a:pt x="711" y="310"/>
                  </a:lnTo>
                  <a:lnTo>
                    <a:pt x="638" y="437"/>
                  </a:lnTo>
                  <a:lnTo>
                    <a:pt x="529" y="710"/>
                  </a:lnTo>
                  <a:lnTo>
                    <a:pt x="456" y="983"/>
                  </a:lnTo>
                  <a:lnTo>
                    <a:pt x="347" y="1475"/>
                  </a:lnTo>
                  <a:lnTo>
                    <a:pt x="256" y="1966"/>
                  </a:lnTo>
                  <a:lnTo>
                    <a:pt x="183" y="2457"/>
                  </a:lnTo>
                  <a:lnTo>
                    <a:pt x="128" y="2967"/>
                  </a:lnTo>
                  <a:lnTo>
                    <a:pt x="74" y="3458"/>
                  </a:lnTo>
                  <a:lnTo>
                    <a:pt x="56" y="3968"/>
                  </a:lnTo>
                  <a:lnTo>
                    <a:pt x="19" y="4969"/>
                  </a:lnTo>
                  <a:lnTo>
                    <a:pt x="1" y="5442"/>
                  </a:lnTo>
                  <a:lnTo>
                    <a:pt x="19" y="5915"/>
                  </a:lnTo>
                  <a:lnTo>
                    <a:pt x="56" y="6370"/>
                  </a:lnTo>
                  <a:lnTo>
                    <a:pt x="92" y="6607"/>
                  </a:lnTo>
                  <a:lnTo>
                    <a:pt x="147" y="6843"/>
                  </a:lnTo>
                  <a:lnTo>
                    <a:pt x="219" y="7043"/>
                  </a:lnTo>
                  <a:lnTo>
                    <a:pt x="274" y="7244"/>
                  </a:lnTo>
                  <a:lnTo>
                    <a:pt x="365" y="7426"/>
                  </a:lnTo>
                  <a:lnTo>
                    <a:pt x="456" y="7626"/>
                  </a:lnTo>
                  <a:lnTo>
                    <a:pt x="565" y="7808"/>
                  </a:lnTo>
                  <a:lnTo>
                    <a:pt x="674" y="7990"/>
                  </a:lnTo>
                  <a:lnTo>
                    <a:pt x="802" y="8153"/>
                  </a:lnTo>
                  <a:lnTo>
                    <a:pt x="929" y="8317"/>
                  </a:lnTo>
                  <a:lnTo>
                    <a:pt x="1075" y="8463"/>
                  </a:lnTo>
                  <a:lnTo>
                    <a:pt x="1220" y="8627"/>
                  </a:lnTo>
                  <a:lnTo>
                    <a:pt x="1384" y="8754"/>
                  </a:lnTo>
                  <a:lnTo>
                    <a:pt x="1548" y="8881"/>
                  </a:lnTo>
                  <a:lnTo>
                    <a:pt x="1712" y="9009"/>
                  </a:lnTo>
                  <a:lnTo>
                    <a:pt x="1894" y="9118"/>
                  </a:lnTo>
                  <a:lnTo>
                    <a:pt x="2075" y="9227"/>
                  </a:lnTo>
                  <a:lnTo>
                    <a:pt x="2276" y="9300"/>
                  </a:lnTo>
                  <a:lnTo>
                    <a:pt x="2476" y="9391"/>
                  </a:lnTo>
                  <a:lnTo>
                    <a:pt x="2676" y="9446"/>
                  </a:lnTo>
                  <a:lnTo>
                    <a:pt x="2876" y="9500"/>
                  </a:lnTo>
                  <a:lnTo>
                    <a:pt x="3095" y="9555"/>
                  </a:lnTo>
                  <a:lnTo>
                    <a:pt x="3295" y="9573"/>
                  </a:lnTo>
                  <a:lnTo>
                    <a:pt x="3513" y="9591"/>
                  </a:lnTo>
                  <a:lnTo>
                    <a:pt x="3732" y="9609"/>
                  </a:lnTo>
                  <a:lnTo>
                    <a:pt x="3950" y="9591"/>
                  </a:lnTo>
                  <a:lnTo>
                    <a:pt x="3986" y="9573"/>
                  </a:lnTo>
                  <a:lnTo>
                    <a:pt x="4168" y="9464"/>
                  </a:lnTo>
                  <a:lnTo>
                    <a:pt x="4350" y="9336"/>
                  </a:lnTo>
                  <a:lnTo>
                    <a:pt x="4514" y="9191"/>
                  </a:lnTo>
                  <a:lnTo>
                    <a:pt x="4678" y="9045"/>
                  </a:lnTo>
                  <a:lnTo>
                    <a:pt x="4987" y="8718"/>
                  </a:lnTo>
                  <a:lnTo>
                    <a:pt x="5278" y="8372"/>
                  </a:lnTo>
                  <a:lnTo>
                    <a:pt x="5278" y="8372"/>
                  </a:lnTo>
                  <a:lnTo>
                    <a:pt x="5133" y="8445"/>
                  </a:lnTo>
                  <a:lnTo>
                    <a:pt x="4969" y="8499"/>
                  </a:lnTo>
                  <a:lnTo>
                    <a:pt x="4805" y="8536"/>
                  </a:lnTo>
                  <a:lnTo>
                    <a:pt x="4641" y="8572"/>
                  </a:lnTo>
                  <a:lnTo>
                    <a:pt x="4478" y="8590"/>
                  </a:lnTo>
                  <a:lnTo>
                    <a:pt x="4314" y="8608"/>
                  </a:lnTo>
                  <a:lnTo>
                    <a:pt x="4150" y="8608"/>
                  </a:lnTo>
                  <a:lnTo>
                    <a:pt x="3986" y="8590"/>
                  </a:lnTo>
                  <a:lnTo>
                    <a:pt x="3804" y="8554"/>
                  </a:lnTo>
                  <a:lnTo>
                    <a:pt x="3622" y="8517"/>
                  </a:lnTo>
                  <a:lnTo>
                    <a:pt x="3440" y="8463"/>
                  </a:lnTo>
                  <a:lnTo>
                    <a:pt x="3258" y="8408"/>
                  </a:lnTo>
                  <a:lnTo>
                    <a:pt x="3076" y="8335"/>
                  </a:lnTo>
                  <a:lnTo>
                    <a:pt x="2894" y="8244"/>
                  </a:lnTo>
                  <a:lnTo>
                    <a:pt x="2731" y="8153"/>
                  </a:lnTo>
                  <a:lnTo>
                    <a:pt x="2567" y="8044"/>
                  </a:lnTo>
                  <a:lnTo>
                    <a:pt x="2239" y="7808"/>
                  </a:lnTo>
                  <a:lnTo>
                    <a:pt x="1948" y="7535"/>
                  </a:lnTo>
                  <a:lnTo>
                    <a:pt x="1821" y="7389"/>
                  </a:lnTo>
                  <a:lnTo>
                    <a:pt x="1693" y="7225"/>
                  </a:lnTo>
                  <a:lnTo>
                    <a:pt x="1584" y="7080"/>
                  </a:lnTo>
                  <a:lnTo>
                    <a:pt x="1475" y="6898"/>
                  </a:lnTo>
                  <a:lnTo>
                    <a:pt x="1348" y="6661"/>
                  </a:lnTo>
                  <a:lnTo>
                    <a:pt x="1220" y="6406"/>
                  </a:lnTo>
                  <a:lnTo>
                    <a:pt x="1111" y="6152"/>
                  </a:lnTo>
                  <a:lnTo>
                    <a:pt x="1038" y="5897"/>
                  </a:lnTo>
                  <a:lnTo>
                    <a:pt x="947" y="5624"/>
                  </a:lnTo>
                  <a:lnTo>
                    <a:pt x="893" y="5351"/>
                  </a:lnTo>
                  <a:lnTo>
                    <a:pt x="838" y="5078"/>
                  </a:lnTo>
                  <a:lnTo>
                    <a:pt x="783" y="4805"/>
                  </a:lnTo>
                  <a:lnTo>
                    <a:pt x="729" y="4241"/>
                  </a:lnTo>
                  <a:lnTo>
                    <a:pt x="711" y="3677"/>
                  </a:lnTo>
                  <a:lnTo>
                    <a:pt x="711" y="3113"/>
                  </a:lnTo>
                  <a:lnTo>
                    <a:pt x="729" y="2548"/>
                  </a:lnTo>
                  <a:lnTo>
                    <a:pt x="747" y="1912"/>
                  </a:lnTo>
                  <a:lnTo>
                    <a:pt x="802" y="1275"/>
                  </a:lnTo>
                  <a:lnTo>
                    <a:pt x="874" y="638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733;p17"/>
            <p:cNvSpPr/>
            <p:nvPr/>
          </p:nvSpPr>
          <p:spPr>
            <a:xfrm>
              <a:off x="3118700" y="2854075"/>
              <a:ext cx="163800" cy="859425"/>
            </a:xfrm>
            <a:custGeom>
              <a:avLst/>
              <a:gdLst/>
              <a:ahLst/>
              <a:cxnLst/>
              <a:rect l="l" t="t" r="r" b="b"/>
              <a:pathLst>
                <a:path w="6552" h="34377" extrusionOk="0">
                  <a:moveTo>
                    <a:pt x="0" y="1"/>
                  </a:moveTo>
                  <a:lnTo>
                    <a:pt x="109" y="474"/>
                  </a:lnTo>
                  <a:lnTo>
                    <a:pt x="200" y="965"/>
                  </a:lnTo>
                  <a:lnTo>
                    <a:pt x="291" y="1438"/>
                  </a:lnTo>
                  <a:lnTo>
                    <a:pt x="382" y="1911"/>
                  </a:lnTo>
                  <a:lnTo>
                    <a:pt x="492" y="2894"/>
                  </a:lnTo>
                  <a:lnTo>
                    <a:pt x="583" y="3858"/>
                  </a:lnTo>
                  <a:lnTo>
                    <a:pt x="637" y="4841"/>
                  </a:lnTo>
                  <a:lnTo>
                    <a:pt x="655" y="5824"/>
                  </a:lnTo>
                  <a:lnTo>
                    <a:pt x="655" y="6807"/>
                  </a:lnTo>
                  <a:lnTo>
                    <a:pt x="655" y="7789"/>
                  </a:lnTo>
                  <a:lnTo>
                    <a:pt x="619" y="10501"/>
                  </a:lnTo>
                  <a:lnTo>
                    <a:pt x="583" y="13212"/>
                  </a:lnTo>
                  <a:lnTo>
                    <a:pt x="473" y="17125"/>
                  </a:lnTo>
                  <a:lnTo>
                    <a:pt x="364" y="21438"/>
                  </a:lnTo>
                  <a:lnTo>
                    <a:pt x="328" y="23585"/>
                  </a:lnTo>
                  <a:lnTo>
                    <a:pt x="291" y="25751"/>
                  </a:lnTo>
                  <a:lnTo>
                    <a:pt x="273" y="27916"/>
                  </a:lnTo>
                  <a:lnTo>
                    <a:pt x="273" y="30064"/>
                  </a:lnTo>
                  <a:lnTo>
                    <a:pt x="291" y="32229"/>
                  </a:lnTo>
                  <a:lnTo>
                    <a:pt x="346" y="34377"/>
                  </a:lnTo>
                  <a:lnTo>
                    <a:pt x="564" y="34322"/>
                  </a:lnTo>
                  <a:lnTo>
                    <a:pt x="746" y="34249"/>
                  </a:lnTo>
                  <a:lnTo>
                    <a:pt x="910" y="34158"/>
                  </a:lnTo>
                  <a:lnTo>
                    <a:pt x="1056" y="34067"/>
                  </a:lnTo>
                  <a:lnTo>
                    <a:pt x="1165" y="33940"/>
                  </a:lnTo>
                  <a:lnTo>
                    <a:pt x="1256" y="33812"/>
                  </a:lnTo>
                  <a:lnTo>
                    <a:pt x="1310" y="33685"/>
                  </a:lnTo>
                  <a:lnTo>
                    <a:pt x="1329" y="33521"/>
                  </a:lnTo>
                  <a:lnTo>
                    <a:pt x="1365" y="28608"/>
                  </a:lnTo>
                  <a:lnTo>
                    <a:pt x="1420" y="22712"/>
                  </a:lnTo>
                  <a:lnTo>
                    <a:pt x="1620" y="22693"/>
                  </a:lnTo>
                  <a:lnTo>
                    <a:pt x="1820" y="22657"/>
                  </a:lnTo>
                  <a:lnTo>
                    <a:pt x="2020" y="22621"/>
                  </a:lnTo>
                  <a:lnTo>
                    <a:pt x="2202" y="22548"/>
                  </a:lnTo>
                  <a:lnTo>
                    <a:pt x="2457" y="22457"/>
                  </a:lnTo>
                  <a:lnTo>
                    <a:pt x="2694" y="22329"/>
                  </a:lnTo>
                  <a:lnTo>
                    <a:pt x="2912" y="22202"/>
                  </a:lnTo>
                  <a:lnTo>
                    <a:pt x="3130" y="22057"/>
                  </a:lnTo>
                  <a:lnTo>
                    <a:pt x="3330" y="21893"/>
                  </a:lnTo>
                  <a:lnTo>
                    <a:pt x="3512" y="21711"/>
                  </a:lnTo>
                  <a:lnTo>
                    <a:pt x="3676" y="21511"/>
                  </a:lnTo>
                  <a:lnTo>
                    <a:pt x="3822" y="21292"/>
                  </a:lnTo>
                  <a:lnTo>
                    <a:pt x="3949" y="21056"/>
                  </a:lnTo>
                  <a:lnTo>
                    <a:pt x="4040" y="20819"/>
                  </a:lnTo>
                  <a:lnTo>
                    <a:pt x="4113" y="20564"/>
                  </a:lnTo>
                  <a:lnTo>
                    <a:pt x="4149" y="20309"/>
                  </a:lnTo>
                  <a:lnTo>
                    <a:pt x="4168" y="20037"/>
                  </a:lnTo>
                  <a:lnTo>
                    <a:pt x="4149" y="19782"/>
                  </a:lnTo>
                  <a:lnTo>
                    <a:pt x="4095" y="19527"/>
                  </a:lnTo>
                  <a:lnTo>
                    <a:pt x="4022" y="19290"/>
                  </a:lnTo>
                  <a:lnTo>
                    <a:pt x="3949" y="19145"/>
                  </a:lnTo>
                  <a:lnTo>
                    <a:pt x="3858" y="19017"/>
                  </a:lnTo>
                  <a:lnTo>
                    <a:pt x="3749" y="18908"/>
                  </a:lnTo>
                  <a:lnTo>
                    <a:pt x="3640" y="18799"/>
                  </a:lnTo>
                  <a:lnTo>
                    <a:pt x="3512" y="18726"/>
                  </a:lnTo>
                  <a:lnTo>
                    <a:pt x="3367" y="18690"/>
                  </a:lnTo>
                  <a:lnTo>
                    <a:pt x="3239" y="18672"/>
                  </a:lnTo>
                  <a:lnTo>
                    <a:pt x="3167" y="18690"/>
                  </a:lnTo>
                  <a:lnTo>
                    <a:pt x="3094" y="18708"/>
                  </a:lnTo>
                  <a:lnTo>
                    <a:pt x="3021" y="18744"/>
                  </a:lnTo>
                  <a:lnTo>
                    <a:pt x="2930" y="18799"/>
                  </a:lnTo>
                  <a:lnTo>
                    <a:pt x="2803" y="18926"/>
                  </a:lnTo>
                  <a:lnTo>
                    <a:pt x="2493" y="19218"/>
                  </a:lnTo>
                  <a:lnTo>
                    <a:pt x="2148" y="19454"/>
                  </a:lnTo>
                  <a:lnTo>
                    <a:pt x="1802" y="19691"/>
                  </a:lnTo>
                  <a:lnTo>
                    <a:pt x="1620" y="19782"/>
                  </a:lnTo>
                  <a:lnTo>
                    <a:pt x="1438" y="19873"/>
                  </a:lnTo>
                  <a:lnTo>
                    <a:pt x="1438" y="17088"/>
                  </a:lnTo>
                  <a:lnTo>
                    <a:pt x="1784" y="17052"/>
                  </a:lnTo>
                  <a:lnTo>
                    <a:pt x="2129" y="17016"/>
                  </a:lnTo>
                  <a:lnTo>
                    <a:pt x="2639" y="16925"/>
                  </a:lnTo>
                  <a:lnTo>
                    <a:pt x="3148" y="16834"/>
                  </a:lnTo>
                  <a:lnTo>
                    <a:pt x="3658" y="16706"/>
                  </a:lnTo>
                  <a:lnTo>
                    <a:pt x="3913" y="16633"/>
                  </a:lnTo>
                  <a:lnTo>
                    <a:pt x="4149" y="16543"/>
                  </a:lnTo>
                  <a:lnTo>
                    <a:pt x="4386" y="16452"/>
                  </a:lnTo>
                  <a:lnTo>
                    <a:pt x="4604" y="16342"/>
                  </a:lnTo>
                  <a:lnTo>
                    <a:pt x="4823" y="16215"/>
                  </a:lnTo>
                  <a:lnTo>
                    <a:pt x="5023" y="16088"/>
                  </a:lnTo>
                  <a:lnTo>
                    <a:pt x="5205" y="15924"/>
                  </a:lnTo>
                  <a:lnTo>
                    <a:pt x="5387" y="15760"/>
                  </a:lnTo>
                  <a:lnTo>
                    <a:pt x="5551" y="15578"/>
                  </a:lnTo>
                  <a:lnTo>
                    <a:pt x="5678" y="15360"/>
                  </a:lnTo>
                  <a:lnTo>
                    <a:pt x="5769" y="15214"/>
                  </a:lnTo>
                  <a:lnTo>
                    <a:pt x="5842" y="15032"/>
                  </a:lnTo>
                  <a:lnTo>
                    <a:pt x="5969" y="14686"/>
                  </a:lnTo>
                  <a:lnTo>
                    <a:pt x="6060" y="14341"/>
                  </a:lnTo>
                  <a:lnTo>
                    <a:pt x="6133" y="13977"/>
                  </a:lnTo>
                  <a:lnTo>
                    <a:pt x="6279" y="13139"/>
                  </a:lnTo>
                  <a:lnTo>
                    <a:pt x="6406" y="12321"/>
                  </a:lnTo>
                  <a:lnTo>
                    <a:pt x="6479" y="11483"/>
                  </a:lnTo>
                  <a:lnTo>
                    <a:pt x="6533" y="10628"/>
                  </a:lnTo>
                  <a:lnTo>
                    <a:pt x="6551" y="9791"/>
                  </a:lnTo>
                  <a:lnTo>
                    <a:pt x="6551" y="8954"/>
                  </a:lnTo>
                  <a:lnTo>
                    <a:pt x="6515" y="8117"/>
                  </a:lnTo>
                  <a:lnTo>
                    <a:pt x="6442" y="7280"/>
                  </a:lnTo>
                  <a:lnTo>
                    <a:pt x="6369" y="7789"/>
                  </a:lnTo>
                  <a:lnTo>
                    <a:pt x="6297" y="8317"/>
                  </a:lnTo>
                  <a:lnTo>
                    <a:pt x="6188" y="8845"/>
                  </a:lnTo>
                  <a:lnTo>
                    <a:pt x="6078" y="9354"/>
                  </a:lnTo>
                  <a:lnTo>
                    <a:pt x="5951" y="9882"/>
                  </a:lnTo>
                  <a:lnTo>
                    <a:pt x="5824" y="10392"/>
                  </a:lnTo>
                  <a:lnTo>
                    <a:pt x="5532" y="11411"/>
                  </a:lnTo>
                  <a:lnTo>
                    <a:pt x="5278" y="12193"/>
                  </a:lnTo>
                  <a:lnTo>
                    <a:pt x="5114" y="12575"/>
                  </a:lnTo>
                  <a:lnTo>
                    <a:pt x="4968" y="12957"/>
                  </a:lnTo>
                  <a:lnTo>
                    <a:pt x="4786" y="13321"/>
                  </a:lnTo>
                  <a:lnTo>
                    <a:pt x="4586" y="13685"/>
                  </a:lnTo>
                  <a:lnTo>
                    <a:pt x="4350" y="14031"/>
                  </a:lnTo>
                  <a:lnTo>
                    <a:pt x="4095" y="14341"/>
                  </a:lnTo>
                  <a:lnTo>
                    <a:pt x="3840" y="14632"/>
                  </a:lnTo>
                  <a:lnTo>
                    <a:pt x="3549" y="14886"/>
                  </a:lnTo>
                  <a:lnTo>
                    <a:pt x="3239" y="15105"/>
                  </a:lnTo>
                  <a:lnTo>
                    <a:pt x="2894" y="15287"/>
                  </a:lnTo>
                  <a:lnTo>
                    <a:pt x="2730" y="15378"/>
                  </a:lnTo>
                  <a:lnTo>
                    <a:pt x="2548" y="15432"/>
                  </a:lnTo>
                  <a:lnTo>
                    <a:pt x="2366" y="15505"/>
                  </a:lnTo>
                  <a:lnTo>
                    <a:pt x="2184" y="15542"/>
                  </a:lnTo>
                  <a:lnTo>
                    <a:pt x="2002" y="15578"/>
                  </a:lnTo>
                  <a:lnTo>
                    <a:pt x="1820" y="15596"/>
                  </a:lnTo>
                  <a:lnTo>
                    <a:pt x="1638" y="15614"/>
                  </a:lnTo>
                  <a:lnTo>
                    <a:pt x="1438" y="15596"/>
                  </a:lnTo>
                  <a:lnTo>
                    <a:pt x="1183" y="15578"/>
                  </a:lnTo>
                  <a:lnTo>
                    <a:pt x="1183" y="15269"/>
                  </a:lnTo>
                  <a:lnTo>
                    <a:pt x="1183" y="14977"/>
                  </a:lnTo>
                  <a:lnTo>
                    <a:pt x="1201" y="14668"/>
                  </a:lnTo>
                  <a:lnTo>
                    <a:pt x="1219" y="14377"/>
                  </a:lnTo>
                  <a:lnTo>
                    <a:pt x="1310" y="13776"/>
                  </a:lnTo>
                  <a:lnTo>
                    <a:pt x="1438" y="13176"/>
                  </a:lnTo>
                  <a:lnTo>
                    <a:pt x="1456" y="13067"/>
                  </a:lnTo>
                  <a:lnTo>
                    <a:pt x="1438" y="13085"/>
                  </a:lnTo>
                  <a:lnTo>
                    <a:pt x="1420" y="10555"/>
                  </a:lnTo>
                  <a:lnTo>
                    <a:pt x="1383" y="8099"/>
                  </a:lnTo>
                  <a:lnTo>
                    <a:pt x="1329" y="5715"/>
                  </a:lnTo>
                  <a:lnTo>
                    <a:pt x="1238" y="3440"/>
                  </a:lnTo>
                  <a:lnTo>
                    <a:pt x="1219" y="2785"/>
                  </a:lnTo>
                  <a:lnTo>
                    <a:pt x="1183" y="2475"/>
                  </a:lnTo>
                  <a:lnTo>
                    <a:pt x="1147" y="2148"/>
                  </a:lnTo>
                  <a:lnTo>
                    <a:pt x="1092" y="1839"/>
                  </a:lnTo>
                  <a:lnTo>
                    <a:pt x="1019" y="1529"/>
                  </a:lnTo>
                  <a:lnTo>
                    <a:pt x="928" y="1220"/>
                  </a:lnTo>
                  <a:lnTo>
                    <a:pt x="819" y="947"/>
                  </a:lnTo>
                  <a:lnTo>
                    <a:pt x="746" y="783"/>
                  </a:lnTo>
                  <a:lnTo>
                    <a:pt x="655" y="637"/>
                  </a:lnTo>
                  <a:lnTo>
                    <a:pt x="564" y="510"/>
                  </a:lnTo>
                  <a:lnTo>
                    <a:pt x="455" y="383"/>
                  </a:lnTo>
                  <a:lnTo>
                    <a:pt x="346" y="273"/>
                  </a:lnTo>
                  <a:lnTo>
                    <a:pt x="237" y="164"/>
                  </a:lnTo>
                  <a:lnTo>
                    <a:pt x="109" y="7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734;p17"/>
            <p:cNvSpPr/>
            <p:nvPr/>
          </p:nvSpPr>
          <p:spPr>
            <a:xfrm>
              <a:off x="3083200" y="2851350"/>
              <a:ext cx="34600" cy="587825"/>
            </a:xfrm>
            <a:custGeom>
              <a:avLst/>
              <a:gdLst/>
              <a:ahLst/>
              <a:cxnLst/>
              <a:rect l="l" t="t" r="r" b="b"/>
              <a:pathLst>
                <a:path w="1384" h="23513" extrusionOk="0">
                  <a:moveTo>
                    <a:pt x="801" y="0"/>
                  </a:moveTo>
                  <a:lnTo>
                    <a:pt x="692" y="37"/>
                  </a:lnTo>
                  <a:lnTo>
                    <a:pt x="583" y="73"/>
                  </a:lnTo>
                  <a:lnTo>
                    <a:pt x="492" y="128"/>
                  </a:lnTo>
                  <a:lnTo>
                    <a:pt x="401" y="182"/>
                  </a:lnTo>
                  <a:lnTo>
                    <a:pt x="892" y="5587"/>
                  </a:lnTo>
                  <a:lnTo>
                    <a:pt x="983" y="6825"/>
                  </a:lnTo>
                  <a:lnTo>
                    <a:pt x="1038" y="7443"/>
                  </a:lnTo>
                  <a:lnTo>
                    <a:pt x="1074" y="8062"/>
                  </a:lnTo>
                  <a:lnTo>
                    <a:pt x="1093" y="8681"/>
                  </a:lnTo>
                  <a:lnTo>
                    <a:pt x="1093" y="9300"/>
                  </a:lnTo>
                  <a:lnTo>
                    <a:pt x="1074" y="9918"/>
                  </a:lnTo>
                  <a:lnTo>
                    <a:pt x="1038" y="10519"/>
                  </a:lnTo>
                  <a:lnTo>
                    <a:pt x="1002" y="10992"/>
                  </a:lnTo>
                  <a:lnTo>
                    <a:pt x="929" y="11447"/>
                  </a:lnTo>
                  <a:lnTo>
                    <a:pt x="801" y="12375"/>
                  </a:lnTo>
                  <a:lnTo>
                    <a:pt x="474" y="14195"/>
                  </a:lnTo>
                  <a:lnTo>
                    <a:pt x="328" y="15141"/>
                  </a:lnTo>
                  <a:lnTo>
                    <a:pt x="219" y="16087"/>
                  </a:lnTo>
                  <a:lnTo>
                    <a:pt x="128" y="17052"/>
                  </a:lnTo>
                  <a:lnTo>
                    <a:pt x="55" y="17998"/>
                  </a:lnTo>
                  <a:lnTo>
                    <a:pt x="19" y="18963"/>
                  </a:lnTo>
                  <a:lnTo>
                    <a:pt x="1" y="19909"/>
                  </a:lnTo>
                  <a:lnTo>
                    <a:pt x="1" y="20873"/>
                  </a:lnTo>
                  <a:lnTo>
                    <a:pt x="37" y="21820"/>
                  </a:lnTo>
                  <a:lnTo>
                    <a:pt x="55" y="22056"/>
                  </a:lnTo>
                  <a:lnTo>
                    <a:pt x="74" y="22311"/>
                  </a:lnTo>
                  <a:lnTo>
                    <a:pt x="110" y="22548"/>
                  </a:lnTo>
                  <a:lnTo>
                    <a:pt x="183" y="22784"/>
                  </a:lnTo>
                  <a:lnTo>
                    <a:pt x="256" y="22984"/>
                  </a:lnTo>
                  <a:lnTo>
                    <a:pt x="365" y="23185"/>
                  </a:lnTo>
                  <a:lnTo>
                    <a:pt x="438" y="23276"/>
                  </a:lnTo>
                  <a:lnTo>
                    <a:pt x="510" y="23367"/>
                  </a:lnTo>
                  <a:lnTo>
                    <a:pt x="601" y="23439"/>
                  </a:lnTo>
                  <a:lnTo>
                    <a:pt x="692" y="23512"/>
                  </a:lnTo>
                  <a:lnTo>
                    <a:pt x="729" y="22711"/>
                  </a:lnTo>
                  <a:lnTo>
                    <a:pt x="729" y="21911"/>
                  </a:lnTo>
                  <a:lnTo>
                    <a:pt x="729" y="20309"/>
                  </a:lnTo>
                  <a:lnTo>
                    <a:pt x="765" y="18908"/>
                  </a:lnTo>
                  <a:lnTo>
                    <a:pt x="820" y="17507"/>
                  </a:lnTo>
                  <a:lnTo>
                    <a:pt x="892" y="16124"/>
                  </a:lnTo>
                  <a:lnTo>
                    <a:pt x="983" y="14723"/>
                  </a:lnTo>
                  <a:lnTo>
                    <a:pt x="1184" y="11920"/>
                  </a:lnTo>
                  <a:lnTo>
                    <a:pt x="1256" y="10519"/>
                  </a:lnTo>
                  <a:lnTo>
                    <a:pt x="1329" y="9136"/>
                  </a:lnTo>
                  <a:lnTo>
                    <a:pt x="1366" y="7989"/>
                  </a:lnTo>
                  <a:lnTo>
                    <a:pt x="1384" y="6843"/>
                  </a:lnTo>
                  <a:lnTo>
                    <a:pt x="1366" y="5696"/>
                  </a:lnTo>
                  <a:lnTo>
                    <a:pt x="1329" y="4550"/>
                  </a:lnTo>
                  <a:lnTo>
                    <a:pt x="1256" y="3403"/>
                  </a:lnTo>
                  <a:lnTo>
                    <a:pt x="1147" y="2257"/>
                  </a:lnTo>
                  <a:lnTo>
                    <a:pt x="1093" y="1693"/>
                  </a:lnTo>
                  <a:lnTo>
                    <a:pt x="1002" y="1129"/>
                  </a:lnTo>
                  <a:lnTo>
                    <a:pt x="911" y="564"/>
                  </a:lnTo>
                  <a:lnTo>
                    <a:pt x="801" y="0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735;p17"/>
            <p:cNvSpPr/>
            <p:nvPr/>
          </p:nvSpPr>
          <p:spPr>
            <a:xfrm>
              <a:off x="3220150" y="2966900"/>
              <a:ext cx="41425" cy="153800"/>
            </a:xfrm>
            <a:custGeom>
              <a:avLst/>
              <a:gdLst/>
              <a:ahLst/>
              <a:cxnLst/>
              <a:rect l="l" t="t" r="r" b="b"/>
              <a:pathLst>
                <a:path w="1657" h="6152" extrusionOk="0">
                  <a:moveTo>
                    <a:pt x="1038" y="1"/>
                  </a:moveTo>
                  <a:lnTo>
                    <a:pt x="856" y="19"/>
                  </a:lnTo>
                  <a:lnTo>
                    <a:pt x="674" y="55"/>
                  </a:lnTo>
                  <a:lnTo>
                    <a:pt x="492" y="128"/>
                  </a:lnTo>
                  <a:lnTo>
                    <a:pt x="328" y="237"/>
                  </a:lnTo>
                  <a:lnTo>
                    <a:pt x="182" y="346"/>
                  </a:lnTo>
                  <a:lnTo>
                    <a:pt x="37" y="492"/>
                  </a:lnTo>
                  <a:lnTo>
                    <a:pt x="0" y="547"/>
                  </a:lnTo>
                  <a:lnTo>
                    <a:pt x="164" y="1056"/>
                  </a:lnTo>
                  <a:lnTo>
                    <a:pt x="310" y="1584"/>
                  </a:lnTo>
                  <a:lnTo>
                    <a:pt x="383" y="1857"/>
                  </a:lnTo>
                  <a:lnTo>
                    <a:pt x="437" y="2112"/>
                  </a:lnTo>
                  <a:lnTo>
                    <a:pt x="474" y="2385"/>
                  </a:lnTo>
                  <a:lnTo>
                    <a:pt x="492" y="2639"/>
                  </a:lnTo>
                  <a:lnTo>
                    <a:pt x="492" y="3040"/>
                  </a:lnTo>
                  <a:lnTo>
                    <a:pt x="455" y="3440"/>
                  </a:lnTo>
                  <a:lnTo>
                    <a:pt x="346" y="4223"/>
                  </a:lnTo>
                  <a:lnTo>
                    <a:pt x="310" y="4623"/>
                  </a:lnTo>
                  <a:lnTo>
                    <a:pt x="310" y="5005"/>
                  </a:lnTo>
                  <a:lnTo>
                    <a:pt x="328" y="5205"/>
                  </a:lnTo>
                  <a:lnTo>
                    <a:pt x="346" y="5387"/>
                  </a:lnTo>
                  <a:lnTo>
                    <a:pt x="401" y="5587"/>
                  </a:lnTo>
                  <a:lnTo>
                    <a:pt x="455" y="5769"/>
                  </a:lnTo>
                  <a:lnTo>
                    <a:pt x="510" y="5842"/>
                  </a:lnTo>
                  <a:lnTo>
                    <a:pt x="546" y="5933"/>
                  </a:lnTo>
                  <a:lnTo>
                    <a:pt x="619" y="6006"/>
                  </a:lnTo>
                  <a:lnTo>
                    <a:pt x="692" y="6079"/>
                  </a:lnTo>
                  <a:lnTo>
                    <a:pt x="765" y="6133"/>
                  </a:lnTo>
                  <a:lnTo>
                    <a:pt x="837" y="6152"/>
                  </a:lnTo>
                  <a:lnTo>
                    <a:pt x="928" y="6152"/>
                  </a:lnTo>
                  <a:lnTo>
                    <a:pt x="1019" y="6133"/>
                  </a:lnTo>
                  <a:lnTo>
                    <a:pt x="1092" y="6079"/>
                  </a:lnTo>
                  <a:lnTo>
                    <a:pt x="1147" y="6006"/>
                  </a:lnTo>
                  <a:lnTo>
                    <a:pt x="1183" y="5915"/>
                  </a:lnTo>
                  <a:lnTo>
                    <a:pt x="1220" y="5842"/>
                  </a:lnTo>
                  <a:lnTo>
                    <a:pt x="1329" y="5496"/>
                  </a:lnTo>
                  <a:lnTo>
                    <a:pt x="1438" y="5151"/>
                  </a:lnTo>
                  <a:lnTo>
                    <a:pt x="1511" y="4805"/>
                  </a:lnTo>
                  <a:lnTo>
                    <a:pt x="1565" y="4459"/>
                  </a:lnTo>
                  <a:lnTo>
                    <a:pt x="1602" y="4113"/>
                  </a:lnTo>
                  <a:lnTo>
                    <a:pt x="1638" y="3768"/>
                  </a:lnTo>
                  <a:lnTo>
                    <a:pt x="1656" y="3058"/>
                  </a:lnTo>
                  <a:lnTo>
                    <a:pt x="1656" y="2348"/>
                  </a:lnTo>
                  <a:lnTo>
                    <a:pt x="1638" y="1620"/>
                  </a:lnTo>
                  <a:lnTo>
                    <a:pt x="1602" y="892"/>
                  </a:lnTo>
                  <a:lnTo>
                    <a:pt x="1584" y="183"/>
                  </a:lnTo>
                  <a:lnTo>
                    <a:pt x="1511" y="128"/>
                  </a:lnTo>
                  <a:lnTo>
                    <a:pt x="1402" y="73"/>
                  </a:lnTo>
                  <a:lnTo>
                    <a:pt x="1238" y="19"/>
                  </a:lnTo>
                  <a:lnTo>
                    <a:pt x="1038" y="1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2828;p17"/>
          <p:cNvGrpSpPr/>
          <p:nvPr/>
        </p:nvGrpSpPr>
        <p:grpSpPr>
          <a:xfrm>
            <a:off x="11241294" y="4906344"/>
            <a:ext cx="935694" cy="1734325"/>
            <a:chOff x="2076400" y="2732150"/>
            <a:chExt cx="562350" cy="1042325"/>
          </a:xfrm>
        </p:grpSpPr>
        <p:sp>
          <p:nvSpPr>
            <p:cNvPr id="58" name="Google Shape;2829;p17"/>
            <p:cNvSpPr/>
            <p:nvPr/>
          </p:nvSpPr>
          <p:spPr>
            <a:xfrm>
              <a:off x="2306150" y="2732150"/>
              <a:ext cx="147425" cy="1042325"/>
            </a:xfrm>
            <a:custGeom>
              <a:avLst/>
              <a:gdLst/>
              <a:ahLst/>
              <a:cxnLst/>
              <a:rect l="l" t="t" r="r" b="b"/>
              <a:pathLst>
                <a:path w="5897" h="41693" extrusionOk="0">
                  <a:moveTo>
                    <a:pt x="2512" y="0"/>
                  </a:moveTo>
                  <a:lnTo>
                    <a:pt x="2348" y="37"/>
                  </a:lnTo>
                  <a:lnTo>
                    <a:pt x="2166" y="91"/>
                  </a:lnTo>
                  <a:lnTo>
                    <a:pt x="1948" y="182"/>
                  </a:lnTo>
                  <a:lnTo>
                    <a:pt x="1748" y="328"/>
                  </a:lnTo>
                  <a:lnTo>
                    <a:pt x="1584" y="474"/>
                  </a:lnTo>
                  <a:lnTo>
                    <a:pt x="1420" y="656"/>
                  </a:lnTo>
                  <a:lnTo>
                    <a:pt x="1275" y="874"/>
                  </a:lnTo>
                  <a:lnTo>
                    <a:pt x="1147" y="1092"/>
                  </a:lnTo>
                  <a:lnTo>
                    <a:pt x="1020" y="1365"/>
                  </a:lnTo>
                  <a:lnTo>
                    <a:pt x="911" y="1656"/>
                  </a:lnTo>
                  <a:lnTo>
                    <a:pt x="801" y="1966"/>
                  </a:lnTo>
                  <a:lnTo>
                    <a:pt x="710" y="2312"/>
                  </a:lnTo>
                  <a:lnTo>
                    <a:pt x="619" y="2694"/>
                  </a:lnTo>
                  <a:lnTo>
                    <a:pt x="528" y="3094"/>
                  </a:lnTo>
                  <a:lnTo>
                    <a:pt x="456" y="3513"/>
                  </a:lnTo>
                  <a:lnTo>
                    <a:pt x="383" y="3968"/>
                  </a:lnTo>
                  <a:lnTo>
                    <a:pt x="274" y="4950"/>
                  </a:lnTo>
                  <a:lnTo>
                    <a:pt x="183" y="6024"/>
                  </a:lnTo>
                  <a:lnTo>
                    <a:pt x="110" y="7207"/>
                  </a:lnTo>
                  <a:lnTo>
                    <a:pt x="55" y="8481"/>
                  </a:lnTo>
                  <a:lnTo>
                    <a:pt x="37" y="9846"/>
                  </a:lnTo>
                  <a:lnTo>
                    <a:pt x="1" y="11320"/>
                  </a:lnTo>
                  <a:lnTo>
                    <a:pt x="1" y="14504"/>
                  </a:lnTo>
                  <a:lnTo>
                    <a:pt x="1" y="18016"/>
                  </a:lnTo>
                  <a:lnTo>
                    <a:pt x="1" y="21165"/>
                  </a:lnTo>
                  <a:lnTo>
                    <a:pt x="1" y="21510"/>
                  </a:lnTo>
                  <a:lnTo>
                    <a:pt x="1" y="35268"/>
                  </a:lnTo>
                  <a:lnTo>
                    <a:pt x="1" y="40473"/>
                  </a:lnTo>
                  <a:lnTo>
                    <a:pt x="219" y="40655"/>
                  </a:lnTo>
                  <a:lnTo>
                    <a:pt x="437" y="40819"/>
                  </a:lnTo>
                  <a:lnTo>
                    <a:pt x="674" y="40964"/>
                  </a:lnTo>
                  <a:lnTo>
                    <a:pt x="892" y="41092"/>
                  </a:lnTo>
                  <a:lnTo>
                    <a:pt x="1111" y="41219"/>
                  </a:lnTo>
                  <a:lnTo>
                    <a:pt x="1347" y="41328"/>
                  </a:lnTo>
                  <a:lnTo>
                    <a:pt x="1566" y="41419"/>
                  </a:lnTo>
                  <a:lnTo>
                    <a:pt x="1802" y="41492"/>
                  </a:lnTo>
                  <a:lnTo>
                    <a:pt x="2021" y="41546"/>
                  </a:lnTo>
                  <a:lnTo>
                    <a:pt x="2239" y="41601"/>
                  </a:lnTo>
                  <a:lnTo>
                    <a:pt x="2676" y="41674"/>
                  </a:lnTo>
                  <a:lnTo>
                    <a:pt x="3094" y="41692"/>
                  </a:lnTo>
                  <a:lnTo>
                    <a:pt x="3495" y="41692"/>
                  </a:lnTo>
                  <a:lnTo>
                    <a:pt x="3749" y="41674"/>
                  </a:lnTo>
                  <a:lnTo>
                    <a:pt x="3986" y="41637"/>
                  </a:lnTo>
                  <a:lnTo>
                    <a:pt x="4459" y="41565"/>
                  </a:lnTo>
                  <a:lnTo>
                    <a:pt x="4860" y="41456"/>
                  </a:lnTo>
                  <a:lnTo>
                    <a:pt x="5223" y="41328"/>
                  </a:lnTo>
                  <a:lnTo>
                    <a:pt x="5496" y="41219"/>
                  </a:lnTo>
                  <a:lnTo>
                    <a:pt x="5715" y="41128"/>
                  </a:lnTo>
                  <a:lnTo>
                    <a:pt x="5897" y="41037"/>
                  </a:lnTo>
                  <a:lnTo>
                    <a:pt x="5897" y="29354"/>
                  </a:lnTo>
                  <a:lnTo>
                    <a:pt x="5897" y="12120"/>
                  </a:lnTo>
                  <a:lnTo>
                    <a:pt x="5897" y="11320"/>
                  </a:lnTo>
                  <a:lnTo>
                    <a:pt x="5879" y="10537"/>
                  </a:lnTo>
                  <a:lnTo>
                    <a:pt x="5842" y="9791"/>
                  </a:lnTo>
                  <a:lnTo>
                    <a:pt x="5806" y="9063"/>
                  </a:lnTo>
                  <a:lnTo>
                    <a:pt x="5769" y="8372"/>
                  </a:lnTo>
                  <a:lnTo>
                    <a:pt x="5715" y="7698"/>
                  </a:lnTo>
                  <a:lnTo>
                    <a:pt x="5642" y="7061"/>
                  </a:lnTo>
                  <a:lnTo>
                    <a:pt x="5569" y="6461"/>
                  </a:lnTo>
                  <a:lnTo>
                    <a:pt x="5496" y="5878"/>
                  </a:lnTo>
                  <a:lnTo>
                    <a:pt x="5405" y="5314"/>
                  </a:lnTo>
                  <a:lnTo>
                    <a:pt x="5314" y="4787"/>
                  </a:lnTo>
                  <a:lnTo>
                    <a:pt x="5205" y="4277"/>
                  </a:lnTo>
                  <a:lnTo>
                    <a:pt x="5096" y="3804"/>
                  </a:lnTo>
                  <a:lnTo>
                    <a:pt x="4987" y="3367"/>
                  </a:lnTo>
                  <a:lnTo>
                    <a:pt x="4860" y="2949"/>
                  </a:lnTo>
                  <a:lnTo>
                    <a:pt x="4732" y="2548"/>
                  </a:lnTo>
                  <a:lnTo>
                    <a:pt x="4605" y="2184"/>
                  </a:lnTo>
                  <a:lnTo>
                    <a:pt x="4459" y="1857"/>
                  </a:lnTo>
                  <a:lnTo>
                    <a:pt x="4314" y="1547"/>
                  </a:lnTo>
                  <a:lnTo>
                    <a:pt x="4168" y="1274"/>
                  </a:lnTo>
                  <a:lnTo>
                    <a:pt x="4022" y="1020"/>
                  </a:lnTo>
                  <a:lnTo>
                    <a:pt x="3859" y="801"/>
                  </a:lnTo>
                  <a:lnTo>
                    <a:pt x="3695" y="601"/>
                  </a:lnTo>
                  <a:lnTo>
                    <a:pt x="3531" y="437"/>
                  </a:lnTo>
                  <a:lnTo>
                    <a:pt x="3367" y="292"/>
                  </a:lnTo>
                  <a:lnTo>
                    <a:pt x="3204" y="182"/>
                  </a:lnTo>
                  <a:lnTo>
                    <a:pt x="3040" y="91"/>
                  </a:lnTo>
                  <a:lnTo>
                    <a:pt x="2858" y="37"/>
                  </a:lnTo>
                  <a:lnTo>
                    <a:pt x="2694" y="0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830;p17"/>
            <p:cNvSpPr/>
            <p:nvPr/>
          </p:nvSpPr>
          <p:spPr>
            <a:xfrm>
              <a:off x="2364400" y="2734875"/>
              <a:ext cx="274350" cy="383550"/>
            </a:xfrm>
            <a:custGeom>
              <a:avLst/>
              <a:gdLst/>
              <a:ahLst/>
              <a:cxnLst/>
              <a:rect l="l" t="t" r="r" b="b"/>
              <a:pathLst>
                <a:path w="10974" h="15342" extrusionOk="0">
                  <a:moveTo>
                    <a:pt x="7680" y="1"/>
                  </a:moveTo>
                  <a:lnTo>
                    <a:pt x="7443" y="37"/>
                  </a:lnTo>
                  <a:lnTo>
                    <a:pt x="7225" y="128"/>
                  </a:lnTo>
                  <a:lnTo>
                    <a:pt x="7006" y="237"/>
                  </a:lnTo>
                  <a:lnTo>
                    <a:pt x="6824" y="383"/>
                  </a:lnTo>
                  <a:lnTo>
                    <a:pt x="6660" y="547"/>
                  </a:lnTo>
                  <a:lnTo>
                    <a:pt x="6497" y="747"/>
                  </a:lnTo>
                  <a:lnTo>
                    <a:pt x="6351" y="965"/>
                  </a:lnTo>
                  <a:lnTo>
                    <a:pt x="6224" y="1202"/>
                  </a:lnTo>
                  <a:lnTo>
                    <a:pt x="6115" y="1456"/>
                  </a:lnTo>
                  <a:lnTo>
                    <a:pt x="6024" y="1711"/>
                  </a:lnTo>
                  <a:lnTo>
                    <a:pt x="5933" y="2039"/>
                  </a:lnTo>
                  <a:lnTo>
                    <a:pt x="5860" y="2385"/>
                  </a:lnTo>
                  <a:lnTo>
                    <a:pt x="5805" y="2712"/>
                  </a:lnTo>
                  <a:lnTo>
                    <a:pt x="5769" y="3058"/>
                  </a:lnTo>
                  <a:lnTo>
                    <a:pt x="5769" y="3531"/>
                  </a:lnTo>
                  <a:lnTo>
                    <a:pt x="5787" y="4022"/>
                  </a:lnTo>
                  <a:lnTo>
                    <a:pt x="5805" y="4496"/>
                  </a:lnTo>
                  <a:lnTo>
                    <a:pt x="5860" y="4987"/>
                  </a:lnTo>
                  <a:lnTo>
                    <a:pt x="5951" y="5970"/>
                  </a:lnTo>
                  <a:lnTo>
                    <a:pt x="6078" y="6934"/>
                  </a:lnTo>
                  <a:lnTo>
                    <a:pt x="6115" y="7407"/>
                  </a:lnTo>
                  <a:lnTo>
                    <a:pt x="6151" y="7899"/>
                  </a:lnTo>
                  <a:lnTo>
                    <a:pt x="6169" y="8372"/>
                  </a:lnTo>
                  <a:lnTo>
                    <a:pt x="6169" y="8845"/>
                  </a:lnTo>
                  <a:lnTo>
                    <a:pt x="6133" y="9318"/>
                  </a:lnTo>
                  <a:lnTo>
                    <a:pt x="6078" y="9773"/>
                  </a:lnTo>
                  <a:lnTo>
                    <a:pt x="5987" y="10246"/>
                  </a:lnTo>
                  <a:lnTo>
                    <a:pt x="5860" y="10701"/>
                  </a:lnTo>
                  <a:lnTo>
                    <a:pt x="5732" y="11047"/>
                  </a:lnTo>
                  <a:lnTo>
                    <a:pt x="5660" y="11211"/>
                  </a:lnTo>
                  <a:lnTo>
                    <a:pt x="5569" y="11374"/>
                  </a:lnTo>
                  <a:lnTo>
                    <a:pt x="5478" y="11520"/>
                  </a:lnTo>
                  <a:lnTo>
                    <a:pt x="5368" y="11666"/>
                  </a:lnTo>
                  <a:lnTo>
                    <a:pt x="5259" y="11793"/>
                  </a:lnTo>
                  <a:lnTo>
                    <a:pt x="5132" y="11920"/>
                  </a:lnTo>
                  <a:lnTo>
                    <a:pt x="4932" y="12066"/>
                  </a:lnTo>
                  <a:lnTo>
                    <a:pt x="4731" y="12157"/>
                  </a:lnTo>
                  <a:lnTo>
                    <a:pt x="4513" y="12230"/>
                  </a:lnTo>
                  <a:lnTo>
                    <a:pt x="4313" y="12284"/>
                  </a:lnTo>
                  <a:lnTo>
                    <a:pt x="3858" y="12284"/>
                  </a:lnTo>
                  <a:lnTo>
                    <a:pt x="3640" y="12230"/>
                  </a:lnTo>
                  <a:lnTo>
                    <a:pt x="3403" y="12175"/>
                  </a:lnTo>
                  <a:lnTo>
                    <a:pt x="3166" y="12102"/>
                  </a:lnTo>
                  <a:lnTo>
                    <a:pt x="2948" y="12011"/>
                  </a:lnTo>
                  <a:lnTo>
                    <a:pt x="2711" y="11902"/>
                  </a:lnTo>
                  <a:lnTo>
                    <a:pt x="2493" y="11775"/>
                  </a:lnTo>
                  <a:lnTo>
                    <a:pt x="2056" y="11520"/>
                  </a:lnTo>
                  <a:lnTo>
                    <a:pt x="1638" y="11229"/>
                  </a:lnTo>
                  <a:lnTo>
                    <a:pt x="0" y="11684"/>
                  </a:lnTo>
                  <a:lnTo>
                    <a:pt x="328" y="12193"/>
                  </a:lnTo>
                  <a:lnTo>
                    <a:pt x="673" y="12666"/>
                  </a:lnTo>
                  <a:lnTo>
                    <a:pt x="1055" y="13121"/>
                  </a:lnTo>
                  <a:lnTo>
                    <a:pt x="1456" y="13558"/>
                  </a:lnTo>
                  <a:lnTo>
                    <a:pt x="1674" y="13758"/>
                  </a:lnTo>
                  <a:lnTo>
                    <a:pt x="1893" y="13940"/>
                  </a:lnTo>
                  <a:lnTo>
                    <a:pt x="2111" y="14122"/>
                  </a:lnTo>
                  <a:lnTo>
                    <a:pt x="2348" y="14304"/>
                  </a:lnTo>
                  <a:lnTo>
                    <a:pt x="2584" y="14468"/>
                  </a:lnTo>
                  <a:lnTo>
                    <a:pt x="2821" y="14614"/>
                  </a:lnTo>
                  <a:lnTo>
                    <a:pt x="3075" y="14741"/>
                  </a:lnTo>
                  <a:lnTo>
                    <a:pt x="3330" y="14868"/>
                  </a:lnTo>
                  <a:lnTo>
                    <a:pt x="3585" y="14978"/>
                  </a:lnTo>
                  <a:lnTo>
                    <a:pt x="3840" y="15069"/>
                  </a:lnTo>
                  <a:lnTo>
                    <a:pt x="4113" y="15160"/>
                  </a:lnTo>
                  <a:lnTo>
                    <a:pt x="4386" y="15232"/>
                  </a:lnTo>
                  <a:lnTo>
                    <a:pt x="4659" y="15269"/>
                  </a:lnTo>
                  <a:lnTo>
                    <a:pt x="4932" y="15305"/>
                  </a:lnTo>
                  <a:lnTo>
                    <a:pt x="5223" y="15323"/>
                  </a:lnTo>
                  <a:lnTo>
                    <a:pt x="5496" y="15342"/>
                  </a:lnTo>
                  <a:lnTo>
                    <a:pt x="5769" y="15323"/>
                  </a:lnTo>
                  <a:lnTo>
                    <a:pt x="6042" y="15287"/>
                  </a:lnTo>
                  <a:lnTo>
                    <a:pt x="6315" y="15251"/>
                  </a:lnTo>
                  <a:lnTo>
                    <a:pt x="6588" y="15178"/>
                  </a:lnTo>
                  <a:lnTo>
                    <a:pt x="6842" y="15105"/>
                  </a:lnTo>
                  <a:lnTo>
                    <a:pt x="7115" y="15014"/>
                  </a:lnTo>
                  <a:lnTo>
                    <a:pt x="7370" y="14887"/>
                  </a:lnTo>
                  <a:lnTo>
                    <a:pt x="7607" y="14759"/>
                  </a:lnTo>
                  <a:lnTo>
                    <a:pt x="7898" y="14559"/>
                  </a:lnTo>
                  <a:lnTo>
                    <a:pt x="8134" y="14395"/>
                  </a:lnTo>
                  <a:lnTo>
                    <a:pt x="8353" y="14213"/>
                  </a:lnTo>
                  <a:lnTo>
                    <a:pt x="8553" y="14031"/>
                  </a:lnTo>
                  <a:lnTo>
                    <a:pt x="8753" y="13831"/>
                  </a:lnTo>
                  <a:lnTo>
                    <a:pt x="8935" y="13613"/>
                  </a:lnTo>
                  <a:lnTo>
                    <a:pt x="9117" y="13376"/>
                  </a:lnTo>
                  <a:lnTo>
                    <a:pt x="9281" y="13140"/>
                  </a:lnTo>
                  <a:lnTo>
                    <a:pt x="9445" y="12903"/>
                  </a:lnTo>
                  <a:lnTo>
                    <a:pt x="9590" y="12648"/>
                  </a:lnTo>
                  <a:lnTo>
                    <a:pt x="9736" y="12393"/>
                  </a:lnTo>
                  <a:lnTo>
                    <a:pt x="9991" y="11848"/>
                  </a:lnTo>
                  <a:lnTo>
                    <a:pt x="10227" y="11283"/>
                  </a:lnTo>
                  <a:lnTo>
                    <a:pt x="10409" y="10719"/>
                  </a:lnTo>
                  <a:lnTo>
                    <a:pt x="10573" y="10192"/>
                  </a:lnTo>
                  <a:lnTo>
                    <a:pt x="10682" y="9664"/>
                  </a:lnTo>
                  <a:lnTo>
                    <a:pt x="10791" y="9118"/>
                  </a:lnTo>
                  <a:lnTo>
                    <a:pt x="10864" y="8572"/>
                  </a:lnTo>
                  <a:lnTo>
                    <a:pt x="10919" y="8026"/>
                  </a:lnTo>
                  <a:lnTo>
                    <a:pt x="10955" y="7480"/>
                  </a:lnTo>
                  <a:lnTo>
                    <a:pt x="10973" y="6934"/>
                  </a:lnTo>
                  <a:lnTo>
                    <a:pt x="10955" y="6370"/>
                  </a:lnTo>
                  <a:lnTo>
                    <a:pt x="10919" y="5824"/>
                  </a:lnTo>
                  <a:lnTo>
                    <a:pt x="10846" y="5278"/>
                  </a:lnTo>
                  <a:lnTo>
                    <a:pt x="10773" y="4732"/>
                  </a:lnTo>
                  <a:lnTo>
                    <a:pt x="10664" y="4204"/>
                  </a:lnTo>
                  <a:lnTo>
                    <a:pt x="10537" y="3658"/>
                  </a:lnTo>
                  <a:lnTo>
                    <a:pt x="10373" y="3149"/>
                  </a:lnTo>
                  <a:lnTo>
                    <a:pt x="10209" y="2621"/>
                  </a:lnTo>
                  <a:lnTo>
                    <a:pt x="10009" y="2130"/>
                  </a:lnTo>
                  <a:lnTo>
                    <a:pt x="9863" y="1820"/>
                  </a:lnTo>
                  <a:lnTo>
                    <a:pt x="9718" y="1529"/>
                  </a:lnTo>
                  <a:lnTo>
                    <a:pt x="9554" y="1238"/>
                  </a:lnTo>
                  <a:lnTo>
                    <a:pt x="9354" y="965"/>
                  </a:lnTo>
                  <a:lnTo>
                    <a:pt x="9154" y="710"/>
                  </a:lnTo>
                  <a:lnTo>
                    <a:pt x="8935" y="492"/>
                  </a:lnTo>
                  <a:lnTo>
                    <a:pt x="8699" y="310"/>
                  </a:lnTo>
                  <a:lnTo>
                    <a:pt x="8571" y="237"/>
                  </a:lnTo>
                  <a:lnTo>
                    <a:pt x="8444" y="164"/>
                  </a:lnTo>
                  <a:lnTo>
                    <a:pt x="8280" y="92"/>
                  </a:lnTo>
                  <a:lnTo>
                    <a:pt x="8080" y="37"/>
                  </a:lnTo>
                  <a:lnTo>
                    <a:pt x="7880" y="1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831;p17"/>
            <p:cNvSpPr/>
            <p:nvPr/>
          </p:nvSpPr>
          <p:spPr>
            <a:xfrm>
              <a:off x="2414875" y="3223500"/>
              <a:ext cx="151525" cy="242500"/>
            </a:xfrm>
            <a:custGeom>
              <a:avLst/>
              <a:gdLst/>
              <a:ahLst/>
              <a:cxnLst/>
              <a:rect l="l" t="t" r="r" b="b"/>
              <a:pathLst>
                <a:path w="6061" h="9700" extrusionOk="0">
                  <a:moveTo>
                    <a:pt x="4150" y="0"/>
                  </a:moveTo>
                  <a:lnTo>
                    <a:pt x="4005" y="18"/>
                  </a:lnTo>
                  <a:lnTo>
                    <a:pt x="3877" y="73"/>
                  </a:lnTo>
                  <a:lnTo>
                    <a:pt x="3732" y="164"/>
                  </a:lnTo>
                  <a:lnTo>
                    <a:pt x="3659" y="255"/>
                  </a:lnTo>
                  <a:lnTo>
                    <a:pt x="3568" y="346"/>
                  </a:lnTo>
                  <a:lnTo>
                    <a:pt x="3440" y="583"/>
                  </a:lnTo>
                  <a:lnTo>
                    <a:pt x="3313" y="837"/>
                  </a:lnTo>
                  <a:lnTo>
                    <a:pt x="3204" y="1129"/>
                  </a:lnTo>
                  <a:lnTo>
                    <a:pt x="3113" y="1438"/>
                  </a:lnTo>
                  <a:lnTo>
                    <a:pt x="3040" y="1784"/>
                  </a:lnTo>
                  <a:lnTo>
                    <a:pt x="2894" y="2493"/>
                  </a:lnTo>
                  <a:lnTo>
                    <a:pt x="2767" y="3240"/>
                  </a:lnTo>
                  <a:lnTo>
                    <a:pt x="2621" y="3949"/>
                  </a:lnTo>
                  <a:lnTo>
                    <a:pt x="2530" y="4277"/>
                  </a:lnTo>
                  <a:lnTo>
                    <a:pt x="2440" y="4586"/>
                  </a:lnTo>
                  <a:lnTo>
                    <a:pt x="2330" y="4877"/>
                  </a:lnTo>
                  <a:lnTo>
                    <a:pt x="2203" y="5132"/>
                  </a:lnTo>
                  <a:lnTo>
                    <a:pt x="2094" y="5314"/>
                  </a:lnTo>
                  <a:lnTo>
                    <a:pt x="1966" y="5496"/>
                  </a:lnTo>
                  <a:lnTo>
                    <a:pt x="1657" y="5878"/>
                  </a:lnTo>
                  <a:lnTo>
                    <a:pt x="947" y="6697"/>
                  </a:lnTo>
                  <a:lnTo>
                    <a:pt x="620" y="7116"/>
                  </a:lnTo>
                  <a:lnTo>
                    <a:pt x="456" y="7334"/>
                  </a:lnTo>
                  <a:lnTo>
                    <a:pt x="329" y="7552"/>
                  </a:lnTo>
                  <a:lnTo>
                    <a:pt x="201" y="7771"/>
                  </a:lnTo>
                  <a:lnTo>
                    <a:pt x="110" y="7971"/>
                  </a:lnTo>
                  <a:lnTo>
                    <a:pt x="37" y="8189"/>
                  </a:lnTo>
                  <a:lnTo>
                    <a:pt x="1" y="8408"/>
                  </a:lnTo>
                  <a:lnTo>
                    <a:pt x="1" y="8535"/>
                  </a:lnTo>
                  <a:lnTo>
                    <a:pt x="1" y="8663"/>
                  </a:lnTo>
                  <a:lnTo>
                    <a:pt x="19" y="8881"/>
                  </a:lnTo>
                  <a:lnTo>
                    <a:pt x="92" y="9063"/>
                  </a:lnTo>
                  <a:lnTo>
                    <a:pt x="183" y="9227"/>
                  </a:lnTo>
                  <a:lnTo>
                    <a:pt x="310" y="9354"/>
                  </a:lnTo>
                  <a:lnTo>
                    <a:pt x="474" y="9463"/>
                  </a:lnTo>
                  <a:lnTo>
                    <a:pt x="638" y="9536"/>
                  </a:lnTo>
                  <a:lnTo>
                    <a:pt x="820" y="9609"/>
                  </a:lnTo>
                  <a:lnTo>
                    <a:pt x="1020" y="9645"/>
                  </a:lnTo>
                  <a:lnTo>
                    <a:pt x="1238" y="9682"/>
                  </a:lnTo>
                  <a:lnTo>
                    <a:pt x="1439" y="9700"/>
                  </a:lnTo>
                  <a:lnTo>
                    <a:pt x="1657" y="9700"/>
                  </a:lnTo>
                  <a:lnTo>
                    <a:pt x="1875" y="9682"/>
                  </a:lnTo>
                  <a:lnTo>
                    <a:pt x="2294" y="9627"/>
                  </a:lnTo>
                  <a:lnTo>
                    <a:pt x="2640" y="9554"/>
                  </a:lnTo>
                  <a:lnTo>
                    <a:pt x="2894" y="9481"/>
                  </a:lnTo>
                  <a:lnTo>
                    <a:pt x="3131" y="9390"/>
                  </a:lnTo>
                  <a:lnTo>
                    <a:pt x="3368" y="9299"/>
                  </a:lnTo>
                  <a:lnTo>
                    <a:pt x="3604" y="9172"/>
                  </a:lnTo>
                  <a:lnTo>
                    <a:pt x="3823" y="9045"/>
                  </a:lnTo>
                  <a:lnTo>
                    <a:pt x="4041" y="8881"/>
                  </a:lnTo>
                  <a:lnTo>
                    <a:pt x="4259" y="8717"/>
                  </a:lnTo>
                  <a:lnTo>
                    <a:pt x="4459" y="8553"/>
                  </a:lnTo>
                  <a:lnTo>
                    <a:pt x="4660" y="8353"/>
                  </a:lnTo>
                  <a:lnTo>
                    <a:pt x="4842" y="8153"/>
                  </a:lnTo>
                  <a:lnTo>
                    <a:pt x="5005" y="7935"/>
                  </a:lnTo>
                  <a:lnTo>
                    <a:pt x="5169" y="7716"/>
                  </a:lnTo>
                  <a:lnTo>
                    <a:pt x="5315" y="7480"/>
                  </a:lnTo>
                  <a:lnTo>
                    <a:pt x="5442" y="7243"/>
                  </a:lnTo>
                  <a:lnTo>
                    <a:pt x="5570" y="6988"/>
                  </a:lnTo>
                  <a:lnTo>
                    <a:pt x="5679" y="6734"/>
                  </a:lnTo>
                  <a:lnTo>
                    <a:pt x="5788" y="6442"/>
                  </a:lnTo>
                  <a:lnTo>
                    <a:pt x="5861" y="6133"/>
                  </a:lnTo>
                  <a:lnTo>
                    <a:pt x="5934" y="5842"/>
                  </a:lnTo>
                  <a:lnTo>
                    <a:pt x="5988" y="5532"/>
                  </a:lnTo>
                  <a:lnTo>
                    <a:pt x="6024" y="5223"/>
                  </a:lnTo>
                  <a:lnTo>
                    <a:pt x="6043" y="4914"/>
                  </a:lnTo>
                  <a:lnTo>
                    <a:pt x="6061" y="4604"/>
                  </a:lnTo>
                  <a:lnTo>
                    <a:pt x="6043" y="4277"/>
                  </a:lnTo>
                  <a:lnTo>
                    <a:pt x="6024" y="3967"/>
                  </a:lnTo>
                  <a:lnTo>
                    <a:pt x="6006" y="3658"/>
                  </a:lnTo>
                  <a:lnTo>
                    <a:pt x="5915" y="3021"/>
                  </a:lnTo>
                  <a:lnTo>
                    <a:pt x="5788" y="2402"/>
                  </a:lnTo>
                  <a:lnTo>
                    <a:pt x="5624" y="1802"/>
                  </a:lnTo>
                  <a:lnTo>
                    <a:pt x="5515" y="1456"/>
                  </a:lnTo>
                  <a:lnTo>
                    <a:pt x="5406" y="1129"/>
                  </a:lnTo>
                  <a:lnTo>
                    <a:pt x="5260" y="819"/>
                  </a:lnTo>
                  <a:lnTo>
                    <a:pt x="5187" y="674"/>
                  </a:lnTo>
                  <a:lnTo>
                    <a:pt x="5096" y="528"/>
                  </a:lnTo>
                  <a:lnTo>
                    <a:pt x="4987" y="401"/>
                  </a:lnTo>
                  <a:lnTo>
                    <a:pt x="4878" y="273"/>
                  </a:lnTo>
                  <a:lnTo>
                    <a:pt x="4751" y="182"/>
                  </a:lnTo>
                  <a:lnTo>
                    <a:pt x="4605" y="91"/>
                  </a:lnTo>
                  <a:lnTo>
                    <a:pt x="4459" y="37"/>
                  </a:lnTo>
                  <a:lnTo>
                    <a:pt x="4314" y="0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832;p17"/>
            <p:cNvSpPr/>
            <p:nvPr/>
          </p:nvSpPr>
          <p:spPr>
            <a:xfrm>
              <a:off x="2150100" y="2938700"/>
              <a:ext cx="128325" cy="237950"/>
            </a:xfrm>
            <a:custGeom>
              <a:avLst/>
              <a:gdLst/>
              <a:ahLst/>
              <a:cxnLst/>
              <a:rect l="l" t="t" r="r" b="b"/>
              <a:pathLst>
                <a:path w="5133" h="9518" extrusionOk="0">
                  <a:moveTo>
                    <a:pt x="4386" y="0"/>
                  </a:moveTo>
                  <a:lnTo>
                    <a:pt x="4314" y="19"/>
                  </a:lnTo>
                  <a:lnTo>
                    <a:pt x="4241" y="37"/>
                  </a:lnTo>
                  <a:lnTo>
                    <a:pt x="4186" y="55"/>
                  </a:lnTo>
                  <a:lnTo>
                    <a:pt x="4077" y="146"/>
                  </a:lnTo>
                  <a:lnTo>
                    <a:pt x="3968" y="255"/>
                  </a:lnTo>
                  <a:lnTo>
                    <a:pt x="3877" y="401"/>
                  </a:lnTo>
                  <a:lnTo>
                    <a:pt x="3822" y="564"/>
                  </a:lnTo>
                  <a:lnTo>
                    <a:pt x="3750" y="728"/>
                  </a:lnTo>
                  <a:lnTo>
                    <a:pt x="3713" y="892"/>
                  </a:lnTo>
                  <a:lnTo>
                    <a:pt x="3622" y="1365"/>
                  </a:lnTo>
                  <a:lnTo>
                    <a:pt x="3568" y="1857"/>
                  </a:lnTo>
                  <a:lnTo>
                    <a:pt x="3549" y="2348"/>
                  </a:lnTo>
                  <a:lnTo>
                    <a:pt x="3549" y="2821"/>
                  </a:lnTo>
                  <a:lnTo>
                    <a:pt x="3549" y="3858"/>
                  </a:lnTo>
                  <a:lnTo>
                    <a:pt x="3549" y="4386"/>
                  </a:lnTo>
                  <a:lnTo>
                    <a:pt x="3531" y="4896"/>
                  </a:lnTo>
                  <a:lnTo>
                    <a:pt x="3495" y="5314"/>
                  </a:lnTo>
                  <a:lnTo>
                    <a:pt x="3422" y="5696"/>
                  </a:lnTo>
                  <a:lnTo>
                    <a:pt x="3386" y="5878"/>
                  </a:lnTo>
                  <a:lnTo>
                    <a:pt x="3313" y="6042"/>
                  </a:lnTo>
                  <a:lnTo>
                    <a:pt x="3258" y="6188"/>
                  </a:lnTo>
                  <a:lnTo>
                    <a:pt x="3185" y="6333"/>
                  </a:lnTo>
                  <a:lnTo>
                    <a:pt x="3094" y="6461"/>
                  </a:lnTo>
                  <a:lnTo>
                    <a:pt x="2985" y="6570"/>
                  </a:lnTo>
                  <a:lnTo>
                    <a:pt x="2894" y="6661"/>
                  </a:lnTo>
                  <a:lnTo>
                    <a:pt x="2767" y="6752"/>
                  </a:lnTo>
                  <a:lnTo>
                    <a:pt x="2639" y="6825"/>
                  </a:lnTo>
                  <a:lnTo>
                    <a:pt x="2494" y="6879"/>
                  </a:lnTo>
                  <a:lnTo>
                    <a:pt x="2348" y="6916"/>
                  </a:lnTo>
                  <a:lnTo>
                    <a:pt x="2185" y="6934"/>
                  </a:lnTo>
                  <a:lnTo>
                    <a:pt x="1966" y="6934"/>
                  </a:lnTo>
                  <a:lnTo>
                    <a:pt x="1839" y="6897"/>
                  </a:lnTo>
                  <a:lnTo>
                    <a:pt x="1584" y="6825"/>
                  </a:lnTo>
                  <a:lnTo>
                    <a:pt x="1311" y="6715"/>
                  </a:lnTo>
                  <a:lnTo>
                    <a:pt x="1038" y="6570"/>
                  </a:lnTo>
                  <a:lnTo>
                    <a:pt x="765" y="6442"/>
                  </a:lnTo>
                  <a:lnTo>
                    <a:pt x="510" y="6315"/>
                  </a:lnTo>
                  <a:lnTo>
                    <a:pt x="256" y="6224"/>
                  </a:lnTo>
                  <a:lnTo>
                    <a:pt x="128" y="6188"/>
                  </a:lnTo>
                  <a:lnTo>
                    <a:pt x="1" y="6169"/>
                  </a:lnTo>
                  <a:lnTo>
                    <a:pt x="1602" y="9190"/>
                  </a:lnTo>
                  <a:lnTo>
                    <a:pt x="1730" y="9281"/>
                  </a:lnTo>
                  <a:lnTo>
                    <a:pt x="1857" y="9354"/>
                  </a:lnTo>
                  <a:lnTo>
                    <a:pt x="1984" y="9427"/>
                  </a:lnTo>
                  <a:lnTo>
                    <a:pt x="2112" y="9463"/>
                  </a:lnTo>
                  <a:lnTo>
                    <a:pt x="2257" y="9500"/>
                  </a:lnTo>
                  <a:lnTo>
                    <a:pt x="2403" y="9518"/>
                  </a:lnTo>
                  <a:lnTo>
                    <a:pt x="2676" y="9518"/>
                  </a:lnTo>
                  <a:lnTo>
                    <a:pt x="2821" y="9500"/>
                  </a:lnTo>
                  <a:lnTo>
                    <a:pt x="2967" y="9463"/>
                  </a:lnTo>
                  <a:lnTo>
                    <a:pt x="3113" y="9409"/>
                  </a:lnTo>
                  <a:lnTo>
                    <a:pt x="3258" y="9354"/>
                  </a:lnTo>
                  <a:lnTo>
                    <a:pt x="3386" y="9281"/>
                  </a:lnTo>
                  <a:lnTo>
                    <a:pt x="3513" y="9209"/>
                  </a:lnTo>
                  <a:lnTo>
                    <a:pt x="3640" y="9118"/>
                  </a:lnTo>
                  <a:lnTo>
                    <a:pt x="3768" y="9027"/>
                  </a:lnTo>
                  <a:lnTo>
                    <a:pt x="3968" y="8826"/>
                  </a:lnTo>
                  <a:lnTo>
                    <a:pt x="4186" y="8553"/>
                  </a:lnTo>
                  <a:lnTo>
                    <a:pt x="4350" y="8280"/>
                  </a:lnTo>
                  <a:lnTo>
                    <a:pt x="4496" y="8007"/>
                  </a:lnTo>
                  <a:lnTo>
                    <a:pt x="4623" y="7716"/>
                  </a:lnTo>
                  <a:lnTo>
                    <a:pt x="4732" y="7407"/>
                  </a:lnTo>
                  <a:lnTo>
                    <a:pt x="4805" y="7098"/>
                  </a:lnTo>
                  <a:lnTo>
                    <a:pt x="4878" y="6770"/>
                  </a:lnTo>
                  <a:lnTo>
                    <a:pt x="4932" y="6406"/>
                  </a:lnTo>
                  <a:lnTo>
                    <a:pt x="5023" y="5751"/>
                  </a:lnTo>
                  <a:lnTo>
                    <a:pt x="5078" y="5059"/>
                  </a:lnTo>
                  <a:lnTo>
                    <a:pt x="5114" y="4350"/>
                  </a:lnTo>
                  <a:lnTo>
                    <a:pt x="5133" y="3640"/>
                  </a:lnTo>
                  <a:lnTo>
                    <a:pt x="5133" y="2930"/>
                  </a:lnTo>
                  <a:lnTo>
                    <a:pt x="5096" y="2221"/>
                  </a:lnTo>
                  <a:lnTo>
                    <a:pt x="5042" y="1547"/>
                  </a:lnTo>
                  <a:lnTo>
                    <a:pt x="4951" y="874"/>
                  </a:lnTo>
                  <a:lnTo>
                    <a:pt x="4896" y="601"/>
                  </a:lnTo>
                  <a:lnTo>
                    <a:pt x="4860" y="455"/>
                  </a:lnTo>
                  <a:lnTo>
                    <a:pt x="4805" y="328"/>
                  </a:lnTo>
                  <a:lnTo>
                    <a:pt x="4732" y="219"/>
                  </a:lnTo>
                  <a:lnTo>
                    <a:pt x="4659" y="128"/>
                  </a:lnTo>
                  <a:lnTo>
                    <a:pt x="4568" y="55"/>
                  </a:lnTo>
                  <a:lnTo>
                    <a:pt x="4459" y="19"/>
                  </a:lnTo>
                  <a:lnTo>
                    <a:pt x="4386" y="0"/>
                  </a:lnTo>
                  <a:close/>
                </a:path>
              </a:pathLst>
            </a:custGeom>
            <a:solidFill>
              <a:srgbClr val="4A94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833;p17"/>
            <p:cNvSpPr/>
            <p:nvPr/>
          </p:nvSpPr>
          <p:spPr>
            <a:xfrm>
              <a:off x="2076400" y="2734425"/>
              <a:ext cx="317125" cy="1040050"/>
            </a:xfrm>
            <a:custGeom>
              <a:avLst/>
              <a:gdLst/>
              <a:ahLst/>
              <a:cxnLst/>
              <a:rect l="l" t="t" r="r" b="b"/>
              <a:pathLst>
                <a:path w="12685" h="41602" extrusionOk="0">
                  <a:moveTo>
                    <a:pt x="11356" y="0"/>
                  </a:moveTo>
                  <a:lnTo>
                    <a:pt x="11138" y="91"/>
                  </a:lnTo>
                  <a:lnTo>
                    <a:pt x="10938" y="237"/>
                  </a:lnTo>
                  <a:lnTo>
                    <a:pt x="10774" y="383"/>
                  </a:lnTo>
                  <a:lnTo>
                    <a:pt x="10610" y="565"/>
                  </a:lnTo>
                  <a:lnTo>
                    <a:pt x="10465" y="783"/>
                  </a:lnTo>
                  <a:lnTo>
                    <a:pt x="10337" y="1001"/>
                  </a:lnTo>
                  <a:lnTo>
                    <a:pt x="10210" y="1274"/>
                  </a:lnTo>
                  <a:lnTo>
                    <a:pt x="10101" y="1565"/>
                  </a:lnTo>
                  <a:lnTo>
                    <a:pt x="9991" y="1875"/>
                  </a:lnTo>
                  <a:lnTo>
                    <a:pt x="9900" y="2221"/>
                  </a:lnTo>
                  <a:lnTo>
                    <a:pt x="9809" y="2603"/>
                  </a:lnTo>
                  <a:lnTo>
                    <a:pt x="9718" y="3003"/>
                  </a:lnTo>
                  <a:lnTo>
                    <a:pt x="9646" y="3422"/>
                  </a:lnTo>
                  <a:lnTo>
                    <a:pt x="9573" y="3877"/>
                  </a:lnTo>
                  <a:lnTo>
                    <a:pt x="9464" y="4859"/>
                  </a:lnTo>
                  <a:lnTo>
                    <a:pt x="9373" y="5933"/>
                  </a:lnTo>
                  <a:lnTo>
                    <a:pt x="9300" y="7116"/>
                  </a:lnTo>
                  <a:lnTo>
                    <a:pt x="9245" y="8390"/>
                  </a:lnTo>
                  <a:lnTo>
                    <a:pt x="9227" y="9755"/>
                  </a:lnTo>
                  <a:lnTo>
                    <a:pt x="9191" y="11229"/>
                  </a:lnTo>
                  <a:lnTo>
                    <a:pt x="9191" y="14413"/>
                  </a:lnTo>
                  <a:lnTo>
                    <a:pt x="9191" y="17925"/>
                  </a:lnTo>
                  <a:lnTo>
                    <a:pt x="8772" y="17907"/>
                  </a:lnTo>
                  <a:lnTo>
                    <a:pt x="8372" y="17853"/>
                  </a:lnTo>
                  <a:lnTo>
                    <a:pt x="7953" y="17762"/>
                  </a:lnTo>
                  <a:lnTo>
                    <a:pt x="7553" y="17634"/>
                  </a:lnTo>
                  <a:lnTo>
                    <a:pt x="7334" y="17543"/>
                  </a:lnTo>
                  <a:lnTo>
                    <a:pt x="7134" y="17434"/>
                  </a:lnTo>
                  <a:lnTo>
                    <a:pt x="6916" y="17325"/>
                  </a:lnTo>
                  <a:lnTo>
                    <a:pt x="6716" y="17198"/>
                  </a:lnTo>
                  <a:lnTo>
                    <a:pt x="6916" y="16997"/>
                  </a:lnTo>
                  <a:lnTo>
                    <a:pt x="7134" y="16724"/>
                  </a:lnTo>
                  <a:lnTo>
                    <a:pt x="7298" y="16451"/>
                  </a:lnTo>
                  <a:lnTo>
                    <a:pt x="7444" y="16178"/>
                  </a:lnTo>
                  <a:lnTo>
                    <a:pt x="7571" y="15887"/>
                  </a:lnTo>
                  <a:lnTo>
                    <a:pt x="7680" y="15578"/>
                  </a:lnTo>
                  <a:lnTo>
                    <a:pt x="7753" y="15269"/>
                  </a:lnTo>
                  <a:lnTo>
                    <a:pt x="7826" y="14941"/>
                  </a:lnTo>
                  <a:lnTo>
                    <a:pt x="7880" y="14577"/>
                  </a:lnTo>
                  <a:lnTo>
                    <a:pt x="7971" y="13922"/>
                  </a:lnTo>
                  <a:lnTo>
                    <a:pt x="8026" y="13230"/>
                  </a:lnTo>
                  <a:lnTo>
                    <a:pt x="8062" y="12521"/>
                  </a:lnTo>
                  <a:lnTo>
                    <a:pt x="8081" y="11811"/>
                  </a:lnTo>
                  <a:lnTo>
                    <a:pt x="8081" y="11101"/>
                  </a:lnTo>
                  <a:lnTo>
                    <a:pt x="8044" y="10392"/>
                  </a:lnTo>
                  <a:lnTo>
                    <a:pt x="7990" y="9718"/>
                  </a:lnTo>
                  <a:lnTo>
                    <a:pt x="7899" y="9045"/>
                  </a:lnTo>
                  <a:lnTo>
                    <a:pt x="7844" y="8772"/>
                  </a:lnTo>
                  <a:lnTo>
                    <a:pt x="7808" y="8626"/>
                  </a:lnTo>
                  <a:lnTo>
                    <a:pt x="7753" y="8499"/>
                  </a:lnTo>
                  <a:lnTo>
                    <a:pt x="7680" y="8390"/>
                  </a:lnTo>
                  <a:lnTo>
                    <a:pt x="7607" y="8299"/>
                  </a:lnTo>
                  <a:lnTo>
                    <a:pt x="7516" y="8226"/>
                  </a:lnTo>
                  <a:lnTo>
                    <a:pt x="7407" y="8190"/>
                  </a:lnTo>
                  <a:lnTo>
                    <a:pt x="7334" y="8171"/>
                  </a:lnTo>
                  <a:lnTo>
                    <a:pt x="7262" y="8190"/>
                  </a:lnTo>
                  <a:lnTo>
                    <a:pt x="7189" y="8208"/>
                  </a:lnTo>
                  <a:lnTo>
                    <a:pt x="7134" y="8226"/>
                  </a:lnTo>
                  <a:lnTo>
                    <a:pt x="7025" y="8317"/>
                  </a:lnTo>
                  <a:lnTo>
                    <a:pt x="6916" y="8426"/>
                  </a:lnTo>
                  <a:lnTo>
                    <a:pt x="6843" y="8572"/>
                  </a:lnTo>
                  <a:lnTo>
                    <a:pt x="6770" y="8735"/>
                  </a:lnTo>
                  <a:lnTo>
                    <a:pt x="6698" y="8899"/>
                  </a:lnTo>
                  <a:lnTo>
                    <a:pt x="6661" y="9063"/>
                  </a:lnTo>
                  <a:lnTo>
                    <a:pt x="6588" y="9536"/>
                  </a:lnTo>
                  <a:lnTo>
                    <a:pt x="6516" y="10028"/>
                  </a:lnTo>
                  <a:lnTo>
                    <a:pt x="6497" y="10519"/>
                  </a:lnTo>
                  <a:lnTo>
                    <a:pt x="6497" y="10992"/>
                  </a:lnTo>
                  <a:lnTo>
                    <a:pt x="6497" y="12029"/>
                  </a:lnTo>
                  <a:lnTo>
                    <a:pt x="6497" y="12557"/>
                  </a:lnTo>
                  <a:lnTo>
                    <a:pt x="6479" y="13067"/>
                  </a:lnTo>
                  <a:lnTo>
                    <a:pt x="6443" y="13485"/>
                  </a:lnTo>
                  <a:lnTo>
                    <a:pt x="6370" y="13867"/>
                  </a:lnTo>
                  <a:lnTo>
                    <a:pt x="6334" y="14049"/>
                  </a:lnTo>
                  <a:lnTo>
                    <a:pt x="6261" y="14213"/>
                  </a:lnTo>
                  <a:lnTo>
                    <a:pt x="6206" y="14359"/>
                  </a:lnTo>
                  <a:lnTo>
                    <a:pt x="6133" y="14504"/>
                  </a:lnTo>
                  <a:lnTo>
                    <a:pt x="6042" y="14632"/>
                  </a:lnTo>
                  <a:lnTo>
                    <a:pt x="5933" y="14741"/>
                  </a:lnTo>
                  <a:lnTo>
                    <a:pt x="5842" y="14832"/>
                  </a:lnTo>
                  <a:lnTo>
                    <a:pt x="5715" y="14923"/>
                  </a:lnTo>
                  <a:lnTo>
                    <a:pt x="5587" y="14996"/>
                  </a:lnTo>
                  <a:lnTo>
                    <a:pt x="5442" y="15050"/>
                  </a:lnTo>
                  <a:lnTo>
                    <a:pt x="5296" y="15087"/>
                  </a:lnTo>
                  <a:lnTo>
                    <a:pt x="5133" y="15105"/>
                  </a:lnTo>
                  <a:lnTo>
                    <a:pt x="5078" y="14886"/>
                  </a:lnTo>
                  <a:lnTo>
                    <a:pt x="5023" y="14686"/>
                  </a:lnTo>
                  <a:lnTo>
                    <a:pt x="4951" y="14268"/>
                  </a:lnTo>
                  <a:lnTo>
                    <a:pt x="4914" y="13831"/>
                  </a:lnTo>
                  <a:lnTo>
                    <a:pt x="4914" y="13394"/>
                  </a:lnTo>
                  <a:lnTo>
                    <a:pt x="4914" y="12521"/>
                  </a:lnTo>
                  <a:lnTo>
                    <a:pt x="4932" y="12084"/>
                  </a:lnTo>
                  <a:lnTo>
                    <a:pt x="4914" y="11647"/>
                  </a:lnTo>
                  <a:lnTo>
                    <a:pt x="4896" y="11210"/>
                  </a:lnTo>
                  <a:lnTo>
                    <a:pt x="4860" y="10774"/>
                  </a:lnTo>
                  <a:lnTo>
                    <a:pt x="4769" y="10337"/>
                  </a:lnTo>
                  <a:lnTo>
                    <a:pt x="4714" y="10119"/>
                  </a:lnTo>
                  <a:lnTo>
                    <a:pt x="4641" y="9918"/>
                  </a:lnTo>
                  <a:lnTo>
                    <a:pt x="4568" y="9718"/>
                  </a:lnTo>
                  <a:lnTo>
                    <a:pt x="4496" y="9518"/>
                  </a:lnTo>
                  <a:lnTo>
                    <a:pt x="4386" y="9336"/>
                  </a:lnTo>
                  <a:lnTo>
                    <a:pt x="4277" y="9172"/>
                  </a:lnTo>
                  <a:lnTo>
                    <a:pt x="4168" y="9008"/>
                  </a:lnTo>
                  <a:lnTo>
                    <a:pt x="4041" y="8863"/>
                  </a:lnTo>
                  <a:lnTo>
                    <a:pt x="3895" y="8735"/>
                  </a:lnTo>
                  <a:lnTo>
                    <a:pt x="3731" y="8608"/>
                  </a:lnTo>
                  <a:lnTo>
                    <a:pt x="3586" y="8535"/>
                  </a:lnTo>
                  <a:lnTo>
                    <a:pt x="3440" y="8463"/>
                  </a:lnTo>
                  <a:lnTo>
                    <a:pt x="3295" y="8408"/>
                  </a:lnTo>
                  <a:lnTo>
                    <a:pt x="3149" y="8372"/>
                  </a:lnTo>
                  <a:lnTo>
                    <a:pt x="2967" y="8335"/>
                  </a:lnTo>
                  <a:lnTo>
                    <a:pt x="2785" y="8335"/>
                  </a:lnTo>
                  <a:lnTo>
                    <a:pt x="2621" y="8353"/>
                  </a:lnTo>
                  <a:lnTo>
                    <a:pt x="2439" y="8372"/>
                  </a:lnTo>
                  <a:lnTo>
                    <a:pt x="2257" y="8408"/>
                  </a:lnTo>
                  <a:lnTo>
                    <a:pt x="2075" y="8481"/>
                  </a:lnTo>
                  <a:lnTo>
                    <a:pt x="1911" y="8554"/>
                  </a:lnTo>
                  <a:lnTo>
                    <a:pt x="1730" y="8626"/>
                  </a:lnTo>
                  <a:lnTo>
                    <a:pt x="1566" y="8735"/>
                  </a:lnTo>
                  <a:lnTo>
                    <a:pt x="1420" y="8845"/>
                  </a:lnTo>
                  <a:lnTo>
                    <a:pt x="1256" y="8972"/>
                  </a:lnTo>
                  <a:lnTo>
                    <a:pt x="1111" y="9099"/>
                  </a:lnTo>
                  <a:lnTo>
                    <a:pt x="983" y="9245"/>
                  </a:lnTo>
                  <a:lnTo>
                    <a:pt x="856" y="9391"/>
                  </a:lnTo>
                  <a:lnTo>
                    <a:pt x="747" y="9554"/>
                  </a:lnTo>
                  <a:lnTo>
                    <a:pt x="638" y="9736"/>
                  </a:lnTo>
                  <a:lnTo>
                    <a:pt x="528" y="9955"/>
                  </a:lnTo>
                  <a:lnTo>
                    <a:pt x="419" y="10173"/>
                  </a:lnTo>
                  <a:lnTo>
                    <a:pt x="328" y="10392"/>
                  </a:lnTo>
                  <a:lnTo>
                    <a:pt x="255" y="10628"/>
                  </a:lnTo>
                  <a:lnTo>
                    <a:pt x="183" y="10865"/>
                  </a:lnTo>
                  <a:lnTo>
                    <a:pt x="128" y="11119"/>
                  </a:lnTo>
                  <a:lnTo>
                    <a:pt x="55" y="11611"/>
                  </a:lnTo>
                  <a:lnTo>
                    <a:pt x="1" y="12120"/>
                  </a:lnTo>
                  <a:lnTo>
                    <a:pt x="1" y="12630"/>
                  </a:lnTo>
                  <a:lnTo>
                    <a:pt x="1" y="13139"/>
                  </a:lnTo>
                  <a:lnTo>
                    <a:pt x="19" y="13649"/>
                  </a:lnTo>
                  <a:lnTo>
                    <a:pt x="92" y="14340"/>
                  </a:lnTo>
                  <a:lnTo>
                    <a:pt x="183" y="15032"/>
                  </a:lnTo>
                  <a:lnTo>
                    <a:pt x="310" y="15724"/>
                  </a:lnTo>
                  <a:lnTo>
                    <a:pt x="383" y="16069"/>
                  </a:lnTo>
                  <a:lnTo>
                    <a:pt x="474" y="16397"/>
                  </a:lnTo>
                  <a:lnTo>
                    <a:pt x="583" y="16724"/>
                  </a:lnTo>
                  <a:lnTo>
                    <a:pt x="692" y="17052"/>
                  </a:lnTo>
                  <a:lnTo>
                    <a:pt x="820" y="17361"/>
                  </a:lnTo>
                  <a:lnTo>
                    <a:pt x="947" y="17671"/>
                  </a:lnTo>
                  <a:lnTo>
                    <a:pt x="1111" y="17980"/>
                  </a:lnTo>
                  <a:lnTo>
                    <a:pt x="1275" y="18253"/>
                  </a:lnTo>
                  <a:lnTo>
                    <a:pt x="1457" y="18544"/>
                  </a:lnTo>
                  <a:lnTo>
                    <a:pt x="1657" y="18799"/>
                  </a:lnTo>
                  <a:lnTo>
                    <a:pt x="1839" y="19017"/>
                  </a:lnTo>
                  <a:lnTo>
                    <a:pt x="2021" y="19218"/>
                  </a:lnTo>
                  <a:lnTo>
                    <a:pt x="2221" y="19418"/>
                  </a:lnTo>
                  <a:lnTo>
                    <a:pt x="2421" y="19600"/>
                  </a:lnTo>
                  <a:lnTo>
                    <a:pt x="2858" y="19945"/>
                  </a:lnTo>
                  <a:lnTo>
                    <a:pt x="3295" y="20273"/>
                  </a:lnTo>
                  <a:lnTo>
                    <a:pt x="3859" y="20637"/>
                  </a:lnTo>
                  <a:lnTo>
                    <a:pt x="4132" y="20819"/>
                  </a:lnTo>
                  <a:lnTo>
                    <a:pt x="4423" y="20983"/>
                  </a:lnTo>
                  <a:lnTo>
                    <a:pt x="4732" y="21128"/>
                  </a:lnTo>
                  <a:lnTo>
                    <a:pt x="5023" y="21256"/>
                  </a:lnTo>
                  <a:lnTo>
                    <a:pt x="5333" y="21383"/>
                  </a:lnTo>
                  <a:lnTo>
                    <a:pt x="5642" y="21492"/>
                  </a:lnTo>
                  <a:lnTo>
                    <a:pt x="6079" y="21601"/>
                  </a:lnTo>
                  <a:lnTo>
                    <a:pt x="6534" y="21692"/>
                  </a:lnTo>
                  <a:lnTo>
                    <a:pt x="6971" y="21729"/>
                  </a:lnTo>
                  <a:lnTo>
                    <a:pt x="7425" y="21729"/>
                  </a:lnTo>
                  <a:lnTo>
                    <a:pt x="7880" y="21711"/>
                  </a:lnTo>
                  <a:lnTo>
                    <a:pt x="8317" y="21656"/>
                  </a:lnTo>
                  <a:lnTo>
                    <a:pt x="8754" y="21547"/>
                  </a:lnTo>
                  <a:lnTo>
                    <a:pt x="9191" y="21419"/>
                  </a:lnTo>
                  <a:lnTo>
                    <a:pt x="9191" y="35177"/>
                  </a:lnTo>
                  <a:lnTo>
                    <a:pt x="9172" y="40382"/>
                  </a:lnTo>
                  <a:lnTo>
                    <a:pt x="9409" y="40564"/>
                  </a:lnTo>
                  <a:lnTo>
                    <a:pt x="9627" y="40728"/>
                  </a:lnTo>
                  <a:lnTo>
                    <a:pt x="9864" y="40873"/>
                  </a:lnTo>
                  <a:lnTo>
                    <a:pt x="10082" y="41019"/>
                  </a:lnTo>
                  <a:lnTo>
                    <a:pt x="10301" y="41128"/>
                  </a:lnTo>
                  <a:lnTo>
                    <a:pt x="10537" y="41237"/>
                  </a:lnTo>
                  <a:lnTo>
                    <a:pt x="10756" y="41328"/>
                  </a:lnTo>
                  <a:lnTo>
                    <a:pt x="10992" y="41401"/>
                  </a:lnTo>
                  <a:lnTo>
                    <a:pt x="11211" y="41455"/>
                  </a:lnTo>
                  <a:lnTo>
                    <a:pt x="11429" y="41510"/>
                  </a:lnTo>
                  <a:lnTo>
                    <a:pt x="11866" y="41583"/>
                  </a:lnTo>
                  <a:lnTo>
                    <a:pt x="12284" y="41601"/>
                  </a:lnTo>
                  <a:lnTo>
                    <a:pt x="12685" y="41601"/>
                  </a:lnTo>
                  <a:lnTo>
                    <a:pt x="12394" y="40491"/>
                  </a:lnTo>
                  <a:lnTo>
                    <a:pt x="12121" y="39381"/>
                  </a:lnTo>
                  <a:lnTo>
                    <a:pt x="11902" y="38271"/>
                  </a:lnTo>
                  <a:lnTo>
                    <a:pt x="11702" y="37143"/>
                  </a:lnTo>
                  <a:lnTo>
                    <a:pt x="11538" y="36014"/>
                  </a:lnTo>
                  <a:lnTo>
                    <a:pt x="11393" y="34868"/>
                  </a:lnTo>
                  <a:lnTo>
                    <a:pt x="11265" y="33721"/>
                  </a:lnTo>
                  <a:lnTo>
                    <a:pt x="11156" y="32575"/>
                  </a:lnTo>
                  <a:lnTo>
                    <a:pt x="11083" y="31428"/>
                  </a:lnTo>
                  <a:lnTo>
                    <a:pt x="11029" y="30264"/>
                  </a:lnTo>
                  <a:lnTo>
                    <a:pt x="10974" y="29117"/>
                  </a:lnTo>
                  <a:lnTo>
                    <a:pt x="10938" y="27953"/>
                  </a:lnTo>
                  <a:lnTo>
                    <a:pt x="10883" y="25641"/>
                  </a:lnTo>
                  <a:lnTo>
                    <a:pt x="10865" y="23348"/>
                  </a:lnTo>
                  <a:lnTo>
                    <a:pt x="10828" y="20601"/>
                  </a:lnTo>
                  <a:lnTo>
                    <a:pt x="10810" y="17743"/>
                  </a:lnTo>
                  <a:lnTo>
                    <a:pt x="10810" y="15523"/>
                  </a:lnTo>
                  <a:lnTo>
                    <a:pt x="10810" y="13303"/>
                  </a:lnTo>
                  <a:lnTo>
                    <a:pt x="10847" y="11083"/>
                  </a:lnTo>
                  <a:lnTo>
                    <a:pt x="10883" y="8863"/>
                  </a:lnTo>
                  <a:lnTo>
                    <a:pt x="10956" y="6643"/>
                  </a:lnTo>
                  <a:lnTo>
                    <a:pt x="11065" y="4423"/>
                  </a:lnTo>
                  <a:lnTo>
                    <a:pt x="11192" y="2202"/>
                  </a:lnTo>
                  <a:lnTo>
                    <a:pt x="113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834;p17"/>
            <p:cNvSpPr/>
            <p:nvPr/>
          </p:nvSpPr>
          <p:spPr>
            <a:xfrm>
              <a:off x="2562300" y="2738975"/>
              <a:ext cx="76450" cy="359900"/>
            </a:xfrm>
            <a:custGeom>
              <a:avLst/>
              <a:gdLst/>
              <a:ahLst/>
              <a:cxnLst/>
              <a:rect l="l" t="t" r="r" b="b"/>
              <a:pathLst>
                <a:path w="3058" h="14396" extrusionOk="0">
                  <a:moveTo>
                    <a:pt x="528" y="0"/>
                  </a:moveTo>
                  <a:lnTo>
                    <a:pt x="728" y="619"/>
                  </a:lnTo>
                  <a:lnTo>
                    <a:pt x="1128" y="2020"/>
                  </a:lnTo>
                  <a:lnTo>
                    <a:pt x="1310" y="2730"/>
                  </a:lnTo>
                  <a:lnTo>
                    <a:pt x="1492" y="3440"/>
                  </a:lnTo>
                  <a:lnTo>
                    <a:pt x="1638" y="4150"/>
                  </a:lnTo>
                  <a:lnTo>
                    <a:pt x="1784" y="4859"/>
                  </a:lnTo>
                  <a:lnTo>
                    <a:pt x="1893" y="5569"/>
                  </a:lnTo>
                  <a:lnTo>
                    <a:pt x="1965" y="6297"/>
                  </a:lnTo>
                  <a:lnTo>
                    <a:pt x="2038" y="7025"/>
                  </a:lnTo>
                  <a:lnTo>
                    <a:pt x="2056" y="7753"/>
                  </a:lnTo>
                  <a:lnTo>
                    <a:pt x="2038" y="8481"/>
                  </a:lnTo>
                  <a:lnTo>
                    <a:pt x="1984" y="9209"/>
                  </a:lnTo>
                  <a:lnTo>
                    <a:pt x="1929" y="9573"/>
                  </a:lnTo>
                  <a:lnTo>
                    <a:pt x="1875" y="9937"/>
                  </a:lnTo>
                  <a:lnTo>
                    <a:pt x="1820" y="10300"/>
                  </a:lnTo>
                  <a:lnTo>
                    <a:pt x="1729" y="10646"/>
                  </a:lnTo>
                  <a:lnTo>
                    <a:pt x="1656" y="10992"/>
                  </a:lnTo>
                  <a:lnTo>
                    <a:pt x="1547" y="11356"/>
                  </a:lnTo>
                  <a:lnTo>
                    <a:pt x="1438" y="11702"/>
                  </a:lnTo>
                  <a:lnTo>
                    <a:pt x="1292" y="12029"/>
                  </a:lnTo>
                  <a:lnTo>
                    <a:pt x="1165" y="12357"/>
                  </a:lnTo>
                  <a:lnTo>
                    <a:pt x="1019" y="12648"/>
                  </a:lnTo>
                  <a:lnTo>
                    <a:pt x="710" y="13249"/>
                  </a:lnTo>
                  <a:lnTo>
                    <a:pt x="364" y="13831"/>
                  </a:lnTo>
                  <a:lnTo>
                    <a:pt x="0" y="14395"/>
                  </a:lnTo>
                  <a:lnTo>
                    <a:pt x="218" y="14231"/>
                  </a:lnTo>
                  <a:lnTo>
                    <a:pt x="437" y="14049"/>
                  </a:lnTo>
                  <a:lnTo>
                    <a:pt x="637" y="13867"/>
                  </a:lnTo>
                  <a:lnTo>
                    <a:pt x="837" y="13667"/>
                  </a:lnTo>
                  <a:lnTo>
                    <a:pt x="1019" y="13449"/>
                  </a:lnTo>
                  <a:lnTo>
                    <a:pt x="1201" y="13212"/>
                  </a:lnTo>
                  <a:lnTo>
                    <a:pt x="1365" y="12976"/>
                  </a:lnTo>
                  <a:lnTo>
                    <a:pt x="1529" y="12739"/>
                  </a:lnTo>
                  <a:lnTo>
                    <a:pt x="1674" y="12484"/>
                  </a:lnTo>
                  <a:lnTo>
                    <a:pt x="1820" y="12229"/>
                  </a:lnTo>
                  <a:lnTo>
                    <a:pt x="2075" y="11684"/>
                  </a:lnTo>
                  <a:lnTo>
                    <a:pt x="2311" y="11119"/>
                  </a:lnTo>
                  <a:lnTo>
                    <a:pt x="2493" y="10555"/>
                  </a:lnTo>
                  <a:lnTo>
                    <a:pt x="2657" y="10028"/>
                  </a:lnTo>
                  <a:lnTo>
                    <a:pt x="2766" y="9500"/>
                  </a:lnTo>
                  <a:lnTo>
                    <a:pt x="2875" y="8954"/>
                  </a:lnTo>
                  <a:lnTo>
                    <a:pt x="2948" y="8408"/>
                  </a:lnTo>
                  <a:lnTo>
                    <a:pt x="3003" y="7862"/>
                  </a:lnTo>
                  <a:lnTo>
                    <a:pt x="3039" y="7316"/>
                  </a:lnTo>
                  <a:lnTo>
                    <a:pt x="3057" y="6770"/>
                  </a:lnTo>
                  <a:lnTo>
                    <a:pt x="3039" y="6206"/>
                  </a:lnTo>
                  <a:lnTo>
                    <a:pt x="3003" y="5660"/>
                  </a:lnTo>
                  <a:lnTo>
                    <a:pt x="2930" y="5114"/>
                  </a:lnTo>
                  <a:lnTo>
                    <a:pt x="2857" y="4568"/>
                  </a:lnTo>
                  <a:lnTo>
                    <a:pt x="2748" y="4040"/>
                  </a:lnTo>
                  <a:lnTo>
                    <a:pt x="2621" y="3494"/>
                  </a:lnTo>
                  <a:lnTo>
                    <a:pt x="2457" y="2985"/>
                  </a:lnTo>
                  <a:lnTo>
                    <a:pt x="2293" y="2457"/>
                  </a:lnTo>
                  <a:lnTo>
                    <a:pt x="2093" y="1966"/>
                  </a:lnTo>
                  <a:lnTo>
                    <a:pt x="1965" y="1656"/>
                  </a:lnTo>
                  <a:lnTo>
                    <a:pt x="1802" y="1365"/>
                  </a:lnTo>
                  <a:lnTo>
                    <a:pt x="1638" y="1074"/>
                  </a:lnTo>
                  <a:lnTo>
                    <a:pt x="1438" y="801"/>
                  </a:lnTo>
                  <a:lnTo>
                    <a:pt x="1238" y="546"/>
                  </a:lnTo>
                  <a:lnTo>
                    <a:pt x="1019" y="328"/>
                  </a:lnTo>
                  <a:lnTo>
                    <a:pt x="783" y="146"/>
                  </a:lnTo>
                  <a:lnTo>
                    <a:pt x="655" y="73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835;p17"/>
            <p:cNvSpPr/>
            <p:nvPr/>
          </p:nvSpPr>
          <p:spPr>
            <a:xfrm>
              <a:off x="2414875" y="3268525"/>
              <a:ext cx="151525" cy="197475"/>
            </a:xfrm>
            <a:custGeom>
              <a:avLst/>
              <a:gdLst/>
              <a:ahLst/>
              <a:cxnLst/>
              <a:rect l="l" t="t" r="r" b="b"/>
              <a:pathLst>
                <a:path w="6061" h="7899" extrusionOk="0">
                  <a:moveTo>
                    <a:pt x="5624" y="1"/>
                  </a:moveTo>
                  <a:lnTo>
                    <a:pt x="5606" y="456"/>
                  </a:lnTo>
                  <a:lnTo>
                    <a:pt x="5551" y="911"/>
                  </a:lnTo>
                  <a:lnTo>
                    <a:pt x="5497" y="1366"/>
                  </a:lnTo>
                  <a:lnTo>
                    <a:pt x="5424" y="1821"/>
                  </a:lnTo>
                  <a:lnTo>
                    <a:pt x="5297" y="2367"/>
                  </a:lnTo>
                  <a:lnTo>
                    <a:pt x="5151" y="2894"/>
                  </a:lnTo>
                  <a:lnTo>
                    <a:pt x="4969" y="3422"/>
                  </a:lnTo>
                  <a:lnTo>
                    <a:pt x="4732" y="3913"/>
                  </a:lnTo>
                  <a:lnTo>
                    <a:pt x="4605" y="4168"/>
                  </a:lnTo>
                  <a:lnTo>
                    <a:pt x="4478" y="4405"/>
                  </a:lnTo>
                  <a:lnTo>
                    <a:pt x="4332" y="4641"/>
                  </a:lnTo>
                  <a:lnTo>
                    <a:pt x="4168" y="4860"/>
                  </a:lnTo>
                  <a:lnTo>
                    <a:pt x="4005" y="5078"/>
                  </a:lnTo>
                  <a:lnTo>
                    <a:pt x="3823" y="5297"/>
                  </a:lnTo>
                  <a:lnTo>
                    <a:pt x="3641" y="5497"/>
                  </a:lnTo>
                  <a:lnTo>
                    <a:pt x="3440" y="5679"/>
                  </a:lnTo>
                  <a:lnTo>
                    <a:pt x="3258" y="5842"/>
                  </a:lnTo>
                  <a:lnTo>
                    <a:pt x="3076" y="5988"/>
                  </a:lnTo>
                  <a:lnTo>
                    <a:pt x="2876" y="6115"/>
                  </a:lnTo>
                  <a:lnTo>
                    <a:pt x="2676" y="6243"/>
                  </a:lnTo>
                  <a:lnTo>
                    <a:pt x="2476" y="6370"/>
                  </a:lnTo>
                  <a:lnTo>
                    <a:pt x="2258" y="6479"/>
                  </a:lnTo>
                  <a:lnTo>
                    <a:pt x="2057" y="6570"/>
                  </a:lnTo>
                  <a:lnTo>
                    <a:pt x="1821" y="6643"/>
                  </a:lnTo>
                  <a:lnTo>
                    <a:pt x="1602" y="6716"/>
                  </a:lnTo>
                  <a:lnTo>
                    <a:pt x="1384" y="6789"/>
                  </a:lnTo>
                  <a:lnTo>
                    <a:pt x="1147" y="6825"/>
                  </a:lnTo>
                  <a:lnTo>
                    <a:pt x="929" y="6862"/>
                  </a:lnTo>
                  <a:lnTo>
                    <a:pt x="692" y="6880"/>
                  </a:lnTo>
                  <a:lnTo>
                    <a:pt x="456" y="6898"/>
                  </a:lnTo>
                  <a:lnTo>
                    <a:pt x="219" y="6880"/>
                  </a:lnTo>
                  <a:lnTo>
                    <a:pt x="1" y="6862"/>
                  </a:lnTo>
                  <a:lnTo>
                    <a:pt x="19" y="7080"/>
                  </a:lnTo>
                  <a:lnTo>
                    <a:pt x="92" y="7262"/>
                  </a:lnTo>
                  <a:lnTo>
                    <a:pt x="183" y="7426"/>
                  </a:lnTo>
                  <a:lnTo>
                    <a:pt x="310" y="7553"/>
                  </a:lnTo>
                  <a:lnTo>
                    <a:pt x="474" y="7662"/>
                  </a:lnTo>
                  <a:lnTo>
                    <a:pt x="638" y="7735"/>
                  </a:lnTo>
                  <a:lnTo>
                    <a:pt x="820" y="7808"/>
                  </a:lnTo>
                  <a:lnTo>
                    <a:pt x="1020" y="7844"/>
                  </a:lnTo>
                  <a:lnTo>
                    <a:pt x="1238" y="7881"/>
                  </a:lnTo>
                  <a:lnTo>
                    <a:pt x="1439" y="7899"/>
                  </a:lnTo>
                  <a:lnTo>
                    <a:pt x="1657" y="7899"/>
                  </a:lnTo>
                  <a:lnTo>
                    <a:pt x="1875" y="7881"/>
                  </a:lnTo>
                  <a:lnTo>
                    <a:pt x="2294" y="7826"/>
                  </a:lnTo>
                  <a:lnTo>
                    <a:pt x="2640" y="7753"/>
                  </a:lnTo>
                  <a:lnTo>
                    <a:pt x="2894" y="7680"/>
                  </a:lnTo>
                  <a:lnTo>
                    <a:pt x="3131" y="7589"/>
                  </a:lnTo>
                  <a:lnTo>
                    <a:pt x="3368" y="7498"/>
                  </a:lnTo>
                  <a:lnTo>
                    <a:pt x="3604" y="7371"/>
                  </a:lnTo>
                  <a:lnTo>
                    <a:pt x="3823" y="7244"/>
                  </a:lnTo>
                  <a:lnTo>
                    <a:pt x="4041" y="7080"/>
                  </a:lnTo>
                  <a:lnTo>
                    <a:pt x="4259" y="6916"/>
                  </a:lnTo>
                  <a:lnTo>
                    <a:pt x="4459" y="6752"/>
                  </a:lnTo>
                  <a:lnTo>
                    <a:pt x="4660" y="6552"/>
                  </a:lnTo>
                  <a:lnTo>
                    <a:pt x="4842" y="6352"/>
                  </a:lnTo>
                  <a:lnTo>
                    <a:pt x="5005" y="6134"/>
                  </a:lnTo>
                  <a:lnTo>
                    <a:pt x="5169" y="5915"/>
                  </a:lnTo>
                  <a:lnTo>
                    <a:pt x="5315" y="5679"/>
                  </a:lnTo>
                  <a:lnTo>
                    <a:pt x="5442" y="5442"/>
                  </a:lnTo>
                  <a:lnTo>
                    <a:pt x="5570" y="5187"/>
                  </a:lnTo>
                  <a:lnTo>
                    <a:pt x="5679" y="4933"/>
                  </a:lnTo>
                  <a:lnTo>
                    <a:pt x="5788" y="4641"/>
                  </a:lnTo>
                  <a:lnTo>
                    <a:pt x="5861" y="4332"/>
                  </a:lnTo>
                  <a:lnTo>
                    <a:pt x="5934" y="4041"/>
                  </a:lnTo>
                  <a:lnTo>
                    <a:pt x="5988" y="3731"/>
                  </a:lnTo>
                  <a:lnTo>
                    <a:pt x="6024" y="3422"/>
                  </a:lnTo>
                  <a:lnTo>
                    <a:pt x="6043" y="3113"/>
                  </a:lnTo>
                  <a:lnTo>
                    <a:pt x="6061" y="2803"/>
                  </a:lnTo>
                  <a:lnTo>
                    <a:pt x="6043" y="2476"/>
                  </a:lnTo>
                  <a:lnTo>
                    <a:pt x="6024" y="2166"/>
                  </a:lnTo>
                  <a:lnTo>
                    <a:pt x="6006" y="1857"/>
                  </a:lnTo>
                  <a:lnTo>
                    <a:pt x="5915" y="1220"/>
                  </a:lnTo>
                  <a:lnTo>
                    <a:pt x="5788" y="601"/>
                  </a:lnTo>
                  <a:lnTo>
                    <a:pt x="56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836;p17"/>
            <p:cNvSpPr/>
            <p:nvPr/>
          </p:nvSpPr>
          <p:spPr>
            <a:xfrm>
              <a:off x="2368475" y="2776725"/>
              <a:ext cx="31875" cy="705650"/>
            </a:xfrm>
            <a:custGeom>
              <a:avLst/>
              <a:gdLst/>
              <a:ahLst/>
              <a:cxnLst/>
              <a:rect l="l" t="t" r="r" b="b"/>
              <a:pathLst>
                <a:path w="1275" h="28226" extrusionOk="0">
                  <a:moveTo>
                    <a:pt x="547" y="1"/>
                  </a:moveTo>
                  <a:lnTo>
                    <a:pt x="529" y="3713"/>
                  </a:lnTo>
                  <a:lnTo>
                    <a:pt x="492" y="7371"/>
                  </a:lnTo>
                  <a:lnTo>
                    <a:pt x="438" y="9191"/>
                  </a:lnTo>
                  <a:lnTo>
                    <a:pt x="383" y="11029"/>
                  </a:lnTo>
                  <a:lnTo>
                    <a:pt x="328" y="12357"/>
                  </a:lnTo>
                  <a:lnTo>
                    <a:pt x="256" y="13668"/>
                  </a:lnTo>
                  <a:lnTo>
                    <a:pt x="110" y="16324"/>
                  </a:lnTo>
                  <a:lnTo>
                    <a:pt x="55" y="17653"/>
                  </a:lnTo>
                  <a:lnTo>
                    <a:pt x="19" y="18981"/>
                  </a:lnTo>
                  <a:lnTo>
                    <a:pt x="1" y="20310"/>
                  </a:lnTo>
                  <a:lnTo>
                    <a:pt x="19" y="21638"/>
                  </a:lnTo>
                  <a:lnTo>
                    <a:pt x="74" y="22803"/>
                  </a:lnTo>
                  <a:lnTo>
                    <a:pt x="146" y="23968"/>
                  </a:lnTo>
                  <a:lnTo>
                    <a:pt x="328" y="26279"/>
                  </a:lnTo>
                  <a:lnTo>
                    <a:pt x="328" y="26788"/>
                  </a:lnTo>
                  <a:lnTo>
                    <a:pt x="347" y="27116"/>
                  </a:lnTo>
                  <a:lnTo>
                    <a:pt x="365" y="27462"/>
                  </a:lnTo>
                  <a:lnTo>
                    <a:pt x="383" y="27625"/>
                  </a:lnTo>
                  <a:lnTo>
                    <a:pt x="419" y="27789"/>
                  </a:lnTo>
                  <a:lnTo>
                    <a:pt x="456" y="27935"/>
                  </a:lnTo>
                  <a:lnTo>
                    <a:pt x="510" y="28044"/>
                  </a:lnTo>
                  <a:lnTo>
                    <a:pt x="565" y="28135"/>
                  </a:lnTo>
                  <a:lnTo>
                    <a:pt x="656" y="28208"/>
                  </a:lnTo>
                  <a:lnTo>
                    <a:pt x="747" y="28226"/>
                  </a:lnTo>
                  <a:lnTo>
                    <a:pt x="856" y="28208"/>
                  </a:lnTo>
                  <a:lnTo>
                    <a:pt x="947" y="28171"/>
                  </a:lnTo>
                  <a:lnTo>
                    <a:pt x="1020" y="28099"/>
                  </a:lnTo>
                  <a:lnTo>
                    <a:pt x="1074" y="27989"/>
                  </a:lnTo>
                  <a:lnTo>
                    <a:pt x="1111" y="27844"/>
                  </a:lnTo>
                  <a:lnTo>
                    <a:pt x="1147" y="27680"/>
                  </a:lnTo>
                  <a:lnTo>
                    <a:pt x="1165" y="27516"/>
                  </a:lnTo>
                  <a:lnTo>
                    <a:pt x="1184" y="27134"/>
                  </a:lnTo>
                  <a:lnTo>
                    <a:pt x="1165" y="26752"/>
                  </a:lnTo>
                  <a:lnTo>
                    <a:pt x="1147" y="26370"/>
                  </a:lnTo>
                  <a:lnTo>
                    <a:pt x="1129" y="26060"/>
                  </a:lnTo>
                  <a:lnTo>
                    <a:pt x="1111" y="25824"/>
                  </a:lnTo>
                  <a:lnTo>
                    <a:pt x="1129" y="25278"/>
                  </a:lnTo>
                  <a:lnTo>
                    <a:pt x="1129" y="24732"/>
                  </a:lnTo>
                  <a:lnTo>
                    <a:pt x="1111" y="23640"/>
                  </a:lnTo>
                  <a:lnTo>
                    <a:pt x="1093" y="22548"/>
                  </a:lnTo>
                  <a:lnTo>
                    <a:pt x="1111" y="22002"/>
                  </a:lnTo>
                  <a:lnTo>
                    <a:pt x="1129" y="21456"/>
                  </a:lnTo>
                  <a:lnTo>
                    <a:pt x="1147" y="20856"/>
                  </a:lnTo>
                  <a:lnTo>
                    <a:pt x="1147" y="20182"/>
                  </a:lnTo>
                  <a:lnTo>
                    <a:pt x="1129" y="19473"/>
                  </a:lnTo>
                  <a:lnTo>
                    <a:pt x="1111" y="18727"/>
                  </a:lnTo>
                  <a:lnTo>
                    <a:pt x="1038" y="17271"/>
                  </a:lnTo>
                  <a:lnTo>
                    <a:pt x="1002" y="15997"/>
                  </a:lnTo>
                  <a:lnTo>
                    <a:pt x="1002" y="14723"/>
                  </a:lnTo>
                  <a:lnTo>
                    <a:pt x="1020" y="13504"/>
                  </a:lnTo>
                  <a:lnTo>
                    <a:pt x="1074" y="12339"/>
                  </a:lnTo>
                  <a:lnTo>
                    <a:pt x="1129" y="11211"/>
                  </a:lnTo>
                  <a:lnTo>
                    <a:pt x="1184" y="10064"/>
                  </a:lnTo>
                  <a:lnTo>
                    <a:pt x="1238" y="8900"/>
                  </a:lnTo>
                  <a:lnTo>
                    <a:pt x="1275" y="7680"/>
                  </a:lnTo>
                  <a:lnTo>
                    <a:pt x="1256" y="6407"/>
                  </a:lnTo>
                  <a:lnTo>
                    <a:pt x="1202" y="4277"/>
                  </a:lnTo>
                  <a:lnTo>
                    <a:pt x="1165" y="3204"/>
                  </a:lnTo>
                  <a:lnTo>
                    <a:pt x="1129" y="2148"/>
                  </a:lnTo>
                  <a:lnTo>
                    <a:pt x="1074" y="1566"/>
                  </a:lnTo>
                  <a:lnTo>
                    <a:pt x="1038" y="1293"/>
                  </a:lnTo>
                  <a:lnTo>
                    <a:pt x="1002" y="1002"/>
                  </a:lnTo>
                  <a:lnTo>
                    <a:pt x="929" y="729"/>
                  </a:lnTo>
                  <a:lnTo>
                    <a:pt x="838" y="474"/>
                  </a:lnTo>
                  <a:lnTo>
                    <a:pt x="711" y="219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837;p17"/>
            <p:cNvSpPr/>
            <p:nvPr/>
          </p:nvSpPr>
          <p:spPr>
            <a:xfrm>
              <a:off x="2490875" y="2738075"/>
              <a:ext cx="87825" cy="351225"/>
            </a:xfrm>
            <a:custGeom>
              <a:avLst/>
              <a:gdLst/>
              <a:ahLst/>
              <a:cxnLst/>
              <a:rect l="l" t="t" r="r" b="b"/>
              <a:pathLst>
                <a:path w="3513" h="14049" extrusionOk="0">
                  <a:moveTo>
                    <a:pt x="2166" y="0"/>
                  </a:moveTo>
                  <a:lnTo>
                    <a:pt x="1947" y="109"/>
                  </a:lnTo>
                  <a:lnTo>
                    <a:pt x="1765" y="255"/>
                  </a:lnTo>
                  <a:lnTo>
                    <a:pt x="1601" y="419"/>
                  </a:lnTo>
                  <a:lnTo>
                    <a:pt x="1438" y="619"/>
                  </a:lnTo>
                  <a:lnTo>
                    <a:pt x="1292" y="837"/>
                  </a:lnTo>
                  <a:lnTo>
                    <a:pt x="1165" y="1074"/>
                  </a:lnTo>
                  <a:lnTo>
                    <a:pt x="1056" y="1328"/>
                  </a:lnTo>
                  <a:lnTo>
                    <a:pt x="965" y="1583"/>
                  </a:lnTo>
                  <a:lnTo>
                    <a:pt x="1292" y="2439"/>
                  </a:lnTo>
                  <a:lnTo>
                    <a:pt x="1583" y="3312"/>
                  </a:lnTo>
                  <a:lnTo>
                    <a:pt x="1820" y="4204"/>
                  </a:lnTo>
                  <a:lnTo>
                    <a:pt x="2038" y="5095"/>
                  </a:lnTo>
                  <a:lnTo>
                    <a:pt x="2202" y="6005"/>
                  </a:lnTo>
                  <a:lnTo>
                    <a:pt x="2329" y="6915"/>
                  </a:lnTo>
                  <a:lnTo>
                    <a:pt x="2439" y="7843"/>
                  </a:lnTo>
                  <a:lnTo>
                    <a:pt x="2475" y="8753"/>
                  </a:lnTo>
                  <a:lnTo>
                    <a:pt x="2493" y="9263"/>
                  </a:lnTo>
                  <a:lnTo>
                    <a:pt x="2457" y="9772"/>
                  </a:lnTo>
                  <a:lnTo>
                    <a:pt x="2439" y="10027"/>
                  </a:lnTo>
                  <a:lnTo>
                    <a:pt x="2402" y="10282"/>
                  </a:lnTo>
                  <a:lnTo>
                    <a:pt x="2348" y="10518"/>
                  </a:lnTo>
                  <a:lnTo>
                    <a:pt x="2293" y="10773"/>
                  </a:lnTo>
                  <a:lnTo>
                    <a:pt x="2220" y="11010"/>
                  </a:lnTo>
                  <a:lnTo>
                    <a:pt x="2129" y="11228"/>
                  </a:lnTo>
                  <a:lnTo>
                    <a:pt x="2020" y="11447"/>
                  </a:lnTo>
                  <a:lnTo>
                    <a:pt x="1911" y="11647"/>
                  </a:lnTo>
                  <a:lnTo>
                    <a:pt x="1765" y="11847"/>
                  </a:lnTo>
                  <a:lnTo>
                    <a:pt x="1601" y="12029"/>
                  </a:lnTo>
                  <a:lnTo>
                    <a:pt x="1419" y="12174"/>
                  </a:lnTo>
                  <a:lnTo>
                    <a:pt x="1237" y="12320"/>
                  </a:lnTo>
                  <a:lnTo>
                    <a:pt x="983" y="12466"/>
                  </a:lnTo>
                  <a:lnTo>
                    <a:pt x="710" y="12611"/>
                  </a:lnTo>
                  <a:lnTo>
                    <a:pt x="455" y="12757"/>
                  </a:lnTo>
                  <a:lnTo>
                    <a:pt x="346" y="12848"/>
                  </a:lnTo>
                  <a:lnTo>
                    <a:pt x="237" y="12939"/>
                  </a:lnTo>
                  <a:lnTo>
                    <a:pt x="146" y="13048"/>
                  </a:lnTo>
                  <a:lnTo>
                    <a:pt x="73" y="13175"/>
                  </a:lnTo>
                  <a:lnTo>
                    <a:pt x="18" y="13321"/>
                  </a:lnTo>
                  <a:lnTo>
                    <a:pt x="0" y="13467"/>
                  </a:lnTo>
                  <a:lnTo>
                    <a:pt x="0" y="13612"/>
                  </a:lnTo>
                  <a:lnTo>
                    <a:pt x="36" y="13740"/>
                  </a:lnTo>
                  <a:lnTo>
                    <a:pt x="91" y="13867"/>
                  </a:lnTo>
                  <a:lnTo>
                    <a:pt x="146" y="13922"/>
                  </a:lnTo>
                  <a:lnTo>
                    <a:pt x="200" y="13958"/>
                  </a:lnTo>
                  <a:lnTo>
                    <a:pt x="273" y="13994"/>
                  </a:lnTo>
                  <a:lnTo>
                    <a:pt x="346" y="14031"/>
                  </a:lnTo>
                  <a:lnTo>
                    <a:pt x="419" y="14031"/>
                  </a:lnTo>
                  <a:lnTo>
                    <a:pt x="491" y="14049"/>
                  </a:lnTo>
                  <a:lnTo>
                    <a:pt x="637" y="14012"/>
                  </a:lnTo>
                  <a:lnTo>
                    <a:pt x="783" y="13958"/>
                  </a:lnTo>
                  <a:lnTo>
                    <a:pt x="928" y="13867"/>
                  </a:lnTo>
                  <a:lnTo>
                    <a:pt x="1074" y="13776"/>
                  </a:lnTo>
                  <a:lnTo>
                    <a:pt x="1201" y="13649"/>
                  </a:lnTo>
                  <a:lnTo>
                    <a:pt x="1310" y="13521"/>
                  </a:lnTo>
                  <a:lnTo>
                    <a:pt x="1838" y="12902"/>
                  </a:lnTo>
                  <a:lnTo>
                    <a:pt x="2093" y="12593"/>
                  </a:lnTo>
                  <a:lnTo>
                    <a:pt x="2329" y="12265"/>
                  </a:lnTo>
                  <a:lnTo>
                    <a:pt x="2566" y="11920"/>
                  </a:lnTo>
                  <a:lnTo>
                    <a:pt x="2766" y="11574"/>
                  </a:lnTo>
                  <a:lnTo>
                    <a:pt x="2948" y="11228"/>
                  </a:lnTo>
                  <a:lnTo>
                    <a:pt x="3094" y="10846"/>
                  </a:lnTo>
                  <a:lnTo>
                    <a:pt x="3221" y="10500"/>
                  </a:lnTo>
                  <a:lnTo>
                    <a:pt x="3312" y="10155"/>
                  </a:lnTo>
                  <a:lnTo>
                    <a:pt x="3385" y="9791"/>
                  </a:lnTo>
                  <a:lnTo>
                    <a:pt x="3439" y="9427"/>
                  </a:lnTo>
                  <a:lnTo>
                    <a:pt x="3476" y="9063"/>
                  </a:lnTo>
                  <a:lnTo>
                    <a:pt x="3494" y="8699"/>
                  </a:lnTo>
                  <a:lnTo>
                    <a:pt x="3512" y="7953"/>
                  </a:lnTo>
                  <a:lnTo>
                    <a:pt x="3494" y="6952"/>
                  </a:lnTo>
                  <a:lnTo>
                    <a:pt x="3421" y="5933"/>
                  </a:lnTo>
                  <a:lnTo>
                    <a:pt x="3312" y="4932"/>
                  </a:lnTo>
                  <a:lnTo>
                    <a:pt x="3166" y="3913"/>
                  </a:lnTo>
                  <a:lnTo>
                    <a:pt x="2984" y="2930"/>
                  </a:lnTo>
                  <a:lnTo>
                    <a:pt x="2748" y="1947"/>
                  </a:lnTo>
                  <a:lnTo>
                    <a:pt x="2475" y="965"/>
                  </a:lnTo>
                  <a:lnTo>
                    <a:pt x="2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838;p17"/>
            <p:cNvSpPr/>
            <p:nvPr/>
          </p:nvSpPr>
          <p:spPr>
            <a:xfrm>
              <a:off x="2112350" y="2942800"/>
              <a:ext cx="80100" cy="273900"/>
            </a:xfrm>
            <a:custGeom>
              <a:avLst/>
              <a:gdLst/>
              <a:ahLst/>
              <a:cxnLst/>
              <a:rect l="l" t="t" r="r" b="b"/>
              <a:pathLst>
                <a:path w="3204" h="10956" extrusionOk="0">
                  <a:moveTo>
                    <a:pt x="1347" y="0"/>
                  </a:moveTo>
                  <a:lnTo>
                    <a:pt x="1183" y="18"/>
                  </a:lnTo>
                  <a:lnTo>
                    <a:pt x="1001" y="37"/>
                  </a:lnTo>
                  <a:lnTo>
                    <a:pt x="819" y="73"/>
                  </a:lnTo>
                  <a:lnTo>
                    <a:pt x="637" y="146"/>
                  </a:lnTo>
                  <a:lnTo>
                    <a:pt x="473" y="219"/>
                  </a:lnTo>
                  <a:lnTo>
                    <a:pt x="292" y="291"/>
                  </a:lnTo>
                  <a:lnTo>
                    <a:pt x="164" y="1056"/>
                  </a:lnTo>
                  <a:lnTo>
                    <a:pt x="73" y="1802"/>
                  </a:lnTo>
                  <a:lnTo>
                    <a:pt x="19" y="2566"/>
                  </a:lnTo>
                  <a:lnTo>
                    <a:pt x="0" y="3330"/>
                  </a:lnTo>
                  <a:lnTo>
                    <a:pt x="19" y="4095"/>
                  </a:lnTo>
                  <a:lnTo>
                    <a:pt x="73" y="4859"/>
                  </a:lnTo>
                  <a:lnTo>
                    <a:pt x="164" y="5605"/>
                  </a:lnTo>
                  <a:lnTo>
                    <a:pt x="292" y="6369"/>
                  </a:lnTo>
                  <a:lnTo>
                    <a:pt x="382" y="6715"/>
                  </a:lnTo>
                  <a:lnTo>
                    <a:pt x="492" y="7116"/>
                  </a:lnTo>
                  <a:lnTo>
                    <a:pt x="637" y="7516"/>
                  </a:lnTo>
                  <a:lnTo>
                    <a:pt x="819" y="7953"/>
                  </a:lnTo>
                  <a:lnTo>
                    <a:pt x="1019" y="8371"/>
                  </a:lnTo>
                  <a:lnTo>
                    <a:pt x="1220" y="8808"/>
                  </a:lnTo>
                  <a:lnTo>
                    <a:pt x="1438" y="9208"/>
                  </a:lnTo>
                  <a:lnTo>
                    <a:pt x="1675" y="9609"/>
                  </a:lnTo>
                  <a:lnTo>
                    <a:pt x="1911" y="9954"/>
                  </a:lnTo>
                  <a:lnTo>
                    <a:pt x="2129" y="10282"/>
                  </a:lnTo>
                  <a:lnTo>
                    <a:pt x="2348" y="10537"/>
                  </a:lnTo>
                  <a:lnTo>
                    <a:pt x="2566" y="10755"/>
                  </a:lnTo>
                  <a:lnTo>
                    <a:pt x="2657" y="10828"/>
                  </a:lnTo>
                  <a:lnTo>
                    <a:pt x="2766" y="10883"/>
                  </a:lnTo>
                  <a:lnTo>
                    <a:pt x="2857" y="10937"/>
                  </a:lnTo>
                  <a:lnTo>
                    <a:pt x="2930" y="10955"/>
                  </a:lnTo>
                  <a:lnTo>
                    <a:pt x="3021" y="10955"/>
                  </a:lnTo>
                  <a:lnTo>
                    <a:pt x="3094" y="10937"/>
                  </a:lnTo>
                  <a:lnTo>
                    <a:pt x="3149" y="10901"/>
                  </a:lnTo>
                  <a:lnTo>
                    <a:pt x="3203" y="10828"/>
                  </a:lnTo>
                  <a:lnTo>
                    <a:pt x="3203" y="10573"/>
                  </a:lnTo>
                  <a:lnTo>
                    <a:pt x="3185" y="10318"/>
                  </a:lnTo>
                  <a:lnTo>
                    <a:pt x="3149" y="10064"/>
                  </a:lnTo>
                  <a:lnTo>
                    <a:pt x="3094" y="9827"/>
                  </a:lnTo>
                  <a:lnTo>
                    <a:pt x="3021" y="9590"/>
                  </a:lnTo>
                  <a:lnTo>
                    <a:pt x="2930" y="9336"/>
                  </a:lnTo>
                  <a:lnTo>
                    <a:pt x="2712" y="8881"/>
                  </a:lnTo>
                  <a:lnTo>
                    <a:pt x="2457" y="8408"/>
                  </a:lnTo>
                  <a:lnTo>
                    <a:pt x="2202" y="7953"/>
                  </a:lnTo>
                  <a:lnTo>
                    <a:pt x="1948" y="7480"/>
                  </a:lnTo>
                  <a:lnTo>
                    <a:pt x="1711" y="7025"/>
                  </a:lnTo>
                  <a:lnTo>
                    <a:pt x="1584" y="6715"/>
                  </a:lnTo>
                  <a:lnTo>
                    <a:pt x="1474" y="6406"/>
                  </a:lnTo>
                  <a:lnTo>
                    <a:pt x="1365" y="6096"/>
                  </a:lnTo>
                  <a:lnTo>
                    <a:pt x="1292" y="5787"/>
                  </a:lnTo>
                  <a:lnTo>
                    <a:pt x="1201" y="5478"/>
                  </a:lnTo>
                  <a:lnTo>
                    <a:pt x="1147" y="5150"/>
                  </a:lnTo>
                  <a:lnTo>
                    <a:pt x="1110" y="4823"/>
                  </a:lnTo>
                  <a:lnTo>
                    <a:pt x="1074" y="4513"/>
                  </a:lnTo>
                  <a:lnTo>
                    <a:pt x="1038" y="4186"/>
                  </a:lnTo>
                  <a:lnTo>
                    <a:pt x="1038" y="3858"/>
                  </a:lnTo>
                  <a:lnTo>
                    <a:pt x="1038" y="3531"/>
                  </a:lnTo>
                  <a:lnTo>
                    <a:pt x="1056" y="3203"/>
                  </a:lnTo>
                  <a:lnTo>
                    <a:pt x="1110" y="2548"/>
                  </a:lnTo>
                  <a:lnTo>
                    <a:pt x="1201" y="1893"/>
                  </a:lnTo>
                  <a:lnTo>
                    <a:pt x="1311" y="1420"/>
                  </a:lnTo>
                  <a:lnTo>
                    <a:pt x="1420" y="946"/>
                  </a:lnTo>
                  <a:lnTo>
                    <a:pt x="1565" y="491"/>
                  </a:lnTo>
                  <a:lnTo>
                    <a:pt x="1711" y="37"/>
                  </a:lnTo>
                  <a:lnTo>
                    <a:pt x="1529" y="0"/>
                  </a:lnTo>
                  <a:close/>
                </a:path>
              </a:pathLst>
            </a:custGeom>
            <a:solidFill>
              <a:srgbClr val="3A7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97488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906093">
            <a:off x="390531" y="225425"/>
            <a:ext cx="10033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图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3501" y="1239187"/>
            <a:ext cx="3775075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4520829" y="800935"/>
            <a:ext cx="2874464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867" dirty="0">
                <a:solidFill>
                  <a:srgbClr val="FFFFFF"/>
                </a:solidFill>
                <a:latin typeface="Arial" charset="0"/>
                <a:ea typeface="宋体" charset="-122"/>
              </a:rPr>
              <a:t>https://www.ypppt.com/</a:t>
            </a:r>
            <a:endParaRPr lang="zh-CN" altLang="en-US" sz="1867" dirty="0">
              <a:solidFill>
                <a:srgbClr val="FFFFFF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文本框 5">
            <a:extLst>
              <a:ext uri="{FF2B5EF4-FFF2-40B4-BE49-F238E27FC236}">
                <a16:creationId xmlns:a16="http://schemas.microsoft.com/office/drawing/2014/main" id="{A35100A8-3B5A-4C61-B884-CBBAD8E414BD}"/>
              </a:ext>
            </a:extLst>
          </p:cNvPr>
          <p:cNvSpPr txBox="1"/>
          <p:nvPr/>
        </p:nvSpPr>
        <p:spPr>
          <a:xfrm>
            <a:off x="698115" y="2419959"/>
            <a:ext cx="599394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Chính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tả</a:t>
            </a:r>
            <a:endParaRPr lang="en-US" altLang="zh-CN" sz="80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  <a:p>
            <a:pPr algn="ctr">
              <a:lnSpc>
                <a:spcPct val="150000"/>
              </a:lnSpc>
            </a:pP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(</a:t>
            </a:r>
            <a:r>
              <a:rPr lang="vi-VN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nghe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viết</a:t>
            </a:r>
            <a:r>
              <a:rPr lang="en-US" altLang="zh-CN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)</a:t>
            </a:r>
            <a:endParaRPr lang="en-US" altLang="zh-CN" sz="32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  <p:sp>
        <p:nvSpPr>
          <p:cNvPr id="10" name="文本框 6">
            <a:extLst>
              <a:ext uri="{FF2B5EF4-FFF2-40B4-BE49-F238E27FC236}">
                <a16:creationId xmlns:a16="http://schemas.microsoft.com/office/drawing/2014/main" id="{422D20C6-55C3-4834-A0D1-C04291FDB5C7}"/>
              </a:ext>
            </a:extLst>
          </p:cNvPr>
          <p:cNvSpPr txBox="1"/>
          <p:nvPr/>
        </p:nvSpPr>
        <p:spPr>
          <a:xfrm>
            <a:off x="2914618" y="1273873"/>
            <a:ext cx="155844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SVNAdam Gorry" panose="02040603050506020204" pitchFamily="18" charset="0"/>
                <a:ea typeface="字魂37号-波纹乖乖体" panose="00000500000000000000" pitchFamily="2" charset="-122"/>
                <a:cs typeface="+mn-ea"/>
                <a:sym typeface="+mn-lt"/>
              </a:rPr>
              <a:t>03</a:t>
            </a:r>
            <a:endParaRPr lang="zh-CN" altLang="en-US" sz="88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SVNAdam Gorry" panose="02040603050506020204" pitchFamily="18" charset="0"/>
              <a:ea typeface="字魂37号-波纹乖乖体" panose="00000500000000000000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156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40273" y="324005"/>
            <a:ext cx="1252537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4"/>
          <p:cNvSpPr>
            <a:spLocks noChangeArrowheads="1"/>
          </p:cNvSpPr>
          <p:nvPr/>
        </p:nvSpPr>
        <p:spPr bwMode="auto">
          <a:xfrm>
            <a:off x="1403351" y="2063753"/>
            <a:ext cx="9407525" cy="1643527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9170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ea"/>
                <a:sym typeface="楷体" panose="02010609060101010101" pitchFamily="49" charset="-122"/>
              </a:rPr>
              <a:t>    瞧，多么像它的父母：红嘴红脚，灰蓝色的毛，只是后背还没生出珍珠似的圆圆的白点。它好肥，整个身子好像一个蓬松的球儿。</a:t>
            </a:r>
            <a:endParaRPr lang="zh-CN" altLang="en-US" sz="3200" b="1" dirty="0">
              <a:solidFill>
                <a:srgbClr val="FFFFFF"/>
              </a:solidFill>
              <a:latin typeface="楷体" pitchFamily="49" charset="-122"/>
              <a:ea typeface="楷体" pitchFamily="49" charset="-122"/>
              <a:sym typeface="楷体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242F8E-F32C-48A6-AC54-E4971554C09B}"/>
              </a:ext>
            </a:extLst>
          </p:cNvPr>
          <p:cNvSpPr txBox="1"/>
          <p:nvPr/>
        </p:nvSpPr>
        <p:spPr>
          <a:xfrm>
            <a:off x="2160929" y="534864"/>
            <a:ext cx="8031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vi-VN" sz="6000" dirty="0">
                <a:solidFill>
                  <a:srgbClr val="4472C4">
                    <a:lumMod val="75000"/>
                  </a:srgbClr>
                </a:solidFill>
                <a:latin typeface="UTM Colossalis" panose="02040603050506020204" pitchFamily="18" charset="0"/>
                <a:ea typeface="宋体" charset="-122"/>
              </a:rPr>
              <a:t>NGHE LỜI CHIM NÓI</a:t>
            </a:r>
            <a:endParaRPr lang="en-US" sz="6000" dirty="0">
              <a:solidFill>
                <a:srgbClr val="4472C4">
                  <a:lumMod val="75000"/>
                </a:srgbClr>
              </a:solidFill>
              <a:latin typeface="UTM Colossalis" panose="02040603050506020204" pitchFamily="18" charset="0"/>
              <a:ea typeface="宋体" charset="-122"/>
            </a:endParaRPr>
          </a:p>
        </p:txBody>
      </p:sp>
      <p:sp>
        <p:nvSpPr>
          <p:cNvPr id="7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829925" y="1447480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Lắng nghe loài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những cánh đồng quê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Mùa nối mùa bận rộn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Đất với người say mê.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829925" y="3825447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Lắng nghe loài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thành phố, tầng cao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Về ngăn sông, bạt núi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Điện tràn đến rừng sâu.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6176681" y="1501115"/>
            <a:ext cx="5502908" cy="225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Và bạn bè nơi đâu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Và những điều mới lạ...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Cây ngỡ ngàng mắt lá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Nắng ngỡ ngàng trời xanh.</a:t>
            </a:r>
            <a:endParaRPr lang="zh-CN" altLang="en-US" sz="2933" b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38">
            <a:extLst>
              <a:ext uri="{FF2B5EF4-FFF2-40B4-BE49-F238E27FC236}">
                <a16:creationId xmlns:a16="http://schemas.microsoft.com/office/drawing/2014/main" id="{5CDED8A2-EEB6-414E-91B8-35DEED325421}"/>
              </a:ext>
            </a:extLst>
          </p:cNvPr>
          <p:cNvSpPr txBox="1"/>
          <p:nvPr/>
        </p:nvSpPr>
        <p:spPr>
          <a:xfrm>
            <a:off x="6176681" y="3878105"/>
            <a:ext cx="6303967" cy="2800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Thanh khiết bầu không gian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Thanh khiết lời chim nói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Bao ước mơ mời gọi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Trong tiếng chim thiết tha.</a:t>
            </a:r>
          </a:p>
          <a:p>
            <a:pPr algn="just" defTabSz="1219170" fontAlgn="base">
              <a:lnSpc>
                <a:spcPct val="120000"/>
              </a:lnSpc>
            </a:pPr>
            <a:r>
              <a:rPr lang="vi-VN" altLang="zh-CN" sz="2933" b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	</a:t>
            </a:r>
            <a:r>
              <a:rPr lang="vi-VN" altLang="zh-CN" sz="2933" b="1" i="1" dirty="0">
                <a:solidFill>
                  <a:prstClr val="black"/>
                </a:solidFill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</a:rPr>
              <a:t>Nguyễn Trọng Hoàn</a:t>
            </a:r>
            <a:endParaRPr lang="zh-CN" altLang="en-US" sz="2933" b="1" i="1" dirty="0">
              <a:solidFill>
                <a:prstClr val="black"/>
              </a:solidFill>
              <a:latin typeface="Times New Roman" panose="02020603050405020304" pitchFamily="18" charset="0"/>
              <a:ea typeface="字魂59号-创粗黑" panose="000005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17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</Words>
  <Application>Microsoft Office PowerPoint</Application>
  <PresentationFormat>Widescreen</PresentationFormat>
  <Paragraphs>104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等线</vt:lpstr>
      <vt:lpstr>楷体</vt:lpstr>
      <vt:lpstr>#9Slide03 AmpleSoft</vt:lpstr>
      <vt:lpstr>#9Slide03 AmpleSoft Bold</vt:lpstr>
      <vt:lpstr>#9Slide07 Altus</vt:lpstr>
      <vt:lpstr>#9Slide07 SVNAdam Gorry</vt:lpstr>
      <vt:lpstr>Arial</vt:lpstr>
      <vt:lpstr>Calibri</vt:lpstr>
      <vt:lpstr>Calibri Light</vt:lpstr>
      <vt:lpstr>Times New Roman</vt:lpstr>
      <vt:lpstr>UTM Amerika Sans</vt:lpstr>
      <vt:lpstr>UTM Colossalis</vt:lpstr>
      <vt:lpstr>UTM Showcard</vt:lpstr>
      <vt:lpstr>华康方圆体W7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2022-04-23T02:03:57Z</dcterms:created>
  <dcterms:modified xsi:type="dcterms:W3CDTF">2022-04-23T02:04:38Z</dcterms:modified>
</cp:coreProperties>
</file>