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300" r:id="rId4"/>
    <p:sldId id="261" r:id="rId5"/>
    <p:sldId id="304" r:id="rId6"/>
    <p:sldId id="262" r:id="rId7"/>
    <p:sldId id="263" r:id="rId8"/>
    <p:sldId id="264" r:id="rId9"/>
    <p:sldId id="295" r:id="rId10"/>
    <p:sldId id="266" r:id="rId11"/>
    <p:sldId id="267" r:id="rId12"/>
    <p:sldId id="301" r:id="rId13"/>
    <p:sldId id="302" r:id="rId14"/>
    <p:sldId id="299" r:id="rId15"/>
    <p:sldId id="293" r:id="rId16"/>
    <p:sldId id="289" r:id="rId17"/>
    <p:sldId id="291" r:id="rId18"/>
    <p:sldId id="294" r:id="rId19"/>
    <p:sldId id="272" r:id="rId20"/>
    <p:sldId id="30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36B30-B9F0-44A5-936E-A16E679A0F1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ADDB5-7BA6-4133-9C00-F541BDD4B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5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01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57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5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474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86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5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1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EAF38-0436-47A8-91A3-3A4BCDC0DE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1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3F9A1-47D5-4996-B777-8DE19D127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06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75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3F9A1-47D5-4996-B777-8DE19D127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3F9A1-47D5-4996-B777-8DE19D127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5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A3896-AD67-4177-BBC5-B07D17BCD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A3F9-E5EB-42B3-8BAC-85F733D02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98363-5938-49FC-B532-1876CC77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36EC7-BE05-4139-A3CC-85996F48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D98A2-7CD9-41B6-BEEC-9F328FE0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ED42-F9F5-414F-BA08-D65D5E52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2D474-93D8-4642-9335-BD358EB90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7A283-B5BE-445C-B2E7-B478D34D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D5F73-199D-4B65-AD2B-317EB29D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958B3-CCDA-4646-AD1B-3108ACE8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0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ED805-0B3F-405A-A50F-53C590EFE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6D3A0-6B2F-438B-8628-F50BD8077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E9C3-15B4-491E-8841-E8D136FB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98D55-F053-49EA-8422-B1705652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E762-33FD-4EA4-9733-93F12502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9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4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9125-F84E-49E9-9FBF-D621637D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AD60C-DB6E-4C82-A9C4-F0C1627D0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39E60-1BF8-4253-A252-9A268FCD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15C23-A0FC-4272-9E86-6E806A32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6CA1F-4A2E-41E9-BFF9-9D2B6A28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0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6A08-D29A-4962-8BA9-3D448A98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B2AAE-CFB6-4B37-88EC-6F7DE0E8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0BA64-1762-46C9-9E21-CE03D8BB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704E-993D-495E-AD2D-CAB5A02F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5CA84-FF43-4C22-B703-BBF3BEDD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2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AB5-6A6B-422E-B07B-2E42A237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1214-C28F-48D5-9DEE-4BCE2415F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1BF57-F90F-4DCF-982B-EABA5E7C4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E610-6B61-44CA-A018-00FB5D84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9214-10B3-4504-8C25-2D653698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4496D-EED3-48A0-9BAF-104E8E0F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91CD-B609-47B0-A22A-EF2B26D5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E6574-0C0E-494C-A99B-765CFCB9A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C96A8-F331-49E1-A67C-E0FC97283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08CC3-235B-40E6-BFD2-FE9194B68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FAC16-0109-412B-B949-AE9E4EBA6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B8974-F51D-45D6-8C41-6BF57B19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12F082-F383-45CA-A826-55074837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6088B-B4DC-44FE-9DB4-18B4A6A6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8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79B6-5468-4AD7-B2DA-FD15F241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440F7-5D74-4798-9C60-F5CEBDD1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5E6ED-3422-4E09-9495-57FE48BF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5658A-D261-478F-A874-A32E35BC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A5733-E885-413E-9B9B-78EE6D22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F36EC9-FC57-4886-A060-5705E533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8B510-9A03-4F44-A896-8D2F94DE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2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9AF5-0E5F-4DC0-BBCA-583C6816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3B11-A3A4-4B38-AF99-7CCA26EE3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22DE5-F40B-4666-99DD-9E5EEBF69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A4B5D-C92D-430F-A3FD-71C663D1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B37-2CE1-4193-B2D6-E9FC60C0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61524-89EB-4B20-9626-30C5F3E3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DD36-D147-4091-BD04-D7CAD5BA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F43A4F-57AE-45C7-87B9-1A2346948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63E87-A4E1-4DF7-B7B6-342CA0924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3C949-66A2-44BA-AEA8-11924404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B301D-0321-49D3-A88D-110480C4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198A9-7299-4520-95F7-4077C4FD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3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4510C-C39E-4C35-8F18-686DF3F2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CC1A9-91C1-463A-AA42-BB4116CC6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F477-AF5E-4E1A-BF3F-672B0B81C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57D0-AAA2-4AE1-9CEE-C046949B37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8EA01-D593-492E-9853-533DA434C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C94A7-FDA6-45DF-AD97-B945E8EC8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46C4-A09C-4842-905E-AF97E007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1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png"/><Relationship Id="rId18" Type="http://schemas.microsoft.com/office/2007/relationships/hdphoto" Target="../media/hdphoto1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39.png"/><Relationship Id="rId1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Ã u xanh lÃ¡ cÃ¢y Äá»a hÃ¬nh Äá»i nÃºi - png táº£i vá» - Miá»n phÃ­ trong suá»t Xanh png  Táº£i vá»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0" r="98111">
                        <a14:foregroundMark x1="19889" y1="37500" x2="19889" y2="37500"/>
                        <a14:foregroundMark x1="18333" y1="43409" x2="55556" y2="12955"/>
                        <a14:foregroundMark x1="71667" y1="31136" x2="78556" y2="4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9" y="-225940"/>
            <a:ext cx="12482945" cy="37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203526"/>
            <a:ext cx="12192000" cy="16544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041064" y="1138993"/>
            <a:ext cx="2277373" cy="57190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72245" y="15919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9577653" y="-549796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1"/>
          <a:stretch/>
        </p:blipFill>
        <p:spPr>
          <a:xfrm rot="319967">
            <a:off x="-201757" y="759308"/>
            <a:ext cx="11611859" cy="5373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76966" y="-27093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864DF9-F0FF-443A-A270-5B9BACB78A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6"/>
            <a:ext cx="12346918" cy="74593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D56832-A321-4C96-B2F5-E931CAA09710}"/>
              </a:ext>
            </a:extLst>
          </p:cNvPr>
          <p:cNvSpPr/>
          <p:nvPr/>
        </p:nvSpPr>
        <p:spPr>
          <a:xfrm>
            <a:off x="1779262" y="1847207"/>
            <a:ext cx="8904514" cy="3599418"/>
          </a:xfrm>
          <a:prstGeom prst="rect">
            <a:avLst/>
          </a:prstGeom>
          <a:solidFill>
            <a:srgbClr val="DAE3F3">
              <a:alpha val="65098"/>
            </a:srgbClr>
          </a:solidFill>
          <a:ln w="76200">
            <a:solidFill>
              <a:srgbClr val="19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86176" y="2282464"/>
            <a:ext cx="96704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Đường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đi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sa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pa</a:t>
            </a:r>
            <a:endParaRPr kumimoji="0" lang="zh-CN" altLang="en-US" sz="8800" b="1" i="0" u="none" strike="noStrike" kern="1200" cap="none" spc="300" normalizeH="0" baseline="0" noProof="0" dirty="0">
              <a:ln>
                <a:solidFill>
                  <a:srgbClr val="BDE6FF"/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60000" dist="29997" dir="5400000" sy="-100000" algn="bl" rotWithShape="0"/>
              </a:effectLst>
              <a:uLnTx/>
              <a:uFillTx/>
              <a:latin typeface="#9Slide07 SVNZiclets" panose="02000603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9" name="图片 22" descr="图片包含 植物, 树叶, 蕨&#10;&#10;描述已自动生成">
            <a:extLst>
              <a:ext uri="{FF2B5EF4-FFF2-40B4-BE49-F238E27FC236}">
                <a16:creationId xmlns:a16="http://schemas.microsoft.com/office/drawing/2014/main" id="{4365FB80-0289-4612-A026-FB41A317D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10" r="71682"/>
          <a:stretch/>
        </p:blipFill>
        <p:spPr>
          <a:xfrm flipH="1">
            <a:off x="-1199204" y="2687096"/>
            <a:ext cx="5353643" cy="481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008" y="1317303"/>
            <a:ext cx="2563091" cy="112371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92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Chính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2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92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tả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925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pic>
        <p:nvPicPr>
          <p:cNvPr id="20" name="图片 3" descr="图片包含 植物, 树叶, 蕨&#10;&#10;描述已自动生成">
            <a:extLst>
              <a:ext uri="{FF2B5EF4-FFF2-40B4-BE49-F238E27FC236}">
                <a16:creationId xmlns:a16="http://schemas.microsoft.com/office/drawing/2014/main" id="{EAB78EB4-3B2B-444C-978D-62B4DF520D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74458" r="39200" b="-903"/>
          <a:stretch/>
        </p:blipFill>
        <p:spPr>
          <a:xfrm rot="6544677" flipH="1">
            <a:off x="7032351" y="2594480"/>
            <a:ext cx="6845345" cy="35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30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BE1F2ECB-9C4B-4E54-868A-4B5D7BC4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192215" y="-28559"/>
            <a:ext cx="1999785" cy="13952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38" y="3998914"/>
            <a:ext cx="2859086" cy="28590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15747" y="-121725"/>
            <a:ext cx="8376467" cy="6892412"/>
            <a:chOff x="1393903" y="363827"/>
            <a:chExt cx="8798312" cy="5144872"/>
          </a:xfrm>
        </p:grpSpPr>
        <p:sp>
          <p:nvSpPr>
            <p:cNvPr id="2" name="Rounded Rectangle 1"/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616927" y="936699"/>
              <a:ext cx="8346469" cy="4337826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五角星 22"/>
            <p:cNvSpPr/>
            <p:nvPr/>
          </p:nvSpPr>
          <p:spPr>
            <a:xfrm rot="645635">
              <a:off x="9125438" y="363827"/>
              <a:ext cx="878114" cy="878114"/>
            </a:xfrm>
            <a:prstGeom prst="star5">
              <a:avLst>
                <a:gd name="adj" fmla="val 30128"/>
                <a:gd name="hf" fmla="val 105146"/>
                <a:gd name="vf" fmla="val 11055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印品黑体" panose="00000500000000000000" pitchFamily="2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4A448F3-746E-459A-B191-060C183A4A1C}"/>
              </a:ext>
            </a:extLst>
          </p:cNvPr>
          <p:cNvSpPr txBox="1"/>
          <p:nvPr/>
        </p:nvSpPr>
        <p:spPr>
          <a:xfrm>
            <a:off x="830811" y="749237"/>
            <a:ext cx="991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 dirty="0" err="1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000" b="0" i="0" u="none" strike="noStrike" kern="1200" cap="none" spc="0" normalizeH="0" baseline="0" noProof="0" dirty="0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6000" b="0" i="0" u="none" strike="noStrike" kern="1200" cap="none" spc="0" normalizeH="0" baseline="0" noProof="0" dirty="0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6000" b="0" i="0" u="none" strike="noStrike" kern="1200" cap="none" spc="0" normalizeH="0" baseline="0" noProof="0" dirty="0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0" i="0" u="none" strike="noStrike" kern="1200" cap="none" spc="0" normalizeH="0" baseline="0" noProof="0" dirty="0" err="1">
                <a:ln w="19050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zuki" panose="02040603050506020204" pitchFamily="18" charset="0"/>
                <a:ea typeface="inpin heiti" charset="-122"/>
                <a:cs typeface="inpin heiti" charset="-122"/>
              </a:rPr>
              <a:t>khó</a:t>
            </a:r>
            <a:endParaRPr kumimoji="0" lang="zh-CN" altLang="en-US" sz="6000" b="0" i="0" u="none" strike="noStrike" kern="1200" cap="none" spc="0" normalizeH="0" baseline="0" noProof="0" dirty="0">
              <a:ln w="19050">
                <a:noFill/>
              </a:ln>
              <a:solidFill>
                <a:srgbClr val="4472C4"/>
              </a:solidFill>
              <a:effectLst/>
              <a:uLnTx/>
              <a:uFillTx/>
              <a:latin typeface="UTM Azuki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15743" y="87313"/>
            <a:ext cx="1999785" cy="1395259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8FDE3C3-655E-4310-94E5-32C38DAD8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5" y="1632693"/>
            <a:ext cx="1845449" cy="2366221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F2903B7A-9E95-4DEE-8E1B-BECABDAA4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25" y="1932217"/>
            <a:ext cx="3495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thoắt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cái</a:t>
            </a:r>
            <a:r>
              <a:rPr lang="en-US" altLang="en-US" sz="3600" b="1" dirty="0">
                <a:latin typeface="HP001 4 hàng" panose="020B0604020202020204" charset="0"/>
              </a:rPr>
              <a:t>,</a:t>
            </a:r>
          </a:p>
          <a:p>
            <a:pPr eaLnBrk="1" hangingPunct="1"/>
            <a:r>
              <a:rPr lang="en-US" altLang="en-US" sz="3600" b="1" dirty="0" err="1">
                <a:latin typeface="HP001 4 hàng" panose="020B0604020202020204" charset="0"/>
              </a:rPr>
              <a:t>khoảnh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khắc</a:t>
            </a:r>
            <a:r>
              <a:rPr lang="en-US" altLang="en-US" sz="3600" b="1" dirty="0">
                <a:latin typeface="HP001 4 hàng" panose="020B0604020202020204" charset="0"/>
              </a:rPr>
              <a:t>,</a:t>
            </a:r>
          </a:p>
          <a:p>
            <a:pPr eaLnBrk="1" hangingPunct="1"/>
            <a:r>
              <a:rPr lang="en-US" altLang="en-US" sz="3600" b="1" dirty="0" err="1">
                <a:latin typeface="HP001 4 hàng" panose="020B0604020202020204" charset="0"/>
              </a:rPr>
              <a:t>mưa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tuyết</a:t>
            </a:r>
            <a:r>
              <a:rPr lang="en-US" altLang="en-US" sz="3600" b="1" dirty="0">
                <a:latin typeface="HP001 4 hàng" panose="020B0604020202020204" charset="0"/>
              </a:rPr>
              <a:t>,</a:t>
            </a:r>
          </a:p>
          <a:p>
            <a:pPr eaLnBrk="1" hangingPunct="1"/>
            <a:r>
              <a:rPr lang="en-US" altLang="en-US" sz="3600" b="1" dirty="0" err="1">
                <a:latin typeface="HP001 4 hàng" panose="020B0604020202020204" charset="0"/>
              </a:rPr>
              <a:t>hây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hẩy</a:t>
            </a:r>
            <a:r>
              <a:rPr lang="en-US" altLang="en-US" sz="3600" b="1" dirty="0">
                <a:latin typeface="HP001 4 hàng" panose="020B0604020202020204" charset="0"/>
              </a:rPr>
              <a:t>,</a:t>
            </a:r>
          </a:p>
          <a:p>
            <a:pPr eaLnBrk="1" hangingPunct="1"/>
            <a:r>
              <a:rPr lang="en-US" altLang="en-US" sz="3600" b="1" dirty="0" err="1">
                <a:latin typeface="HP001 4 hàng" panose="020B0604020202020204" charset="0"/>
              </a:rPr>
              <a:t>nồng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nàn</a:t>
            </a:r>
            <a:r>
              <a:rPr lang="en-US" altLang="en-US" sz="3600" b="1" dirty="0">
                <a:latin typeface="HP001 4 hàng" panose="020B0604020202020204" charset="0"/>
              </a:rPr>
              <a:t>,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84B9B307-394D-42AC-907D-1C91A9F13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485" y="1915953"/>
            <a:ext cx="30854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HP001 4 hàng" panose="020B0604020202020204" charset="0"/>
              </a:rPr>
              <a:t>Tên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riêng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trong</a:t>
            </a:r>
            <a:r>
              <a:rPr lang="en-US" altLang="en-US" sz="3600" b="1" dirty="0">
                <a:latin typeface="HP001 4 hàng" panose="020B0604020202020204" charset="0"/>
              </a:rPr>
              <a:t> </a:t>
            </a:r>
            <a:r>
              <a:rPr lang="en-US" altLang="en-US" sz="3600" b="1" dirty="0" err="1">
                <a:latin typeface="HP001 4 hàng" panose="020B0604020202020204" charset="0"/>
              </a:rPr>
              <a:t>bài</a:t>
            </a:r>
            <a:r>
              <a:rPr lang="en-US" altLang="en-US" sz="3600" b="1" dirty="0">
                <a:latin typeface="HP001 4 hàng" panose="020B0604020202020204" charset="0"/>
              </a:rPr>
              <a:t>: </a:t>
            </a:r>
          </a:p>
          <a:p>
            <a:pPr eaLnBrk="1" hangingPunct="1"/>
            <a:r>
              <a:rPr lang="en-US" altLang="en-US" sz="3600" b="1" dirty="0">
                <a:latin typeface="HP001 4 hàng" panose="020B0604020202020204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latin typeface="HP001 4 hàng" panose="020B0604020202020204" charset="0"/>
              </a:rPr>
              <a:t>Sa Pa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CC40E-2603-4064-8CE0-543265F58D9E}"/>
              </a:ext>
            </a:extLst>
          </p:cNvPr>
          <p:cNvCxnSpPr>
            <a:cxnSpLocks/>
          </p:cNvCxnSpPr>
          <p:nvPr/>
        </p:nvCxnSpPr>
        <p:spPr>
          <a:xfrm>
            <a:off x="6418667" y="1915953"/>
            <a:ext cx="0" cy="387466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83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51A191BE-509B-4456-A4ED-E3F96A73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C6E379-722E-408C-BA9E-9720A9865290}"/>
              </a:ext>
            </a:extLst>
          </p:cNvPr>
          <p:cNvGrpSpPr/>
          <p:nvPr/>
        </p:nvGrpSpPr>
        <p:grpSpPr>
          <a:xfrm>
            <a:off x="936702" y="636565"/>
            <a:ext cx="9918700" cy="1965605"/>
            <a:chOff x="3883329" y="2346151"/>
            <a:chExt cx="9918700" cy="19656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B617D3-C411-4403-A7E7-B472A6D37B91}"/>
                </a:ext>
              </a:extLst>
            </p:cNvPr>
            <p:cNvGrpSpPr/>
            <p:nvPr/>
          </p:nvGrpSpPr>
          <p:grpSpPr>
            <a:xfrm>
              <a:off x="3883329" y="2924565"/>
              <a:ext cx="9918700" cy="1387191"/>
              <a:chOff x="4334395" y="3861099"/>
              <a:chExt cx="9918700" cy="138719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F8EAD4E-B1AF-42F5-B79D-D656D100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4895" y="3861099"/>
                <a:ext cx="9728200" cy="1387191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A448F3-746E-459A-B191-060C183A4A1C}"/>
                  </a:ext>
                </a:extLst>
              </p:cNvPr>
              <p:cNvSpPr txBox="1"/>
              <p:nvPr/>
            </p:nvSpPr>
            <p:spPr>
              <a:xfrm>
                <a:off x="4334395" y="4046864"/>
                <a:ext cx="9918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0">
                    <a:ln w="19050">
                      <a:noFill/>
                    </a:ln>
                    <a:solidFill>
                      <a:srgbClr val="FF9409"/>
                    </a:solidFill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Lưu ý khi v</a:t>
                </a:r>
                <a:r>
                  <a:rPr kumimoji="1" lang="en-US" altLang="zh-CN" sz="6000" b="0" i="0" u="none" strike="noStrike" kern="1200" cap="none" spc="0" normalizeH="0" baseline="0" noProof="0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iết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chính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tả</a:t>
                </a:r>
                <a:endParaRPr kumimoji="0" lang="zh-CN" altLang="en-US" sz="6000" b="0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9409"/>
                  </a:solidFill>
                  <a:effectLst/>
                  <a:uLnTx/>
                  <a:uFillTx/>
                  <a:latin typeface="UTM Azuki" panose="02040603050506020204" pitchFamily="18" charset="0"/>
                  <a:ea typeface="inpin heiti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C54076-6312-4A95-92F2-27E277C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459" flipH="1">
              <a:off x="13104698" y="2346151"/>
              <a:ext cx="618662" cy="58446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7565" y="-97344"/>
            <a:ext cx="5436870" cy="169100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467402" y="-372325"/>
            <a:ext cx="2451627" cy="17105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E54D0E-E49B-4CC2-ADC6-875D65C3656C}"/>
              </a:ext>
            </a:extLst>
          </p:cNvPr>
          <p:cNvGrpSpPr/>
          <p:nvPr/>
        </p:nvGrpSpPr>
        <p:grpSpPr>
          <a:xfrm>
            <a:off x="1127202" y="2519466"/>
            <a:ext cx="9728200" cy="3155195"/>
            <a:chOff x="1393903" y="669071"/>
            <a:chExt cx="8798312" cy="4839628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C41028EF-3101-45DF-9922-5D6B0C8643BB}"/>
                </a:ext>
              </a:extLst>
            </p:cNvPr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12C2E00-2FEB-4C41-9F33-EDC17083FD6E}"/>
                </a:ext>
              </a:extLst>
            </p:cNvPr>
            <p:cNvSpPr/>
            <p:nvPr/>
          </p:nvSpPr>
          <p:spPr>
            <a:xfrm>
              <a:off x="1616927" y="947222"/>
              <a:ext cx="8346469" cy="4327301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14" name="Text Box 5">
            <a:extLst>
              <a:ext uri="{FF2B5EF4-FFF2-40B4-BE49-F238E27FC236}">
                <a16:creationId xmlns:a16="http://schemas.microsoft.com/office/drawing/2014/main" id="{CB3F1E3E-062E-4232-8B04-7BEE8B0A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01" y="2804543"/>
            <a:ext cx="91440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/>
              <a:t>- Khi </a:t>
            </a:r>
            <a:r>
              <a:rPr lang="en-US" altLang="en-US" sz="2800" b="1" dirty="0" err="1"/>
              <a:t>viết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chúng</a:t>
            </a:r>
            <a:r>
              <a:rPr lang="en-US" altLang="en-US" sz="2800" b="1" dirty="0"/>
              <a:t> ta </a:t>
            </a:r>
            <a:r>
              <a:rPr lang="en-US" altLang="en-US" sz="2800" b="1" dirty="0" err="1"/>
              <a:t>cần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chú</a:t>
            </a:r>
            <a:r>
              <a:rPr lang="en-US" altLang="en-US" sz="2800" b="1" dirty="0"/>
              <a:t> ý:</a:t>
            </a:r>
          </a:p>
          <a:p>
            <a:pPr eaLnBrk="1" hangingPunct="1"/>
            <a:r>
              <a:rPr lang="en-US" altLang="en-US" sz="2800" b="1" dirty="0"/>
              <a:t>+ </a:t>
            </a:r>
            <a:r>
              <a:rPr lang="en-US" altLang="en-US" sz="2800" b="1" dirty="0" err="1"/>
              <a:t>Tên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riêng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Viết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hoa</a:t>
            </a:r>
            <a:r>
              <a:rPr lang="en-US" altLang="en-US" sz="2800" b="1" dirty="0"/>
              <a:t>.</a:t>
            </a:r>
          </a:p>
          <a:p>
            <a:pPr eaLnBrk="1" hangingPunct="1"/>
            <a:r>
              <a:rPr lang="en-US" altLang="en-US" sz="2800" b="1" dirty="0"/>
              <a:t>+ </a:t>
            </a:r>
            <a:r>
              <a:rPr lang="en-US" altLang="en-US" sz="2800" b="1" dirty="0" err="1"/>
              <a:t>Ghi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lề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đỏ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6 ô.</a:t>
            </a:r>
          </a:p>
          <a:p>
            <a:pPr eaLnBrk="1" hangingPunct="1"/>
            <a:r>
              <a:rPr lang="en-US" altLang="en-US" sz="2800" b="1" dirty="0"/>
              <a:t>+ Sau </a:t>
            </a:r>
            <a:r>
              <a:rPr lang="en-US" altLang="en-US" sz="2800" b="1" dirty="0" err="1"/>
              <a:t>khi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chấm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xuống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dòng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chữ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đầu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dòng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hoa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lùi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1 ô </a:t>
            </a:r>
            <a:r>
              <a:rPr lang="en-US" altLang="en-US" sz="2800" b="1" dirty="0" err="1"/>
              <a:t>ly</a:t>
            </a:r>
            <a:r>
              <a:rPr lang="en-US" altLang="en-US" sz="2800" b="1" dirty="0"/>
              <a:t>.</a:t>
            </a:r>
          </a:p>
          <a:p>
            <a:pPr eaLnBrk="1" hangingPunct="1"/>
            <a:r>
              <a:rPr lang="en-US" altLang="en-US" sz="2800" b="1" dirty="0"/>
              <a:t>+ </a:t>
            </a:r>
            <a:r>
              <a:rPr lang="en-US" altLang="en-US" sz="2800" b="1" dirty="0" err="1"/>
              <a:t>Ngồi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đúng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thế</a:t>
            </a:r>
            <a:r>
              <a:rPr lang="en-US" altLang="en-US" sz="2800" b="1" dirty="0"/>
              <a:t>.</a:t>
            </a:r>
          </a:p>
        </p:txBody>
      </p:sp>
      <p:pic>
        <p:nvPicPr>
          <p:cNvPr id="16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464" y="4127804"/>
            <a:ext cx="2859086" cy="28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32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565608AC-52CA-4CA9-9245-7F48582F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C6E379-722E-408C-BA9E-9720A9865290}"/>
              </a:ext>
            </a:extLst>
          </p:cNvPr>
          <p:cNvGrpSpPr/>
          <p:nvPr/>
        </p:nvGrpSpPr>
        <p:grpSpPr>
          <a:xfrm>
            <a:off x="1136650" y="2033309"/>
            <a:ext cx="9918700" cy="1965605"/>
            <a:chOff x="3883329" y="2346151"/>
            <a:chExt cx="9918700" cy="19656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B617D3-C411-4403-A7E7-B472A6D37B91}"/>
                </a:ext>
              </a:extLst>
            </p:cNvPr>
            <p:cNvGrpSpPr/>
            <p:nvPr/>
          </p:nvGrpSpPr>
          <p:grpSpPr>
            <a:xfrm>
              <a:off x="3883329" y="2924565"/>
              <a:ext cx="9918700" cy="1387191"/>
              <a:chOff x="4334395" y="3861099"/>
              <a:chExt cx="9918700" cy="138719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F8EAD4E-B1AF-42F5-B79D-D656D100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4895" y="3861099"/>
                <a:ext cx="9728200" cy="1387191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A448F3-746E-459A-B191-060C183A4A1C}"/>
                  </a:ext>
                </a:extLst>
              </p:cNvPr>
              <p:cNvSpPr txBox="1"/>
              <p:nvPr/>
            </p:nvSpPr>
            <p:spPr>
              <a:xfrm>
                <a:off x="4334395" y="4046864"/>
                <a:ext cx="9918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0" b="0" i="0" u="none" strike="noStrike" kern="1200" cap="none" spc="0" normalizeH="0" baseline="0" noProof="0">
                    <a:ln w="19050">
                      <a:noFill/>
                    </a:ln>
                    <a:solidFill>
                      <a:srgbClr val="FF444C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Viết chính tả</a:t>
                </a:r>
                <a:endParaRPr kumimoji="0" lang="zh-CN" altLang="en-US" sz="6000" b="0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444C"/>
                  </a:solidFill>
                  <a:effectLst/>
                  <a:uLnTx/>
                  <a:uFillTx/>
                  <a:latin typeface="UTM Azuki" panose="02040603050506020204" pitchFamily="18" charset="0"/>
                  <a:ea typeface="inpin heiti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C54076-6312-4A95-92F2-27E277C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459" flipH="1">
              <a:off x="13104698" y="2346151"/>
              <a:ext cx="618662" cy="58446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7565" y="4665866"/>
            <a:ext cx="5436870" cy="169100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722776" y="1031024"/>
            <a:ext cx="2451627" cy="1710511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38" y="3998914"/>
            <a:ext cx="2859086" cy="2859086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3A8F810-0FDE-4D46-B079-E29033CEF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4020458" y="851207"/>
            <a:ext cx="2451627" cy="1710511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4BDF231A-D2BD-4A27-AC9F-A7DCB4EB59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913682" y="3681001"/>
            <a:ext cx="2451627" cy="1710511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FA69BFF8-9E24-4A0F-847D-D8CBD2890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450515" y="1636468"/>
            <a:ext cx="2451627" cy="1710511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D789F4E0-ED86-42D6-9E48-5421BBBA0E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774163" y="3832377"/>
            <a:ext cx="2451627" cy="171051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2995BCA5-53C5-46E3-A201-D7047407AB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62392" y="216422"/>
            <a:ext cx="2451627" cy="17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252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D707E678-F41B-4608-AFB8-654BFE30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908391" y="-540861"/>
            <a:ext cx="7631430" cy="5720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69706" y="2666038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>
                <a:ln>
                  <a:noFill/>
                </a:ln>
                <a:solidFill>
                  <a:srgbClr val="FE5829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SOÁT</a:t>
            </a:r>
            <a:r>
              <a:rPr kumimoji="0" lang="en-US" altLang="zh-CN" sz="4800" b="1" i="0" u="none" strike="noStrike" kern="1200" cap="none" spc="300" normalizeH="0" noProof="0">
                <a:ln>
                  <a:noFill/>
                </a:ln>
                <a:solidFill>
                  <a:srgbClr val="FE5829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LỖI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E5829"/>
              </a:solidFill>
              <a:effectLst/>
              <a:uLnTx/>
              <a:uFillTx/>
              <a:latin typeface="#9Slide07 SVNZiclets" panose="02000603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80ABE54F-E792-497C-9B7B-408DA6504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5966585" y="-61813"/>
            <a:ext cx="1676238" cy="116949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71417AFD-E21C-429F-BB9A-CD63EA3C6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-571846" y="1643762"/>
            <a:ext cx="3375040" cy="23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709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780A90AC-0DF1-4097-B9EA-CD23AB2C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8" y="-3256546"/>
            <a:ext cx="12161731" cy="88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2">
            <a:extLst>
              <a:ext uri="{FF2B5EF4-FFF2-40B4-BE49-F238E27FC236}">
                <a16:creationId xmlns:a16="http://schemas.microsoft.com/office/drawing/2014/main" id="{ED1C31C6-11A5-4B61-8CDD-921080D3DBDD}"/>
              </a:ext>
            </a:extLst>
          </p:cNvPr>
          <p:cNvGrpSpPr/>
          <p:nvPr/>
        </p:nvGrpSpPr>
        <p:grpSpPr>
          <a:xfrm>
            <a:off x="-175847" y="4400169"/>
            <a:ext cx="12367847" cy="2505456"/>
            <a:chOff x="-175847" y="4352544"/>
            <a:chExt cx="12367847" cy="2505456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81099C3E-B9AB-4711-A116-D51CD2F5D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E5081687-D198-4ED6-8845-1AC978746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A picture containing text, transport, bicycle&#10;&#10;Description automatically generated">
            <a:extLst>
              <a:ext uri="{FF2B5EF4-FFF2-40B4-BE49-F238E27FC236}">
                <a16:creationId xmlns:a16="http://schemas.microsoft.com/office/drawing/2014/main" id="{76D12972-3A97-499A-98B1-EEF481F63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33" y="2322130"/>
            <a:ext cx="3545727" cy="453065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56AD345E-E01C-4940-AA0D-380BAC8DB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21433" flipH="1" flipV="1">
            <a:off x="6390656" y="1361782"/>
            <a:ext cx="2422291" cy="13707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4B552AF1-5ADE-441E-834A-AF4819CE66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r="33440"/>
          <a:stretch/>
        </p:blipFill>
        <p:spPr>
          <a:xfrm>
            <a:off x="900346" y="0"/>
            <a:ext cx="4650222" cy="55402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E2DFA9-88F7-42CD-B02F-A369941B6356}"/>
              </a:ext>
            </a:extLst>
          </p:cNvPr>
          <p:cNvSpPr/>
          <p:nvPr/>
        </p:nvSpPr>
        <p:spPr>
          <a:xfrm>
            <a:off x="1459832" y="1231967"/>
            <a:ext cx="3595132" cy="3067618"/>
          </a:xfrm>
          <a:custGeom>
            <a:avLst/>
            <a:gdLst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671091 w 3595132"/>
              <a:gd name="connsiteY1" fmla="*/ 0 h 3067618"/>
              <a:gd name="connsiteX2" fmla="*/ 1198376 w 3595132"/>
              <a:gd name="connsiteY2" fmla="*/ 0 h 3067618"/>
              <a:gd name="connsiteX3" fmla="*/ 1725663 w 3595132"/>
              <a:gd name="connsiteY3" fmla="*/ 0 h 3067618"/>
              <a:gd name="connsiteX4" fmla="*/ 2396755 w 3595132"/>
              <a:gd name="connsiteY4" fmla="*/ 0 h 3067618"/>
              <a:gd name="connsiteX5" fmla="*/ 2995942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613523 h 3067618"/>
              <a:gd name="connsiteX8" fmla="*/ 3595132 w 3595132"/>
              <a:gd name="connsiteY8" fmla="*/ 1165694 h 3067618"/>
              <a:gd name="connsiteX9" fmla="*/ 3595132 w 3595132"/>
              <a:gd name="connsiteY9" fmla="*/ 1779218 h 3067618"/>
              <a:gd name="connsiteX10" fmla="*/ 3595132 w 3595132"/>
              <a:gd name="connsiteY10" fmla="*/ 2392742 h 3067618"/>
              <a:gd name="connsiteX11" fmla="*/ 3595132 w 3595132"/>
              <a:gd name="connsiteY11" fmla="*/ 3067617 h 3067618"/>
              <a:gd name="connsiteX12" fmla="*/ 3103797 w 3595132"/>
              <a:gd name="connsiteY12" fmla="*/ 3067617 h 3067618"/>
              <a:gd name="connsiteX13" fmla="*/ 2468657 w 3595132"/>
              <a:gd name="connsiteY13" fmla="*/ 3067617 h 3067618"/>
              <a:gd name="connsiteX14" fmla="*/ 1797566 w 3595132"/>
              <a:gd name="connsiteY14" fmla="*/ 3067617 h 3067618"/>
              <a:gd name="connsiteX15" fmla="*/ 1234328 w 3595132"/>
              <a:gd name="connsiteY15" fmla="*/ 3067617 h 3067618"/>
              <a:gd name="connsiteX16" fmla="*/ 671091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392742 h 3067618"/>
              <a:gd name="connsiteX19" fmla="*/ 0 w 3595132"/>
              <a:gd name="connsiteY19" fmla="*/ 1840570 h 3067618"/>
              <a:gd name="connsiteX20" fmla="*/ 0 w 3595132"/>
              <a:gd name="connsiteY20" fmla="*/ 1165694 h 3067618"/>
              <a:gd name="connsiteX21" fmla="*/ 0 w 3595132"/>
              <a:gd name="connsiteY21" fmla="*/ 552170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95132" h="3067618" fill="none" extrusionOk="0">
                <a:moveTo>
                  <a:pt x="0" y="0"/>
                </a:moveTo>
                <a:cubicBezTo>
                  <a:pt x="299811" y="-12185"/>
                  <a:pt x="303783" y="19456"/>
                  <a:pt x="599189" y="0"/>
                </a:cubicBezTo>
                <a:cubicBezTo>
                  <a:pt x="905362" y="-56297"/>
                  <a:pt x="934945" y="29517"/>
                  <a:pt x="1198376" y="0"/>
                </a:cubicBezTo>
                <a:cubicBezTo>
                  <a:pt x="1394321" y="31720"/>
                  <a:pt x="1677402" y="100566"/>
                  <a:pt x="1869468" y="0"/>
                </a:cubicBezTo>
                <a:cubicBezTo>
                  <a:pt x="2139611" y="-62684"/>
                  <a:pt x="2247274" y="33137"/>
                  <a:pt x="2432706" y="0"/>
                </a:cubicBezTo>
                <a:cubicBezTo>
                  <a:pt x="2691277" y="6982"/>
                  <a:pt x="2774763" y="50723"/>
                  <a:pt x="3067846" y="0"/>
                </a:cubicBezTo>
                <a:cubicBezTo>
                  <a:pt x="3382708" y="-51905"/>
                  <a:pt x="3457234" y="97991"/>
                  <a:pt x="3595132" y="0"/>
                </a:cubicBezTo>
                <a:cubicBezTo>
                  <a:pt x="3668480" y="193855"/>
                  <a:pt x="3508887" y="401028"/>
                  <a:pt x="3595132" y="582847"/>
                </a:cubicBezTo>
                <a:cubicBezTo>
                  <a:pt x="3630708" y="712493"/>
                  <a:pt x="3606582" y="1080957"/>
                  <a:pt x="3595132" y="1165694"/>
                </a:cubicBezTo>
                <a:cubicBezTo>
                  <a:pt x="3674662" y="1332060"/>
                  <a:pt x="3595325" y="1512310"/>
                  <a:pt x="3595132" y="1748542"/>
                </a:cubicBezTo>
                <a:cubicBezTo>
                  <a:pt x="3637488" y="2016192"/>
                  <a:pt x="3608958" y="2082991"/>
                  <a:pt x="3595132" y="2300713"/>
                </a:cubicBezTo>
                <a:cubicBezTo>
                  <a:pt x="3574407" y="2523721"/>
                  <a:pt x="3562514" y="2936048"/>
                  <a:pt x="3595132" y="3067617"/>
                </a:cubicBezTo>
                <a:cubicBezTo>
                  <a:pt x="3393199" y="3184698"/>
                  <a:pt x="3167776" y="3078879"/>
                  <a:pt x="2924040" y="3067617"/>
                </a:cubicBezTo>
                <a:cubicBezTo>
                  <a:pt x="2676956" y="3090124"/>
                  <a:pt x="2644913" y="3064868"/>
                  <a:pt x="2396755" y="3067617"/>
                </a:cubicBezTo>
                <a:cubicBezTo>
                  <a:pt x="2106175" y="3083116"/>
                  <a:pt x="2097816" y="3032033"/>
                  <a:pt x="1869468" y="3067617"/>
                </a:cubicBezTo>
                <a:cubicBezTo>
                  <a:pt x="1650139" y="3107606"/>
                  <a:pt x="1584196" y="3024839"/>
                  <a:pt x="1378134" y="3067617"/>
                </a:cubicBezTo>
                <a:cubicBezTo>
                  <a:pt x="1197151" y="3079813"/>
                  <a:pt x="1031042" y="3025575"/>
                  <a:pt x="850848" y="3067617"/>
                </a:cubicBezTo>
                <a:cubicBezTo>
                  <a:pt x="708139" y="3042133"/>
                  <a:pt x="284847" y="2960358"/>
                  <a:pt x="0" y="3067617"/>
                </a:cubicBezTo>
                <a:cubicBezTo>
                  <a:pt x="12492" y="2801241"/>
                  <a:pt x="23968" y="2725098"/>
                  <a:pt x="0" y="2423418"/>
                </a:cubicBezTo>
                <a:cubicBezTo>
                  <a:pt x="-3285" y="2139469"/>
                  <a:pt x="28663" y="2094439"/>
                  <a:pt x="0" y="1809894"/>
                </a:cubicBezTo>
                <a:cubicBezTo>
                  <a:pt x="-88765" y="1526560"/>
                  <a:pt x="15209" y="1266585"/>
                  <a:pt x="0" y="1135018"/>
                </a:cubicBezTo>
                <a:cubicBezTo>
                  <a:pt x="13899" y="1013666"/>
                  <a:pt x="-7091" y="742794"/>
                  <a:pt x="0" y="582847"/>
                </a:cubicBezTo>
                <a:cubicBezTo>
                  <a:pt x="42299" y="400576"/>
                  <a:pt x="63752" y="229121"/>
                  <a:pt x="0" y="0"/>
                </a:cubicBezTo>
                <a:close/>
              </a:path>
              <a:path w="3595132" h="3067618" stroke="0" extrusionOk="0">
                <a:moveTo>
                  <a:pt x="0" y="0"/>
                </a:moveTo>
                <a:cubicBezTo>
                  <a:pt x="106974" y="-71283"/>
                  <a:pt x="445085" y="183541"/>
                  <a:pt x="671091" y="0"/>
                </a:cubicBezTo>
                <a:cubicBezTo>
                  <a:pt x="915474" y="-69125"/>
                  <a:pt x="983075" y="61843"/>
                  <a:pt x="1198376" y="0"/>
                </a:cubicBezTo>
                <a:cubicBezTo>
                  <a:pt x="1346671" y="-57470"/>
                  <a:pt x="1613226" y="13158"/>
                  <a:pt x="1725663" y="0"/>
                </a:cubicBezTo>
                <a:cubicBezTo>
                  <a:pt x="1923833" y="-65240"/>
                  <a:pt x="2270665" y="-20082"/>
                  <a:pt x="2396755" y="0"/>
                </a:cubicBezTo>
                <a:cubicBezTo>
                  <a:pt x="2604448" y="-50615"/>
                  <a:pt x="2810947" y="113315"/>
                  <a:pt x="2995942" y="0"/>
                </a:cubicBezTo>
                <a:cubicBezTo>
                  <a:pt x="3193027" y="-127421"/>
                  <a:pt x="3322430" y="19842"/>
                  <a:pt x="3595132" y="0"/>
                </a:cubicBezTo>
                <a:cubicBezTo>
                  <a:pt x="3657824" y="135672"/>
                  <a:pt x="3552290" y="500583"/>
                  <a:pt x="3595132" y="613523"/>
                </a:cubicBezTo>
                <a:cubicBezTo>
                  <a:pt x="3633190" y="774575"/>
                  <a:pt x="3598460" y="1044059"/>
                  <a:pt x="3595132" y="1165694"/>
                </a:cubicBezTo>
                <a:cubicBezTo>
                  <a:pt x="3583023" y="1319442"/>
                  <a:pt x="3583841" y="1628904"/>
                  <a:pt x="3595132" y="1779218"/>
                </a:cubicBezTo>
                <a:cubicBezTo>
                  <a:pt x="3727112" y="1913671"/>
                  <a:pt x="3522750" y="2224217"/>
                  <a:pt x="3595132" y="2392742"/>
                </a:cubicBezTo>
                <a:cubicBezTo>
                  <a:pt x="3588242" y="2600198"/>
                  <a:pt x="3505035" y="2692469"/>
                  <a:pt x="3595132" y="3067617"/>
                </a:cubicBezTo>
                <a:cubicBezTo>
                  <a:pt x="3448934" y="3135141"/>
                  <a:pt x="3350241" y="2998232"/>
                  <a:pt x="3103797" y="3067617"/>
                </a:cubicBezTo>
                <a:cubicBezTo>
                  <a:pt x="2879133" y="3147754"/>
                  <a:pt x="2761385" y="3073960"/>
                  <a:pt x="2468657" y="3067617"/>
                </a:cubicBezTo>
                <a:cubicBezTo>
                  <a:pt x="2278440" y="3124187"/>
                  <a:pt x="2073128" y="3018543"/>
                  <a:pt x="1797566" y="3067617"/>
                </a:cubicBezTo>
                <a:cubicBezTo>
                  <a:pt x="1640408" y="3108300"/>
                  <a:pt x="1414283" y="3065401"/>
                  <a:pt x="1234328" y="3067617"/>
                </a:cubicBezTo>
                <a:cubicBezTo>
                  <a:pt x="1009605" y="3069564"/>
                  <a:pt x="813552" y="3017622"/>
                  <a:pt x="671091" y="3067617"/>
                </a:cubicBezTo>
                <a:cubicBezTo>
                  <a:pt x="613639" y="3081000"/>
                  <a:pt x="211206" y="2932771"/>
                  <a:pt x="0" y="3067617"/>
                </a:cubicBezTo>
                <a:cubicBezTo>
                  <a:pt x="-37684" y="2828795"/>
                  <a:pt x="35678" y="2703563"/>
                  <a:pt x="0" y="2392742"/>
                </a:cubicBezTo>
                <a:cubicBezTo>
                  <a:pt x="-17169" y="2114519"/>
                  <a:pt x="-4690" y="2038036"/>
                  <a:pt x="0" y="1840570"/>
                </a:cubicBezTo>
                <a:cubicBezTo>
                  <a:pt x="-120045" y="1660482"/>
                  <a:pt x="38680" y="1345377"/>
                  <a:pt x="0" y="1165694"/>
                </a:cubicBezTo>
                <a:cubicBezTo>
                  <a:pt x="-79579" y="940954"/>
                  <a:pt x="15941" y="672689"/>
                  <a:pt x="0" y="552170"/>
                </a:cubicBezTo>
                <a:cubicBezTo>
                  <a:pt x="-11679" y="347009"/>
                  <a:pt x="9864" y="135925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8089" y="-12086"/>
                  <a:pt x="312046" y="15801"/>
                  <a:pt x="599189" y="0"/>
                </a:cubicBezTo>
                <a:cubicBezTo>
                  <a:pt x="893663" y="-23602"/>
                  <a:pt x="948507" y="103723"/>
                  <a:pt x="1198376" y="0"/>
                </a:cubicBezTo>
                <a:cubicBezTo>
                  <a:pt x="1468077" y="-64079"/>
                  <a:pt x="1586531" y="44487"/>
                  <a:pt x="1869468" y="0"/>
                </a:cubicBezTo>
                <a:cubicBezTo>
                  <a:pt x="2095439" y="-101643"/>
                  <a:pt x="2219881" y="25390"/>
                  <a:pt x="2432706" y="0"/>
                </a:cubicBezTo>
                <a:cubicBezTo>
                  <a:pt x="2659859" y="-3143"/>
                  <a:pt x="2764401" y="-2358"/>
                  <a:pt x="3067846" y="0"/>
                </a:cubicBezTo>
                <a:cubicBezTo>
                  <a:pt x="3373164" y="-58188"/>
                  <a:pt x="3461332" y="95023"/>
                  <a:pt x="3595132" y="0"/>
                </a:cubicBezTo>
                <a:cubicBezTo>
                  <a:pt x="3604932" y="195654"/>
                  <a:pt x="3547835" y="429461"/>
                  <a:pt x="3595132" y="582847"/>
                </a:cubicBezTo>
                <a:cubicBezTo>
                  <a:pt x="3665023" y="776057"/>
                  <a:pt x="3564992" y="1044415"/>
                  <a:pt x="3595132" y="1165694"/>
                </a:cubicBezTo>
                <a:cubicBezTo>
                  <a:pt x="3650922" y="1263895"/>
                  <a:pt x="3528445" y="1505870"/>
                  <a:pt x="3595132" y="1748542"/>
                </a:cubicBezTo>
                <a:cubicBezTo>
                  <a:pt x="3620255" y="1969298"/>
                  <a:pt x="3594122" y="2065548"/>
                  <a:pt x="3595132" y="2300713"/>
                </a:cubicBezTo>
                <a:cubicBezTo>
                  <a:pt x="3597558" y="2557166"/>
                  <a:pt x="3572160" y="2910565"/>
                  <a:pt x="3595132" y="3067617"/>
                </a:cubicBezTo>
                <a:cubicBezTo>
                  <a:pt x="3428587" y="3105571"/>
                  <a:pt x="3152629" y="3047886"/>
                  <a:pt x="2924040" y="3067617"/>
                </a:cubicBezTo>
                <a:cubicBezTo>
                  <a:pt x="2689577" y="3105677"/>
                  <a:pt x="2646676" y="3059354"/>
                  <a:pt x="2396755" y="3067617"/>
                </a:cubicBezTo>
                <a:cubicBezTo>
                  <a:pt x="2143444" y="3093206"/>
                  <a:pt x="2059007" y="3002530"/>
                  <a:pt x="1869468" y="3067617"/>
                </a:cubicBezTo>
                <a:cubicBezTo>
                  <a:pt x="1705366" y="3059454"/>
                  <a:pt x="1545377" y="3072759"/>
                  <a:pt x="1378134" y="3067617"/>
                </a:cubicBezTo>
                <a:cubicBezTo>
                  <a:pt x="1232535" y="3122935"/>
                  <a:pt x="1136633" y="3035855"/>
                  <a:pt x="850848" y="3067617"/>
                </a:cubicBezTo>
                <a:cubicBezTo>
                  <a:pt x="634214" y="3194689"/>
                  <a:pt x="179058" y="2989464"/>
                  <a:pt x="0" y="3067617"/>
                </a:cubicBezTo>
                <a:cubicBezTo>
                  <a:pt x="-50176" y="2791118"/>
                  <a:pt x="22127" y="2701998"/>
                  <a:pt x="0" y="2423418"/>
                </a:cubicBezTo>
                <a:cubicBezTo>
                  <a:pt x="-33661" y="2145836"/>
                  <a:pt x="31315" y="2090339"/>
                  <a:pt x="0" y="1809894"/>
                </a:cubicBezTo>
                <a:cubicBezTo>
                  <a:pt x="20449" y="1545406"/>
                  <a:pt x="36581" y="1328914"/>
                  <a:pt x="0" y="1135018"/>
                </a:cubicBezTo>
                <a:cubicBezTo>
                  <a:pt x="-12591" y="918061"/>
                  <a:pt x="-45015" y="757855"/>
                  <a:pt x="0" y="582847"/>
                </a:cubicBezTo>
                <a:cubicBezTo>
                  <a:pt x="-13624" y="426917"/>
                  <a:pt x="67758" y="258810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9197" y="-7573"/>
                  <a:pt x="312459" y="21441"/>
                  <a:pt x="599189" y="0"/>
                </a:cubicBezTo>
                <a:cubicBezTo>
                  <a:pt x="908401" y="-44500"/>
                  <a:pt x="943967" y="75053"/>
                  <a:pt x="1198376" y="0"/>
                </a:cubicBezTo>
                <a:cubicBezTo>
                  <a:pt x="1388663" y="-20238"/>
                  <a:pt x="1617190" y="118272"/>
                  <a:pt x="1869468" y="0"/>
                </a:cubicBezTo>
                <a:cubicBezTo>
                  <a:pt x="2108365" y="-63887"/>
                  <a:pt x="2230645" y="28074"/>
                  <a:pt x="2432706" y="0"/>
                </a:cubicBezTo>
                <a:cubicBezTo>
                  <a:pt x="2674681" y="-1895"/>
                  <a:pt x="2766413" y="25814"/>
                  <a:pt x="3067846" y="0"/>
                </a:cubicBezTo>
                <a:cubicBezTo>
                  <a:pt x="3408121" y="-21968"/>
                  <a:pt x="3450053" y="81147"/>
                  <a:pt x="3595132" y="0"/>
                </a:cubicBezTo>
                <a:cubicBezTo>
                  <a:pt x="3615068" y="205870"/>
                  <a:pt x="3516787" y="368061"/>
                  <a:pt x="3595132" y="582847"/>
                </a:cubicBezTo>
                <a:cubicBezTo>
                  <a:pt x="3630895" y="746625"/>
                  <a:pt x="3591783" y="1068583"/>
                  <a:pt x="3595132" y="1165694"/>
                </a:cubicBezTo>
                <a:cubicBezTo>
                  <a:pt x="3606007" y="1296372"/>
                  <a:pt x="3550440" y="1505539"/>
                  <a:pt x="3595132" y="1748542"/>
                </a:cubicBezTo>
                <a:cubicBezTo>
                  <a:pt x="3612893" y="1993541"/>
                  <a:pt x="3579332" y="2063156"/>
                  <a:pt x="3595132" y="2300713"/>
                </a:cubicBezTo>
                <a:cubicBezTo>
                  <a:pt x="3583075" y="2529565"/>
                  <a:pt x="3564055" y="2927853"/>
                  <a:pt x="3595132" y="3067617"/>
                </a:cubicBezTo>
                <a:cubicBezTo>
                  <a:pt x="3467817" y="3148405"/>
                  <a:pt x="3168665" y="3103084"/>
                  <a:pt x="2924040" y="3067617"/>
                </a:cubicBezTo>
                <a:cubicBezTo>
                  <a:pt x="2686088" y="3099133"/>
                  <a:pt x="2639648" y="3065099"/>
                  <a:pt x="2396755" y="3067617"/>
                </a:cubicBezTo>
                <a:cubicBezTo>
                  <a:pt x="2117099" y="3098574"/>
                  <a:pt x="2082969" y="3025948"/>
                  <a:pt x="1869468" y="3067617"/>
                </a:cubicBezTo>
                <a:cubicBezTo>
                  <a:pt x="1669063" y="3104280"/>
                  <a:pt x="1548683" y="3051062"/>
                  <a:pt x="1378134" y="3067617"/>
                </a:cubicBezTo>
                <a:cubicBezTo>
                  <a:pt x="1197141" y="3116811"/>
                  <a:pt x="1076454" y="3005125"/>
                  <a:pt x="850848" y="3067617"/>
                </a:cubicBezTo>
                <a:cubicBezTo>
                  <a:pt x="672918" y="3145287"/>
                  <a:pt x="239268" y="2978796"/>
                  <a:pt x="0" y="3067617"/>
                </a:cubicBezTo>
                <a:cubicBezTo>
                  <a:pt x="-36400" y="2797721"/>
                  <a:pt x="13577" y="2693165"/>
                  <a:pt x="0" y="2423418"/>
                </a:cubicBezTo>
                <a:cubicBezTo>
                  <a:pt x="-10510" y="2142524"/>
                  <a:pt x="27566" y="2088270"/>
                  <a:pt x="0" y="1809894"/>
                </a:cubicBezTo>
                <a:cubicBezTo>
                  <a:pt x="-19430" y="1519862"/>
                  <a:pt x="42131" y="1310828"/>
                  <a:pt x="0" y="1135018"/>
                </a:cubicBezTo>
                <a:cubicBezTo>
                  <a:pt x="8409" y="964951"/>
                  <a:pt x="-7298" y="739271"/>
                  <a:pt x="0" y="582847"/>
                </a:cubicBezTo>
                <a:cubicBezTo>
                  <a:pt x="19154" y="413970"/>
                  <a:pt x="48806" y="25279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9243242">
                  <a:custGeom>
                    <a:avLst/>
                    <a:gdLst>
                      <a:gd name="connsiteX0" fmla="*/ 0 w 3595132"/>
                      <a:gd name="connsiteY0" fmla="*/ 0 h 3067618"/>
                      <a:gd name="connsiteX1" fmla="*/ 599189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869468 w 3595132"/>
                      <a:gd name="connsiteY3" fmla="*/ 0 h 3067618"/>
                      <a:gd name="connsiteX4" fmla="*/ 2432706 w 3595132"/>
                      <a:gd name="connsiteY4" fmla="*/ 0 h 3067618"/>
                      <a:gd name="connsiteX5" fmla="*/ 3067846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582847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48542 h 3067618"/>
                      <a:gd name="connsiteX10" fmla="*/ 3595132 w 3595132"/>
                      <a:gd name="connsiteY10" fmla="*/ 2300713 h 3067618"/>
                      <a:gd name="connsiteX11" fmla="*/ 3595132 w 3595132"/>
                      <a:gd name="connsiteY11" fmla="*/ 3067617 h 3067618"/>
                      <a:gd name="connsiteX12" fmla="*/ 2924040 w 3595132"/>
                      <a:gd name="connsiteY12" fmla="*/ 3067617 h 3067618"/>
                      <a:gd name="connsiteX13" fmla="*/ 2396755 w 3595132"/>
                      <a:gd name="connsiteY13" fmla="*/ 3067617 h 3067618"/>
                      <a:gd name="connsiteX14" fmla="*/ 1869468 w 3595132"/>
                      <a:gd name="connsiteY14" fmla="*/ 3067617 h 3067618"/>
                      <a:gd name="connsiteX15" fmla="*/ 1378134 w 3595132"/>
                      <a:gd name="connsiteY15" fmla="*/ 3067617 h 3067618"/>
                      <a:gd name="connsiteX16" fmla="*/ 850848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423418 h 3067618"/>
                      <a:gd name="connsiteX19" fmla="*/ 0 w 3595132"/>
                      <a:gd name="connsiteY19" fmla="*/ 1809894 h 3067618"/>
                      <a:gd name="connsiteX20" fmla="*/ 0 w 3595132"/>
                      <a:gd name="connsiteY20" fmla="*/ 1135018 h 3067618"/>
                      <a:gd name="connsiteX21" fmla="*/ 0 w 3595132"/>
                      <a:gd name="connsiteY21" fmla="*/ 582847 h 3067618"/>
                      <a:gd name="connsiteX22" fmla="*/ 0 w 3595132"/>
                      <a:gd name="connsiteY22" fmla="*/ 0 h 3067618"/>
                      <a:gd name="connsiteX0" fmla="*/ 0 w 3595132"/>
                      <a:gd name="connsiteY0" fmla="*/ 0 h 3067618"/>
                      <a:gd name="connsiteX1" fmla="*/ 671091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725663 w 3595132"/>
                      <a:gd name="connsiteY3" fmla="*/ 0 h 3067618"/>
                      <a:gd name="connsiteX4" fmla="*/ 2396755 w 3595132"/>
                      <a:gd name="connsiteY4" fmla="*/ 0 h 3067618"/>
                      <a:gd name="connsiteX5" fmla="*/ 2995942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613523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79218 h 3067618"/>
                      <a:gd name="connsiteX10" fmla="*/ 3595132 w 3595132"/>
                      <a:gd name="connsiteY10" fmla="*/ 2392742 h 3067618"/>
                      <a:gd name="connsiteX11" fmla="*/ 3595132 w 3595132"/>
                      <a:gd name="connsiteY11" fmla="*/ 3067617 h 3067618"/>
                      <a:gd name="connsiteX12" fmla="*/ 3103797 w 3595132"/>
                      <a:gd name="connsiteY12" fmla="*/ 3067617 h 3067618"/>
                      <a:gd name="connsiteX13" fmla="*/ 2468657 w 3595132"/>
                      <a:gd name="connsiteY13" fmla="*/ 3067617 h 3067618"/>
                      <a:gd name="connsiteX14" fmla="*/ 1797566 w 3595132"/>
                      <a:gd name="connsiteY14" fmla="*/ 3067617 h 3067618"/>
                      <a:gd name="connsiteX15" fmla="*/ 1234328 w 3595132"/>
                      <a:gd name="connsiteY15" fmla="*/ 3067617 h 3067618"/>
                      <a:gd name="connsiteX16" fmla="*/ 671091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392742 h 3067618"/>
                      <a:gd name="connsiteX19" fmla="*/ 0 w 3595132"/>
                      <a:gd name="connsiteY19" fmla="*/ 1840570 h 3067618"/>
                      <a:gd name="connsiteX20" fmla="*/ 0 w 3595132"/>
                      <a:gd name="connsiteY20" fmla="*/ 1165694 h 3067618"/>
                      <a:gd name="connsiteX21" fmla="*/ 0 w 3595132"/>
                      <a:gd name="connsiteY21" fmla="*/ 552170 h 3067618"/>
                      <a:gd name="connsiteX22" fmla="*/ 0 w 3595132"/>
                      <a:gd name="connsiteY22" fmla="*/ 0 h 3067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595132" h="3067618" fill="none" extrusionOk="0">
                        <a:moveTo>
                          <a:pt x="0" y="0"/>
                        </a:moveTo>
                        <a:cubicBezTo>
                          <a:pt x="296765" y="-5923"/>
                          <a:pt x="306686" y="17791"/>
                          <a:pt x="599189" y="0"/>
                        </a:cubicBezTo>
                        <a:cubicBezTo>
                          <a:pt x="894094" y="-32067"/>
                          <a:pt x="938049" y="51526"/>
                          <a:pt x="1198376" y="0"/>
                        </a:cubicBezTo>
                        <a:cubicBezTo>
                          <a:pt x="1423544" y="-7704"/>
                          <a:pt x="1642473" y="58899"/>
                          <a:pt x="1869468" y="0"/>
                        </a:cubicBezTo>
                        <a:cubicBezTo>
                          <a:pt x="2116010" y="-52599"/>
                          <a:pt x="2236727" y="26949"/>
                          <a:pt x="2432706" y="0"/>
                        </a:cubicBezTo>
                        <a:cubicBezTo>
                          <a:pt x="2668321" y="-5024"/>
                          <a:pt x="2772171" y="30874"/>
                          <a:pt x="3067846" y="0"/>
                        </a:cubicBezTo>
                        <a:cubicBezTo>
                          <a:pt x="3375297" y="-40394"/>
                          <a:pt x="3473509" y="75667"/>
                          <a:pt x="3595132" y="0"/>
                        </a:cubicBezTo>
                        <a:cubicBezTo>
                          <a:pt x="3620605" y="160622"/>
                          <a:pt x="3513734" y="406225"/>
                          <a:pt x="3595132" y="582847"/>
                        </a:cubicBezTo>
                        <a:cubicBezTo>
                          <a:pt x="3643616" y="724889"/>
                          <a:pt x="3596836" y="1071889"/>
                          <a:pt x="3595132" y="1165694"/>
                        </a:cubicBezTo>
                        <a:cubicBezTo>
                          <a:pt x="3635661" y="1297855"/>
                          <a:pt x="3590338" y="1511748"/>
                          <a:pt x="3595132" y="1748542"/>
                        </a:cubicBezTo>
                        <a:cubicBezTo>
                          <a:pt x="3633219" y="1995884"/>
                          <a:pt x="3594196" y="2074729"/>
                          <a:pt x="3595132" y="2300713"/>
                        </a:cubicBezTo>
                        <a:cubicBezTo>
                          <a:pt x="3584404" y="2525809"/>
                          <a:pt x="3560227" y="2928643"/>
                          <a:pt x="3595132" y="3067617"/>
                        </a:cubicBezTo>
                        <a:cubicBezTo>
                          <a:pt x="3415149" y="3156116"/>
                          <a:pt x="3164576" y="3061597"/>
                          <a:pt x="2924040" y="3067617"/>
                        </a:cubicBezTo>
                        <a:cubicBezTo>
                          <a:pt x="2686063" y="3101107"/>
                          <a:pt x="2652564" y="3055297"/>
                          <a:pt x="2396755" y="3067617"/>
                        </a:cubicBezTo>
                        <a:cubicBezTo>
                          <a:pt x="2117240" y="3084069"/>
                          <a:pt x="2088961" y="3029004"/>
                          <a:pt x="1869468" y="3067617"/>
                        </a:cubicBezTo>
                        <a:cubicBezTo>
                          <a:pt x="1670814" y="3113708"/>
                          <a:pt x="1556722" y="3037072"/>
                          <a:pt x="1378134" y="3067617"/>
                        </a:cubicBezTo>
                        <a:cubicBezTo>
                          <a:pt x="1199814" y="3082414"/>
                          <a:pt x="1036480" y="3027658"/>
                          <a:pt x="850848" y="3067617"/>
                        </a:cubicBezTo>
                        <a:cubicBezTo>
                          <a:pt x="655493" y="3074194"/>
                          <a:pt x="236669" y="2988790"/>
                          <a:pt x="0" y="3067617"/>
                        </a:cubicBezTo>
                        <a:cubicBezTo>
                          <a:pt x="-13520" y="2800193"/>
                          <a:pt x="22577" y="2710551"/>
                          <a:pt x="0" y="2423418"/>
                        </a:cubicBezTo>
                        <a:cubicBezTo>
                          <a:pt x="-13257" y="2139309"/>
                          <a:pt x="21835" y="2094111"/>
                          <a:pt x="0" y="1809894"/>
                        </a:cubicBezTo>
                        <a:cubicBezTo>
                          <a:pt x="-38839" y="1526023"/>
                          <a:pt x="41604" y="1303395"/>
                          <a:pt x="0" y="1135018"/>
                        </a:cubicBezTo>
                        <a:cubicBezTo>
                          <a:pt x="-15818" y="986926"/>
                          <a:pt x="-1232" y="741382"/>
                          <a:pt x="0" y="582847"/>
                        </a:cubicBezTo>
                        <a:cubicBezTo>
                          <a:pt x="-5052" y="424480"/>
                          <a:pt x="44807" y="248877"/>
                          <a:pt x="0" y="0"/>
                        </a:cubicBezTo>
                        <a:close/>
                      </a:path>
                      <a:path w="3595132" h="3067618" stroke="0" extrusionOk="0">
                        <a:moveTo>
                          <a:pt x="0" y="0"/>
                        </a:moveTo>
                        <a:cubicBezTo>
                          <a:pt x="115449" y="-62993"/>
                          <a:pt x="443936" y="121643"/>
                          <a:pt x="671091" y="0"/>
                        </a:cubicBezTo>
                        <a:cubicBezTo>
                          <a:pt x="912569" y="-68456"/>
                          <a:pt x="999452" y="38464"/>
                          <a:pt x="1198376" y="0"/>
                        </a:cubicBezTo>
                        <a:cubicBezTo>
                          <a:pt x="1354291" y="-50822"/>
                          <a:pt x="1597605" y="8692"/>
                          <a:pt x="1725663" y="0"/>
                        </a:cubicBezTo>
                        <a:cubicBezTo>
                          <a:pt x="1903271" y="-35499"/>
                          <a:pt x="2264515" y="9052"/>
                          <a:pt x="2396755" y="0"/>
                        </a:cubicBezTo>
                        <a:cubicBezTo>
                          <a:pt x="2558734" y="-43296"/>
                          <a:pt x="2802361" y="84219"/>
                          <a:pt x="2995942" y="0"/>
                        </a:cubicBezTo>
                        <a:cubicBezTo>
                          <a:pt x="3194793" y="-97057"/>
                          <a:pt x="3330761" y="18148"/>
                          <a:pt x="3595132" y="0"/>
                        </a:cubicBezTo>
                        <a:cubicBezTo>
                          <a:pt x="3651164" y="138598"/>
                          <a:pt x="3542160" y="489169"/>
                          <a:pt x="3595132" y="613523"/>
                        </a:cubicBezTo>
                        <a:cubicBezTo>
                          <a:pt x="3644134" y="767143"/>
                          <a:pt x="3581472" y="1031196"/>
                          <a:pt x="3595132" y="1165694"/>
                        </a:cubicBezTo>
                        <a:cubicBezTo>
                          <a:pt x="3591894" y="1318850"/>
                          <a:pt x="3568551" y="1615226"/>
                          <a:pt x="3595132" y="1779218"/>
                        </a:cubicBezTo>
                        <a:cubicBezTo>
                          <a:pt x="3692594" y="1929268"/>
                          <a:pt x="3533629" y="2203033"/>
                          <a:pt x="3595132" y="2392742"/>
                        </a:cubicBezTo>
                        <a:cubicBezTo>
                          <a:pt x="3605656" y="2606211"/>
                          <a:pt x="3515268" y="2717815"/>
                          <a:pt x="3595132" y="3067617"/>
                        </a:cubicBezTo>
                        <a:cubicBezTo>
                          <a:pt x="3422390" y="3128742"/>
                          <a:pt x="3347338" y="3004243"/>
                          <a:pt x="3103797" y="3067617"/>
                        </a:cubicBezTo>
                        <a:cubicBezTo>
                          <a:pt x="2873295" y="3113696"/>
                          <a:pt x="2755012" y="3039400"/>
                          <a:pt x="2468657" y="3067617"/>
                        </a:cubicBezTo>
                        <a:cubicBezTo>
                          <a:pt x="2228844" y="3111958"/>
                          <a:pt x="2034138" y="3023613"/>
                          <a:pt x="1797566" y="3067617"/>
                        </a:cubicBezTo>
                        <a:cubicBezTo>
                          <a:pt x="1634898" y="3107764"/>
                          <a:pt x="1440966" y="3061813"/>
                          <a:pt x="1234328" y="3067617"/>
                        </a:cubicBezTo>
                        <a:cubicBezTo>
                          <a:pt x="1003945" y="3074592"/>
                          <a:pt x="800160" y="3032960"/>
                          <a:pt x="671091" y="3067617"/>
                        </a:cubicBezTo>
                        <a:cubicBezTo>
                          <a:pt x="578070" y="3087480"/>
                          <a:pt x="178965" y="2982674"/>
                          <a:pt x="0" y="3067617"/>
                        </a:cubicBezTo>
                        <a:cubicBezTo>
                          <a:pt x="-50957" y="2790060"/>
                          <a:pt x="25526" y="2669865"/>
                          <a:pt x="0" y="2392742"/>
                        </a:cubicBezTo>
                        <a:cubicBezTo>
                          <a:pt x="-20606" y="2122854"/>
                          <a:pt x="7970" y="2038329"/>
                          <a:pt x="0" y="1840570"/>
                        </a:cubicBezTo>
                        <a:cubicBezTo>
                          <a:pt x="-89534" y="1655045"/>
                          <a:pt x="41064" y="1354844"/>
                          <a:pt x="0" y="1165694"/>
                        </a:cubicBezTo>
                        <a:cubicBezTo>
                          <a:pt x="-70163" y="933958"/>
                          <a:pt x="17387" y="681511"/>
                          <a:pt x="0" y="552170"/>
                        </a:cubicBezTo>
                        <a:cubicBezTo>
                          <a:pt x="-18762" y="374856"/>
                          <a:pt x="25810" y="157039"/>
                          <a:pt x="0" y="0"/>
                        </a:cubicBezTo>
                        <a:close/>
                      </a:path>
                      <a:path w="3595132" h="3067618" fill="none" stroke="0" extrusionOk="0">
                        <a:moveTo>
                          <a:pt x="0" y="0"/>
                        </a:moveTo>
                        <a:cubicBezTo>
                          <a:pt x="299294" y="-6519"/>
                          <a:pt x="315570" y="16441"/>
                          <a:pt x="599189" y="0"/>
                        </a:cubicBezTo>
                        <a:cubicBezTo>
                          <a:pt x="889609" y="-17689"/>
                          <a:pt x="943872" y="76005"/>
                          <a:pt x="1198376" y="0"/>
                        </a:cubicBezTo>
                        <a:cubicBezTo>
                          <a:pt x="1440472" y="-60958"/>
                          <a:pt x="1615129" y="91085"/>
                          <a:pt x="1869468" y="0"/>
                        </a:cubicBezTo>
                        <a:cubicBezTo>
                          <a:pt x="2084899" y="-78537"/>
                          <a:pt x="2195735" y="20032"/>
                          <a:pt x="2432706" y="0"/>
                        </a:cubicBezTo>
                        <a:cubicBezTo>
                          <a:pt x="2672918" y="-3410"/>
                          <a:pt x="2747443" y="2688"/>
                          <a:pt x="3067846" y="0"/>
                        </a:cubicBezTo>
                        <a:cubicBezTo>
                          <a:pt x="3367963" y="-21624"/>
                          <a:pt x="3471160" y="61457"/>
                          <a:pt x="3595132" y="0"/>
                        </a:cubicBezTo>
                        <a:cubicBezTo>
                          <a:pt x="3599477" y="183679"/>
                          <a:pt x="3540588" y="431012"/>
                          <a:pt x="3595132" y="582847"/>
                        </a:cubicBezTo>
                        <a:cubicBezTo>
                          <a:pt x="3632538" y="760778"/>
                          <a:pt x="3569017" y="1046887"/>
                          <a:pt x="3595132" y="1165694"/>
                        </a:cubicBezTo>
                        <a:cubicBezTo>
                          <a:pt x="3588160" y="1280917"/>
                          <a:pt x="3536553" y="1504745"/>
                          <a:pt x="3595132" y="1748542"/>
                        </a:cubicBezTo>
                        <a:cubicBezTo>
                          <a:pt x="3610577" y="1986481"/>
                          <a:pt x="3583443" y="2067323"/>
                          <a:pt x="3595132" y="2300713"/>
                        </a:cubicBezTo>
                        <a:cubicBezTo>
                          <a:pt x="3591911" y="2553399"/>
                          <a:pt x="3596573" y="2898448"/>
                          <a:pt x="3595132" y="3067617"/>
                        </a:cubicBezTo>
                        <a:cubicBezTo>
                          <a:pt x="3444371" y="3128855"/>
                          <a:pt x="3161042" y="3053338"/>
                          <a:pt x="2924040" y="3067617"/>
                        </a:cubicBezTo>
                        <a:cubicBezTo>
                          <a:pt x="2689471" y="3093146"/>
                          <a:pt x="2647536" y="3056840"/>
                          <a:pt x="2396755" y="3067617"/>
                        </a:cubicBezTo>
                        <a:cubicBezTo>
                          <a:pt x="2136220" y="3096895"/>
                          <a:pt x="2048921" y="3013326"/>
                          <a:pt x="1869468" y="3067617"/>
                        </a:cubicBezTo>
                        <a:cubicBezTo>
                          <a:pt x="1670029" y="3071801"/>
                          <a:pt x="1527970" y="3072524"/>
                          <a:pt x="1378134" y="3067617"/>
                        </a:cubicBezTo>
                        <a:cubicBezTo>
                          <a:pt x="1210082" y="3102464"/>
                          <a:pt x="1107430" y="3025174"/>
                          <a:pt x="850848" y="3067617"/>
                        </a:cubicBezTo>
                        <a:cubicBezTo>
                          <a:pt x="640660" y="3153869"/>
                          <a:pt x="227053" y="2963942"/>
                          <a:pt x="0" y="3067617"/>
                        </a:cubicBezTo>
                        <a:cubicBezTo>
                          <a:pt x="-51977" y="2797413"/>
                          <a:pt x="20890" y="2704943"/>
                          <a:pt x="0" y="2423418"/>
                        </a:cubicBezTo>
                        <a:cubicBezTo>
                          <a:pt x="-17334" y="2144979"/>
                          <a:pt x="28265" y="2084600"/>
                          <a:pt x="0" y="1809894"/>
                        </a:cubicBezTo>
                        <a:cubicBezTo>
                          <a:pt x="27587" y="1511001"/>
                          <a:pt x="48861" y="1330778"/>
                          <a:pt x="0" y="1135018"/>
                        </a:cubicBezTo>
                        <a:cubicBezTo>
                          <a:pt x="-39362" y="951031"/>
                          <a:pt x="-11627" y="731059"/>
                          <a:pt x="0" y="582847"/>
                        </a:cubicBezTo>
                        <a:cubicBezTo>
                          <a:pt x="-3043" y="423968"/>
                          <a:pt x="53600" y="2648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2C76F-7ED7-4E94-A670-E8A4DB511B69}"/>
              </a:ext>
            </a:extLst>
          </p:cNvPr>
          <p:cNvSpPr txBox="1"/>
          <p:nvPr/>
        </p:nvSpPr>
        <p:spPr>
          <a:xfrm>
            <a:off x="1535990" y="1488503"/>
            <a:ext cx="337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Bài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tập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chính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tả</a:t>
            </a:r>
            <a:endParaRPr lang="en-US" sz="8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2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2901 0.0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9867" y="630575"/>
            <a:ext cx="11168743" cy="5596850"/>
            <a:chOff x="1393903" y="363827"/>
            <a:chExt cx="8798312" cy="5144872"/>
          </a:xfrm>
        </p:grpSpPr>
        <p:sp>
          <p:nvSpPr>
            <p:cNvPr id="12" name="Rounded Rectangle 11"/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16927" y="936699"/>
              <a:ext cx="8346469" cy="4337826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</p:txBody>
        </p:sp>
        <p:sp>
          <p:nvSpPr>
            <p:cNvPr id="14" name="五角星 22"/>
            <p:cNvSpPr/>
            <p:nvPr/>
          </p:nvSpPr>
          <p:spPr>
            <a:xfrm rot="645635">
              <a:off x="9125438" y="363827"/>
              <a:ext cx="878114" cy="878114"/>
            </a:xfrm>
            <a:prstGeom prst="star5">
              <a:avLst>
                <a:gd name="adj" fmla="val 30128"/>
                <a:gd name="hf" fmla="val 105146"/>
                <a:gd name="vf" fmla="val 11055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印品黑体" panose="00000500000000000000" pitchFamily="2" charset="-122"/>
                <a:cs typeface="#9Slide03 Arima Madurai ExtraBo" panose="00000900000000000000" pitchFamily="2" charset="0"/>
                <a:sym typeface="印品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90" y="4600099"/>
            <a:ext cx="2298844" cy="2298844"/>
          </a:xfrm>
          <a:prstGeom prst="rect">
            <a:avLst/>
          </a:prstGeom>
        </p:spPr>
      </p:pic>
      <p:graphicFrame>
        <p:nvGraphicFramePr>
          <p:cNvPr id="22" name="Group 54">
            <a:extLst>
              <a:ext uri="{FF2B5EF4-FFF2-40B4-BE49-F238E27FC236}">
                <a16:creationId xmlns:a16="http://schemas.microsoft.com/office/drawing/2014/main" id="{07B80495-21AF-4A9C-A12B-659293A6AEFC}"/>
              </a:ext>
            </a:extLst>
          </p:cNvPr>
          <p:cNvGraphicFramePr>
            <a:graphicFrameLocks/>
          </p:cNvGraphicFramePr>
          <p:nvPr/>
        </p:nvGraphicFramePr>
        <p:xfrm>
          <a:off x="1322395" y="1307793"/>
          <a:ext cx="9144000" cy="4671921"/>
        </p:xfrm>
        <a:graphic>
          <a:graphicData uri="http://schemas.openxmlformats.org/drawingml/2006/table">
            <a:tbl>
              <a:tblPr/>
              <a:tblGrid>
                <a:gridCol w="611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10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ong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943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836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 da (da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0541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Text Box 46">
            <a:extLst>
              <a:ext uri="{FF2B5EF4-FFF2-40B4-BE49-F238E27FC236}">
                <a16:creationId xmlns:a16="http://schemas.microsoft.com/office/drawing/2014/main" id="{F971AC87-A004-4BA9-B494-38B61C7D2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353" y="86541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 b="1" dirty="0">
              <a:solidFill>
                <a:srgbClr val="0000FF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E428B60F-F671-4483-BBD6-0214986C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316" y="2012405"/>
            <a:ext cx="237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rong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chơi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rong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biển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bán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rong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rong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,...</a:t>
            </a:r>
            <a:endParaRPr lang="en-US" altLang="en-US" sz="24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F92F9E6A-09B7-4008-B57E-253D5A47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65" y="1827461"/>
            <a:ext cx="20875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nhà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rông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rống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lên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trống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rỗng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rộng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rãi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,...</a:t>
            </a:r>
            <a:endParaRPr lang="en-US" altLang="en-US" sz="24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8" name="Text Box 51">
            <a:extLst>
              <a:ext uri="{FF2B5EF4-FFF2-40B4-BE49-F238E27FC236}">
                <a16:creationId xmlns:a16="http://schemas.microsoft.com/office/drawing/2014/main" id="{8401AD37-43C1-4957-9D31-8B3FDDBA6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449" y="2026921"/>
            <a:ext cx="1692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rửa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rữa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rựa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,...</a:t>
            </a:r>
            <a:endParaRPr lang="en-US" altLang="en-US" sz="24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9" name="Text Box 52">
            <a:extLst>
              <a:ext uri="{FF2B5EF4-FFF2-40B4-BE49-F238E27FC236}">
                <a16:creationId xmlns:a16="http://schemas.microsoft.com/office/drawing/2014/main" id="{4BE1E201-539C-4CAC-86E6-12A8D89E6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35" y="3460793"/>
            <a:ext cx="2376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cây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dong,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,...</a:t>
            </a:r>
            <a:endParaRPr lang="en-US" altLang="en-US" sz="24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0" name="Text Box 53">
            <a:extLst>
              <a:ext uri="{FF2B5EF4-FFF2-40B4-BE49-F238E27FC236}">
                <a16:creationId xmlns:a16="http://schemas.microsoft.com/office/drawing/2014/main" id="{D07302AF-FB87-4888-BA19-E49CB298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548" y="3467895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cơn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dông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</a:t>
            </a:r>
            <a:endParaRPr lang="en-US" altLang="en-US" sz="24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A471CA9C-0FCB-455F-AB71-C767B45A0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5395" y="3429493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quả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dưa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quả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dứa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cây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dừa</a:t>
            </a:r>
            <a:endParaRPr lang="en-US" altLang="en-US" sz="24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2" name="Text Box 56">
            <a:extLst>
              <a:ext uri="{FF2B5EF4-FFF2-40B4-BE49-F238E27FC236}">
                <a16:creationId xmlns:a16="http://schemas.microsoft.com/office/drawing/2014/main" id="{1B95EE52-C2A2-4E83-B26F-31AEDFB0D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883" y="4639398"/>
            <a:ext cx="237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giọng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giong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buồm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giỏng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tai,...</a:t>
            </a:r>
            <a:endParaRPr lang="en-US" altLang="en-US" sz="24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3" name="Text Box 57">
            <a:extLst>
              <a:ext uri="{FF2B5EF4-FFF2-40B4-BE49-F238E27FC236}">
                <a16:creationId xmlns:a16="http://schemas.microsoft.com/office/drawing/2014/main" id="{4DE262E4-5AB5-47E6-9D1F-522A3E92B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832" y="4796101"/>
            <a:ext cx="2087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giống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nòi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hạt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giống</a:t>
            </a:r>
            <a:r>
              <a:rPr lang="en-US" altLang="en-US" sz="24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,...</a:t>
            </a:r>
            <a:endParaRPr lang="en-US" altLang="en-US" sz="24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4" name="Text Box 58">
            <a:extLst>
              <a:ext uri="{FF2B5EF4-FFF2-40B4-BE49-F238E27FC236}">
                <a16:creationId xmlns:a16="http://schemas.microsoft.com/office/drawing/2014/main" id="{85F9B0DE-38D2-414A-A1E6-BAAD4399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5395" y="4753205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giữa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chừng</a:t>
            </a:r>
            <a:r>
              <a:rPr lang="en-US" altLang="en-US" sz="24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17043A-6273-4A11-8D22-BE01E947E904}"/>
              </a:ext>
            </a:extLst>
          </p:cNvPr>
          <p:cNvSpPr txBox="1"/>
          <p:nvPr/>
        </p:nvSpPr>
        <p:spPr>
          <a:xfrm>
            <a:off x="139103" y="360575"/>
            <a:ext cx="11510584" cy="584775"/>
          </a:xfrm>
          <a:prstGeom prst="rect">
            <a:avLst/>
          </a:prstGeom>
          <a:solidFill>
            <a:srgbClr val="BDE6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atin typeface="+mj-lt"/>
              </a:rPr>
              <a:t>Bài 1: Tìm những tiếng có nghĩa ứng với mỗi ô trống dưới đây</a:t>
            </a:r>
          </a:p>
        </p:txBody>
      </p:sp>
    </p:spTree>
    <p:extLst>
      <p:ext uri="{BB962C8B-B14F-4D97-AF65-F5344CB8AC3E}">
        <p14:creationId xmlns:p14="http://schemas.microsoft.com/office/powerpoint/2010/main" val="21667738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BA38B0F-18D7-4C4A-A62C-BF50C9DDE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 b="22863"/>
          <a:stretch/>
        </p:blipFill>
        <p:spPr>
          <a:xfrm>
            <a:off x="3548097" y="-883699"/>
            <a:ext cx="9113759" cy="508626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C5690914-A9E7-4922-880A-F99364A9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01" y="-1266522"/>
            <a:ext cx="4363713" cy="4363713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3693575C-10F6-EE4C-B847-4520B2A6B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506750" y="-571924"/>
            <a:ext cx="2959735" cy="2065020"/>
          </a:xfrm>
          <a:prstGeom prst="rect">
            <a:avLst/>
          </a:prstGeom>
        </p:spPr>
      </p:pic>
      <p:pic>
        <p:nvPicPr>
          <p:cNvPr id="3078" name="Picture 6" descr="Báº£o tá»n vÄn hÃ³a cá»ng chiÃªng TÃ¢y NguyÃªn | Táº¡p chÃ­ du lá»c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06" y="3699838"/>
            <a:ext cx="4593438" cy="29816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IẾN-TRÚC-TÂY-NGUYÊN-8">
            <a:extLst>
              <a:ext uri="{FF2B5EF4-FFF2-40B4-BE49-F238E27FC236}">
                <a16:creationId xmlns:a16="http://schemas.microsoft.com/office/drawing/2014/main" id="{BB65155F-BF76-422E-8368-45ADDD6E5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1149" y="-168900"/>
            <a:ext cx="4605338" cy="3868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 descr="23-4KPVN3BaoAnh2342013143742184">
            <a:extLst>
              <a:ext uri="{FF2B5EF4-FFF2-40B4-BE49-F238E27FC236}">
                <a16:creationId xmlns:a16="http://schemas.microsoft.com/office/drawing/2014/main" id="{51D1D022-1994-4947-B09A-1A0B07F4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0282" y="2738285"/>
            <a:ext cx="4572000" cy="3863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885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 rot="21428019">
            <a:off x="-1137225" y="-832051"/>
            <a:ext cx="2920331" cy="20375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91400" y="337456"/>
            <a:ext cx="4539343" cy="6389916"/>
          </a:xfrm>
          <a:prstGeom prst="roundRect">
            <a:avLst/>
          </a:prstGeom>
          <a:solidFill>
            <a:srgbClr val="B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Na).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Rai, Ba Na,...ở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Lai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 Tum.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E8FDE3C3-655E-4310-94E5-32C38DAD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52" y="-107202"/>
            <a:ext cx="1183981" cy="1518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54437" y="6542706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CC9D-4C11-47CF-B4A8-8539DEDE1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4" y="1071188"/>
            <a:ext cx="6774709" cy="4323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709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 rot="21428019">
            <a:off x="21617" y="-681308"/>
            <a:ext cx="2920331" cy="20375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91400" y="337456"/>
            <a:ext cx="4539343" cy="6389916"/>
          </a:xfrm>
          <a:prstGeom prst="roundRect">
            <a:avLst/>
          </a:prstGeom>
          <a:solidFill>
            <a:srgbClr val="B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UTM ViceroyJF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E8FDE3C3-655E-4310-94E5-32C38DAD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52" y="-107202"/>
            <a:ext cx="1183981" cy="1518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54437" y="6542706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2F8BB-C612-4831-BAFC-809824A6D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920">
            <a:off x="318283" y="1305916"/>
            <a:ext cx="6568954" cy="4983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DDF213-16CE-455C-8678-C8AD1E02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 rot="21428019">
            <a:off x="3917725" y="-485358"/>
            <a:ext cx="1765750" cy="12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0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EBA38B0F-18D7-4C4A-A62C-BF50C9DD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 b="22863"/>
          <a:stretch/>
        </p:blipFill>
        <p:spPr>
          <a:xfrm rot="2885791">
            <a:off x="-1519873" y="-567213"/>
            <a:ext cx="4433455" cy="30064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2292" y="501509"/>
            <a:ext cx="10053932" cy="4796884"/>
            <a:chOff x="1393903" y="669071"/>
            <a:chExt cx="8798312" cy="4839628"/>
          </a:xfrm>
        </p:grpSpPr>
        <p:sp>
          <p:nvSpPr>
            <p:cNvPr id="9" name="Rounded Rectangle 8"/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616927" y="947222"/>
              <a:ext cx="8346469" cy="4327301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39327" y="-693290"/>
            <a:ext cx="2920331" cy="20375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5346" y="149943"/>
            <a:ext cx="7252378" cy="1284513"/>
          </a:xfrm>
          <a:prstGeom prst="roundRect">
            <a:avLst/>
          </a:prstGeom>
          <a:ln w="28575">
            <a:solidFill>
              <a:srgbClr val="00B0F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UTM Edwardian" panose="02040603050506020204" pitchFamily="18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b="1" dirty="0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r/d/</a:t>
            </a:r>
            <a:r>
              <a:rPr lang="en-US" altLang="en-US" sz="2800" b="1" dirty="0" err="1">
                <a:solidFill>
                  <a:srgbClr val="FF4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44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lip Art, PNG, 512x512px, Watercolor, Cartoon, Flower, Frame, Heart 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15999"/>
          <a:stretch/>
        </p:blipFill>
        <p:spPr bwMode="auto">
          <a:xfrm>
            <a:off x="-146123" y="4697523"/>
            <a:ext cx="2297272" cy="21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EBA38B0F-18D7-4C4A-A62C-BF50C9DD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 b="22863"/>
          <a:stretch/>
        </p:blipFill>
        <p:spPr>
          <a:xfrm rot="21416731">
            <a:off x="1972085" y="4387997"/>
            <a:ext cx="4433455" cy="300641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624494" y="4424252"/>
            <a:ext cx="3726594" cy="2455146"/>
            <a:chOff x="3830795" y="2240374"/>
            <a:chExt cx="6856272" cy="46176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10092" y1="7006" x2="10092" y2="7006"/>
                          <a14:foregroundMark x1="15963" y1="2166" x2="15963" y2="2166"/>
                          <a14:foregroundMark x1="15046" y1="32739" x2="15046" y2="32739"/>
                          <a14:foregroundMark x1="78532" y1="4331" x2="80734" y2="4331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80678" y="2681008"/>
              <a:ext cx="3134722" cy="41769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549" l="1018" r="100000">
                          <a14:foregroundMark x1="54453" y1="14887" x2="22646" y2="12331"/>
                          <a14:foregroundMark x1="39440" y1="4962" x2="58270" y2="11579"/>
                          <a14:foregroundMark x1="86260" y1="23759" x2="86514" y2="2887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30795" y="2635033"/>
              <a:ext cx="2495678" cy="42229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0267" y1="39890" x2="80267" y2="39890"/>
                          <a14:foregroundMark x1="41867" y1="18750" x2="49600" y2="28493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348039" y="2240374"/>
              <a:ext cx="3339028" cy="4617626"/>
            </a:xfrm>
            <a:prstGeom prst="rect">
              <a:avLst/>
            </a:prstGeom>
          </p:spPr>
        </p:pic>
      </p:grpSp>
      <p:pic>
        <p:nvPicPr>
          <p:cNvPr id="1028" name="Picture 4" descr="Lá»­a tráº¡i Clip nghá» thuáº­t - Lá»­a tráº¡i png táº£i vá» - Miá»n phÃ­ trong suá»t CÃ¢y png  Táº£i vá»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" b="99571" l="10000" r="90000">
                        <a14:foregroundMark x1="32778" y1="35714" x2="32778" y2="35714"/>
                        <a14:foregroundMark x1="47556" y1="18714" x2="47556" y2="18714"/>
                        <a14:foregroundMark x1="37778" y1="43429" x2="37778" y2="43429"/>
                        <a14:foregroundMark x1="31333" y1="59429" x2="31333" y2="5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30"/>
          <a:stretch/>
        </p:blipFill>
        <p:spPr bwMode="auto">
          <a:xfrm>
            <a:off x="4625746" y="6153150"/>
            <a:ext cx="3033943" cy="79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Lá»­a tráº¡i Clip nghá» thuáº­t - Lá»­a tráº¡i png táº£i vá» - Miá»n phÃ­ trong suá»t CÃ¢y png  Táº£i vá»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" b="99571" l="10000" r="90000">
                        <a14:foregroundMark x1="32778" y1="35714" x2="32778" y2="35714"/>
                        <a14:foregroundMark x1="47556" y1="18714" x2="47556" y2="18714"/>
                        <a14:foregroundMark x1="37778" y1="43429" x2="37778" y2="43429"/>
                        <a14:foregroundMark x1="31333" y1="59429" x2="31333" y2="5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592" b="28863"/>
          <a:stretch/>
        </p:blipFill>
        <p:spPr bwMode="auto">
          <a:xfrm>
            <a:off x="4602633" y="4544625"/>
            <a:ext cx="303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40803" y="1008736"/>
            <a:ext cx="2534268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VŨ</a:t>
            </a:r>
            <a:r>
              <a:rPr lang="en-US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 </a:t>
            </a:r>
            <a:r>
              <a:rPr lang="en-US" sz="3200" dirty="0">
                <a:solidFill>
                  <a:srgbClr val="FF444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ĐIỆU</a:t>
            </a:r>
            <a:r>
              <a:rPr lang="en-US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FE582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CỒNG </a:t>
            </a:r>
            <a:r>
              <a:rPr lang="en-US" sz="3200" dirty="0">
                <a:solidFill>
                  <a:srgbClr val="19255D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NguyenHa 01" panose="02040603050506020204" pitchFamily="18" charset="0"/>
              </a:rPr>
              <a:t>CHIÊNG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029F4E35-658E-47F5-A419-C5B39F05A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885" y="3310457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Quốc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biên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giới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chung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nhất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- 13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Biên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giới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này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dài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        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23 840 ki-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lô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mét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                                             Theo KỈ LỤC THẾ GIỚI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5E89ACC2-7565-4503-AD34-42228D823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286" y="1559607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Hồ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ngọt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nhất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thế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giới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hồ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Thượng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giữa</a:t>
            </a:r>
            <a:endParaRPr lang="en-US" altLang="en-US" sz="2800" b="1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eaLnBrk="1" hangingPunct="1"/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Ca-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na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đa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Mĩ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rộng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trên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80 000 ki-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lô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mét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2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vuông</a:t>
            </a:r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                                            Theo TRẦN HOÀNG HÀ</a:t>
            </a:r>
            <a:endParaRPr lang="en-US" altLang="en-US" sz="28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F644C-B579-4937-B04F-6F00FA509D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0907">
            <a:off x="5511748" y="1311851"/>
            <a:ext cx="695058" cy="7042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1F5ABFA-FAA7-42BD-95C0-B5C3AED596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24344">
            <a:off x="8323922" y="3640430"/>
            <a:ext cx="831609" cy="842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746" y1="18963" x2="6746" y2="18963"/>
                        <a14:foregroundMark x1="11111" y1="40655" x2="11111" y2="40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645" y="1943915"/>
            <a:ext cx="935982" cy="9075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0907">
            <a:off x="5995318" y="3153865"/>
            <a:ext cx="710580" cy="7199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24344">
            <a:off x="5313721" y="3692649"/>
            <a:ext cx="657884" cy="6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32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29687 0.6439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3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5078 0.513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45925 0.3597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35586 0.3101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20703 0.3048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Ã£y NÃºi, Ngá»n NÃºi, Äá»i NÃºi, Táº£i HÃ¬nh NÃºi PNG 196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8" y="-359176"/>
            <a:ext cx="12161731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08522DF-F1BF-44DB-8B2D-08825344118F}"/>
              </a:ext>
            </a:extLst>
          </p:cNvPr>
          <p:cNvGrpSpPr/>
          <p:nvPr/>
        </p:nvGrpSpPr>
        <p:grpSpPr>
          <a:xfrm>
            <a:off x="1268162" y="92458"/>
            <a:ext cx="10015365" cy="1107996"/>
            <a:chOff x="1268162" y="92458"/>
            <a:chExt cx="10015365" cy="1107996"/>
          </a:xfrm>
        </p:grpSpPr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B388675C-010A-43AE-8557-EC0307F85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162" y="467030"/>
              <a:ext cx="538779" cy="584775"/>
            </a:xfrm>
            <a:prstGeom prst="rect">
              <a:avLst/>
            </a:prstGeom>
          </p:spPr>
        </p:pic>
        <p:sp>
          <p:nvSpPr>
            <p:cNvPr id="6" name="文本框 2">
              <a:extLst>
                <a:ext uri="{FF2B5EF4-FFF2-40B4-BE49-F238E27FC236}">
                  <a16:creationId xmlns:a16="http://schemas.microsoft.com/office/drawing/2014/main" id="{36B689D1-0D66-46CA-A180-A4C5AC1A8D35}"/>
                </a:ext>
              </a:extLst>
            </p:cNvPr>
            <p:cNvSpPr txBox="1"/>
            <p:nvPr/>
          </p:nvSpPr>
          <p:spPr>
            <a:xfrm>
              <a:off x="2057497" y="92458"/>
              <a:ext cx="92260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A300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inpin heiti" charset="-122"/>
                </a:rPr>
                <a:t>NỘI DUNG BÀI HỌC</a:t>
              </a:r>
              <a:endParaRPr kumimoji="0" lang="zh-CN" altLang="en-US" sz="6600" b="0" i="0" u="none" strike="noStrike" kern="1200" cap="none" spc="0" normalizeH="0" baseline="0" noProof="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A300"/>
                </a:solidFill>
                <a:effectLst/>
                <a:uLnTx/>
                <a:uFillTx/>
                <a:latin typeface="#9Slide07 SVNZiclets" panose="02000603000000000000" pitchFamily="2" charset="0"/>
                <a:ea typeface="inpin heiti" charset="-12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791025" y="6459643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pic>
        <p:nvPicPr>
          <p:cNvPr id="26" name="图片 6" descr="HAO">
            <a:extLst>
              <a:ext uri="{FF2B5EF4-FFF2-40B4-BE49-F238E27FC236}">
                <a16:creationId xmlns:a16="http://schemas.microsoft.com/office/drawing/2014/main" id="{35DB974C-AE01-49A1-AA9E-5E98624FE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9" b="1"/>
          <a:stretch/>
        </p:blipFill>
        <p:spPr>
          <a:xfrm>
            <a:off x="-1" y="4329223"/>
            <a:ext cx="12404651" cy="2533369"/>
          </a:xfrm>
          <a:prstGeom prst="rect">
            <a:avLst/>
          </a:prstGeom>
        </p:spPr>
      </p:pic>
      <p:pic>
        <p:nvPicPr>
          <p:cNvPr id="28" name="图片 1">
            <a:extLst>
              <a:ext uri="{FF2B5EF4-FFF2-40B4-BE49-F238E27FC236}">
                <a16:creationId xmlns:a16="http://schemas.microsoft.com/office/drawing/2014/main" id="{C1C5219F-DDFE-45E8-AECC-A5DD7241B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r="33440"/>
          <a:stretch/>
        </p:blipFill>
        <p:spPr>
          <a:xfrm>
            <a:off x="1228650" y="990661"/>
            <a:ext cx="4650222" cy="5540256"/>
          </a:xfrm>
          <a:prstGeom prst="rect">
            <a:avLst/>
          </a:prstGeom>
        </p:spPr>
      </p:pic>
      <p:sp>
        <p:nvSpPr>
          <p:cNvPr id="29" name="Rectangle 8">
            <a:extLst>
              <a:ext uri="{FF2B5EF4-FFF2-40B4-BE49-F238E27FC236}">
                <a16:creationId xmlns:a16="http://schemas.microsoft.com/office/drawing/2014/main" id="{D180249B-BFBE-476E-BF2F-7CE3D350B4F4}"/>
              </a:ext>
            </a:extLst>
          </p:cNvPr>
          <p:cNvSpPr/>
          <p:nvPr/>
        </p:nvSpPr>
        <p:spPr>
          <a:xfrm>
            <a:off x="1639249" y="2257552"/>
            <a:ext cx="3595132" cy="3067618"/>
          </a:xfrm>
          <a:custGeom>
            <a:avLst/>
            <a:gdLst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671091 w 3595132"/>
              <a:gd name="connsiteY1" fmla="*/ 0 h 3067618"/>
              <a:gd name="connsiteX2" fmla="*/ 1198376 w 3595132"/>
              <a:gd name="connsiteY2" fmla="*/ 0 h 3067618"/>
              <a:gd name="connsiteX3" fmla="*/ 1725663 w 3595132"/>
              <a:gd name="connsiteY3" fmla="*/ 0 h 3067618"/>
              <a:gd name="connsiteX4" fmla="*/ 2396755 w 3595132"/>
              <a:gd name="connsiteY4" fmla="*/ 0 h 3067618"/>
              <a:gd name="connsiteX5" fmla="*/ 2995942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613523 h 3067618"/>
              <a:gd name="connsiteX8" fmla="*/ 3595132 w 3595132"/>
              <a:gd name="connsiteY8" fmla="*/ 1165694 h 3067618"/>
              <a:gd name="connsiteX9" fmla="*/ 3595132 w 3595132"/>
              <a:gd name="connsiteY9" fmla="*/ 1779218 h 3067618"/>
              <a:gd name="connsiteX10" fmla="*/ 3595132 w 3595132"/>
              <a:gd name="connsiteY10" fmla="*/ 2392742 h 3067618"/>
              <a:gd name="connsiteX11" fmla="*/ 3595132 w 3595132"/>
              <a:gd name="connsiteY11" fmla="*/ 3067617 h 3067618"/>
              <a:gd name="connsiteX12" fmla="*/ 3103797 w 3595132"/>
              <a:gd name="connsiteY12" fmla="*/ 3067617 h 3067618"/>
              <a:gd name="connsiteX13" fmla="*/ 2468657 w 3595132"/>
              <a:gd name="connsiteY13" fmla="*/ 3067617 h 3067618"/>
              <a:gd name="connsiteX14" fmla="*/ 1797566 w 3595132"/>
              <a:gd name="connsiteY14" fmla="*/ 3067617 h 3067618"/>
              <a:gd name="connsiteX15" fmla="*/ 1234328 w 3595132"/>
              <a:gd name="connsiteY15" fmla="*/ 3067617 h 3067618"/>
              <a:gd name="connsiteX16" fmla="*/ 671091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392742 h 3067618"/>
              <a:gd name="connsiteX19" fmla="*/ 0 w 3595132"/>
              <a:gd name="connsiteY19" fmla="*/ 1840570 h 3067618"/>
              <a:gd name="connsiteX20" fmla="*/ 0 w 3595132"/>
              <a:gd name="connsiteY20" fmla="*/ 1165694 h 3067618"/>
              <a:gd name="connsiteX21" fmla="*/ 0 w 3595132"/>
              <a:gd name="connsiteY21" fmla="*/ 552170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95132" h="3067618" fill="none" extrusionOk="0">
                <a:moveTo>
                  <a:pt x="0" y="0"/>
                </a:moveTo>
                <a:cubicBezTo>
                  <a:pt x="299811" y="-12185"/>
                  <a:pt x="303783" y="19456"/>
                  <a:pt x="599189" y="0"/>
                </a:cubicBezTo>
                <a:cubicBezTo>
                  <a:pt x="905362" y="-56297"/>
                  <a:pt x="934945" y="29517"/>
                  <a:pt x="1198376" y="0"/>
                </a:cubicBezTo>
                <a:cubicBezTo>
                  <a:pt x="1394321" y="31720"/>
                  <a:pt x="1677402" y="100566"/>
                  <a:pt x="1869468" y="0"/>
                </a:cubicBezTo>
                <a:cubicBezTo>
                  <a:pt x="2139611" y="-62684"/>
                  <a:pt x="2247274" y="33137"/>
                  <a:pt x="2432706" y="0"/>
                </a:cubicBezTo>
                <a:cubicBezTo>
                  <a:pt x="2691277" y="6982"/>
                  <a:pt x="2774763" y="50723"/>
                  <a:pt x="3067846" y="0"/>
                </a:cubicBezTo>
                <a:cubicBezTo>
                  <a:pt x="3382708" y="-51905"/>
                  <a:pt x="3457234" y="97991"/>
                  <a:pt x="3595132" y="0"/>
                </a:cubicBezTo>
                <a:cubicBezTo>
                  <a:pt x="3668480" y="193855"/>
                  <a:pt x="3508887" y="401028"/>
                  <a:pt x="3595132" y="582847"/>
                </a:cubicBezTo>
                <a:cubicBezTo>
                  <a:pt x="3630708" y="712493"/>
                  <a:pt x="3606582" y="1080957"/>
                  <a:pt x="3595132" y="1165694"/>
                </a:cubicBezTo>
                <a:cubicBezTo>
                  <a:pt x="3674662" y="1332060"/>
                  <a:pt x="3595325" y="1512310"/>
                  <a:pt x="3595132" y="1748542"/>
                </a:cubicBezTo>
                <a:cubicBezTo>
                  <a:pt x="3637488" y="2016192"/>
                  <a:pt x="3608958" y="2082991"/>
                  <a:pt x="3595132" y="2300713"/>
                </a:cubicBezTo>
                <a:cubicBezTo>
                  <a:pt x="3574407" y="2523721"/>
                  <a:pt x="3562514" y="2936048"/>
                  <a:pt x="3595132" y="3067617"/>
                </a:cubicBezTo>
                <a:cubicBezTo>
                  <a:pt x="3393199" y="3184698"/>
                  <a:pt x="3167776" y="3078879"/>
                  <a:pt x="2924040" y="3067617"/>
                </a:cubicBezTo>
                <a:cubicBezTo>
                  <a:pt x="2676956" y="3090124"/>
                  <a:pt x="2644913" y="3064868"/>
                  <a:pt x="2396755" y="3067617"/>
                </a:cubicBezTo>
                <a:cubicBezTo>
                  <a:pt x="2106175" y="3083116"/>
                  <a:pt x="2097816" y="3032033"/>
                  <a:pt x="1869468" y="3067617"/>
                </a:cubicBezTo>
                <a:cubicBezTo>
                  <a:pt x="1650139" y="3107606"/>
                  <a:pt x="1584196" y="3024839"/>
                  <a:pt x="1378134" y="3067617"/>
                </a:cubicBezTo>
                <a:cubicBezTo>
                  <a:pt x="1197151" y="3079813"/>
                  <a:pt x="1031042" y="3025575"/>
                  <a:pt x="850848" y="3067617"/>
                </a:cubicBezTo>
                <a:cubicBezTo>
                  <a:pt x="708139" y="3042133"/>
                  <a:pt x="284847" y="2960358"/>
                  <a:pt x="0" y="3067617"/>
                </a:cubicBezTo>
                <a:cubicBezTo>
                  <a:pt x="12492" y="2801241"/>
                  <a:pt x="23968" y="2725098"/>
                  <a:pt x="0" y="2423418"/>
                </a:cubicBezTo>
                <a:cubicBezTo>
                  <a:pt x="-3285" y="2139469"/>
                  <a:pt x="28663" y="2094439"/>
                  <a:pt x="0" y="1809894"/>
                </a:cubicBezTo>
                <a:cubicBezTo>
                  <a:pt x="-88765" y="1526560"/>
                  <a:pt x="15209" y="1266585"/>
                  <a:pt x="0" y="1135018"/>
                </a:cubicBezTo>
                <a:cubicBezTo>
                  <a:pt x="13899" y="1013666"/>
                  <a:pt x="-7091" y="742794"/>
                  <a:pt x="0" y="582847"/>
                </a:cubicBezTo>
                <a:cubicBezTo>
                  <a:pt x="42299" y="400576"/>
                  <a:pt x="63752" y="229121"/>
                  <a:pt x="0" y="0"/>
                </a:cubicBezTo>
                <a:close/>
              </a:path>
              <a:path w="3595132" h="3067618" stroke="0" extrusionOk="0">
                <a:moveTo>
                  <a:pt x="0" y="0"/>
                </a:moveTo>
                <a:cubicBezTo>
                  <a:pt x="106974" y="-71283"/>
                  <a:pt x="445085" y="183541"/>
                  <a:pt x="671091" y="0"/>
                </a:cubicBezTo>
                <a:cubicBezTo>
                  <a:pt x="915474" y="-69125"/>
                  <a:pt x="983075" y="61843"/>
                  <a:pt x="1198376" y="0"/>
                </a:cubicBezTo>
                <a:cubicBezTo>
                  <a:pt x="1346671" y="-57470"/>
                  <a:pt x="1613226" y="13158"/>
                  <a:pt x="1725663" y="0"/>
                </a:cubicBezTo>
                <a:cubicBezTo>
                  <a:pt x="1923833" y="-65240"/>
                  <a:pt x="2270665" y="-20082"/>
                  <a:pt x="2396755" y="0"/>
                </a:cubicBezTo>
                <a:cubicBezTo>
                  <a:pt x="2604448" y="-50615"/>
                  <a:pt x="2810947" y="113315"/>
                  <a:pt x="2995942" y="0"/>
                </a:cubicBezTo>
                <a:cubicBezTo>
                  <a:pt x="3193027" y="-127421"/>
                  <a:pt x="3322430" y="19842"/>
                  <a:pt x="3595132" y="0"/>
                </a:cubicBezTo>
                <a:cubicBezTo>
                  <a:pt x="3657824" y="135672"/>
                  <a:pt x="3552290" y="500583"/>
                  <a:pt x="3595132" y="613523"/>
                </a:cubicBezTo>
                <a:cubicBezTo>
                  <a:pt x="3633190" y="774575"/>
                  <a:pt x="3598460" y="1044059"/>
                  <a:pt x="3595132" y="1165694"/>
                </a:cubicBezTo>
                <a:cubicBezTo>
                  <a:pt x="3583023" y="1319442"/>
                  <a:pt x="3583841" y="1628904"/>
                  <a:pt x="3595132" y="1779218"/>
                </a:cubicBezTo>
                <a:cubicBezTo>
                  <a:pt x="3727112" y="1913671"/>
                  <a:pt x="3522750" y="2224217"/>
                  <a:pt x="3595132" y="2392742"/>
                </a:cubicBezTo>
                <a:cubicBezTo>
                  <a:pt x="3588242" y="2600198"/>
                  <a:pt x="3505035" y="2692469"/>
                  <a:pt x="3595132" y="3067617"/>
                </a:cubicBezTo>
                <a:cubicBezTo>
                  <a:pt x="3448934" y="3135141"/>
                  <a:pt x="3350241" y="2998232"/>
                  <a:pt x="3103797" y="3067617"/>
                </a:cubicBezTo>
                <a:cubicBezTo>
                  <a:pt x="2879133" y="3147754"/>
                  <a:pt x="2761385" y="3073960"/>
                  <a:pt x="2468657" y="3067617"/>
                </a:cubicBezTo>
                <a:cubicBezTo>
                  <a:pt x="2278440" y="3124187"/>
                  <a:pt x="2073128" y="3018543"/>
                  <a:pt x="1797566" y="3067617"/>
                </a:cubicBezTo>
                <a:cubicBezTo>
                  <a:pt x="1640408" y="3108300"/>
                  <a:pt x="1414283" y="3065401"/>
                  <a:pt x="1234328" y="3067617"/>
                </a:cubicBezTo>
                <a:cubicBezTo>
                  <a:pt x="1009605" y="3069564"/>
                  <a:pt x="813552" y="3017622"/>
                  <a:pt x="671091" y="3067617"/>
                </a:cubicBezTo>
                <a:cubicBezTo>
                  <a:pt x="613639" y="3081000"/>
                  <a:pt x="211206" y="2932771"/>
                  <a:pt x="0" y="3067617"/>
                </a:cubicBezTo>
                <a:cubicBezTo>
                  <a:pt x="-37684" y="2828795"/>
                  <a:pt x="35678" y="2703563"/>
                  <a:pt x="0" y="2392742"/>
                </a:cubicBezTo>
                <a:cubicBezTo>
                  <a:pt x="-17169" y="2114519"/>
                  <a:pt x="-4690" y="2038036"/>
                  <a:pt x="0" y="1840570"/>
                </a:cubicBezTo>
                <a:cubicBezTo>
                  <a:pt x="-120045" y="1660482"/>
                  <a:pt x="38680" y="1345377"/>
                  <a:pt x="0" y="1165694"/>
                </a:cubicBezTo>
                <a:cubicBezTo>
                  <a:pt x="-79579" y="940954"/>
                  <a:pt x="15941" y="672689"/>
                  <a:pt x="0" y="552170"/>
                </a:cubicBezTo>
                <a:cubicBezTo>
                  <a:pt x="-11679" y="347009"/>
                  <a:pt x="9864" y="135925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8089" y="-12086"/>
                  <a:pt x="312046" y="15801"/>
                  <a:pt x="599189" y="0"/>
                </a:cubicBezTo>
                <a:cubicBezTo>
                  <a:pt x="893663" y="-23602"/>
                  <a:pt x="948507" y="103723"/>
                  <a:pt x="1198376" y="0"/>
                </a:cubicBezTo>
                <a:cubicBezTo>
                  <a:pt x="1468077" y="-64079"/>
                  <a:pt x="1586531" y="44487"/>
                  <a:pt x="1869468" y="0"/>
                </a:cubicBezTo>
                <a:cubicBezTo>
                  <a:pt x="2095439" y="-101643"/>
                  <a:pt x="2219881" y="25390"/>
                  <a:pt x="2432706" y="0"/>
                </a:cubicBezTo>
                <a:cubicBezTo>
                  <a:pt x="2659859" y="-3143"/>
                  <a:pt x="2764401" y="-2358"/>
                  <a:pt x="3067846" y="0"/>
                </a:cubicBezTo>
                <a:cubicBezTo>
                  <a:pt x="3373164" y="-58188"/>
                  <a:pt x="3461332" y="95023"/>
                  <a:pt x="3595132" y="0"/>
                </a:cubicBezTo>
                <a:cubicBezTo>
                  <a:pt x="3604932" y="195654"/>
                  <a:pt x="3547835" y="429461"/>
                  <a:pt x="3595132" y="582847"/>
                </a:cubicBezTo>
                <a:cubicBezTo>
                  <a:pt x="3665023" y="776057"/>
                  <a:pt x="3564992" y="1044415"/>
                  <a:pt x="3595132" y="1165694"/>
                </a:cubicBezTo>
                <a:cubicBezTo>
                  <a:pt x="3650922" y="1263895"/>
                  <a:pt x="3528445" y="1505870"/>
                  <a:pt x="3595132" y="1748542"/>
                </a:cubicBezTo>
                <a:cubicBezTo>
                  <a:pt x="3620255" y="1969298"/>
                  <a:pt x="3594122" y="2065548"/>
                  <a:pt x="3595132" y="2300713"/>
                </a:cubicBezTo>
                <a:cubicBezTo>
                  <a:pt x="3597558" y="2557166"/>
                  <a:pt x="3572160" y="2910565"/>
                  <a:pt x="3595132" y="3067617"/>
                </a:cubicBezTo>
                <a:cubicBezTo>
                  <a:pt x="3428587" y="3105571"/>
                  <a:pt x="3152629" y="3047886"/>
                  <a:pt x="2924040" y="3067617"/>
                </a:cubicBezTo>
                <a:cubicBezTo>
                  <a:pt x="2689577" y="3105677"/>
                  <a:pt x="2646676" y="3059354"/>
                  <a:pt x="2396755" y="3067617"/>
                </a:cubicBezTo>
                <a:cubicBezTo>
                  <a:pt x="2143444" y="3093206"/>
                  <a:pt x="2059007" y="3002530"/>
                  <a:pt x="1869468" y="3067617"/>
                </a:cubicBezTo>
                <a:cubicBezTo>
                  <a:pt x="1705366" y="3059454"/>
                  <a:pt x="1545377" y="3072759"/>
                  <a:pt x="1378134" y="3067617"/>
                </a:cubicBezTo>
                <a:cubicBezTo>
                  <a:pt x="1232535" y="3122935"/>
                  <a:pt x="1136633" y="3035855"/>
                  <a:pt x="850848" y="3067617"/>
                </a:cubicBezTo>
                <a:cubicBezTo>
                  <a:pt x="634214" y="3194689"/>
                  <a:pt x="179058" y="2989464"/>
                  <a:pt x="0" y="3067617"/>
                </a:cubicBezTo>
                <a:cubicBezTo>
                  <a:pt x="-50176" y="2791118"/>
                  <a:pt x="22127" y="2701998"/>
                  <a:pt x="0" y="2423418"/>
                </a:cubicBezTo>
                <a:cubicBezTo>
                  <a:pt x="-33661" y="2145836"/>
                  <a:pt x="31315" y="2090339"/>
                  <a:pt x="0" y="1809894"/>
                </a:cubicBezTo>
                <a:cubicBezTo>
                  <a:pt x="20449" y="1545406"/>
                  <a:pt x="36581" y="1328914"/>
                  <a:pt x="0" y="1135018"/>
                </a:cubicBezTo>
                <a:cubicBezTo>
                  <a:pt x="-12591" y="918061"/>
                  <a:pt x="-45015" y="757855"/>
                  <a:pt x="0" y="582847"/>
                </a:cubicBezTo>
                <a:cubicBezTo>
                  <a:pt x="-13624" y="426917"/>
                  <a:pt x="67758" y="258810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9197" y="-7573"/>
                  <a:pt x="312459" y="21441"/>
                  <a:pt x="599189" y="0"/>
                </a:cubicBezTo>
                <a:cubicBezTo>
                  <a:pt x="908401" y="-44500"/>
                  <a:pt x="943967" y="75053"/>
                  <a:pt x="1198376" y="0"/>
                </a:cubicBezTo>
                <a:cubicBezTo>
                  <a:pt x="1388663" y="-20238"/>
                  <a:pt x="1617190" y="118272"/>
                  <a:pt x="1869468" y="0"/>
                </a:cubicBezTo>
                <a:cubicBezTo>
                  <a:pt x="2108365" y="-63887"/>
                  <a:pt x="2230645" y="28074"/>
                  <a:pt x="2432706" y="0"/>
                </a:cubicBezTo>
                <a:cubicBezTo>
                  <a:pt x="2674681" y="-1895"/>
                  <a:pt x="2766413" y="25814"/>
                  <a:pt x="3067846" y="0"/>
                </a:cubicBezTo>
                <a:cubicBezTo>
                  <a:pt x="3408121" y="-21968"/>
                  <a:pt x="3450053" y="81147"/>
                  <a:pt x="3595132" y="0"/>
                </a:cubicBezTo>
                <a:cubicBezTo>
                  <a:pt x="3615068" y="205870"/>
                  <a:pt x="3516787" y="368061"/>
                  <a:pt x="3595132" y="582847"/>
                </a:cubicBezTo>
                <a:cubicBezTo>
                  <a:pt x="3630895" y="746625"/>
                  <a:pt x="3591783" y="1068583"/>
                  <a:pt x="3595132" y="1165694"/>
                </a:cubicBezTo>
                <a:cubicBezTo>
                  <a:pt x="3606007" y="1296372"/>
                  <a:pt x="3550440" y="1505539"/>
                  <a:pt x="3595132" y="1748542"/>
                </a:cubicBezTo>
                <a:cubicBezTo>
                  <a:pt x="3612893" y="1993541"/>
                  <a:pt x="3579332" y="2063156"/>
                  <a:pt x="3595132" y="2300713"/>
                </a:cubicBezTo>
                <a:cubicBezTo>
                  <a:pt x="3583075" y="2529565"/>
                  <a:pt x="3564055" y="2927853"/>
                  <a:pt x="3595132" y="3067617"/>
                </a:cubicBezTo>
                <a:cubicBezTo>
                  <a:pt x="3467817" y="3148405"/>
                  <a:pt x="3168665" y="3103084"/>
                  <a:pt x="2924040" y="3067617"/>
                </a:cubicBezTo>
                <a:cubicBezTo>
                  <a:pt x="2686088" y="3099133"/>
                  <a:pt x="2639648" y="3065099"/>
                  <a:pt x="2396755" y="3067617"/>
                </a:cubicBezTo>
                <a:cubicBezTo>
                  <a:pt x="2117099" y="3098574"/>
                  <a:pt x="2082969" y="3025948"/>
                  <a:pt x="1869468" y="3067617"/>
                </a:cubicBezTo>
                <a:cubicBezTo>
                  <a:pt x="1669063" y="3104280"/>
                  <a:pt x="1548683" y="3051062"/>
                  <a:pt x="1378134" y="3067617"/>
                </a:cubicBezTo>
                <a:cubicBezTo>
                  <a:pt x="1197141" y="3116811"/>
                  <a:pt x="1076454" y="3005125"/>
                  <a:pt x="850848" y="3067617"/>
                </a:cubicBezTo>
                <a:cubicBezTo>
                  <a:pt x="672918" y="3145287"/>
                  <a:pt x="239268" y="2978796"/>
                  <a:pt x="0" y="3067617"/>
                </a:cubicBezTo>
                <a:cubicBezTo>
                  <a:pt x="-36400" y="2797721"/>
                  <a:pt x="13577" y="2693165"/>
                  <a:pt x="0" y="2423418"/>
                </a:cubicBezTo>
                <a:cubicBezTo>
                  <a:pt x="-10510" y="2142524"/>
                  <a:pt x="27566" y="2088270"/>
                  <a:pt x="0" y="1809894"/>
                </a:cubicBezTo>
                <a:cubicBezTo>
                  <a:pt x="-19430" y="1519862"/>
                  <a:pt x="42131" y="1310828"/>
                  <a:pt x="0" y="1135018"/>
                </a:cubicBezTo>
                <a:cubicBezTo>
                  <a:pt x="8409" y="964951"/>
                  <a:pt x="-7298" y="739271"/>
                  <a:pt x="0" y="582847"/>
                </a:cubicBezTo>
                <a:cubicBezTo>
                  <a:pt x="19154" y="413970"/>
                  <a:pt x="48806" y="25279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9243242">
                  <a:custGeom>
                    <a:avLst/>
                    <a:gdLst>
                      <a:gd name="connsiteX0" fmla="*/ 0 w 3595132"/>
                      <a:gd name="connsiteY0" fmla="*/ 0 h 3067618"/>
                      <a:gd name="connsiteX1" fmla="*/ 599189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869468 w 3595132"/>
                      <a:gd name="connsiteY3" fmla="*/ 0 h 3067618"/>
                      <a:gd name="connsiteX4" fmla="*/ 2432706 w 3595132"/>
                      <a:gd name="connsiteY4" fmla="*/ 0 h 3067618"/>
                      <a:gd name="connsiteX5" fmla="*/ 3067846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582847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48542 h 3067618"/>
                      <a:gd name="connsiteX10" fmla="*/ 3595132 w 3595132"/>
                      <a:gd name="connsiteY10" fmla="*/ 2300713 h 3067618"/>
                      <a:gd name="connsiteX11" fmla="*/ 3595132 w 3595132"/>
                      <a:gd name="connsiteY11" fmla="*/ 3067617 h 3067618"/>
                      <a:gd name="connsiteX12" fmla="*/ 2924040 w 3595132"/>
                      <a:gd name="connsiteY12" fmla="*/ 3067617 h 3067618"/>
                      <a:gd name="connsiteX13" fmla="*/ 2396755 w 3595132"/>
                      <a:gd name="connsiteY13" fmla="*/ 3067617 h 3067618"/>
                      <a:gd name="connsiteX14" fmla="*/ 1869468 w 3595132"/>
                      <a:gd name="connsiteY14" fmla="*/ 3067617 h 3067618"/>
                      <a:gd name="connsiteX15" fmla="*/ 1378134 w 3595132"/>
                      <a:gd name="connsiteY15" fmla="*/ 3067617 h 3067618"/>
                      <a:gd name="connsiteX16" fmla="*/ 850848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423418 h 3067618"/>
                      <a:gd name="connsiteX19" fmla="*/ 0 w 3595132"/>
                      <a:gd name="connsiteY19" fmla="*/ 1809894 h 3067618"/>
                      <a:gd name="connsiteX20" fmla="*/ 0 w 3595132"/>
                      <a:gd name="connsiteY20" fmla="*/ 1135018 h 3067618"/>
                      <a:gd name="connsiteX21" fmla="*/ 0 w 3595132"/>
                      <a:gd name="connsiteY21" fmla="*/ 582847 h 3067618"/>
                      <a:gd name="connsiteX22" fmla="*/ 0 w 3595132"/>
                      <a:gd name="connsiteY22" fmla="*/ 0 h 3067618"/>
                      <a:gd name="connsiteX0" fmla="*/ 0 w 3595132"/>
                      <a:gd name="connsiteY0" fmla="*/ 0 h 3067618"/>
                      <a:gd name="connsiteX1" fmla="*/ 671091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725663 w 3595132"/>
                      <a:gd name="connsiteY3" fmla="*/ 0 h 3067618"/>
                      <a:gd name="connsiteX4" fmla="*/ 2396755 w 3595132"/>
                      <a:gd name="connsiteY4" fmla="*/ 0 h 3067618"/>
                      <a:gd name="connsiteX5" fmla="*/ 2995942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613523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79218 h 3067618"/>
                      <a:gd name="connsiteX10" fmla="*/ 3595132 w 3595132"/>
                      <a:gd name="connsiteY10" fmla="*/ 2392742 h 3067618"/>
                      <a:gd name="connsiteX11" fmla="*/ 3595132 w 3595132"/>
                      <a:gd name="connsiteY11" fmla="*/ 3067617 h 3067618"/>
                      <a:gd name="connsiteX12" fmla="*/ 3103797 w 3595132"/>
                      <a:gd name="connsiteY12" fmla="*/ 3067617 h 3067618"/>
                      <a:gd name="connsiteX13" fmla="*/ 2468657 w 3595132"/>
                      <a:gd name="connsiteY13" fmla="*/ 3067617 h 3067618"/>
                      <a:gd name="connsiteX14" fmla="*/ 1797566 w 3595132"/>
                      <a:gd name="connsiteY14" fmla="*/ 3067617 h 3067618"/>
                      <a:gd name="connsiteX15" fmla="*/ 1234328 w 3595132"/>
                      <a:gd name="connsiteY15" fmla="*/ 3067617 h 3067618"/>
                      <a:gd name="connsiteX16" fmla="*/ 671091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392742 h 3067618"/>
                      <a:gd name="connsiteX19" fmla="*/ 0 w 3595132"/>
                      <a:gd name="connsiteY19" fmla="*/ 1840570 h 3067618"/>
                      <a:gd name="connsiteX20" fmla="*/ 0 w 3595132"/>
                      <a:gd name="connsiteY20" fmla="*/ 1165694 h 3067618"/>
                      <a:gd name="connsiteX21" fmla="*/ 0 w 3595132"/>
                      <a:gd name="connsiteY21" fmla="*/ 552170 h 3067618"/>
                      <a:gd name="connsiteX22" fmla="*/ 0 w 3595132"/>
                      <a:gd name="connsiteY22" fmla="*/ 0 h 3067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595132" h="3067618" fill="none" extrusionOk="0">
                        <a:moveTo>
                          <a:pt x="0" y="0"/>
                        </a:moveTo>
                        <a:cubicBezTo>
                          <a:pt x="296765" y="-5923"/>
                          <a:pt x="306686" y="17791"/>
                          <a:pt x="599189" y="0"/>
                        </a:cubicBezTo>
                        <a:cubicBezTo>
                          <a:pt x="894094" y="-32067"/>
                          <a:pt x="938049" y="51526"/>
                          <a:pt x="1198376" y="0"/>
                        </a:cubicBezTo>
                        <a:cubicBezTo>
                          <a:pt x="1423544" y="-7704"/>
                          <a:pt x="1642473" y="58899"/>
                          <a:pt x="1869468" y="0"/>
                        </a:cubicBezTo>
                        <a:cubicBezTo>
                          <a:pt x="2116010" y="-52599"/>
                          <a:pt x="2236727" y="26949"/>
                          <a:pt x="2432706" y="0"/>
                        </a:cubicBezTo>
                        <a:cubicBezTo>
                          <a:pt x="2668321" y="-5024"/>
                          <a:pt x="2772171" y="30874"/>
                          <a:pt x="3067846" y="0"/>
                        </a:cubicBezTo>
                        <a:cubicBezTo>
                          <a:pt x="3375297" y="-40394"/>
                          <a:pt x="3473509" y="75667"/>
                          <a:pt x="3595132" y="0"/>
                        </a:cubicBezTo>
                        <a:cubicBezTo>
                          <a:pt x="3620605" y="160622"/>
                          <a:pt x="3513734" y="406225"/>
                          <a:pt x="3595132" y="582847"/>
                        </a:cubicBezTo>
                        <a:cubicBezTo>
                          <a:pt x="3643616" y="724889"/>
                          <a:pt x="3596836" y="1071889"/>
                          <a:pt x="3595132" y="1165694"/>
                        </a:cubicBezTo>
                        <a:cubicBezTo>
                          <a:pt x="3635661" y="1297855"/>
                          <a:pt x="3590338" y="1511748"/>
                          <a:pt x="3595132" y="1748542"/>
                        </a:cubicBezTo>
                        <a:cubicBezTo>
                          <a:pt x="3633219" y="1995884"/>
                          <a:pt x="3594196" y="2074729"/>
                          <a:pt x="3595132" y="2300713"/>
                        </a:cubicBezTo>
                        <a:cubicBezTo>
                          <a:pt x="3584404" y="2525809"/>
                          <a:pt x="3560227" y="2928643"/>
                          <a:pt x="3595132" y="3067617"/>
                        </a:cubicBezTo>
                        <a:cubicBezTo>
                          <a:pt x="3415149" y="3156116"/>
                          <a:pt x="3164576" y="3061597"/>
                          <a:pt x="2924040" y="3067617"/>
                        </a:cubicBezTo>
                        <a:cubicBezTo>
                          <a:pt x="2686063" y="3101107"/>
                          <a:pt x="2652564" y="3055297"/>
                          <a:pt x="2396755" y="3067617"/>
                        </a:cubicBezTo>
                        <a:cubicBezTo>
                          <a:pt x="2117240" y="3084069"/>
                          <a:pt x="2088961" y="3029004"/>
                          <a:pt x="1869468" y="3067617"/>
                        </a:cubicBezTo>
                        <a:cubicBezTo>
                          <a:pt x="1670814" y="3113708"/>
                          <a:pt x="1556722" y="3037072"/>
                          <a:pt x="1378134" y="3067617"/>
                        </a:cubicBezTo>
                        <a:cubicBezTo>
                          <a:pt x="1199814" y="3082414"/>
                          <a:pt x="1036480" y="3027658"/>
                          <a:pt x="850848" y="3067617"/>
                        </a:cubicBezTo>
                        <a:cubicBezTo>
                          <a:pt x="655493" y="3074194"/>
                          <a:pt x="236669" y="2988790"/>
                          <a:pt x="0" y="3067617"/>
                        </a:cubicBezTo>
                        <a:cubicBezTo>
                          <a:pt x="-13520" y="2800193"/>
                          <a:pt x="22577" y="2710551"/>
                          <a:pt x="0" y="2423418"/>
                        </a:cubicBezTo>
                        <a:cubicBezTo>
                          <a:pt x="-13257" y="2139309"/>
                          <a:pt x="21835" y="2094111"/>
                          <a:pt x="0" y="1809894"/>
                        </a:cubicBezTo>
                        <a:cubicBezTo>
                          <a:pt x="-38839" y="1526023"/>
                          <a:pt x="41604" y="1303395"/>
                          <a:pt x="0" y="1135018"/>
                        </a:cubicBezTo>
                        <a:cubicBezTo>
                          <a:pt x="-15818" y="986926"/>
                          <a:pt x="-1232" y="741382"/>
                          <a:pt x="0" y="582847"/>
                        </a:cubicBezTo>
                        <a:cubicBezTo>
                          <a:pt x="-5052" y="424480"/>
                          <a:pt x="44807" y="248877"/>
                          <a:pt x="0" y="0"/>
                        </a:cubicBezTo>
                        <a:close/>
                      </a:path>
                      <a:path w="3595132" h="3067618" stroke="0" extrusionOk="0">
                        <a:moveTo>
                          <a:pt x="0" y="0"/>
                        </a:moveTo>
                        <a:cubicBezTo>
                          <a:pt x="115449" y="-62993"/>
                          <a:pt x="443936" y="121643"/>
                          <a:pt x="671091" y="0"/>
                        </a:cubicBezTo>
                        <a:cubicBezTo>
                          <a:pt x="912569" y="-68456"/>
                          <a:pt x="999452" y="38464"/>
                          <a:pt x="1198376" y="0"/>
                        </a:cubicBezTo>
                        <a:cubicBezTo>
                          <a:pt x="1354291" y="-50822"/>
                          <a:pt x="1597605" y="8692"/>
                          <a:pt x="1725663" y="0"/>
                        </a:cubicBezTo>
                        <a:cubicBezTo>
                          <a:pt x="1903271" y="-35499"/>
                          <a:pt x="2264515" y="9052"/>
                          <a:pt x="2396755" y="0"/>
                        </a:cubicBezTo>
                        <a:cubicBezTo>
                          <a:pt x="2558734" y="-43296"/>
                          <a:pt x="2802361" y="84219"/>
                          <a:pt x="2995942" y="0"/>
                        </a:cubicBezTo>
                        <a:cubicBezTo>
                          <a:pt x="3194793" y="-97057"/>
                          <a:pt x="3330761" y="18148"/>
                          <a:pt x="3595132" y="0"/>
                        </a:cubicBezTo>
                        <a:cubicBezTo>
                          <a:pt x="3651164" y="138598"/>
                          <a:pt x="3542160" y="489169"/>
                          <a:pt x="3595132" y="613523"/>
                        </a:cubicBezTo>
                        <a:cubicBezTo>
                          <a:pt x="3644134" y="767143"/>
                          <a:pt x="3581472" y="1031196"/>
                          <a:pt x="3595132" y="1165694"/>
                        </a:cubicBezTo>
                        <a:cubicBezTo>
                          <a:pt x="3591894" y="1318850"/>
                          <a:pt x="3568551" y="1615226"/>
                          <a:pt x="3595132" y="1779218"/>
                        </a:cubicBezTo>
                        <a:cubicBezTo>
                          <a:pt x="3692594" y="1929268"/>
                          <a:pt x="3533629" y="2203033"/>
                          <a:pt x="3595132" y="2392742"/>
                        </a:cubicBezTo>
                        <a:cubicBezTo>
                          <a:pt x="3605656" y="2606211"/>
                          <a:pt x="3515268" y="2717815"/>
                          <a:pt x="3595132" y="3067617"/>
                        </a:cubicBezTo>
                        <a:cubicBezTo>
                          <a:pt x="3422390" y="3128742"/>
                          <a:pt x="3347338" y="3004243"/>
                          <a:pt x="3103797" y="3067617"/>
                        </a:cubicBezTo>
                        <a:cubicBezTo>
                          <a:pt x="2873295" y="3113696"/>
                          <a:pt x="2755012" y="3039400"/>
                          <a:pt x="2468657" y="3067617"/>
                        </a:cubicBezTo>
                        <a:cubicBezTo>
                          <a:pt x="2228844" y="3111958"/>
                          <a:pt x="2034138" y="3023613"/>
                          <a:pt x="1797566" y="3067617"/>
                        </a:cubicBezTo>
                        <a:cubicBezTo>
                          <a:pt x="1634898" y="3107764"/>
                          <a:pt x="1440966" y="3061813"/>
                          <a:pt x="1234328" y="3067617"/>
                        </a:cubicBezTo>
                        <a:cubicBezTo>
                          <a:pt x="1003945" y="3074592"/>
                          <a:pt x="800160" y="3032960"/>
                          <a:pt x="671091" y="3067617"/>
                        </a:cubicBezTo>
                        <a:cubicBezTo>
                          <a:pt x="578070" y="3087480"/>
                          <a:pt x="178965" y="2982674"/>
                          <a:pt x="0" y="3067617"/>
                        </a:cubicBezTo>
                        <a:cubicBezTo>
                          <a:pt x="-50957" y="2790060"/>
                          <a:pt x="25526" y="2669865"/>
                          <a:pt x="0" y="2392742"/>
                        </a:cubicBezTo>
                        <a:cubicBezTo>
                          <a:pt x="-20606" y="2122854"/>
                          <a:pt x="7970" y="2038329"/>
                          <a:pt x="0" y="1840570"/>
                        </a:cubicBezTo>
                        <a:cubicBezTo>
                          <a:pt x="-89534" y="1655045"/>
                          <a:pt x="41064" y="1354844"/>
                          <a:pt x="0" y="1165694"/>
                        </a:cubicBezTo>
                        <a:cubicBezTo>
                          <a:pt x="-70163" y="933958"/>
                          <a:pt x="17387" y="681511"/>
                          <a:pt x="0" y="552170"/>
                        </a:cubicBezTo>
                        <a:cubicBezTo>
                          <a:pt x="-18762" y="374856"/>
                          <a:pt x="25810" y="157039"/>
                          <a:pt x="0" y="0"/>
                        </a:cubicBezTo>
                        <a:close/>
                      </a:path>
                      <a:path w="3595132" h="3067618" fill="none" stroke="0" extrusionOk="0">
                        <a:moveTo>
                          <a:pt x="0" y="0"/>
                        </a:moveTo>
                        <a:cubicBezTo>
                          <a:pt x="299294" y="-6519"/>
                          <a:pt x="315570" y="16441"/>
                          <a:pt x="599189" y="0"/>
                        </a:cubicBezTo>
                        <a:cubicBezTo>
                          <a:pt x="889609" y="-17689"/>
                          <a:pt x="943872" y="76005"/>
                          <a:pt x="1198376" y="0"/>
                        </a:cubicBezTo>
                        <a:cubicBezTo>
                          <a:pt x="1440472" y="-60958"/>
                          <a:pt x="1615129" y="91085"/>
                          <a:pt x="1869468" y="0"/>
                        </a:cubicBezTo>
                        <a:cubicBezTo>
                          <a:pt x="2084899" y="-78537"/>
                          <a:pt x="2195735" y="20032"/>
                          <a:pt x="2432706" y="0"/>
                        </a:cubicBezTo>
                        <a:cubicBezTo>
                          <a:pt x="2672918" y="-3410"/>
                          <a:pt x="2747443" y="2688"/>
                          <a:pt x="3067846" y="0"/>
                        </a:cubicBezTo>
                        <a:cubicBezTo>
                          <a:pt x="3367963" y="-21624"/>
                          <a:pt x="3471160" y="61457"/>
                          <a:pt x="3595132" y="0"/>
                        </a:cubicBezTo>
                        <a:cubicBezTo>
                          <a:pt x="3599477" y="183679"/>
                          <a:pt x="3540588" y="431012"/>
                          <a:pt x="3595132" y="582847"/>
                        </a:cubicBezTo>
                        <a:cubicBezTo>
                          <a:pt x="3632538" y="760778"/>
                          <a:pt x="3569017" y="1046887"/>
                          <a:pt x="3595132" y="1165694"/>
                        </a:cubicBezTo>
                        <a:cubicBezTo>
                          <a:pt x="3588160" y="1280917"/>
                          <a:pt x="3536553" y="1504745"/>
                          <a:pt x="3595132" y="1748542"/>
                        </a:cubicBezTo>
                        <a:cubicBezTo>
                          <a:pt x="3610577" y="1986481"/>
                          <a:pt x="3583443" y="2067323"/>
                          <a:pt x="3595132" y="2300713"/>
                        </a:cubicBezTo>
                        <a:cubicBezTo>
                          <a:pt x="3591911" y="2553399"/>
                          <a:pt x="3596573" y="2898448"/>
                          <a:pt x="3595132" y="3067617"/>
                        </a:cubicBezTo>
                        <a:cubicBezTo>
                          <a:pt x="3444371" y="3128855"/>
                          <a:pt x="3161042" y="3053338"/>
                          <a:pt x="2924040" y="3067617"/>
                        </a:cubicBezTo>
                        <a:cubicBezTo>
                          <a:pt x="2689471" y="3093146"/>
                          <a:pt x="2647536" y="3056840"/>
                          <a:pt x="2396755" y="3067617"/>
                        </a:cubicBezTo>
                        <a:cubicBezTo>
                          <a:pt x="2136220" y="3096895"/>
                          <a:pt x="2048921" y="3013326"/>
                          <a:pt x="1869468" y="3067617"/>
                        </a:cubicBezTo>
                        <a:cubicBezTo>
                          <a:pt x="1670029" y="3071801"/>
                          <a:pt x="1527970" y="3072524"/>
                          <a:pt x="1378134" y="3067617"/>
                        </a:cubicBezTo>
                        <a:cubicBezTo>
                          <a:pt x="1210082" y="3102464"/>
                          <a:pt x="1107430" y="3025174"/>
                          <a:pt x="850848" y="3067617"/>
                        </a:cubicBezTo>
                        <a:cubicBezTo>
                          <a:pt x="640660" y="3153869"/>
                          <a:pt x="227053" y="2963942"/>
                          <a:pt x="0" y="3067617"/>
                        </a:cubicBezTo>
                        <a:cubicBezTo>
                          <a:pt x="-51977" y="2797413"/>
                          <a:pt x="20890" y="2704943"/>
                          <a:pt x="0" y="2423418"/>
                        </a:cubicBezTo>
                        <a:cubicBezTo>
                          <a:pt x="-17334" y="2144979"/>
                          <a:pt x="28265" y="2084600"/>
                          <a:pt x="0" y="1809894"/>
                        </a:cubicBezTo>
                        <a:cubicBezTo>
                          <a:pt x="27587" y="1511001"/>
                          <a:pt x="48861" y="1330778"/>
                          <a:pt x="0" y="1135018"/>
                        </a:cubicBezTo>
                        <a:cubicBezTo>
                          <a:pt x="-39362" y="951031"/>
                          <a:pt x="-11627" y="731059"/>
                          <a:pt x="0" y="582847"/>
                        </a:cubicBezTo>
                        <a:cubicBezTo>
                          <a:pt x="-3043" y="423968"/>
                          <a:pt x="53600" y="2648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984689A5-98E6-48E0-A6B1-C5313A5FE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r="33440"/>
          <a:stretch/>
        </p:blipFill>
        <p:spPr>
          <a:xfrm>
            <a:off x="6104099" y="838349"/>
            <a:ext cx="4650222" cy="5540256"/>
          </a:xfrm>
          <a:prstGeom prst="rect">
            <a:avLst/>
          </a:prstGeom>
        </p:spPr>
      </p:pic>
      <p:sp>
        <p:nvSpPr>
          <p:cNvPr id="32" name="Rectangle 8">
            <a:extLst>
              <a:ext uri="{FF2B5EF4-FFF2-40B4-BE49-F238E27FC236}">
                <a16:creationId xmlns:a16="http://schemas.microsoft.com/office/drawing/2014/main" id="{57010EBC-E811-48AC-B284-AEBF12534444}"/>
              </a:ext>
            </a:extLst>
          </p:cNvPr>
          <p:cNvSpPr/>
          <p:nvPr/>
        </p:nvSpPr>
        <p:spPr>
          <a:xfrm>
            <a:off x="6594354" y="2151354"/>
            <a:ext cx="3595132" cy="3067618"/>
          </a:xfrm>
          <a:custGeom>
            <a:avLst/>
            <a:gdLst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671091 w 3595132"/>
              <a:gd name="connsiteY1" fmla="*/ 0 h 3067618"/>
              <a:gd name="connsiteX2" fmla="*/ 1198376 w 3595132"/>
              <a:gd name="connsiteY2" fmla="*/ 0 h 3067618"/>
              <a:gd name="connsiteX3" fmla="*/ 1725663 w 3595132"/>
              <a:gd name="connsiteY3" fmla="*/ 0 h 3067618"/>
              <a:gd name="connsiteX4" fmla="*/ 2396755 w 3595132"/>
              <a:gd name="connsiteY4" fmla="*/ 0 h 3067618"/>
              <a:gd name="connsiteX5" fmla="*/ 2995942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613523 h 3067618"/>
              <a:gd name="connsiteX8" fmla="*/ 3595132 w 3595132"/>
              <a:gd name="connsiteY8" fmla="*/ 1165694 h 3067618"/>
              <a:gd name="connsiteX9" fmla="*/ 3595132 w 3595132"/>
              <a:gd name="connsiteY9" fmla="*/ 1779218 h 3067618"/>
              <a:gd name="connsiteX10" fmla="*/ 3595132 w 3595132"/>
              <a:gd name="connsiteY10" fmla="*/ 2392742 h 3067618"/>
              <a:gd name="connsiteX11" fmla="*/ 3595132 w 3595132"/>
              <a:gd name="connsiteY11" fmla="*/ 3067617 h 3067618"/>
              <a:gd name="connsiteX12" fmla="*/ 3103797 w 3595132"/>
              <a:gd name="connsiteY12" fmla="*/ 3067617 h 3067618"/>
              <a:gd name="connsiteX13" fmla="*/ 2468657 w 3595132"/>
              <a:gd name="connsiteY13" fmla="*/ 3067617 h 3067618"/>
              <a:gd name="connsiteX14" fmla="*/ 1797566 w 3595132"/>
              <a:gd name="connsiteY14" fmla="*/ 3067617 h 3067618"/>
              <a:gd name="connsiteX15" fmla="*/ 1234328 w 3595132"/>
              <a:gd name="connsiteY15" fmla="*/ 3067617 h 3067618"/>
              <a:gd name="connsiteX16" fmla="*/ 671091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392742 h 3067618"/>
              <a:gd name="connsiteX19" fmla="*/ 0 w 3595132"/>
              <a:gd name="connsiteY19" fmla="*/ 1840570 h 3067618"/>
              <a:gd name="connsiteX20" fmla="*/ 0 w 3595132"/>
              <a:gd name="connsiteY20" fmla="*/ 1165694 h 3067618"/>
              <a:gd name="connsiteX21" fmla="*/ 0 w 3595132"/>
              <a:gd name="connsiteY21" fmla="*/ 552170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95132" h="3067618" fill="none" extrusionOk="0">
                <a:moveTo>
                  <a:pt x="0" y="0"/>
                </a:moveTo>
                <a:cubicBezTo>
                  <a:pt x="299811" y="-12185"/>
                  <a:pt x="303783" y="19456"/>
                  <a:pt x="599189" y="0"/>
                </a:cubicBezTo>
                <a:cubicBezTo>
                  <a:pt x="905362" y="-56297"/>
                  <a:pt x="934945" y="29517"/>
                  <a:pt x="1198376" y="0"/>
                </a:cubicBezTo>
                <a:cubicBezTo>
                  <a:pt x="1394321" y="31720"/>
                  <a:pt x="1677402" y="100566"/>
                  <a:pt x="1869468" y="0"/>
                </a:cubicBezTo>
                <a:cubicBezTo>
                  <a:pt x="2139611" y="-62684"/>
                  <a:pt x="2247274" y="33137"/>
                  <a:pt x="2432706" y="0"/>
                </a:cubicBezTo>
                <a:cubicBezTo>
                  <a:pt x="2691277" y="6982"/>
                  <a:pt x="2774763" y="50723"/>
                  <a:pt x="3067846" y="0"/>
                </a:cubicBezTo>
                <a:cubicBezTo>
                  <a:pt x="3382708" y="-51905"/>
                  <a:pt x="3457234" y="97991"/>
                  <a:pt x="3595132" y="0"/>
                </a:cubicBezTo>
                <a:cubicBezTo>
                  <a:pt x="3668480" y="193855"/>
                  <a:pt x="3508887" y="401028"/>
                  <a:pt x="3595132" y="582847"/>
                </a:cubicBezTo>
                <a:cubicBezTo>
                  <a:pt x="3630708" y="712493"/>
                  <a:pt x="3606582" y="1080957"/>
                  <a:pt x="3595132" y="1165694"/>
                </a:cubicBezTo>
                <a:cubicBezTo>
                  <a:pt x="3674662" y="1332060"/>
                  <a:pt x="3595325" y="1512310"/>
                  <a:pt x="3595132" y="1748542"/>
                </a:cubicBezTo>
                <a:cubicBezTo>
                  <a:pt x="3637488" y="2016192"/>
                  <a:pt x="3608958" y="2082991"/>
                  <a:pt x="3595132" y="2300713"/>
                </a:cubicBezTo>
                <a:cubicBezTo>
                  <a:pt x="3574407" y="2523721"/>
                  <a:pt x="3562514" y="2936048"/>
                  <a:pt x="3595132" y="3067617"/>
                </a:cubicBezTo>
                <a:cubicBezTo>
                  <a:pt x="3393199" y="3184698"/>
                  <a:pt x="3167776" y="3078879"/>
                  <a:pt x="2924040" y="3067617"/>
                </a:cubicBezTo>
                <a:cubicBezTo>
                  <a:pt x="2676956" y="3090124"/>
                  <a:pt x="2644913" y="3064868"/>
                  <a:pt x="2396755" y="3067617"/>
                </a:cubicBezTo>
                <a:cubicBezTo>
                  <a:pt x="2106175" y="3083116"/>
                  <a:pt x="2097816" y="3032033"/>
                  <a:pt x="1869468" y="3067617"/>
                </a:cubicBezTo>
                <a:cubicBezTo>
                  <a:pt x="1650139" y="3107606"/>
                  <a:pt x="1584196" y="3024839"/>
                  <a:pt x="1378134" y="3067617"/>
                </a:cubicBezTo>
                <a:cubicBezTo>
                  <a:pt x="1197151" y="3079813"/>
                  <a:pt x="1031042" y="3025575"/>
                  <a:pt x="850848" y="3067617"/>
                </a:cubicBezTo>
                <a:cubicBezTo>
                  <a:pt x="708139" y="3042133"/>
                  <a:pt x="284847" y="2960358"/>
                  <a:pt x="0" y="3067617"/>
                </a:cubicBezTo>
                <a:cubicBezTo>
                  <a:pt x="12492" y="2801241"/>
                  <a:pt x="23968" y="2725098"/>
                  <a:pt x="0" y="2423418"/>
                </a:cubicBezTo>
                <a:cubicBezTo>
                  <a:pt x="-3285" y="2139469"/>
                  <a:pt x="28663" y="2094439"/>
                  <a:pt x="0" y="1809894"/>
                </a:cubicBezTo>
                <a:cubicBezTo>
                  <a:pt x="-88765" y="1526560"/>
                  <a:pt x="15209" y="1266585"/>
                  <a:pt x="0" y="1135018"/>
                </a:cubicBezTo>
                <a:cubicBezTo>
                  <a:pt x="13899" y="1013666"/>
                  <a:pt x="-7091" y="742794"/>
                  <a:pt x="0" y="582847"/>
                </a:cubicBezTo>
                <a:cubicBezTo>
                  <a:pt x="42299" y="400576"/>
                  <a:pt x="63752" y="229121"/>
                  <a:pt x="0" y="0"/>
                </a:cubicBezTo>
                <a:close/>
              </a:path>
              <a:path w="3595132" h="3067618" stroke="0" extrusionOk="0">
                <a:moveTo>
                  <a:pt x="0" y="0"/>
                </a:moveTo>
                <a:cubicBezTo>
                  <a:pt x="106974" y="-71283"/>
                  <a:pt x="445085" y="183541"/>
                  <a:pt x="671091" y="0"/>
                </a:cubicBezTo>
                <a:cubicBezTo>
                  <a:pt x="915474" y="-69125"/>
                  <a:pt x="983075" y="61843"/>
                  <a:pt x="1198376" y="0"/>
                </a:cubicBezTo>
                <a:cubicBezTo>
                  <a:pt x="1346671" y="-57470"/>
                  <a:pt x="1613226" y="13158"/>
                  <a:pt x="1725663" y="0"/>
                </a:cubicBezTo>
                <a:cubicBezTo>
                  <a:pt x="1923833" y="-65240"/>
                  <a:pt x="2270665" y="-20082"/>
                  <a:pt x="2396755" y="0"/>
                </a:cubicBezTo>
                <a:cubicBezTo>
                  <a:pt x="2604448" y="-50615"/>
                  <a:pt x="2810947" y="113315"/>
                  <a:pt x="2995942" y="0"/>
                </a:cubicBezTo>
                <a:cubicBezTo>
                  <a:pt x="3193027" y="-127421"/>
                  <a:pt x="3322430" y="19842"/>
                  <a:pt x="3595132" y="0"/>
                </a:cubicBezTo>
                <a:cubicBezTo>
                  <a:pt x="3657824" y="135672"/>
                  <a:pt x="3552290" y="500583"/>
                  <a:pt x="3595132" y="613523"/>
                </a:cubicBezTo>
                <a:cubicBezTo>
                  <a:pt x="3633190" y="774575"/>
                  <a:pt x="3598460" y="1044059"/>
                  <a:pt x="3595132" y="1165694"/>
                </a:cubicBezTo>
                <a:cubicBezTo>
                  <a:pt x="3583023" y="1319442"/>
                  <a:pt x="3583841" y="1628904"/>
                  <a:pt x="3595132" y="1779218"/>
                </a:cubicBezTo>
                <a:cubicBezTo>
                  <a:pt x="3727112" y="1913671"/>
                  <a:pt x="3522750" y="2224217"/>
                  <a:pt x="3595132" y="2392742"/>
                </a:cubicBezTo>
                <a:cubicBezTo>
                  <a:pt x="3588242" y="2600198"/>
                  <a:pt x="3505035" y="2692469"/>
                  <a:pt x="3595132" y="3067617"/>
                </a:cubicBezTo>
                <a:cubicBezTo>
                  <a:pt x="3448934" y="3135141"/>
                  <a:pt x="3350241" y="2998232"/>
                  <a:pt x="3103797" y="3067617"/>
                </a:cubicBezTo>
                <a:cubicBezTo>
                  <a:pt x="2879133" y="3147754"/>
                  <a:pt x="2761385" y="3073960"/>
                  <a:pt x="2468657" y="3067617"/>
                </a:cubicBezTo>
                <a:cubicBezTo>
                  <a:pt x="2278440" y="3124187"/>
                  <a:pt x="2073128" y="3018543"/>
                  <a:pt x="1797566" y="3067617"/>
                </a:cubicBezTo>
                <a:cubicBezTo>
                  <a:pt x="1640408" y="3108300"/>
                  <a:pt x="1414283" y="3065401"/>
                  <a:pt x="1234328" y="3067617"/>
                </a:cubicBezTo>
                <a:cubicBezTo>
                  <a:pt x="1009605" y="3069564"/>
                  <a:pt x="813552" y="3017622"/>
                  <a:pt x="671091" y="3067617"/>
                </a:cubicBezTo>
                <a:cubicBezTo>
                  <a:pt x="613639" y="3081000"/>
                  <a:pt x="211206" y="2932771"/>
                  <a:pt x="0" y="3067617"/>
                </a:cubicBezTo>
                <a:cubicBezTo>
                  <a:pt x="-37684" y="2828795"/>
                  <a:pt x="35678" y="2703563"/>
                  <a:pt x="0" y="2392742"/>
                </a:cubicBezTo>
                <a:cubicBezTo>
                  <a:pt x="-17169" y="2114519"/>
                  <a:pt x="-4690" y="2038036"/>
                  <a:pt x="0" y="1840570"/>
                </a:cubicBezTo>
                <a:cubicBezTo>
                  <a:pt x="-120045" y="1660482"/>
                  <a:pt x="38680" y="1345377"/>
                  <a:pt x="0" y="1165694"/>
                </a:cubicBezTo>
                <a:cubicBezTo>
                  <a:pt x="-79579" y="940954"/>
                  <a:pt x="15941" y="672689"/>
                  <a:pt x="0" y="552170"/>
                </a:cubicBezTo>
                <a:cubicBezTo>
                  <a:pt x="-11679" y="347009"/>
                  <a:pt x="9864" y="135925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8089" y="-12086"/>
                  <a:pt x="312046" y="15801"/>
                  <a:pt x="599189" y="0"/>
                </a:cubicBezTo>
                <a:cubicBezTo>
                  <a:pt x="893663" y="-23602"/>
                  <a:pt x="948507" y="103723"/>
                  <a:pt x="1198376" y="0"/>
                </a:cubicBezTo>
                <a:cubicBezTo>
                  <a:pt x="1468077" y="-64079"/>
                  <a:pt x="1586531" y="44487"/>
                  <a:pt x="1869468" y="0"/>
                </a:cubicBezTo>
                <a:cubicBezTo>
                  <a:pt x="2095439" y="-101643"/>
                  <a:pt x="2219881" y="25390"/>
                  <a:pt x="2432706" y="0"/>
                </a:cubicBezTo>
                <a:cubicBezTo>
                  <a:pt x="2659859" y="-3143"/>
                  <a:pt x="2764401" y="-2358"/>
                  <a:pt x="3067846" y="0"/>
                </a:cubicBezTo>
                <a:cubicBezTo>
                  <a:pt x="3373164" y="-58188"/>
                  <a:pt x="3461332" y="95023"/>
                  <a:pt x="3595132" y="0"/>
                </a:cubicBezTo>
                <a:cubicBezTo>
                  <a:pt x="3604932" y="195654"/>
                  <a:pt x="3547835" y="429461"/>
                  <a:pt x="3595132" y="582847"/>
                </a:cubicBezTo>
                <a:cubicBezTo>
                  <a:pt x="3665023" y="776057"/>
                  <a:pt x="3564992" y="1044415"/>
                  <a:pt x="3595132" y="1165694"/>
                </a:cubicBezTo>
                <a:cubicBezTo>
                  <a:pt x="3650922" y="1263895"/>
                  <a:pt x="3528445" y="1505870"/>
                  <a:pt x="3595132" y="1748542"/>
                </a:cubicBezTo>
                <a:cubicBezTo>
                  <a:pt x="3620255" y="1969298"/>
                  <a:pt x="3594122" y="2065548"/>
                  <a:pt x="3595132" y="2300713"/>
                </a:cubicBezTo>
                <a:cubicBezTo>
                  <a:pt x="3597558" y="2557166"/>
                  <a:pt x="3572160" y="2910565"/>
                  <a:pt x="3595132" y="3067617"/>
                </a:cubicBezTo>
                <a:cubicBezTo>
                  <a:pt x="3428587" y="3105571"/>
                  <a:pt x="3152629" y="3047886"/>
                  <a:pt x="2924040" y="3067617"/>
                </a:cubicBezTo>
                <a:cubicBezTo>
                  <a:pt x="2689577" y="3105677"/>
                  <a:pt x="2646676" y="3059354"/>
                  <a:pt x="2396755" y="3067617"/>
                </a:cubicBezTo>
                <a:cubicBezTo>
                  <a:pt x="2143444" y="3093206"/>
                  <a:pt x="2059007" y="3002530"/>
                  <a:pt x="1869468" y="3067617"/>
                </a:cubicBezTo>
                <a:cubicBezTo>
                  <a:pt x="1705366" y="3059454"/>
                  <a:pt x="1545377" y="3072759"/>
                  <a:pt x="1378134" y="3067617"/>
                </a:cubicBezTo>
                <a:cubicBezTo>
                  <a:pt x="1232535" y="3122935"/>
                  <a:pt x="1136633" y="3035855"/>
                  <a:pt x="850848" y="3067617"/>
                </a:cubicBezTo>
                <a:cubicBezTo>
                  <a:pt x="634214" y="3194689"/>
                  <a:pt x="179058" y="2989464"/>
                  <a:pt x="0" y="3067617"/>
                </a:cubicBezTo>
                <a:cubicBezTo>
                  <a:pt x="-50176" y="2791118"/>
                  <a:pt x="22127" y="2701998"/>
                  <a:pt x="0" y="2423418"/>
                </a:cubicBezTo>
                <a:cubicBezTo>
                  <a:pt x="-33661" y="2145836"/>
                  <a:pt x="31315" y="2090339"/>
                  <a:pt x="0" y="1809894"/>
                </a:cubicBezTo>
                <a:cubicBezTo>
                  <a:pt x="20449" y="1545406"/>
                  <a:pt x="36581" y="1328914"/>
                  <a:pt x="0" y="1135018"/>
                </a:cubicBezTo>
                <a:cubicBezTo>
                  <a:pt x="-12591" y="918061"/>
                  <a:pt x="-45015" y="757855"/>
                  <a:pt x="0" y="582847"/>
                </a:cubicBezTo>
                <a:cubicBezTo>
                  <a:pt x="-13624" y="426917"/>
                  <a:pt x="67758" y="258810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9197" y="-7573"/>
                  <a:pt x="312459" y="21441"/>
                  <a:pt x="599189" y="0"/>
                </a:cubicBezTo>
                <a:cubicBezTo>
                  <a:pt x="908401" y="-44500"/>
                  <a:pt x="943967" y="75053"/>
                  <a:pt x="1198376" y="0"/>
                </a:cubicBezTo>
                <a:cubicBezTo>
                  <a:pt x="1388663" y="-20238"/>
                  <a:pt x="1617190" y="118272"/>
                  <a:pt x="1869468" y="0"/>
                </a:cubicBezTo>
                <a:cubicBezTo>
                  <a:pt x="2108365" y="-63887"/>
                  <a:pt x="2230645" y="28074"/>
                  <a:pt x="2432706" y="0"/>
                </a:cubicBezTo>
                <a:cubicBezTo>
                  <a:pt x="2674681" y="-1895"/>
                  <a:pt x="2766413" y="25814"/>
                  <a:pt x="3067846" y="0"/>
                </a:cubicBezTo>
                <a:cubicBezTo>
                  <a:pt x="3408121" y="-21968"/>
                  <a:pt x="3450053" y="81147"/>
                  <a:pt x="3595132" y="0"/>
                </a:cubicBezTo>
                <a:cubicBezTo>
                  <a:pt x="3615068" y="205870"/>
                  <a:pt x="3516787" y="368061"/>
                  <a:pt x="3595132" y="582847"/>
                </a:cubicBezTo>
                <a:cubicBezTo>
                  <a:pt x="3630895" y="746625"/>
                  <a:pt x="3591783" y="1068583"/>
                  <a:pt x="3595132" y="1165694"/>
                </a:cubicBezTo>
                <a:cubicBezTo>
                  <a:pt x="3606007" y="1296372"/>
                  <a:pt x="3550440" y="1505539"/>
                  <a:pt x="3595132" y="1748542"/>
                </a:cubicBezTo>
                <a:cubicBezTo>
                  <a:pt x="3612893" y="1993541"/>
                  <a:pt x="3579332" y="2063156"/>
                  <a:pt x="3595132" y="2300713"/>
                </a:cubicBezTo>
                <a:cubicBezTo>
                  <a:pt x="3583075" y="2529565"/>
                  <a:pt x="3564055" y="2927853"/>
                  <a:pt x="3595132" y="3067617"/>
                </a:cubicBezTo>
                <a:cubicBezTo>
                  <a:pt x="3467817" y="3148405"/>
                  <a:pt x="3168665" y="3103084"/>
                  <a:pt x="2924040" y="3067617"/>
                </a:cubicBezTo>
                <a:cubicBezTo>
                  <a:pt x="2686088" y="3099133"/>
                  <a:pt x="2639648" y="3065099"/>
                  <a:pt x="2396755" y="3067617"/>
                </a:cubicBezTo>
                <a:cubicBezTo>
                  <a:pt x="2117099" y="3098574"/>
                  <a:pt x="2082969" y="3025948"/>
                  <a:pt x="1869468" y="3067617"/>
                </a:cubicBezTo>
                <a:cubicBezTo>
                  <a:pt x="1669063" y="3104280"/>
                  <a:pt x="1548683" y="3051062"/>
                  <a:pt x="1378134" y="3067617"/>
                </a:cubicBezTo>
                <a:cubicBezTo>
                  <a:pt x="1197141" y="3116811"/>
                  <a:pt x="1076454" y="3005125"/>
                  <a:pt x="850848" y="3067617"/>
                </a:cubicBezTo>
                <a:cubicBezTo>
                  <a:pt x="672918" y="3145287"/>
                  <a:pt x="239268" y="2978796"/>
                  <a:pt x="0" y="3067617"/>
                </a:cubicBezTo>
                <a:cubicBezTo>
                  <a:pt x="-36400" y="2797721"/>
                  <a:pt x="13577" y="2693165"/>
                  <a:pt x="0" y="2423418"/>
                </a:cubicBezTo>
                <a:cubicBezTo>
                  <a:pt x="-10510" y="2142524"/>
                  <a:pt x="27566" y="2088270"/>
                  <a:pt x="0" y="1809894"/>
                </a:cubicBezTo>
                <a:cubicBezTo>
                  <a:pt x="-19430" y="1519862"/>
                  <a:pt x="42131" y="1310828"/>
                  <a:pt x="0" y="1135018"/>
                </a:cubicBezTo>
                <a:cubicBezTo>
                  <a:pt x="8409" y="964951"/>
                  <a:pt x="-7298" y="739271"/>
                  <a:pt x="0" y="582847"/>
                </a:cubicBezTo>
                <a:cubicBezTo>
                  <a:pt x="19154" y="413970"/>
                  <a:pt x="48806" y="25279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9243242">
                  <a:custGeom>
                    <a:avLst/>
                    <a:gdLst>
                      <a:gd name="connsiteX0" fmla="*/ 0 w 3595132"/>
                      <a:gd name="connsiteY0" fmla="*/ 0 h 3067618"/>
                      <a:gd name="connsiteX1" fmla="*/ 599189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869468 w 3595132"/>
                      <a:gd name="connsiteY3" fmla="*/ 0 h 3067618"/>
                      <a:gd name="connsiteX4" fmla="*/ 2432706 w 3595132"/>
                      <a:gd name="connsiteY4" fmla="*/ 0 h 3067618"/>
                      <a:gd name="connsiteX5" fmla="*/ 3067846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582847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48542 h 3067618"/>
                      <a:gd name="connsiteX10" fmla="*/ 3595132 w 3595132"/>
                      <a:gd name="connsiteY10" fmla="*/ 2300713 h 3067618"/>
                      <a:gd name="connsiteX11" fmla="*/ 3595132 w 3595132"/>
                      <a:gd name="connsiteY11" fmla="*/ 3067617 h 3067618"/>
                      <a:gd name="connsiteX12" fmla="*/ 2924040 w 3595132"/>
                      <a:gd name="connsiteY12" fmla="*/ 3067617 h 3067618"/>
                      <a:gd name="connsiteX13" fmla="*/ 2396755 w 3595132"/>
                      <a:gd name="connsiteY13" fmla="*/ 3067617 h 3067618"/>
                      <a:gd name="connsiteX14" fmla="*/ 1869468 w 3595132"/>
                      <a:gd name="connsiteY14" fmla="*/ 3067617 h 3067618"/>
                      <a:gd name="connsiteX15" fmla="*/ 1378134 w 3595132"/>
                      <a:gd name="connsiteY15" fmla="*/ 3067617 h 3067618"/>
                      <a:gd name="connsiteX16" fmla="*/ 850848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423418 h 3067618"/>
                      <a:gd name="connsiteX19" fmla="*/ 0 w 3595132"/>
                      <a:gd name="connsiteY19" fmla="*/ 1809894 h 3067618"/>
                      <a:gd name="connsiteX20" fmla="*/ 0 w 3595132"/>
                      <a:gd name="connsiteY20" fmla="*/ 1135018 h 3067618"/>
                      <a:gd name="connsiteX21" fmla="*/ 0 w 3595132"/>
                      <a:gd name="connsiteY21" fmla="*/ 582847 h 3067618"/>
                      <a:gd name="connsiteX22" fmla="*/ 0 w 3595132"/>
                      <a:gd name="connsiteY22" fmla="*/ 0 h 3067618"/>
                      <a:gd name="connsiteX0" fmla="*/ 0 w 3595132"/>
                      <a:gd name="connsiteY0" fmla="*/ 0 h 3067618"/>
                      <a:gd name="connsiteX1" fmla="*/ 671091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725663 w 3595132"/>
                      <a:gd name="connsiteY3" fmla="*/ 0 h 3067618"/>
                      <a:gd name="connsiteX4" fmla="*/ 2396755 w 3595132"/>
                      <a:gd name="connsiteY4" fmla="*/ 0 h 3067618"/>
                      <a:gd name="connsiteX5" fmla="*/ 2995942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613523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79218 h 3067618"/>
                      <a:gd name="connsiteX10" fmla="*/ 3595132 w 3595132"/>
                      <a:gd name="connsiteY10" fmla="*/ 2392742 h 3067618"/>
                      <a:gd name="connsiteX11" fmla="*/ 3595132 w 3595132"/>
                      <a:gd name="connsiteY11" fmla="*/ 3067617 h 3067618"/>
                      <a:gd name="connsiteX12" fmla="*/ 3103797 w 3595132"/>
                      <a:gd name="connsiteY12" fmla="*/ 3067617 h 3067618"/>
                      <a:gd name="connsiteX13" fmla="*/ 2468657 w 3595132"/>
                      <a:gd name="connsiteY13" fmla="*/ 3067617 h 3067618"/>
                      <a:gd name="connsiteX14" fmla="*/ 1797566 w 3595132"/>
                      <a:gd name="connsiteY14" fmla="*/ 3067617 h 3067618"/>
                      <a:gd name="connsiteX15" fmla="*/ 1234328 w 3595132"/>
                      <a:gd name="connsiteY15" fmla="*/ 3067617 h 3067618"/>
                      <a:gd name="connsiteX16" fmla="*/ 671091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392742 h 3067618"/>
                      <a:gd name="connsiteX19" fmla="*/ 0 w 3595132"/>
                      <a:gd name="connsiteY19" fmla="*/ 1840570 h 3067618"/>
                      <a:gd name="connsiteX20" fmla="*/ 0 w 3595132"/>
                      <a:gd name="connsiteY20" fmla="*/ 1165694 h 3067618"/>
                      <a:gd name="connsiteX21" fmla="*/ 0 w 3595132"/>
                      <a:gd name="connsiteY21" fmla="*/ 552170 h 3067618"/>
                      <a:gd name="connsiteX22" fmla="*/ 0 w 3595132"/>
                      <a:gd name="connsiteY22" fmla="*/ 0 h 3067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595132" h="3067618" fill="none" extrusionOk="0">
                        <a:moveTo>
                          <a:pt x="0" y="0"/>
                        </a:moveTo>
                        <a:cubicBezTo>
                          <a:pt x="296765" y="-5923"/>
                          <a:pt x="306686" y="17791"/>
                          <a:pt x="599189" y="0"/>
                        </a:cubicBezTo>
                        <a:cubicBezTo>
                          <a:pt x="894094" y="-32067"/>
                          <a:pt x="938049" y="51526"/>
                          <a:pt x="1198376" y="0"/>
                        </a:cubicBezTo>
                        <a:cubicBezTo>
                          <a:pt x="1423544" y="-7704"/>
                          <a:pt x="1642473" y="58899"/>
                          <a:pt x="1869468" y="0"/>
                        </a:cubicBezTo>
                        <a:cubicBezTo>
                          <a:pt x="2116010" y="-52599"/>
                          <a:pt x="2236727" y="26949"/>
                          <a:pt x="2432706" y="0"/>
                        </a:cubicBezTo>
                        <a:cubicBezTo>
                          <a:pt x="2668321" y="-5024"/>
                          <a:pt x="2772171" y="30874"/>
                          <a:pt x="3067846" y="0"/>
                        </a:cubicBezTo>
                        <a:cubicBezTo>
                          <a:pt x="3375297" y="-40394"/>
                          <a:pt x="3473509" y="75667"/>
                          <a:pt x="3595132" y="0"/>
                        </a:cubicBezTo>
                        <a:cubicBezTo>
                          <a:pt x="3620605" y="160622"/>
                          <a:pt x="3513734" y="406225"/>
                          <a:pt x="3595132" y="582847"/>
                        </a:cubicBezTo>
                        <a:cubicBezTo>
                          <a:pt x="3643616" y="724889"/>
                          <a:pt x="3596836" y="1071889"/>
                          <a:pt x="3595132" y="1165694"/>
                        </a:cubicBezTo>
                        <a:cubicBezTo>
                          <a:pt x="3635661" y="1297855"/>
                          <a:pt x="3590338" y="1511748"/>
                          <a:pt x="3595132" y="1748542"/>
                        </a:cubicBezTo>
                        <a:cubicBezTo>
                          <a:pt x="3633219" y="1995884"/>
                          <a:pt x="3594196" y="2074729"/>
                          <a:pt x="3595132" y="2300713"/>
                        </a:cubicBezTo>
                        <a:cubicBezTo>
                          <a:pt x="3584404" y="2525809"/>
                          <a:pt x="3560227" y="2928643"/>
                          <a:pt x="3595132" y="3067617"/>
                        </a:cubicBezTo>
                        <a:cubicBezTo>
                          <a:pt x="3415149" y="3156116"/>
                          <a:pt x="3164576" y="3061597"/>
                          <a:pt x="2924040" y="3067617"/>
                        </a:cubicBezTo>
                        <a:cubicBezTo>
                          <a:pt x="2686063" y="3101107"/>
                          <a:pt x="2652564" y="3055297"/>
                          <a:pt x="2396755" y="3067617"/>
                        </a:cubicBezTo>
                        <a:cubicBezTo>
                          <a:pt x="2117240" y="3084069"/>
                          <a:pt x="2088961" y="3029004"/>
                          <a:pt x="1869468" y="3067617"/>
                        </a:cubicBezTo>
                        <a:cubicBezTo>
                          <a:pt x="1670814" y="3113708"/>
                          <a:pt x="1556722" y="3037072"/>
                          <a:pt x="1378134" y="3067617"/>
                        </a:cubicBezTo>
                        <a:cubicBezTo>
                          <a:pt x="1199814" y="3082414"/>
                          <a:pt x="1036480" y="3027658"/>
                          <a:pt x="850848" y="3067617"/>
                        </a:cubicBezTo>
                        <a:cubicBezTo>
                          <a:pt x="655493" y="3074194"/>
                          <a:pt x="236669" y="2988790"/>
                          <a:pt x="0" y="3067617"/>
                        </a:cubicBezTo>
                        <a:cubicBezTo>
                          <a:pt x="-13520" y="2800193"/>
                          <a:pt x="22577" y="2710551"/>
                          <a:pt x="0" y="2423418"/>
                        </a:cubicBezTo>
                        <a:cubicBezTo>
                          <a:pt x="-13257" y="2139309"/>
                          <a:pt x="21835" y="2094111"/>
                          <a:pt x="0" y="1809894"/>
                        </a:cubicBezTo>
                        <a:cubicBezTo>
                          <a:pt x="-38839" y="1526023"/>
                          <a:pt x="41604" y="1303395"/>
                          <a:pt x="0" y="1135018"/>
                        </a:cubicBezTo>
                        <a:cubicBezTo>
                          <a:pt x="-15818" y="986926"/>
                          <a:pt x="-1232" y="741382"/>
                          <a:pt x="0" y="582847"/>
                        </a:cubicBezTo>
                        <a:cubicBezTo>
                          <a:pt x="-5052" y="424480"/>
                          <a:pt x="44807" y="248877"/>
                          <a:pt x="0" y="0"/>
                        </a:cubicBezTo>
                        <a:close/>
                      </a:path>
                      <a:path w="3595132" h="3067618" stroke="0" extrusionOk="0">
                        <a:moveTo>
                          <a:pt x="0" y="0"/>
                        </a:moveTo>
                        <a:cubicBezTo>
                          <a:pt x="115449" y="-62993"/>
                          <a:pt x="443936" y="121643"/>
                          <a:pt x="671091" y="0"/>
                        </a:cubicBezTo>
                        <a:cubicBezTo>
                          <a:pt x="912569" y="-68456"/>
                          <a:pt x="999452" y="38464"/>
                          <a:pt x="1198376" y="0"/>
                        </a:cubicBezTo>
                        <a:cubicBezTo>
                          <a:pt x="1354291" y="-50822"/>
                          <a:pt x="1597605" y="8692"/>
                          <a:pt x="1725663" y="0"/>
                        </a:cubicBezTo>
                        <a:cubicBezTo>
                          <a:pt x="1903271" y="-35499"/>
                          <a:pt x="2264515" y="9052"/>
                          <a:pt x="2396755" y="0"/>
                        </a:cubicBezTo>
                        <a:cubicBezTo>
                          <a:pt x="2558734" y="-43296"/>
                          <a:pt x="2802361" y="84219"/>
                          <a:pt x="2995942" y="0"/>
                        </a:cubicBezTo>
                        <a:cubicBezTo>
                          <a:pt x="3194793" y="-97057"/>
                          <a:pt x="3330761" y="18148"/>
                          <a:pt x="3595132" y="0"/>
                        </a:cubicBezTo>
                        <a:cubicBezTo>
                          <a:pt x="3651164" y="138598"/>
                          <a:pt x="3542160" y="489169"/>
                          <a:pt x="3595132" y="613523"/>
                        </a:cubicBezTo>
                        <a:cubicBezTo>
                          <a:pt x="3644134" y="767143"/>
                          <a:pt x="3581472" y="1031196"/>
                          <a:pt x="3595132" y="1165694"/>
                        </a:cubicBezTo>
                        <a:cubicBezTo>
                          <a:pt x="3591894" y="1318850"/>
                          <a:pt x="3568551" y="1615226"/>
                          <a:pt x="3595132" y="1779218"/>
                        </a:cubicBezTo>
                        <a:cubicBezTo>
                          <a:pt x="3692594" y="1929268"/>
                          <a:pt x="3533629" y="2203033"/>
                          <a:pt x="3595132" y="2392742"/>
                        </a:cubicBezTo>
                        <a:cubicBezTo>
                          <a:pt x="3605656" y="2606211"/>
                          <a:pt x="3515268" y="2717815"/>
                          <a:pt x="3595132" y="3067617"/>
                        </a:cubicBezTo>
                        <a:cubicBezTo>
                          <a:pt x="3422390" y="3128742"/>
                          <a:pt x="3347338" y="3004243"/>
                          <a:pt x="3103797" y="3067617"/>
                        </a:cubicBezTo>
                        <a:cubicBezTo>
                          <a:pt x="2873295" y="3113696"/>
                          <a:pt x="2755012" y="3039400"/>
                          <a:pt x="2468657" y="3067617"/>
                        </a:cubicBezTo>
                        <a:cubicBezTo>
                          <a:pt x="2228844" y="3111958"/>
                          <a:pt x="2034138" y="3023613"/>
                          <a:pt x="1797566" y="3067617"/>
                        </a:cubicBezTo>
                        <a:cubicBezTo>
                          <a:pt x="1634898" y="3107764"/>
                          <a:pt x="1440966" y="3061813"/>
                          <a:pt x="1234328" y="3067617"/>
                        </a:cubicBezTo>
                        <a:cubicBezTo>
                          <a:pt x="1003945" y="3074592"/>
                          <a:pt x="800160" y="3032960"/>
                          <a:pt x="671091" y="3067617"/>
                        </a:cubicBezTo>
                        <a:cubicBezTo>
                          <a:pt x="578070" y="3087480"/>
                          <a:pt x="178965" y="2982674"/>
                          <a:pt x="0" y="3067617"/>
                        </a:cubicBezTo>
                        <a:cubicBezTo>
                          <a:pt x="-50957" y="2790060"/>
                          <a:pt x="25526" y="2669865"/>
                          <a:pt x="0" y="2392742"/>
                        </a:cubicBezTo>
                        <a:cubicBezTo>
                          <a:pt x="-20606" y="2122854"/>
                          <a:pt x="7970" y="2038329"/>
                          <a:pt x="0" y="1840570"/>
                        </a:cubicBezTo>
                        <a:cubicBezTo>
                          <a:pt x="-89534" y="1655045"/>
                          <a:pt x="41064" y="1354844"/>
                          <a:pt x="0" y="1165694"/>
                        </a:cubicBezTo>
                        <a:cubicBezTo>
                          <a:pt x="-70163" y="933958"/>
                          <a:pt x="17387" y="681511"/>
                          <a:pt x="0" y="552170"/>
                        </a:cubicBezTo>
                        <a:cubicBezTo>
                          <a:pt x="-18762" y="374856"/>
                          <a:pt x="25810" y="157039"/>
                          <a:pt x="0" y="0"/>
                        </a:cubicBezTo>
                        <a:close/>
                      </a:path>
                      <a:path w="3595132" h="3067618" fill="none" stroke="0" extrusionOk="0">
                        <a:moveTo>
                          <a:pt x="0" y="0"/>
                        </a:moveTo>
                        <a:cubicBezTo>
                          <a:pt x="299294" y="-6519"/>
                          <a:pt x="315570" y="16441"/>
                          <a:pt x="599189" y="0"/>
                        </a:cubicBezTo>
                        <a:cubicBezTo>
                          <a:pt x="889609" y="-17689"/>
                          <a:pt x="943872" y="76005"/>
                          <a:pt x="1198376" y="0"/>
                        </a:cubicBezTo>
                        <a:cubicBezTo>
                          <a:pt x="1440472" y="-60958"/>
                          <a:pt x="1615129" y="91085"/>
                          <a:pt x="1869468" y="0"/>
                        </a:cubicBezTo>
                        <a:cubicBezTo>
                          <a:pt x="2084899" y="-78537"/>
                          <a:pt x="2195735" y="20032"/>
                          <a:pt x="2432706" y="0"/>
                        </a:cubicBezTo>
                        <a:cubicBezTo>
                          <a:pt x="2672918" y="-3410"/>
                          <a:pt x="2747443" y="2688"/>
                          <a:pt x="3067846" y="0"/>
                        </a:cubicBezTo>
                        <a:cubicBezTo>
                          <a:pt x="3367963" y="-21624"/>
                          <a:pt x="3471160" y="61457"/>
                          <a:pt x="3595132" y="0"/>
                        </a:cubicBezTo>
                        <a:cubicBezTo>
                          <a:pt x="3599477" y="183679"/>
                          <a:pt x="3540588" y="431012"/>
                          <a:pt x="3595132" y="582847"/>
                        </a:cubicBezTo>
                        <a:cubicBezTo>
                          <a:pt x="3632538" y="760778"/>
                          <a:pt x="3569017" y="1046887"/>
                          <a:pt x="3595132" y="1165694"/>
                        </a:cubicBezTo>
                        <a:cubicBezTo>
                          <a:pt x="3588160" y="1280917"/>
                          <a:pt x="3536553" y="1504745"/>
                          <a:pt x="3595132" y="1748542"/>
                        </a:cubicBezTo>
                        <a:cubicBezTo>
                          <a:pt x="3610577" y="1986481"/>
                          <a:pt x="3583443" y="2067323"/>
                          <a:pt x="3595132" y="2300713"/>
                        </a:cubicBezTo>
                        <a:cubicBezTo>
                          <a:pt x="3591911" y="2553399"/>
                          <a:pt x="3596573" y="2898448"/>
                          <a:pt x="3595132" y="3067617"/>
                        </a:cubicBezTo>
                        <a:cubicBezTo>
                          <a:pt x="3444371" y="3128855"/>
                          <a:pt x="3161042" y="3053338"/>
                          <a:pt x="2924040" y="3067617"/>
                        </a:cubicBezTo>
                        <a:cubicBezTo>
                          <a:pt x="2689471" y="3093146"/>
                          <a:pt x="2647536" y="3056840"/>
                          <a:pt x="2396755" y="3067617"/>
                        </a:cubicBezTo>
                        <a:cubicBezTo>
                          <a:pt x="2136220" y="3096895"/>
                          <a:pt x="2048921" y="3013326"/>
                          <a:pt x="1869468" y="3067617"/>
                        </a:cubicBezTo>
                        <a:cubicBezTo>
                          <a:pt x="1670029" y="3071801"/>
                          <a:pt x="1527970" y="3072524"/>
                          <a:pt x="1378134" y="3067617"/>
                        </a:cubicBezTo>
                        <a:cubicBezTo>
                          <a:pt x="1210082" y="3102464"/>
                          <a:pt x="1107430" y="3025174"/>
                          <a:pt x="850848" y="3067617"/>
                        </a:cubicBezTo>
                        <a:cubicBezTo>
                          <a:pt x="640660" y="3153869"/>
                          <a:pt x="227053" y="2963942"/>
                          <a:pt x="0" y="3067617"/>
                        </a:cubicBezTo>
                        <a:cubicBezTo>
                          <a:pt x="-51977" y="2797413"/>
                          <a:pt x="20890" y="2704943"/>
                          <a:pt x="0" y="2423418"/>
                        </a:cubicBezTo>
                        <a:cubicBezTo>
                          <a:pt x="-17334" y="2144979"/>
                          <a:pt x="28265" y="2084600"/>
                          <a:pt x="0" y="1809894"/>
                        </a:cubicBezTo>
                        <a:cubicBezTo>
                          <a:pt x="27587" y="1511001"/>
                          <a:pt x="48861" y="1330778"/>
                          <a:pt x="0" y="1135018"/>
                        </a:cubicBezTo>
                        <a:cubicBezTo>
                          <a:pt x="-39362" y="951031"/>
                          <a:pt x="-11627" y="731059"/>
                          <a:pt x="0" y="582847"/>
                        </a:cubicBezTo>
                        <a:cubicBezTo>
                          <a:pt x="-3043" y="423968"/>
                          <a:pt x="53600" y="2648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6ACE2F-A6B3-4430-AA8C-D1AE9A6DED55}"/>
              </a:ext>
            </a:extLst>
          </p:cNvPr>
          <p:cNvSpPr txBox="1"/>
          <p:nvPr/>
        </p:nvSpPr>
        <p:spPr>
          <a:xfrm>
            <a:off x="1747348" y="2631754"/>
            <a:ext cx="337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Nhớ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viết</a:t>
            </a:r>
            <a:endParaRPr lang="en-US" sz="8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Kitten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4AEC97-294E-48C2-82FC-29350D6004F9}"/>
              </a:ext>
            </a:extLst>
          </p:cNvPr>
          <p:cNvSpPr txBox="1"/>
          <p:nvPr/>
        </p:nvSpPr>
        <p:spPr>
          <a:xfrm>
            <a:off x="6702453" y="2631755"/>
            <a:ext cx="337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Bài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tập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chính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tả</a:t>
            </a:r>
            <a:endParaRPr lang="en-US" sz="8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056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D707E678-F41B-4608-AFB8-654BFE30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775026" y="-179120"/>
            <a:ext cx="7631430" cy="5720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69706" y="2666038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>
                <a:ln>
                  <a:noFill/>
                </a:ln>
                <a:solidFill>
                  <a:srgbClr val="FE5829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DẶN</a:t>
            </a:r>
            <a:r>
              <a:rPr kumimoji="0" lang="en-US" altLang="zh-CN" sz="4800" b="1" i="0" u="none" strike="noStrike" kern="1200" cap="none" spc="300" normalizeH="0" noProof="0">
                <a:ln>
                  <a:noFill/>
                </a:ln>
                <a:solidFill>
                  <a:srgbClr val="FE5829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DÒ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E5829"/>
              </a:solidFill>
              <a:effectLst/>
              <a:uLnTx/>
              <a:uFillTx/>
              <a:latin typeface="#9Slide07 SVNZiclets" panose="02000603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80ABE54F-E792-497C-9B7B-408DA6504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5966585" y="-61813"/>
            <a:ext cx="1676238" cy="116949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71417AFD-E21C-429F-BB9A-CD63EA3C6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-571846" y="1643762"/>
            <a:ext cx="3375040" cy="23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408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D707E678-F41B-4608-AFB8-654BFE30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775026" y="-179120"/>
            <a:ext cx="7631430" cy="5720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69706" y="2666038"/>
            <a:ext cx="690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Chúc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em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học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tốt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SVNZiclets" panose="02000603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80ABE54F-E792-497C-9B7B-408DA6504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5966585" y="-61813"/>
            <a:ext cx="1676238" cy="116949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71417AFD-E21C-429F-BB9A-CD63EA3C6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-571846" y="1643762"/>
            <a:ext cx="3375040" cy="23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777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D0DE240A-CB63-4180-A942-4AF56CAE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8" y="-3256546"/>
            <a:ext cx="12161731" cy="88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2">
            <a:extLst>
              <a:ext uri="{FF2B5EF4-FFF2-40B4-BE49-F238E27FC236}">
                <a16:creationId xmlns:a16="http://schemas.microsoft.com/office/drawing/2014/main" id="{ED1C31C6-11A5-4B61-8CDD-921080D3DBDD}"/>
              </a:ext>
            </a:extLst>
          </p:cNvPr>
          <p:cNvGrpSpPr/>
          <p:nvPr/>
        </p:nvGrpSpPr>
        <p:grpSpPr>
          <a:xfrm>
            <a:off x="-175847" y="4400169"/>
            <a:ext cx="12367847" cy="2505456"/>
            <a:chOff x="-175847" y="4352544"/>
            <a:chExt cx="12367847" cy="2505456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81099C3E-B9AB-4711-A116-D51CD2F5D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E5081687-D198-4ED6-8845-1AC978746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A picture containing text, transport, bicycle&#10;&#10;Description automatically generated">
            <a:extLst>
              <a:ext uri="{FF2B5EF4-FFF2-40B4-BE49-F238E27FC236}">
                <a16:creationId xmlns:a16="http://schemas.microsoft.com/office/drawing/2014/main" id="{76D12972-3A97-499A-98B1-EEF481F63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33" y="2322130"/>
            <a:ext cx="3545727" cy="453065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56AD345E-E01C-4940-AA0D-380BAC8DB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21433" flipH="1" flipV="1">
            <a:off x="6390656" y="1361782"/>
            <a:ext cx="2422291" cy="13707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4B552AF1-5ADE-441E-834A-AF4819CE66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r="33440"/>
          <a:stretch/>
        </p:blipFill>
        <p:spPr>
          <a:xfrm>
            <a:off x="900346" y="0"/>
            <a:ext cx="4650222" cy="55402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E2DFA9-88F7-42CD-B02F-A369941B6356}"/>
              </a:ext>
            </a:extLst>
          </p:cNvPr>
          <p:cNvSpPr/>
          <p:nvPr/>
        </p:nvSpPr>
        <p:spPr>
          <a:xfrm>
            <a:off x="1459832" y="1231967"/>
            <a:ext cx="3595132" cy="3067618"/>
          </a:xfrm>
          <a:custGeom>
            <a:avLst/>
            <a:gdLst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671091 w 3595132"/>
              <a:gd name="connsiteY1" fmla="*/ 0 h 3067618"/>
              <a:gd name="connsiteX2" fmla="*/ 1198376 w 3595132"/>
              <a:gd name="connsiteY2" fmla="*/ 0 h 3067618"/>
              <a:gd name="connsiteX3" fmla="*/ 1725663 w 3595132"/>
              <a:gd name="connsiteY3" fmla="*/ 0 h 3067618"/>
              <a:gd name="connsiteX4" fmla="*/ 2396755 w 3595132"/>
              <a:gd name="connsiteY4" fmla="*/ 0 h 3067618"/>
              <a:gd name="connsiteX5" fmla="*/ 2995942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613523 h 3067618"/>
              <a:gd name="connsiteX8" fmla="*/ 3595132 w 3595132"/>
              <a:gd name="connsiteY8" fmla="*/ 1165694 h 3067618"/>
              <a:gd name="connsiteX9" fmla="*/ 3595132 w 3595132"/>
              <a:gd name="connsiteY9" fmla="*/ 1779218 h 3067618"/>
              <a:gd name="connsiteX10" fmla="*/ 3595132 w 3595132"/>
              <a:gd name="connsiteY10" fmla="*/ 2392742 h 3067618"/>
              <a:gd name="connsiteX11" fmla="*/ 3595132 w 3595132"/>
              <a:gd name="connsiteY11" fmla="*/ 3067617 h 3067618"/>
              <a:gd name="connsiteX12" fmla="*/ 3103797 w 3595132"/>
              <a:gd name="connsiteY12" fmla="*/ 3067617 h 3067618"/>
              <a:gd name="connsiteX13" fmla="*/ 2468657 w 3595132"/>
              <a:gd name="connsiteY13" fmla="*/ 3067617 h 3067618"/>
              <a:gd name="connsiteX14" fmla="*/ 1797566 w 3595132"/>
              <a:gd name="connsiteY14" fmla="*/ 3067617 h 3067618"/>
              <a:gd name="connsiteX15" fmla="*/ 1234328 w 3595132"/>
              <a:gd name="connsiteY15" fmla="*/ 3067617 h 3067618"/>
              <a:gd name="connsiteX16" fmla="*/ 671091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392742 h 3067618"/>
              <a:gd name="connsiteX19" fmla="*/ 0 w 3595132"/>
              <a:gd name="connsiteY19" fmla="*/ 1840570 h 3067618"/>
              <a:gd name="connsiteX20" fmla="*/ 0 w 3595132"/>
              <a:gd name="connsiteY20" fmla="*/ 1165694 h 3067618"/>
              <a:gd name="connsiteX21" fmla="*/ 0 w 3595132"/>
              <a:gd name="connsiteY21" fmla="*/ 552170 h 3067618"/>
              <a:gd name="connsiteX22" fmla="*/ 0 w 3595132"/>
              <a:gd name="connsiteY22" fmla="*/ 0 h 3067618"/>
              <a:gd name="connsiteX0" fmla="*/ 0 w 3595132"/>
              <a:gd name="connsiteY0" fmla="*/ 0 h 3067618"/>
              <a:gd name="connsiteX1" fmla="*/ 599189 w 3595132"/>
              <a:gd name="connsiteY1" fmla="*/ 0 h 3067618"/>
              <a:gd name="connsiteX2" fmla="*/ 1198376 w 3595132"/>
              <a:gd name="connsiteY2" fmla="*/ 0 h 3067618"/>
              <a:gd name="connsiteX3" fmla="*/ 1869468 w 3595132"/>
              <a:gd name="connsiteY3" fmla="*/ 0 h 3067618"/>
              <a:gd name="connsiteX4" fmla="*/ 2432706 w 3595132"/>
              <a:gd name="connsiteY4" fmla="*/ 0 h 3067618"/>
              <a:gd name="connsiteX5" fmla="*/ 3067846 w 3595132"/>
              <a:gd name="connsiteY5" fmla="*/ 0 h 3067618"/>
              <a:gd name="connsiteX6" fmla="*/ 3595132 w 3595132"/>
              <a:gd name="connsiteY6" fmla="*/ 0 h 3067618"/>
              <a:gd name="connsiteX7" fmla="*/ 3595132 w 3595132"/>
              <a:gd name="connsiteY7" fmla="*/ 582847 h 3067618"/>
              <a:gd name="connsiteX8" fmla="*/ 3595132 w 3595132"/>
              <a:gd name="connsiteY8" fmla="*/ 1165694 h 3067618"/>
              <a:gd name="connsiteX9" fmla="*/ 3595132 w 3595132"/>
              <a:gd name="connsiteY9" fmla="*/ 1748542 h 3067618"/>
              <a:gd name="connsiteX10" fmla="*/ 3595132 w 3595132"/>
              <a:gd name="connsiteY10" fmla="*/ 2300713 h 3067618"/>
              <a:gd name="connsiteX11" fmla="*/ 3595132 w 3595132"/>
              <a:gd name="connsiteY11" fmla="*/ 3067617 h 3067618"/>
              <a:gd name="connsiteX12" fmla="*/ 2924040 w 3595132"/>
              <a:gd name="connsiteY12" fmla="*/ 3067617 h 3067618"/>
              <a:gd name="connsiteX13" fmla="*/ 2396755 w 3595132"/>
              <a:gd name="connsiteY13" fmla="*/ 3067617 h 3067618"/>
              <a:gd name="connsiteX14" fmla="*/ 1869468 w 3595132"/>
              <a:gd name="connsiteY14" fmla="*/ 3067617 h 3067618"/>
              <a:gd name="connsiteX15" fmla="*/ 1378134 w 3595132"/>
              <a:gd name="connsiteY15" fmla="*/ 3067617 h 3067618"/>
              <a:gd name="connsiteX16" fmla="*/ 850848 w 3595132"/>
              <a:gd name="connsiteY16" fmla="*/ 3067617 h 3067618"/>
              <a:gd name="connsiteX17" fmla="*/ 0 w 3595132"/>
              <a:gd name="connsiteY17" fmla="*/ 3067617 h 3067618"/>
              <a:gd name="connsiteX18" fmla="*/ 0 w 3595132"/>
              <a:gd name="connsiteY18" fmla="*/ 2423418 h 3067618"/>
              <a:gd name="connsiteX19" fmla="*/ 0 w 3595132"/>
              <a:gd name="connsiteY19" fmla="*/ 1809894 h 3067618"/>
              <a:gd name="connsiteX20" fmla="*/ 0 w 3595132"/>
              <a:gd name="connsiteY20" fmla="*/ 1135018 h 3067618"/>
              <a:gd name="connsiteX21" fmla="*/ 0 w 3595132"/>
              <a:gd name="connsiteY21" fmla="*/ 582847 h 3067618"/>
              <a:gd name="connsiteX22" fmla="*/ 0 w 3595132"/>
              <a:gd name="connsiteY22" fmla="*/ 0 h 306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95132" h="3067618" fill="none" extrusionOk="0">
                <a:moveTo>
                  <a:pt x="0" y="0"/>
                </a:moveTo>
                <a:cubicBezTo>
                  <a:pt x="299811" y="-12185"/>
                  <a:pt x="303783" y="19456"/>
                  <a:pt x="599189" y="0"/>
                </a:cubicBezTo>
                <a:cubicBezTo>
                  <a:pt x="905362" y="-56297"/>
                  <a:pt x="934945" y="29517"/>
                  <a:pt x="1198376" y="0"/>
                </a:cubicBezTo>
                <a:cubicBezTo>
                  <a:pt x="1394321" y="31720"/>
                  <a:pt x="1677402" y="100566"/>
                  <a:pt x="1869468" y="0"/>
                </a:cubicBezTo>
                <a:cubicBezTo>
                  <a:pt x="2139611" y="-62684"/>
                  <a:pt x="2247274" y="33137"/>
                  <a:pt x="2432706" y="0"/>
                </a:cubicBezTo>
                <a:cubicBezTo>
                  <a:pt x="2691277" y="6982"/>
                  <a:pt x="2774763" y="50723"/>
                  <a:pt x="3067846" y="0"/>
                </a:cubicBezTo>
                <a:cubicBezTo>
                  <a:pt x="3382708" y="-51905"/>
                  <a:pt x="3457234" y="97991"/>
                  <a:pt x="3595132" y="0"/>
                </a:cubicBezTo>
                <a:cubicBezTo>
                  <a:pt x="3668480" y="193855"/>
                  <a:pt x="3508887" y="401028"/>
                  <a:pt x="3595132" y="582847"/>
                </a:cubicBezTo>
                <a:cubicBezTo>
                  <a:pt x="3630708" y="712493"/>
                  <a:pt x="3606582" y="1080957"/>
                  <a:pt x="3595132" y="1165694"/>
                </a:cubicBezTo>
                <a:cubicBezTo>
                  <a:pt x="3674662" y="1332060"/>
                  <a:pt x="3595325" y="1512310"/>
                  <a:pt x="3595132" y="1748542"/>
                </a:cubicBezTo>
                <a:cubicBezTo>
                  <a:pt x="3637488" y="2016192"/>
                  <a:pt x="3608958" y="2082991"/>
                  <a:pt x="3595132" y="2300713"/>
                </a:cubicBezTo>
                <a:cubicBezTo>
                  <a:pt x="3574407" y="2523721"/>
                  <a:pt x="3562514" y="2936048"/>
                  <a:pt x="3595132" y="3067617"/>
                </a:cubicBezTo>
                <a:cubicBezTo>
                  <a:pt x="3393199" y="3184698"/>
                  <a:pt x="3167776" y="3078879"/>
                  <a:pt x="2924040" y="3067617"/>
                </a:cubicBezTo>
                <a:cubicBezTo>
                  <a:pt x="2676956" y="3090124"/>
                  <a:pt x="2644913" y="3064868"/>
                  <a:pt x="2396755" y="3067617"/>
                </a:cubicBezTo>
                <a:cubicBezTo>
                  <a:pt x="2106175" y="3083116"/>
                  <a:pt x="2097816" y="3032033"/>
                  <a:pt x="1869468" y="3067617"/>
                </a:cubicBezTo>
                <a:cubicBezTo>
                  <a:pt x="1650139" y="3107606"/>
                  <a:pt x="1584196" y="3024839"/>
                  <a:pt x="1378134" y="3067617"/>
                </a:cubicBezTo>
                <a:cubicBezTo>
                  <a:pt x="1197151" y="3079813"/>
                  <a:pt x="1031042" y="3025575"/>
                  <a:pt x="850848" y="3067617"/>
                </a:cubicBezTo>
                <a:cubicBezTo>
                  <a:pt x="708139" y="3042133"/>
                  <a:pt x="284847" y="2960358"/>
                  <a:pt x="0" y="3067617"/>
                </a:cubicBezTo>
                <a:cubicBezTo>
                  <a:pt x="12492" y="2801241"/>
                  <a:pt x="23968" y="2725098"/>
                  <a:pt x="0" y="2423418"/>
                </a:cubicBezTo>
                <a:cubicBezTo>
                  <a:pt x="-3285" y="2139469"/>
                  <a:pt x="28663" y="2094439"/>
                  <a:pt x="0" y="1809894"/>
                </a:cubicBezTo>
                <a:cubicBezTo>
                  <a:pt x="-88765" y="1526560"/>
                  <a:pt x="15209" y="1266585"/>
                  <a:pt x="0" y="1135018"/>
                </a:cubicBezTo>
                <a:cubicBezTo>
                  <a:pt x="13899" y="1013666"/>
                  <a:pt x="-7091" y="742794"/>
                  <a:pt x="0" y="582847"/>
                </a:cubicBezTo>
                <a:cubicBezTo>
                  <a:pt x="42299" y="400576"/>
                  <a:pt x="63752" y="229121"/>
                  <a:pt x="0" y="0"/>
                </a:cubicBezTo>
                <a:close/>
              </a:path>
              <a:path w="3595132" h="3067618" stroke="0" extrusionOk="0">
                <a:moveTo>
                  <a:pt x="0" y="0"/>
                </a:moveTo>
                <a:cubicBezTo>
                  <a:pt x="106974" y="-71283"/>
                  <a:pt x="445085" y="183541"/>
                  <a:pt x="671091" y="0"/>
                </a:cubicBezTo>
                <a:cubicBezTo>
                  <a:pt x="915474" y="-69125"/>
                  <a:pt x="983075" y="61843"/>
                  <a:pt x="1198376" y="0"/>
                </a:cubicBezTo>
                <a:cubicBezTo>
                  <a:pt x="1346671" y="-57470"/>
                  <a:pt x="1613226" y="13158"/>
                  <a:pt x="1725663" y="0"/>
                </a:cubicBezTo>
                <a:cubicBezTo>
                  <a:pt x="1923833" y="-65240"/>
                  <a:pt x="2270665" y="-20082"/>
                  <a:pt x="2396755" y="0"/>
                </a:cubicBezTo>
                <a:cubicBezTo>
                  <a:pt x="2604448" y="-50615"/>
                  <a:pt x="2810947" y="113315"/>
                  <a:pt x="2995942" y="0"/>
                </a:cubicBezTo>
                <a:cubicBezTo>
                  <a:pt x="3193027" y="-127421"/>
                  <a:pt x="3322430" y="19842"/>
                  <a:pt x="3595132" y="0"/>
                </a:cubicBezTo>
                <a:cubicBezTo>
                  <a:pt x="3657824" y="135672"/>
                  <a:pt x="3552290" y="500583"/>
                  <a:pt x="3595132" y="613523"/>
                </a:cubicBezTo>
                <a:cubicBezTo>
                  <a:pt x="3633190" y="774575"/>
                  <a:pt x="3598460" y="1044059"/>
                  <a:pt x="3595132" y="1165694"/>
                </a:cubicBezTo>
                <a:cubicBezTo>
                  <a:pt x="3583023" y="1319442"/>
                  <a:pt x="3583841" y="1628904"/>
                  <a:pt x="3595132" y="1779218"/>
                </a:cubicBezTo>
                <a:cubicBezTo>
                  <a:pt x="3727112" y="1913671"/>
                  <a:pt x="3522750" y="2224217"/>
                  <a:pt x="3595132" y="2392742"/>
                </a:cubicBezTo>
                <a:cubicBezTo>
                  <a:pt x="3588242" y="2600198"/>
                  <a:pt x="3505035" y="2692469"/>
                  <a:pt x="3595132" y="3067617"/>
                </a:cubicBezTo>
                <a:cubicBezTo>
                  <a:pt x="3448934" y="3135141"/>
                  <a:pt x="3350241" y="2998232"/>
                  <a:pt x="3103797" y="3067617"/>
                </a:cubicBezTo>
                <a:cubicBezTo>
                  <a:pt x="2879133" y="3147754"/>
                  <a:pt x="2761385" y="3073960"/>
                  <a:pt x="2468657" y="3067617"/>
                </a:cubicBezTo>
                <a:cubicBezTo>
                  <a:pt x="2278440" y="3124187"/>
                  <a:pt x="2073128" y="3018543"/>
                  <a:pt x="1797566" y="3067617"/>
                </a:cubicBezTo>
                <a:cubicBezTo>
                  <a:pt x="1640408" y="3108300"/>
                  <a:pt x="1414283" y="3065401"/>
                  <a:pt x="1234328" y="3067617"/>
                </a:cubicBezTo>
                <a:cubicBezTo>
                  <a:pt x="1009605" y="3069564"/>
                  <a:pt x="813552" y="3017622"/>
                  <a:pt x="671091" y="3067617"/>
                </a:cubicBezTo>
                <a:cubicBezTo>
                  <a:pt x="613639" y="3081000"/>
                  <a:pt x="211206" y="2932771"/>
                  <a:pt x="0" y="3067617"/>
                </a:cubicBezTo>
                <a:cubicBezTo>
                  <a:pt x="-37684" y="2828795"/>
                  <a:pt x="35678" y="2703563"/>
                  <a:pt x="0" y="2392742"/>
                </a:cubicBezTo>
                <a:cubicBezTo>
                  <a:pt x="-17169" y="2114519"/>
                  <a:pt x="-4690" y="2038036"/>
                  <a:pt x="0" y="1840570"/>
                </a:cubicBezTo>
                <a:cubicBezTo>
                  <a:pt x="-120045" y="1660482"/>
                  <a:pt x="38680" y="1345377"/>
                  <a:pt x="0" y="1165694"/>
                </a:cubicBezTo>
                <a:cubicBezTo>
                  <a:pt x="-79579" y="940954"/>
                  <a:pt x="15941" y="672689"/>
                  <a:pt x="0" y="552170"/>
                </a:cubicBezTo>
                <a:cubicBezTo>
                  <a:pt x="-11679" y="347009"/>
                  <a:pt x="9864" y="135925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8089" y="-12086"/>
                  <a:pt x="312046" y="15801"/>
                  <a:pt x="599189" y="0"/>
                </a:cubicBezTo>
                <a:cubicBezTo>
                  <a:pt x="893663" y="-23602"/>
                  <a:pt x="948507" y="103723"/>
                  <a:pt x="1198376" y="0"/>
                </a:cubicBezTo>
                <a:cubicBezTo>
                  <a:pt x="1468077" y="-64079"/>
                  <a:pt x="1586531" y="44487"/>
                  <a:pt x="1869468" y="0"/>
                </a:cubicBezTo>
                <a:cubicBezTo>
                  <a:pt x="2095439" y="-101643"/>
                  <a:pt x="2219881" y="25390"/>
                  <a:pt x="2432706" y="0"/>
                </a:cubicBezTo>
                <a:cubicBezTo>
                  <a:pt x="2659859" y="-3143"/>
                  <a:pt x="2764401" y="-2358"/>
                  <a:pt x="3067846" y="0"/>
                </a:cubicBezTo>
                <a:cubicBezTo>
                  <a:pt x="3373164" y="-58188"/>
                  <a:pt x="3461332" y="95023"/>
                  <a:pt x="3595132" y="0"/>
                </a:cubicBezTo>
                <a:cubicBezTo>
                  <a:pt x="3604932" y="195654"/>
                  <a:pt x="3547835" y="429461"/>
                  <a:pt x="3595132" y="582847"/>
                </a:cubicBezTo>
                <a:cubicBezTo>
                  <a:pt x="3665023" y="776057"/>
                  <a:pt x="3564992" y="1044415"/>
                  <a:pt x="3595132" y="1165694"/>
                </a:cubicBezTo>
                <a:cubicBezTo>
                  <a:pt x="3650922" y="1263895"/>
                  <a:pt x="3528445" y="1505870"/>
                  <a:pt x="3595132" y="1748542"/>
                </a:cubicBezTo>
                <a:cubicBezTo>
                  <a:pt x="3620255" y="1969298"/>
                  <a:pt x="3594122" y="2065548"/>
                  <a:pt x="3595132" y="2300713"/>
                </a:cubicBezTo>
                <a:cubicBezTo>
                  <a:pt x="3597558" y="2557166"/>
                  <a:pt x="3572160" y="2910565"/>
                  <a:pt x="3595132" y="3067617"/>
                </a:cubicBezTo>
                <a:cubicBezTo>
                  <a:pt x="3428587" y="3105571"/>
                  <a:pt x="3152629" y="3047886"/>
                  <a:pt x="2924040" y="3067617"/>
                </a:cubicBezTo>
                <a:cubicBezTo>
                  <a:pt x="2689577" y="3105677"/>
                  <a:pt x="2646676" y="3059354"/>
                  <a:pt x="2396755" y="3067617"/>
                </a:cubicBezTo>
                <a:cubicBezTo>
                  <a:pt x="2143444" y="3093206"/>
                  <a:pt x="2059007" y="3002530"/>
                  <a:pt x="1869468" y="3067617"/>
                </a:cubicBezTo>
                <a:cubicBezTo>
                  <a:pt x="1705366" y="3059454"/>
                  <a:pt x="1545377" y="3072759"/>
                  <a:pt x="1378134" y="3067617"/>
                </a:cubicBezTo>
                <a:cubicBezTo>
                  <a:pt x="1232535" y="3122935"/>
                  <a:pt x="1136633" y="3035855"/>
                  <a:pt x="850848" y="3067617"/>
                </a:cubicBezTo>
                <a:cubicBezTo>
                  <a:pt x="634214" y="3194689"/>
                  <a:pt x="179058" y="2989464"/>
                  <a:pt x="0" y="3067617"/>
                </a:cubicBezTo>
                <a:cubicBezTo>
                  <a:pt x="-50176" y="2791118"/>
                  <a:pt x="22127" y="2701998"/>
                  <a:pt x="0" y="2423418"/>
                </a:cubicBezTo>
                <a:cubicBezTo>
                  <a:pt x="-33661" y="2145836"/>
                  <a:pt x="31315" y="2090339"/>
                  <a:pt x="0" y="1809894"/>
                </a:cubicBezTo>
                <a:cubicBezTo>
                  <a:pt x="20449" y="1545406"/>
                  <a:pt x="36581" y="1328914"/>
                  <a:pt x="0" y="1135018"/>
                </a:cubicBezTo>
                <a:cubicBezTo>
                  <a:pt x="-12591" y="918061"/>
                  <a:pt x="-45015" y="757855"/>
                  <a:pt x="0" y="582847"/>
                </a:cubicBezTo>
                <a:cubicBezTo>
                  <a:pt x="-13624" y="426917"/>
                  <a:pt x="67758" y="258810"/>
                  <a:pt x="0" y="0"/>
                </a:cubicBezTo>
                <a:close/>
              </a:path>
              <a:path w="3595132" h="3067618" fill="none" stroke="0" extrusionOk="0">
                <a:moveTo>
                  <a:pt x="0" y="0"/>
                </a:moveTo>
                <a:cubicBezTo>
                  <a:pt x="299197" y="-7573"/>
                  <a:pt x="312459" y="21441"/>
                  <a:pt x="599189" y="0"/>
                </a:cubicBezTo>
                <a:cubicBezTo>
                  <a:pt x="908401" y="-44500"/>
                  <a:pt x="943967" y="75053"/>
                  <a:pt x="1198376" y="0"/>
                </a:cubicBezTo>
                <a:cubicBezTo>
                  <a:pt x="1388663" y="-20238"/>
                  <a:pt x="1617190" y="118272"/>
                  <a:pt x="1869468" y="0"/>
                </a:cubicBezTo>
                <a:cubicBezTo>
                  <a:pt x="2108365" y="-63887"/>
                  <a:pt x="2230645" y="28074"/>
                  <a:pt x="2432706" y="0"/>
                </a:cubicBezTo>
                <a:cubicBezTo>
                  <a:pt x="2674681" y="-1895"/>
                  <a:pt x="2766413" y="25814"/>
                  <a:pt x="3067846" y="0"/>
                </a:cubicBezTo>
                <a:cubicBezTo>
                  <a:pt x="3408121" y="-21968"/>
                  <a:pt x="3450053" y="81147"/>
                  <a:pt x="3595132" y="0"/>
                </a:cubicBezTo>
                <a:cubicBezTo>
                  <a:pt x="3615068" y="205870"/>
                  <a:pt x="3516787" y="368061"/>
                  <a:pt x="3595132" y="582847"/>
                </a:cubicBezTo>
                <a:cubicBezTo>
                  <a:pt x="3630895" y="746625"/>
                  <a:pt x="3591783" y="1068583"/>
                  <a:pt x="3595132" y="1165694"/>
                </a:cubicBezTo>
                <a:cubicBezTo>
                  <a:pt x="3606007" y="1296372"/>
                  <a:pt x="3550440" y="1505539"/>
                  <a:pt x="3595132" y="1748542"/>
                </a:cubicBezTo>
                <a:cubicBezTo>
                  <a:pt x="3612893" y="1993541"/>
                  <a:pt x="3579332" y="2063156"/>
                  <a:pt x="3595132" y="2300713"/>
                </a:cubicBezTo>
                <a:cubicBezTo>
                  <a:pt x="3583075" y="2529565"/>
                  <a:pt x="3564055" y="2927853"/>
                  <a:pt x="3595132" y="3067617"/>
                </a:cubicBezTo>
                <a:cubicBezTo>
                  <a:pt x="3467817" y="3148405"/>
                  <a:pt x="3168665" y="3103084"/>
                  <a:pt x="2924040" y="3067617"/>
                </a:cubicBezTo>
                <a:cubicBezTo>
                  <a:pt x="2686088" y="3099133"/>
                  <a:pt x="2639648" y="3065099"/>
                  <a:pt x="2396755" y="3067617"/>
                </a:cubicBezTo>
                <a:cubicBezTo>
                  <a:pt x="2117099" y="3098574"/>
                  <a:pt x="2082969" y="3025948"/>
                  <a:pt x="1869468" y="3067617"/>
                </a:cubicBezTo>
                <a:cubicBezTo>
                  <a:pt x="1669063" y="3104280"/>
                  <a:pt x="1548683" y="3051062"/>
                  <a:pt x="1378134" y="3067617"/>
                </a:cubicBezTo>
                <a:cubicBezTo>
                  <a:pt x="1197141" y="3116811"/>
                  <a:pt x="1076454" y="3005125"/>
                  <a:pt x="850848" y="3067617"/>
                </a:cubicBezTo>
                <a:cubicBezTo>
                  <a:pt x="672918" y="3145287"/>
                  <a:pt x="239268" y="2978796"/>
                  <a:pt x="0" y="3067617"/>
                </a:cubicBezTo>
                <a:cubicBezTo>
                  <a:pt x="-36400" y="2797721"/>
                  <a:pt x="13577" y="2693165"/>
                  <a:pt x="0" y="2423418"/>
                </a:cubicBezTo>
                <a:cubicBezTo>
                  <a:pt x="-10510" y="2142524"/>
                  <a:pt x="27566" y="2088270"/>
                  <a:pt x="0" y="1809894"/>
                </a:cubicBezTo>
                <a:cubicBezTo>
                  <a:pt x="-19430" y="1519862"/>
                  <a:pt x="42131" y="1310828"/>
                  <a:pt x="0" y="1135018"/>
                </a:cubicBezTo>
                <a:cubicBezTo>
                  <a:pt x="8409" y="964951"/>
                  <a:pt x="-7298" y="739271"/>
                  <a:pt x="0" y="582847"/>
                </a:cubicBezTo>
                <a:cubicBezTo>
                  <a:pt x="19154" y="413970"/>
                  <a:pt x="48806" y="25279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9243242">
                  <a:custGeom>
                    <a:avLst/>
                    <a:gdLst>
                      <a:gd name="connsiteX0" fmla="*/ 0 w 3595132"/>
                      <a:gd name="connsiteY0" fmla="*/ 0 h 3067618"/>
                      <a:gd name="connsiteX1" fmla="*/ 599189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869468 w 3595132"/>
                      <a:gd name="connsiteY3" fmla="*/ 0 h 3067618"/>
                      <a:gd name="connsiteX4" fmla="*/ 2432706 w 3595132"/>
                      <a:gd name="connsiteY4" fmla="*/ 0 h 3067618"/>
                      <a:gd name="connsiteX5" fmla="*/ 3067846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582847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48542 h 3067618"/>
                      <a:gd name="connsiteX10" fmla="*/ 3595132 w 3595132"/>
                      <a:gd name="connsiteY10" fmla="*/ 2300713 h 3067618"/>
                      <a:gd name="connsiteX11" fmla="*/ 3595132 w 3595132"/>
                      <a:gd name="connsiteY11" fmla="*/ 3067617 h 3067618"/>
                      <a:gd name="connsiteX12" fmla="*/ 2924040 w 3595132"/>
                      <a:gd name="connsiteY12" fmla="*/ 3067617 h 3067618"/>
                      <a:gd name="connsiteX13" fmla="*/ 2396755 w 3595132"/>
                      <a:gd name="connsiteY13" fmla="*/ 3067617 h 3067618"/>
                      <a:gd name="connsiteX14" fmla="*/ 1869468 w 3595132"/>
                      <a:gd name="connsiteY14" fmla="*/ 3067617 h 3067618"/>
                      <a:gd name="connsiteX15" fmla="*/ 1378134 w 3595132"/>
                      <a:gd name="connsiteY15" fmla="*/ 3067617 h 3067618"/>
                      <a:gd name="connsiteX16" fmla="*/ 850848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423418 h 3067618"/>
                      <a:gd name="connsiteX19" fmla="*/ 0 w 3595132"/>
                      <a:gd name="connsiteY19" fmla="*/ 1809894 h 3067618"/>
                      <a:gd name="connsiteX20" fmla="*/ 0 w 3595132"/>
                      <a:gd name="connsiteY20" fmla="*/ 1135018 h 3067618"/>
                      <a:gd name="connsiteX21" fmla="*/ 0 w 3595132"/>
                      <a:gd name="connsiteY21" fmla="*/ 582847 h 3067618"/>
                      <a:gd name="connsiteX22" fmla="*/ 0 w 3595132"/>
                      <a:gd name="connsiteY22" fmla="*/ 0 h 3067618"/>
                      <a:gd name="connsiteX0" fmla="*/ 0 w 3595132"/>
                      <a:gd name="connsiteY0" fmla="*/ 0 h 3067618"/>
                      <a:gd name="connsiteX1" fmla="*/ 671091 w 3595132"/>
                      <a:gd name="connsiteY1" fmla="*/ 0 h 3067618"/>
                      <a:gd name="connsiteX2" fmla="*/ 1198376 w 3595132"/>
                      <a:gd name="connsiteY2" fmla="*/ 0 h 3067618"/>
                      <a:gd name="connsiteX3" fmla="*/ 1725663 w 3595132"/>
                      <a:gd name="connsiteY3" fmla="*/ 0 h 3067618"/>
                      <a:gd name="connsiteX4" fmla="*/ 2396755 w 3595132"/>
                      <a:gd name="connsiteY4" fmla="*/ 0 h 3067618"/>
                      <a:gd name="connsiteX5" fmla="*/ 2995942 w 3595132"/>
                      <a:gd name="connsiteY5" fmla="*/ 0 h 3067618"/>
                      <a:gd name="connsiteX6" fmla="*/ 3595132 w 3595132"/>
                      <a:gd name="connsiteY6" fmla="*/ 0 h 3067618"/>
                      <a:gd name="connsiteX7" fmla="*/ 3595132 w 3595132"/>
                      <a:gd name="connsiteY7" fmla="*/ 613523 h 3067618"/>
                      <a:gd name="connsiteX8" fmla="*/ 3595132 w 3595132"/>
                      <a:gd name="connsiteY8" fmla="*/ 1165694 h 3067618"/>
                      <a:gd name="connsiteX9" fmla="*/ 3595132 w 3595132"/>
                      <a:gd name="connsiteY9" fmla="*/ 1779218 h 3067618"/>
                      <a:gd name="connsiteX10" fmla="*/ 3595132 w 3595132"/>
                      <a:gd name="connsiteY10" fmla="*/ 2392742 h 3067618"/>
                      <a:gd name="connsiteX11" fmla="*/ 3595132 w 3595132"/>
                      <a:gd name="connsiteY11" fmla="*/ 3067617 h 3067618"/>
                      <a:gd name="connsiteX12" fmla="*/ 3103797 w 3595132"/>
                      <a:gd name="connsiteY12" fmla="*/ 3067617 h 3067618"/>
                      <a:gd name="connsiteX13" fmla="*/ 2468657 w 3595132"/>
                      <a:gd name="connsiteY13" fmla="*/ 3067617 h 3067618"/>
                      <a:gd name="connsiteX14" fmla="*/ 1797566 w 3595132"/>
                      <a:gd name="connsiteY14" fmla="*/ 3067617 h 3067618"/>
                      <a:gd name="connsiteX15" fmla="*/ 1234328 w 3595132"/>
                      <a:gd name="connsiteY15" fmla="*/ 3067617 h 3067618"/>
                      <a:gd name="connsiteX16" fmla="*/ 671091 w 3595132"/>
                      <a:gd name="connsiteY16" fmla="*/ 3067617 h 3067618"/>
                      <a:gd name="connsiteX17" fmla="*/ 0 w 3595132"/>
                      <a:gd name="connsiteY17" fmla="*/ 3067617 h 3067618"/>
                      <a:gd name="connsiteX18" fmla="*/ 0 w 3595132"/>
                      <a:gd name="connsiteY18" fmla="*/ 2392742 h 3067618"/>
                      <a:gd name="connsiteX19" fmla="*/ 0 w 3595132"/>
                      <a:gd name="connsiteY19" fmla="*/ 1840570 h 3067618"/>
                      <a:gd name="connsiteX20" fmla="*/ 0 w 3595132"/>
                      <a:gd name="connsiteY20" fmla="*/ 1165694 h 3067618"/>
                      <a:gd name="connsiteX21" fmla="*/ 0 w 3595132"/>
                      <a:gd name="connsiteY21" fmla="*/ 552170 h 3067618"/>
                      <a:gd name="connsiteX22" fmla="*/ 0 w 3595132"/>
                      <a:gd name="connsiteY22" fmla="*/ 0 h 3067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595132" h="3067618" fill="none" extrusionOk="0">
                        <a:moveTo>
                          <a:pt x="0" y="0"/>
                        </a:moveTo>
                        <a:cubicBezTo>
                          <a:pt x="296765" y="-5923"/>
                          <a:pt x="306686" y="17791"/>
                          <a:pt x="599189" y="0"/>
                        </a:cubicBezTo>
                        <a:cubicBezTo>
                          <a:pt x="894094" y="-32067"/>
                          <a:pt x="938049" y="51526"/>
                          <a:pt x="1198376" y="0"/>
                        </a:cubicBezTo>
                        <a:cubicBezTo>
                          <a:pt x="1423544" y="-7704"/>
                          <a:pt x="1642473" y="58899"/>
                          <a:pt x="1869468" y="0"/>
                        </a:cubicBezTo>
                        <a:cubicBezTo>
                          <a:pt x="2116010" y="-52599"/>
                          <a:pt x="2236727" y="26949"/>
                          <a:pt x="2432706" y="0"/>
                        </a:cubicBezTo>
                        <a:cubicBezTo>
                          <a:pt x="2668321" y="-5024"/>
                          <a:pt x="2772171" y="30874"/>
                          <a:pt x="3067846" y="0"/>
                        </a:cubicBezTo>
                        <a:cubicBezTo>
                          <a:pt x="3375297" y="-40394"/>
                          <a:pt x="3473509" y="75667"/>
                          <a:pt x="3595132" y="0"/>
                        </a:cubicBezTo>
                        <a:cubicBezTo>
                          <a:pt x="3620605" y="160622"/>
                          <a:pt x="3513734" y="406225"/>
                          <a:pt x="3595132" y="582847"/>
                        </a:cubicBezTo>
                        <a:cubicBezTo>
                          <a:pt x="3643616" y="724889"/>
                          <a:pt x="3596836" y="1071889"/>
                          <a:pt x="3595132" y="1165694"/>
                        </a:cubicBezTo>
                        <a:cubicBezTo>
                          <a:pt x="3635661" y="1297855"/>
                          <a:pt x="3590338" y="1511748"/>
                          <a:pt x="3595132" y="1748542"/>
                        </a:cubicBezTo>
                        <a:cubicBezTo>
                          <a:pt x="3633219" y="1995884"/>
                          <a:pt x="3594196" y="2074729"/>
                          <a:pt x="3595132" y="2300713"/>
                        </a:cubicBezTo>
                        <a:cubicBezTo>
                          <a:pt x="3584404" y="2525809"/>
                          <a:pt x="3560227" y="2928643"/>
                          <a:pt x="3595132" y="3067617"/>
                        </a:cubicBezTo>
                        <a:cubicBezTo>
                          <a:pt x="3415149" y="3156116"/>
                          <a:pt x="3164576" y="3061597"/>
                          <a:pt x="2924040" y="3067617"/>
                        </a:cubicBezTo>
                        <a:cubicBezTo>
                          <a:pt x="2686063" y="3101107"/>
                          <a:pt x="2652564" y="3055297"/>
                          <a:pt x="2396755" y="3067617"/>
                        </a:cubicBezTo>
                        <a:cubicBezTo>
                          <a:pt x="2117240" y="3084069"/>
                          <a:pt x="2088961" y="3029004"/>
                          <a:pt x="1869468" y="3067617"/>
                        </a:cubicBezTo>
                        <a:cubicBezTo>
                          <a:pt x="1670814" y="3113708"/>
                          <a:pt x="1556722" y="3037072"/>
                          <a:pt x="1378134" y="3067617"/>
                        </a:cubicBezTo>
                        <a:cubicBezTo>
                          <a:pt x="1199814" y="3082414"/>
                          <a:pt x="1036480" y="3027658"/>
                          <a:pt x="850848" y="3067617"/>
                        </a:cubicBezTo>
                        <a:cubicBezTo>
                          <a:pt x="655493" y="3074194"/>
                          <a:pt x="236669" y="2988790"/>
                          <a:pt x="0" y="3067617"/>
                        </a:cubicBezTo>
                        <a:cubicBezTo>
                          <a:pt x="-13520" y="2800193"/>
                          <a:pt x="22577" y="2710551"/>
                          <a:pt x="0" y="2423418"/>
                        </a:cubicBezTo>
                        <a:cubicBezTo>
                          <a:pt x="-13257" y="2139309"/>
                          <a:pt x="21835" y="2094111"/>
                          <a:pt x="0" y="1809894"/>
                        </a:cubicBezTo>
                        <a:cubicBezTo>
                          <a:pt x="-38839" y="1526023"/>
                          <a:pt x="41604" y="1303395"/>
                          <a:pt x="0" y="1135018"/>
                        </a:cubicBezTo>
                        <a:cubicBezTo>
                          <a:pt x="-15818" y="986926"/>
                          <a:pt x="-1232" y="741382"/>
                          <a:pt x="0" y="582847"/>
                        </a:cubicBezTo>
                        <a:cubicBezTo>
                          <a:pt x="-5052" y="424480"/>
                          <a:pt x="44807" y="248877"/>
                          <a:pt x="0" y="0"/>
                        </a:cubicBezTo>
                        <a:close/>
                      </a:path>
                      <a:path w="3595132" h="3067618" stroke="0" extrusionOk="0">
                        <a:moveTo>
                          <a:pt x="0" y="0"/>
                        </a:moveTo>
                        <a:cubicBezTo>
                          <a:pt x="115449" y="-62993"/>
                          <a:pt x="443936" y="121643"/>
                          <a:pt x="671091" y="0"/>
                        </a:cubicBezTo>
                        <a:cubicBezTo>
                          <a:pt x="912569" y="-68456"/>
                          <a:pt x="999452" y="38464"/>
                          <a:pt x="1198376" y="0"/>
                        </a:cubicBezTo>
                        <a:cubicBezTo>
                          <a:pt x="1354291" y="-50822"/>
                          <a:pt x="1597605" y="8692"/>
                          <a:pt x="1725663" y="0"/>
                        </a:cubicBezTo>
                        <a:cubicBezTo>
                          <a:pt x="1903271" y="-35499"/>
                          <a:pt x="2264515" y="9052"/>
                          <a:pt x="2396755" y="0"/>
                        </a:cubicBezTo>
                        <a:cubicBezTo>
                          <a:pt x="2558734" y="-43296"/>
                          <a:pt x="2802361" y="84219"/>
                          <a:pt x="2995942" y="0"/>
                        </a:cubicBezTo>
                        <a:cubicBezTo>
                          <a:pt x="3194793" y="-97057"/>
                          <a:pt x="3330761" y="18148"/>
                          <a:pt x="3595132" y="0"/>
                        </a:cubicBezTo>
                        <a:cubicBezTo>
                          <a:pt x="3651164" y="138598"/>
                          <a:pt x="3542160" y="489169"/>
                          <a:pt x="3595132" y="613523"/>
                        </a:cubicBezTo>
                        <a:cubicBezTo>
                          <a:pt x="3644134" y="767143"/>
                          <a:pt x="3581472" y="1031196"/>
                          <a:pt x="3595132" y="1165694"/>
                        </a:cubicBezTo>
                        <a:cubicBezTo>
                          <a:pt x="3591894" y="1318850"/>
                          <a:pt x="3568551" y="1615226"/>
                          <a:pt x="3595132" y="1779218"/>
                        </a:cubicBezTo>
                        <a:cubicBezTo>
                          <a:pt x="3692594" y="1929268"/>
                          <a:pt x="3533629" y="2203033"/>
                          <a:pt x="3595132" y="2392742"/>
                        </a:cubicBezTo>
                        <a:cubicBezTo>
                          <a:pt x="3605656" y="2606211"/>
                          <a:pt x="3515268" y="2717815"/>
                          <a:pt x="3595132" y="3067617"/>
                        </a:cubicBezTo>
                        <a:cubicBezTo>
                          <a:pt x="3422390" y="3128742"/>
                          <a:pt x="3347338" y="3004243"/>
                          <a:pt x="3103797" y="3067617"/>
                        </a:cubicBezTo>
                        <a:cubicBezTo>
                          <a:pt x="2873295" y="3113696"/>
                          <a:pt x="2755012" y="3039400"/>
                          <a:pt x="2468657" y="3067617"/>
                        </a:cubicBezTo>
                        <a:cubicBezTo>
                          <a:pt x="2228844" y="3111958"/>
                          <a:pt x="2034138" y="3023613"/>
                          <a:pt x="1797566" y="3067617"/>
                        </a:cubicBezTo>
                        <a:cubicBezTo>
                          <a:pt x="1634898" y="3107764"/>
                          <a:pt x="1440966" y="3061813"/>
                          <a:pt x="1234328" y="3067617"/>
                        </a:cubicBezTo>
                        <a:cubicBezTo>
                          <a:pt x="1003945" y="3074592"/>
                          <a:pt x="800160" y="3032960"/>
                          <a:pt x="671091" y="3067617"/>
                        </a:cubicBezTo>
                        <a:cubicBezTo>
                          <a:pt x="578070" y="3087480"/>
                          <a:pt x="178965" y="2982674"/>
                          <a:pt x="0" y="3067617"/>
                        </a:cubicBezTo>
                        <a:cubicBezTo>
                          <a:pt x="-50957" y="2790060"/>
                          <a:pt x="25526" y="2669865"/>
                          <a:pt x="0" y="2392742"/>
                        </a:cubicBezTo>
                        <a:cubicBezTo>
                          <a:pt x="-20606" y="2122854"/>
                          <a:pt x="7970" y="2038329"/>
                          <a:pt x="0" y="1840570"/>
                        </a:cubicBezTo>
                        <a:cubicBezTo>
                          <a:pt x="-89534" y="1655045"/>
                          <a:pt x="41064" y="1354844"/>
                          <a:pt x="0" y="1165694"/>
                        </a:cubicBezTo>
                        <a:cubicBezTo>
                          <a:pt x="-70163" y="933958"/>
                          <a:pt x="17387" y="681511"/>
                          <a:pt x="0" y="552170"/>
                        </a:cubicBezTo>
                        <a:cubicBezTo>
                          <a:pt x="-18762" y="374856"/>
                          <a:pt x="25810" y="157039"/>
                          <a:pt x="0" y="0"/>
                        </a:cubicBezTo>
                        <a:close/>
                      </a:path>
                      <a:path w="3595132" h="3067618" fill="none" stroke="0" extrusionOk="0">
                        <a:moveTo>
                          <a:pt x="0" y="0"/>
                        </a:moveTo>
                        <a:cubicBezTo>
                          <a:pt x="299294" y="-6519"/>
                          <a:pt x="315570" y="16441"/>
                          <a:pt x="599189" y="0"/>
                        </a:cubicBezTo>
                        <a:cubicBezTo>
                          <a:pt x="889609" y="-17689"/>
                          <a:pt x="943872" y="76005"/>
                          <a:pt x="1198376" y="0"/>
                        </a:cubicBezTo>
                        <a:cubicBezTo>
                          <a:pt x="1440472" y="-60958"/>
                          <a:pt x="1615129" y="91085"/>
                          <a:pt x="1869468" y="0"/>
                        </a:cubicBezTo>
                        <a:cubicBezTo>
                          <a:pt x="2084899" y="-78537"/>
                          <a:pt x="2195735" y="20032"/>
                          <a:pt x="2432706" y="0"/>
                        </a:cubicBezTo>
                        <a:cubicBezTo>
                          <a:pt x="2672918" y="-3410"/>
                          <a:pt x="2747443" y="2688"/>
                          <a:pt x="3067846" y="0"/>
                        </a:cubicBezTo>
                        <a:cubicBezTo>
                          <a:pt x="3367963" y="-21624"/>
                          <a:pt x="3471160" y="61457"/>
                          <a:pt x="3595132" y="0"/>
                        </a:cubicBezTo>
                        <a:cubicBezTo>
                          <a:pt x="3599477" y="183679"/>
                          <a:pt x="3540588" y="431012"/>
                          <a:pt x="3595132" y="582847"/>
                        </a:cubicBezTo>
                        <a:cubicBezTo>
                          <a:pt x="3632538" y="760778"/>
                          <a:pt x="3569017" y="1046887"/>
                          <a:pt x="3595132" y="1165694"/>
                        </a:cubicBezTo>
                        <a:cubicBezTo>
                          <a:pt x="3588160" y="1280917"/>
                          <a:pt x="3536553" y="1504745"/>
                          <a:pt x="3595132" y="1748542"/>
                        </a:cubicBezTo>
                        <a:cubicBezTo>
                          <a:pt x="3610577" y="1986481"/>
                          <a:pt x="3583443" y="2067323"/>
                          <a:pt x="3595132" y="2300713"/>
                        </a:cubicBezTo>
                        <a:cubicBezTo>
                          <a:pt x="3591911" y="2553399"/>
                          <a:pt x="3596573" y="2898448"/>
                          <a:pt x="3595132" y="3067617"/>
                        </a:cubicBezTo>
                        <a:cubicBezTo>
                          <a:pt x="3444371" y="3128855"/>
                          <a:pt x="3161042" y="3053338"/>
                          <a:pt x="2924040" y="3067617"/>
                        </a:cubicBezTo>
                        <a:cubicBezTo>
                          <a:pt x="2689471" y="3093146"/>
                          <a:pt x="2647536" y="3056840"/>
                          <a:pt x="2396755" y="3067617"/>
                        </a:cubicBezTo>
                        <a:cubicBezTo>
                          <a:pt x="2136220" y="3096895"/>
                          <a:pt x="2048921" y="3013326"/>
                          <a:pt x="1869468" y="3067617"/>
                        </a:cubicBezTo>
                        <a:cubicBezTo>
                          <a:pt x="1670029" y="3071801"/>
                          <a:pt x="1527970" y="3072524"/>
                          <a:pt x="1378134" y="3067617"/>
                        </a:cubicBezTo>
                        <a:cubicBezTo>
                          <a:pt x="1210082" y="3102464"/>
                          <a:pt x="1107430" y="3025174"/>
                          <a:pt x="850848" y="3067617"/>
                        </a:cubicBezTo>
                        <a:cubicBezTo>
                          <a:pt x="640660" y="3153869"/>
                          <a:pt x="227053" y="2963942"/>
                          <a:pt x="0" y="3067617"/>
                        </a:cubicBezTo>
                        <a:cubicBezTo>
                          <a:pt x="-51977" y="2797413"/>
                          <a:pt x="20890" y="2704943"/>
                          <a:pt x="0" y="2423418"/>
                        </a:cubicBezTo>
                        <a:cubicBezTo>
                          <a:pt x="-17334" y="2144979"/>
                          <a:pt x="28265" y="2084600"/>
                          <a:pt x="0" y="1809894"/>
                        </a:cubicBezTo>
                        <a:cubicBezTo>
                          <a:pt x="27587" y="1511001"/>
                          <a:pt x="48861" y="1330778"/>
                          <a:pt x="0" y="1135018"/>
                        </a:cubicBezTo>
                        <a:cubicBezTo>
                          <a:pt x="-39362" y="951031"/>
                          <a:pt x="-11627" y="731059"/>
                          <a:pt x="0" y="582847"/>
                        </a:cubicBezTo>
                        <a:cubicBezTo>
                          <a:pt x="-3043" y="423968"/>
                          <a:pt x="53600" y="2648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2C76F-7ED7-4E94-A670-E8A4DB511B69}"/>
              </a:ext>
            </a:extLst>
          </p:cNvPr>
          <p:cNvSpPr txBox="1"/>
          <p:nvPr/>
        </p:nvSpPr>
        <p:spPr>
          <a:xfrm>
            <a:off x="1535990" y="1488503"/>
            <a:ext cx="337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Nhớ</a:t>
            </a:r>
            <a:endParaRPr lang="en-US" sz="8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Kitten" pitchFamily="2" charset="0"/>
            </a:endParaRPr>
          </a:p>
          <a:p>
            <a:pPr algn="ctr"/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Viết</a:t>
            </a:r>
            <a:endParaRPr lang="en-US" sz="8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2901 0.0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CDE8EC-CEB2-4F8D-849D-CBDC0FE4C681}"/>
              </a:ext>
            </a:extLst>
          </p:cNvPr>
          <p:cNvGrpSpPr/>
          <p:nvPr/>
        </p:nvGrpSpPr>
        <p:grpSpPr>
          <a:xfrm>
            <a:off x="-45319" y="879563"/>
            <a:ext cx="12012730" cy="5433448"/>
            <a:chOff x="1393903" y="669071"/>
            <a:chExt cx="8798312" cy="4839628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24C9480-1A17-4A3C-BE31-1FA3E4163A05}"/>
                </a:ext>
              </a:extLst>
            </p:cNvPr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909537C-2FA0-4DE8-9C46-D7BB188229CB}"/>
                </a:ext>
              </a:extLst>
            </p:cNvPr>
            <p:cNvSpPr/>
            <p:nvPr/>
          </p:nvSpPr>
          <p:spPr>
            <a:xfrm>
              <a:off x="1616927" y="947222"/>
              <a:ext cx="8346469" cy="4327301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7" name="Picture 2" descr="DÃ£y NÃºi, Ngá»n NÃºi, Äá»i NÃºi, Táº£i HÃ¬nh NÃºi PNG 19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304294" y="72597"/>
            <a:ext cx="2439756" cy="17022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10522997" y="-286599"/>
            <a:ext cx="1857183" cy="14336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252" y="24412"/>
            <a:ext cx="858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Chính</a:t>
            </a:r>
            <a:r>
              <a:rPr kumimoji="0" lang="en-US" sz="5400" b="1" i="0" u="none" strike="noStrike" kern="1200" normalizeH="0" baseline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tả</a:t>
            </a:r>
            <a:r>
              <a:rPr kumimoji="0" lang="en-US" sz="5400" b="1" i="0" u="none" strike="noStrike" kern="1200" normalizeH="0" baseline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: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Đường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đi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Sa Pa</a:t>
            </a:r>
            <a:endParaRPr kumimoji="0" lang="en-US" sz="5400" b="1" i="0" u="none" strike="noStrike" kern="1200" normalizeH="0" baseline="0" noProof="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9765" y="1239425"/>
            <a:ext cx="106264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hẩy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Sa Pa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6845" y="147689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059897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Ã u xanh lÃ¡ cÃ¢y Äá»a hÃ¬nh Äá»i nÃºi - png táº£i vá» - Miá»n phÃ­ trong suá»t Xanh png  Táº£i vá»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0" r="98111">
                        <a14:foregroundMark x1="19889" y1="37500" x2="19889" y2="37500"/>
                        <a14:foregroundMark x1="18333" y1="43409" x2="55556" y2="12955"/>
                        <a14:foregroundMark x1="71667" y1="31136" x2="78556" y2="4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9" y="-225940"/>
            <a:ext cx="12482945" cy="37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203526"/>
            <a:ext cx="12192000" cy="16544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041064" y="1138993"/>
            <a:ext cx="2277373" cy="57190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72245" y="15919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9577653" y="-549796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1"/>
          <a:stretch/>
        </p:blipFill>
        <p:spPr>
          <a:xfrm rot="319967">
            <a:off x="-201757" y="759308"/>
            <a:ext cx="11611859" cy="5373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76966" y="-27093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864DF9-F0FF-443A-A270-5B9BACB78A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6"/>
            <a:ext cx="12346918" cy="74593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D56832-A321-4C96-B2F5-E931CAA09710}"/>
              </a:ext>
            </a:extLst>
          </p:cNvPr>
          <p:cNvSpPr/>
          <p:nvPr/>
        </p:nvSpPr>
        <p:spPr>
          <a:xfrm>
            <a:off x="1779262" y="1847207"/>
            <a:ext cx="8904514" cy="3599418"/>
          </a:xfrm>
          <a:prstGeom prst="rect">
            <a:avLst/>
          </a:prstGeom>
          <a:solidFill>
            <a:srgbClr val="DAE3F3">
              <a:alpha val="65098"/>
            </a:srgbClr>
          </a:solidFill>
          <a:ln w="76200">
            <a:solidFill>
              <a:srgbClr val="19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86176" y="2282464"/>
            <a:ext cx="96704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Đường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đi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300" dirty="0" err="1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sa</a:t>
            </a:r>
            <a:r>
              <a:rPr lang="en-US" altLang="zh-CN" sz="8800" b="1" spc="300" dirty="0">
                <a:ln>
                  <a:solidFill>
                    <a:srgbClr val="BDE6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#9Slide07 SVNZiclets" panose="02000603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 pa</a:t>
            </a:r>
            <a:endParaRPr kumimoji="0" lang="zh-CN" altLang="en-US" sz="8800" b="1" i="0" u="none" strike="noStrike" kern="1200" cap="none" spc="300" normalizeH="0" baseline="0" noProof="0" dirty="0">
              <a:ln>
                <a:solidFill>
                  <a:srgbClr val="BDE6FF"/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60000" dist="29997" dir="5400000" sy="-100000" algn="bl" rotWithShape="0"/>
              </a:effectLst>
              <a:uLnTx/>
              <a:uFillTx/>
              <a:latin typeface="#9Slide07 SVNZiclets" panose="02000603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9" name="图片 22" descr="图片包含 植物, 树叶, 蕨&#10;&#10;描述已自动生成">
            <a:extLst>
              <a:ext uri="{FF2B5EF4-FFF2-40B4-BE49-F238E27FC236}">
                <a16:creationId xmlns:a16="http://schemas.microsoft.com/office/drawing/2014/main" id="{4365FB80-0289-4612-A026-FB41A317D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10" r="71682"/>
          <a:stretch/>
        </p:blipFill>
        <p:spPr>
          <a:xfrm flipH="1">
            <a:off x="-1199204" y="2687096"/>
            <a:ext cx="5353643" cy="481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494" y="1502959"/>
            <a:ext cx="1814169" cy="429821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92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Tìm hiểu bài 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925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pic>
        <p:nvPicPr>
          <p:cNvPr id="20" name="图片 3" descr="图片包含 植物, 树叶, 蕨&#10;&#10;描述已自动生成">
            <a:extLst>
              <a:ext uri="{FF2B5EF4-FFF2-40B4-BE49-F238E27FC236}">
                <a16:creationId xmlns:a16="http://schemas.microsoft.com/office/drawing/2014/main" id="{EAB78EB4-3B2B-444C-978D-62B4DF520D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74458" r="39200" b="-903"/>
          <a:stretch/>
        </p:blipFill>
        <p:spPr>
          <a:xfrm rot="6544677" flipH="1">
            <a:off x="7032351" y="2594480"/>
            <a:ext cx="6845345" cy="35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5468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380D110F-B712-4982-9B62-A0491DF4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á»¯ng Äiá»u giáº£n ÄÆ¡n trÃªn miá»n ráº»o cao TÃ¢y Báº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5" y="257800"/>
            <a:ext cx="4194174" cy="27961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0EFD74-70B5-F14E-A316-E540195326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69441" y="-95007"/>
            <a:ext cx="2377843" cy="16590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1970" y="-564149"/>
            <a:ext cx="7400030" cy="3865287"/>
            <a:chOff x="4791970" y="-569762"/>
            <a:chExt cx="7400030" cy="4267571"/>
          </a:xfrm>
        </p:grpSpPr>
        <p:grpSp>
          <p:nvGrpSpPr>
            <p:cNvPr id="2" name="Group 1"/>
            <p:cNvGrpSpPr/>
            <p:nvPr/>
          </p:nvGrpSpPr>
          <p:grpSpPr>
            <a:xfrm>
              <a:off x="4791970" y="-569762"/>
              <a:ext cx="7400030" cy="4267571"/>
              <a:chOff x="4791970" y="-569762"/>
              <a:chExt cx="7400030" cy="4267571"/>
            </a:xfrm>
          </p:grpSpPr>
          <p:pic>
            <p:nvPicPr>
              <p:cNvPr id="14" name="图片 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761"/>
              <a:stretch/>
            </p:blipFill>
            <p:spPr>
              <a:xfrm rot="319967">
                <a:off x="4791970" y="-569762"/>
                <a:ext cx="7047573" cy="4267571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E8FDE3C3-655E-4310-94E5-32C38DAD8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46551" y="257780"/>
                <a:ext cx="1845449" cy="2612488"/>
              </a:xfrm>
              <a:prstGeom prst="rect">
                <a:avLst/>
              </a:prstGeom>
            </p:spPr>
          </p:pic>
        </p:grpSp>
        <p:sp>
          <p:nvSpPr>
            <p:cNvPr id="13" name="Text Box 110"/>
            <p:cNvSpPr txBox="1">
              <a:spLocks noChangeArrowheads="1"/>
            </p:cNvSpPr>
            <p:nvPr/>
          </p:nvSpPr>
          <p:spPr bwMode="auto">
            <a:xfrm>
              <a:off x="5736836" y="863422"/>
              <a:ext cx="4459422" cy="258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4400" b="1" dirty="0">
                  <a:latin typeface="UTM Edwardian" panose="02040603050506020204" pitchFamily="18" charset="0"/>
                </a:rPr>
                <a:t>1</a:t>
              </a:r>
              <a:r>
                <a:rPr lang="en-US" altLang="en-US" sz="4400" b="1" dirty="0"/>
                <a:t>. </a:t>
              </a:r>
              <a:r>
                <a:rPr lang="en-US" altLang="en-US" sz="3600" b="1" dirty="0" err="1"/>
                <a:t>Phong</a:t>
              </a:r>
              <a:r>
                <a:rPr lang="en-US" altLang="en-US" sz="3600" b="1" dirty="0"/>
                <a:t> </a:t>
              </a:r>
              <a:r>
                <a:rPr lang="en-US" altLang="en-US" sz="3600" b="1" dirty="0" err="1"/>
                <a:t>cảnh</a:t>
              </a:r>
              <a:r>
                <a:rPr lang="en-US" altLang="en-US" sz="3600" b="1" dirty="0"/>
                <a:t> Sa Pa </a:t>
              </a:r>
              <a:r>
                <a:rPr lang="en-US" altLang="en-US" sz="3600" b="1" dirty="0" err="1"/>
                <a:t>thay</a:t>
              </a:r>
              <a:r>
                <a:rPr lang="en-US" altLang="en-US" sz="3600" b="1" dirty="0"/>
                <a:t> </a:t>
              </a:r>
              <a:r>
                <a:rPr lang="en-US" altLang="en-US" sz="3600" b="1" dirty="0" err="1"/>
                <a:t>đổi</a:t>
              </a:r>
              <a:r>
                <a:rPr lang="en-US" altLang="en-US" sz="3600" b="1" dirty="0"/>
                <a:t> </a:t>
              </a:r>
              <a:r>
                <a:rPr lang="en-US" altLang="en-US" sz="3600" b="1" dirty="0" err="1"/>
                <a:t>như</a:t>
              </a:r>
              <a:r>
                <a:rPr lang="en-US" altLang="en-US" sz="3600" b="1" dirty="0"/>
                <a:t> </a:t>
              </a:r>
              <a:r>
                <a:rPr lang="en-US" altLang="en-US" sz="3600" b="1" dirty="0" err="1"/>
                <a:t>thế</a:t>
              </a:r>
              <a:r>
                <a:rPr lang="en-US" altLang="en-US" sz="3600" b="1" dirty="0"/>
                <a:t> </a:t>
              </a:r>
              <a:r>
                <a:rPr lang="en-US" altLang="en-US" sz="3600" b="1" dirty="0" err="1"/>
                <a:t>nào</a:t>
              </a:r>
              <a:r>
                <a:rPr lang="en-US" altLang="en-US" sz="3600" b="1" dirty="0"/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Edwardian" panose="02040603050506020204" pitchFamily="18" charset="0"/>
              </a:endParaRPr>
            </a:p>
          </p:txBody>
        </p:sp>
      </p:grpSp>
      <p:sp>
        <p:nvSpPr>
          <p:cNvPr id="15" name="Text Box 112"/>
          <p:cNvSpPr txBox="1">
            <a:spLocks noChangeArrowheads="1"/>
          </p:cNvSpPr>
          <p:nvPr/>
        </p:nvSpPr>
        <p:spPr bwMode="auto">
          <a:xfrm>
            <a:off x="5699041" y="3053916"/>
            <a:ext cx="6245468" cy="2800767"/>
          </a:xfrm>
          <a:prstGeom prst="rect">
            <a:avLst/>
          </a:prstGeom>
          <a:solidFill>
            <a:srgbClr val="F6F4DB"/>
          </a:solidFill>
          <a:ln w="381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 algn="just">
              <a:spcBef>
                <a:spcPct val="50000"/>
              </a:spcBef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Edwardian" panose="02040603050506020204" pitchFamily="18" charset="0"/>
              </a:rPr>
              <a:t>	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Phong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cảnh</a:t>
            </a:r>
            <a:r>
              <a:rPr lang="en-US" altLang="en-US" sz="4400" b="1" dirty="0">
                <a:latin typeface="UTM Edwardian" panose="02040603050506020204" pitchFamily="18" charset="0"/>
              </a:rPr>
              <a:t> Sa Pa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thay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đổi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theo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thời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gian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trong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một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ngày</a:t>
            </a:r>
            <a:r>
              <a:rPr lang="en-US" altLang="en-US" sz="4400" b="1" dirty="0">
                <a:latin typeface="UTM Edwardian" panose="02040603050506020204" pitchFamily="18" charset="0"/>
              </a:rPr>
              <a:t>.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Ngày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thay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đổi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theo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mùa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liên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tục</a:t>
            </a:r>
            <a:r>
              <a:rPr lang="en-US" altLang="en-US" sz="4400" b="1" dirty="0">
                <a:latin typeface="UTM Edwardian" panose="02040603050506020204" pitchFamily="18" charset="0"/>
              </a:rPr>
              <a:t>: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mùa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thu</a:t>
            </a:r>
            <a:r>
              <a:rPr lang="en-US" altLang="en-US" sz="4400" b="1" dirty="0">
                <a:latin typeface="UTM Edwardian" panose="02040603050506020204" pitchFamily="18" charset="0"/>
              </a:rPr>
              <a:t>,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mùa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đông</a:t>
            </a:r>
            <a:r>
              <a:rPr lang="en-US" altLang="en-US" sz="4400" b="1" dirty="0">
                <a:latin typeface="UTM Edwardian" panose="02040603050506020204" pitchFamily="18" charset="0"/>
              </a:rPr>
              <a:t>,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mùa</a:t>
            </a:r>
            <a:r>
              <a:rPr lang="en-US" altLang="en-US" sz="4400" b="1" dirty="0">
                <a:latin typeface="UTM Edwardian" panose="02040603050506020204" pitchFamily="18" charset="0"/>
              </a:rPr>
              <a:t> </a:t>
            </a:r>
            <a:r>
              <a:rPr lang="en-US" altLang="en-US" sz="4400" b="1" dirty="0" err="1">
                <a:latin typeface="UTM Edwardian" panose="02040603050506020204" pitchFamily="18" charset="0"/>
              </a:rPr>
              <a:t>xuân</a:t>
            </a:r>
            <a:r>
              <a:rPr lang="en-US" altLang="en-US" sz="4400" b="1" dirty="0">
                <a:latin typeface="UTM Edwardian" panose="02040603050506020204" pitchFamily="18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Edwardian" panose="02040603050506020204" pitchFamily="18" charset="0"/>
              </a:rPr>
              <a:t>.</a:t>
            </a:r>
          </a:p>
        </p:txBody>
      </p:sp>
      <p:pic>
        <p:nvPicPr>
          <p:cNvPr id="12" name="Picture 5" descr="Sapa_Town_1">
            <a:extLst>
              <a:ext uri="{FF2B5EF4-FFF2-40B4-BE49-F238E27FC236}">
                <a16:creationId xmlns:a16="http://schemas.microsoft.com/office/drawing/2014/main" id="{3EFB083A-F8E8-4155-A1B1-0A37FD91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178">
            <a:off x="1928300" y="3451264"/>
            <a:ext cx="2979402" cy="3243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62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EBA38B0F-18D7-4C4A-A62C-BF50C9DDE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 b="22863"/>
          <a:stretch/>
        </p:blipFill>
        <p:spPr>
          <a:xfrm>
            <a:off x="2040108" y="232605"/>
            <a:ext cx="9113759" cy="5086265"/>
          </a:xfrm>
          <a:prstGeom prst="rect">
            <a:avLst/>
          </a:prstGeom>
        </p:spPr>
      </p:pic>
      <p:pic>
        <p:nvPicPr>
          <p:cNvPr id="5" name="Picture 2" descr="MÃ¹a ÄÃ´ng trÃªn ráº»o cao - Táº¡p chÃ­ Kinh táº¿ SÃ i GÃ²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7" y="232605"/>
            <a:ext cx="4551092" cy="3034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há»¯ng mÃ¹a ÄÃ´ng lÃªn nÃºi ÄÃ£ qua - Xuáº¥t báº£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54" y="277211"/>
            <a:ext cx="4674591" cy="2944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u lá»ch vÃ¹ng nÃºi mÃ¹a láº¡nh an toÃ n - BÃ¡o NhÃ¢n DÃ¢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7" y="3690413"/>
            <a:ext cx="4541721" cy="303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Diagonal Corner Rectangle 1"/>
          <p:cNvSpPr/>
          <p:nvPr/>
        </p:nvSpPr>
        <p:spPr>
          <a:xfrm>
            <a:off x="6581829" y="4120712"/>
            <a:ext cx="4076260" cy="2172531"/>
          </a:xfrm>
          <a:prstGeom prst="round2DiagRect">
            <a:avLst/>
          </a:prstGeom>
          <a:solidFill>
            <a:srgbClr val="BDE6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endParaRPr lang="en-US" altLang="en-US" sz="2800" b="1" dirty="0">
              <a:solidFill>
                <a:schemeClr val="tx1"/>
              </a:solidFill>
              <a:latin typeface="UTM Flavour" panose="020406030505060202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Pa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 Diagonal Corner Rectangle 1">
            <a:extLst>
              <a:ext uri="{FF2B5EF4-FFF2-40B4-BE49-F238E27FC236}">
                <a16:creationId xmlns:a16="http://schemas.microsoft.com/office/drawing/2014/main" id="{D9F0391D-2A42-44D3-BD6C-A59C48DA0F7D}"/>
              </a:ext>
            </a:extLst>
          </p:cNvPr>
          <p:cNvSpPr/>
          <p:nvPr/>
        </p:nvSpPr>
        <p:spPr>
          <a:xfrm>
            <a:off x="6522487" y="3886177"/>
            <a:ext cx="4194943" cy="2481097"/>
          </a:xfrm>
          <a:prstGeom prst="round2DiagRect">
            <a:avLst>
              <a:gd name="adj1" fmla="val 16667"/>
              <a:gd name="adj2" fmla="val 5612"/>
            </a:avLst>
          </a:prstGeom>
          <a:solidFill>
            <a:srgbClr val="BDE6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Pa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6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565608AC-52CA-4CA9-9245-7F48582F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C6E379-722E-408C-BA9E-9720A9865290}"/>
              </a:ext>
            </a:extLst>
          </p:cNvPr>
          <p:cNvGrpSpPr/>
          <p:nvPr/>
        </p:nvGrpSpPr>
        <p:grpSpPr>
          <a:xfrm>
            <a:off x="936702" y="636565"/>
            <a:ext cx="9918700" cy="1965605"/>
            <a:chOff x="3883329" y="2346151"/>
            <a:chExt cx="9918700" cy="19656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B617D3-C411-4403-A7E7-B472A6D37B91}"/>
                </a:ext>
              </a:extLst>
            </p:cNvPr>
            <p:cNvGrpSpPr/>
            <p:nvPr/>
          </p:nvGrpSpPr>
          <p:grpSpPr>
            <a:xfrm>
              <a:off x="3883329" y="2924565"/>
              <a:ext cx="9918700" cy="1387191"/>
              <a:chOff x="4334395" y="3861099"/>
              <a:chExt cx="9918700" cy="138719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F8EAD4E-B1AF-42F5-B79D-D656D100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4895" y="3861099"/>
                <a:ext cx="9728200" cy="1387191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A448F3-746E-459A-B191-060C183A4A1C}"/>
                  </a:ext>
                </a:extLst>
              </p:cNvPr>
              <p:cNvSpPr txBox="1"/>
              <p:nvPr/>
            </p:nvSpPr>
            <p:spPr>
              <a:xfrm>
                <a:off x="4334395" y="4046864"/>
                <a:ext cx="9918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Luyện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viết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từ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rgbClr val="FF9409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khó</a:t>
                </a:r>
                <a:endParaRPr kumimoji="0" lang="zh-CN" altLang="en-US" sz="6000" b="0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9409"/>
                  </a:solidFill>
                  <a:effectLst/>
                  <a:uLnTx/>
                  <a:uFillTx/>
                  <a:latin typeface="UTM Azuki" panose="02040603050506020204" pitchFamily="18" charset="0"/>
                  <a:ea typeface="inpin heiti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C54076-6312-4A95-92F2-27E277C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459" flipH="1">
              <a:off x="13104698" y="2346151"/>
              <a:ext cx="618662" cy="58446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7617" y="3049192"/>
            <a:ext cx="5436870" cy="169100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467402" y="-372325"/>
            <a:ext cx="2451627" cy="1710511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38" y="3998914"/>
            <a:ext cx="2859086" cy="2859086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3A8F810-0FDE-4D46-B079-E29033CEF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3874097" y="-87299"/>
            <a:ext cx="2451627" cy="1710511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4BDF231A-D2BD-4A27-AC9F-A7DCB4EB59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676329" y="-259808"/>
            <a:ext cx="2451627" cy="1710511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FA69BFF8-9E24-4A0F-847D-D8CBD2890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450515" y="1636468"/>
            <a:ext cx="2451627" cy="1710511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D789F4E0-ED86-42D6-9E48-5421BBBA0E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38984" y="1450703"/>
            <a:ext cx="2451627" cy="171051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2995BCA5-53C5-46E3-A201-D7047407AB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62392" y="216422"/>
            <a:ext cx="2451627" cy="17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8DDC9CE-A68D-4D66-9561-4B7533CA9B8D}"/>
              </a:ext>
            </a:extLst>
          </p:cNvPr>
          <p:cNvGrpSpPr/>
          <p:nvPr/>
        </p:nvGrpSpPr>
        <p:grpSpPr>
          <a:xfrm>
            <a:off x="-45319" y="879563"/>
            <a:ext cx="12012730" cy="5433448"/>
            <a:chOff x="1393903" y="669071"/>
            <a:chExt cx="8798312" cy="4839628"/>
          </a:xfrm>
        </p:grpSpPr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8C9723BC-3057-4F9C-8C51-7EFE7D1AC80E}"/>
                </a:ext>
              </a:extLst>
            </p:cNvPr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" name="Rounded Rectangle 11">
              <a:extLst>
                <a:ext uri="{FF2B5EF4-FFF2-40B4-BE49-F238E27FC236}">
                  <a16:creationId xmlns:a16="http://schemas.microsoft.com/office/drawing/2014/main" id="{F48ABB9B-CE39-46A3-8D12-ACE510C92CA5}"/>
                </a:ext>
              </a:extLst>
            </p:cNvPr>
            <p:cNvSpPr/>
            <p:nvPr/>
          </p:nvSpPr>
          <p:spPr>
            <a:xfrm>
              <a:off x="1616927" y="947222"/>
              <a:ext cx="8346469" cy="4327301"/>
            </a:xfrm>
            <a:prstGeom prst="round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0" name="Picture 2" descr="DÃ£y NÃºi, Ngá»n NÃºi, Äá»i NÃºi, Táº£i HÃ¬nh NÃºi PNG 196 - Free.Vector6.com">
            <a:extLst>
              <a:ext uri="{FF2B5EF4-FFF2-40B4-BE49-F238E27FC236}">
                <a16:creationId xmlns:a16="http://schemas.microsoft.com/office/drawing/2014/main" id="{58215F6E-DB73-494F-93CA-BA4F4E0F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94" y="3655471"/>
            <a:ext cx="1286943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304294" y="72597"/>
            <a:ext cx="2439756" cy="17022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10522997" y="-286599"/>
            <a:ext cx="1857183" cy="14336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82077" y="-37598"/>
            <a:ext cx="858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Chính</a:t>
            </a:r>
            <a:r>
              <a:rPr kumimoji="0" lang="en-US" sz="5400" b="1" i="0" u="none" strike="noStrike" kern="1200" normalizeH="0" baseline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tả</a:t>
            </a:r>
            <a:r>
              <a:rPr kumimoji="0" lang="en-US" sz="5400" b="1" i="0" u="none" strike="noStrike" kern="1200" normalizeH="0" baseline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: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Đường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đi</a:t>
            </a:r>
            <a:r>
              <a:rPr kumimoji="0" lang="en-US" sz="5400" b="1" i="0" u="none" strike="noStrike" kern="1200" normalizeH="0" noProof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</a:rPr>
              <a:t> Sa Pa</a:t>
            </a:r>
            <a:endParaRPr kumimoji="0" lang="en-US" sz="5400" b="1" i="0" u="none" strike="noStrike" kern="1200" normalizeH="0" baseline="0" noProof="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035" y="1320020"/>
            <a:ext cx="112139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Hôm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hẩy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Sa Pa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Ã£y NÃºi, Ngá»n NÃºi, Äá»i NÃºi, Táº£i HÃ¬nh NÃºi PNG 19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9852" y="-440155"/>
            <a:ext cx="2026534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96845" y="147689"/>
            <a:ext cx="15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BDE6FF"/>
                </a:solidFill>
                <a:latin typeface="UTM A&amp;S Graceland" panose="02040603050506020204" pitchFamily="18" charset="0"/>
              </a:rPr>
              <a:t>Măng</a:t>
            </a:r>
            <a:r>
              <a:rPr lang="en-US" dirty="0">
                <a:solidFill>
                  <a:srgbClr val="BDE6FF"/>
                </a:solidFill>
                <a:latin typeface="UTM A&amp;S Graceland" panose="02040603050506020204" pitchFamily="18" charset="0"/>
              </a:rPr>
              <a:t> Non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4EEC1D-A2C9-451A-9889-940FC8D1AD13}"/>
              </a:ext>
            </a:extLst>
          </p:cNvPr>
          <p:cNvCxnSpPr/>
          <p:nvPr/>
        </p:nvCxnSpPr>
        <p:spPr>
          <a:xfrm>
            <a:off x="1500469" y="2502393"/>
            <a:ext cx="16523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A8FDDF-F03D-4044-82A6-FB4187F6F66F}"/>
              </a:ext>
            </a:extLst>
          </p:cNvPr>
          <p:cNvCxnSpPr>
            <a:cxnSpLocks/>
          </p:cNvCxnSpPr>
          <p:nvPr/>
        </p:nvCxnSpPr>
        <p:spPr>
          <a:xfrm>
            <a:off x="7189441" y="2432054"/>
            <a:ext cx="219519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651DC8-75E0-45E7-BDB5-C695E986F4CD}"/>
              </a:ext>
            </a:extLst>
          </p:cNvPr>
          <p:cNvCxnSpPr>
            <a:cxnSpLocks/>
          </p:cNvCxnSpPr>
          <p:nvPr/>
        </p:nvCxnSpPr>
        <p:spPr>
          <a:xfrm>
            <a:off x="8426607" y="3007851"/>
            <a:ext cx="20434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64584F-7084-4481-BFF9-AACF0073578A}"/>
              </a:ext>
            </a:extLst>
          </p:cNvPr>
          <p:cNvCxnSpPr/>
          <p:nvPr/>
        </p:nvCxnSpPr>
        <p:spPr>
          <a:xfrm>
            <a:off x="9922835" y="3573715"/>
            <a:ext cx="16523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780C2-A191-4FC3-81F5-6FB3F46D6D41}"/>
              </a:ext>
            </a:extLst>
          </p:cNvPr>
          <p:cNvCxnSpPr/>
          <p:nvPr/>
        </p:nvCxnSpPr>
        <p:spPr>
          <a:xfrm>
            <a:off x="570204" y="4131459"/>
            <a:ext cx="16523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E9E1D5-19F4-464E-84A8-5A41BE4854D5}"/>
              </a:ext>
            </a:extLst>
          </p:cNvPr>
          <p:cNvCxnSpPr/>
          <p:nvPr/>
        </p:nvCxnSpPr>
        <p:spPr>
          <a:xfrm>
            <a:off x="570203" y="4666490"/>
            <a:ext cx="16523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055217-0BDC-489E-9799-FC1BB247D9E5}"/>
              </a:ext>
            </a:extLst>
          </p:cNvPr>
          <p:cNvCxnSpPr>
            <a:cxnSpLocks/>
          </p:cNvCxnSpPr>
          <p:nvPr/>
        </p:nvCxnSpPr>
        <p:spPr>
          <a:xfrm>
            <a:off x="6850507" y="5211570"/>
            <a:ext cx="135009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69493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Widescreen</PresentationFormat>
  <Paragraphs>95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#9Slide03 Arima Madurai ExtraBo</vt:lpstr>
      <vt:lpstr>#9Slide05 SVNKitten</vt:lpstr>
      <vt:lpstr>#9Slide07 SVNZiclets</vt:lpstr>
      <vt:lpstr>Arial</vt:lpstr>
      <vt:lpstr>Calibri</vt:lpstr>
      <vt:lpstr>Calibri Light</vt:lpstr>
      <vt:lpstr>Cambria</vt:lpstr>
      <vt:lpstr>HP001 4 hàng</vt:lpstr>
      <vt:lpstr>Times New Roman</vt:lpstr>
      <vt:lpstr>UTM A&amp;S Graceland</vt:lpstr>
      <vt:lpstr>UTM Azuki</vt:lpstr>
      <vt:lpstr>UTM Cookies</vt:lpstr>
      <vt:lpstr>UTM Edwardian</vt:lpstr>
      <vt:lpstr>UTM Flavour</vt:lpstr>
      <vt:lpstr>UTM Fleur</vt:lpstr>
      <vt:lpstr>UTM NguyenHa 01</vt:lpstr>
      <vt:lpstr>UTM ViceroyJF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2022-04-15T15:06:39Z</dcterms:created>
  <dcterms:modified xsi:type="dcterms:W3CDTF">2022-04-15T15:07:05Z</dcterms:modified>
</cp:coreProperties>
</file>