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1" r:id="rId4"/>
    <p:sldId id="259" r:id="rId5"/>
    <p:sldId id="276" r:id="rId6"/>
    <p:sldId id="272" r:id="rId7"/>
    <p:sldId id="277" r:id="rId8"/>
    <p:sldId id="260" r:id="rId9"/>
    <p:sldId id="27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1" r:id="rId18"/>
    <p:sldId id="285" r:id="rId19"/>
    <p:sldId id="286" r:id="rId20"/>
    <p:sldId id="287" r:id="rId21"/>
    <p:sldId id="268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26F7-06CF-4BBA-BA7C-67951295EE7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8CBC-4847-487C-868F-414416DED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ge539bd222a_0_9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7" name="Google Shape;3807;ge539bd222a_0_9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e539bd222a_0_3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e539bd222a_0_3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76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ge539bd222a_0_4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ge539bd222a_0_4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e539bd222a_0_4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3" name="Google Shape;3893;ge539bd222a_0_4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3F9A1-47D5-4996-B777-8DE19D1270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8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e539bd222a_0_10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e539bd222a_0_10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D27D-DF34-497A-914E-A4DCB197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20356-6095-487C-B3D6-AC68AA8DE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30AA-1E35-4179-B69F-86C31BF8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A8093-AE59-4CF5-B41A-25585AA4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952C6-27F7-4FF2-BB03-AD59E834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AFBC-6C16-4FA2-840E-8DC82F65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26951-7013-4437-8523-59C55095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528FA-F0CE-4BE8-8546-CEE0AE5E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BFE1-EEA2-4559-B04D-85E0812C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A467-F830-4736-B28D-D773B497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2A11E-1F0D-46D3-96B7-8B8AAA342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6C47A-C59B-4630-B3FD-7A47D445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1191-536D-4A62-9FFB-7AB7966D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ED100-4C12-444C-8FFE-713BF8F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3AE7D-7939-4E40-B78C-6A06D8CE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gif">
  <p:cSld name="001 gif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533409" y="3205888"/>
            <a:ext cx="3505589" cy="3685249"/>
            <a:chOff x="1070831" y="743674"/>
            <a:chExt cx="5280296" cy="5550910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2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p2"/>
          <p:cNvGrpSpPr/>
          <p:nvPr/>
        </p:nvGrpSpPr>
        <p:grpSpPr>
          <a:xfrm flipH="1">
            <a:off x="4144550" y="4442190"/>
            <a:ext cx="8072323" cy="2417556"/>
            <a:chOff x="1" y="2177475"/>
            <a:chExt cx="12191999" cy="4680651"/>
          </a:xfrm>
        </p:grpSpPr>
        <p:grpSp>
          <p:nvGrpSpPr>
            <p:cNvPr id="77" name="Google Shape;77;p2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015766" extrusionOk="0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1739764" extrusionOk="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12901" extrusionOk="0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56921" h="17933" extrusionOk="0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221631" extrusionOk="0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3870307" extrusionOk="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701190" extrusionOk="0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8298" h="17933" extrusionOk="0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54215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avLst/>
                <a:gdLst/>
                <a:ahLst/>
                <a:cxnLst/>
                <a:rect l="l" t="t" r="r" b="b"/>
                <a:pathLst>
                  <a:path w="422880" h="4458179" extrusionOk="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86047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538987" extrusionOk="0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817141" extrusionOk="0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189089" extrusionOk="0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7603" h="17933" extrusionOk="0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388888" extrusionOk="0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324953" extrusionOk="0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43676" extrusionOk="0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191249" extrusionOk="0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avLst/>
                <a:gdLst/>
                <a:ahLst/>
                <a:cxnLst/>
                <a:rect l="l" t="t" r="r" b="b"/>
                <a:pathLst>
                  <a:path w="422970" h="2072348" extrusionOk="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875792" extrusionOk="0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36495" extrusionOk="0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441426" extrusionOk="0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616909" extrusionOk="0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9822" h="17933" extrusionOk="0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52015" extrusionOk="0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454346" extrusionOk="0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06246" extrusionOk="0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58427" h="17933" extrusionOk="0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90894" extrusionOk="0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510121" extrusionOk="0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09583" extrusionOk="0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758056" extrusionOk="0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avLst/>
                <a:gdLst/>
                <a:ahLst/>
                <a:cxnLst/>
                <a:rect l="l" t="t" r="r" b="b"/>
                <a:pathLst>
                  <a:path w="423777" h="2119244" extrusionOk="0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12105" extrusionOk="0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6347" h="17933" extrusionOk="0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06937" h="17933" extrusionOk="0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avLst/>
                <a:gdLst/>
                <a:ahLst/>
                <a:cxnLst/>
                <a:rect l="l" t="t" r="r" b="b"/>
                <a:pathLst>
                  <a:path w="142753" h="118273" extrusionOk="0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80074" extrusionOk="0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69403" h="18561" extrusionOk="0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avLst/>
                <a:gdLst/>
                <a:ahLst/>
                <a:cxnLst/>
                <a:rect l="l" t="t" r="r" b="b"/>
                <a:pathLst>
                  <a:path w="178352" h="77832" extrusionOk="0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5867" h="26900" extrusionOk="0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81419" h="72632" extrusionOk="0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avLst/>
                <a:gdLst/>
                <a:ahLst/>
                <a:cxnLst/>
                <a:rect l="l" t="t" r="r" b="b"/>
                <a:pathLst>
                  <a:path w="403242" h="464397" extrusionOk="0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194403" h="350607" extrusionOk="0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269097" extrusionOk="0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6994" extrusionOk="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304" extrusionOk="0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avLst/>
                <a:gdLst/>
                <a:ahLst/>
                <a:cxnLst/>
                <a:rect l="l" t="t" r="r" b="b"/>
                <a:pathLst>
                  <a:path w="146430" h="248383" extrusionOk="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avLst/>
                <a:gdLst/>
                <a:ahLst/>
                <a:cxnLst/>
                <a:rect l="l" t="t" r="r" b="b"/>
                <a:pathLst>
                  <a:path w="280216" h="494078" extrusionOk="0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avLst/>
                <a:gdLst/>
                <a:ahLst/>
                <a:cxnLst/>
                <a:rect l="l" t="t" r="r" b="b"/>
                <a:pathLst>
                  <a:path w="82764" h="173241" extrusionOk="0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avLst/>
                <a:gdLst/>
                <a:ahLst/>
                <a:cxnLst/>
                <a:rect l="l" t="t" r="r" b="b"/>
                <a:pathLst>
                  <a:path w="367374" h="397594" extrusionOk="0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329266" h="563750" extrusionOk="0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78550" h="190188" extrusionOk="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"/>
            <p:cNvSpPr/>
            <p:nvPr/>
          </p:nvSpPr>
          <p:spPr>
            <a:xfrm>
              <a:off x="1" y="2177475"/>
              <a:ext cx="12191999" cy="3403847"/>
            </a:xfrm>
            <a:custGeom>
              <a:avLst/>
              <a:gdLst/>
              <a:ahLst/>
              <a:cxnLst/>
              <a:rect l="l" t="t" r="r" b="b"/>
              <a:pathLst>
                <a:path w="12191999" h="3455682" extrusionOk="0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"/>
          <p:cNvSpPr/>
          <p:nvPr/>
        </p:nvSpPr>
        <p:spPr>
          <a:xfrm>
            <a:off x="9864262" y="42008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7067706" y="1091741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10531702" y="1491119"/>
            <a:ext cx="1212596" cy="250999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"/>
          <p:cNvPicPr preferRelativeResize="0"/>
          <p:nvPr/>
        </p:nvPicPr>
        <p:blipFill rotWithShape="1">
          <a:blip r:embed="rId2">
            <a:alphaModFix/>
          </a:blip>
          <a:srcRect l="10317" t="6602" r="10317" b="14038"/>
          <a:stretch/>
        </p:blipFill>
        <p:spPr>
          <a:xfrm>
            <a:off x="6217199" y="935387"/>
            <a:ext cx="5793725" cy="5676008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</p:pic>
      <p:sp>
        <p:nvSpPr>
          <p:cNvPr id="195" name="Google Shape;195;p2"/>
          <p:cNvSpPr/>
          <p:nvPr/>
        </p:nvSpPr>
        <p:spPr>
          <a:xfrm>
            <a:off x="7310542" y="1873733"/>
            <a:ext cx="3609077" cy="3534441"/>
          </a:xfrm>
          <a:custGeom>
            <a:avLst/>
            <a:gdLst/>
            <a:ahLst/>
            <a:cxnLst/>
            <a:rect l="l" t="t" r="r" b="b"/>
            <a:pathLst>
              <a:path w="1860349" h="1860232" extrusionOk="0">
                <a:moveTo>
                  <a:pt x="929846" y="1860066"/>
                </a:moveTo>
                <a:cubicBezTo>
                  <a:pt x="417024" y="1860066"/>
                  <a:pt x="-271" y="1442830"/>
                  <a:pt x="-271" y="929950"/>
                </a:cubicBezTo>
                <a:cubicBezTo>
                  <a:pt x="-271" y="417070"/>
                  <a:pt x="417024" y="-167"/>
                  <a:pt x="929846" y="-167"/>
                </a:cubicBezTo>
                <a:cubicBezTo>
                  <a:pt x="1442667" y="-167"/>
                  <a:pt x="1860078" y="417070"/>
                  <a:pt x="1860078" y="929950"/>
                </a:cubicBezTo>
                <a:cubicBezTo>
                  <a:pt x="1860078" y="1442830"/>
                  <a:pt x="1442725" y="1860066"/>
                  <a:pt x="929846" y="1860066"/>
                </a:cubicBezTo>
                <a:close/>
                <a:moveTo>
                  <a:pt x="929846" y="17340"/>
                </a:moveTo>
                <a:cubicBezTo>
                  <a:pt x="426652" y="17340"/>
                  <a:pt x="17236" y="426757"/>
                  <a:pt x="17236" y="929950"/>
                </a:cubicBezTo>
                <a:cubicBezTo>
                  <a:pt x="17236" y="1433143"/>
                  <a:pt x="426652" y="1842560"/>
                  <a:pt x="929846" y="1842560"/>
                </a:cubicBezTo>
                <a:cubicBezTo>
                  <a:pt x="1433038" y="1842560"/>
                  <a:pt x="1842572" y="1433201"/>
                  <a:pt x="1842572" y="929950"/>
                </a:cubicBezTo>
                <a:cubicBezTo>
                  <a:pt x="1842572" y="426698"/>
                  <a:pt x="1433097" y="17340"/>
                  <a:pt x="929846" y="17340"/>
                </a:cubicBezTo>
                <a:close/>
              </a:path>
            </a:pathLst>
          </a:custGeom>
          <a:solidFill>
            <a:srgbClr val="022B3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"/>
          <p:cNvGrpSpPr/>
          <p:nvPr/>
        </p:nvGrpSpPr>
        <p:grpSpPr>
          <a:xfrm>
            <a:off x="8013994" y="3450012"/>
            <a:ext cx="2183341" cy="3490043"/>
            <a:chOff x="4244107" y="3277890"/>
            <a:chExt cx="1196679" cy="1912876"/>
          </a:xfrm>
        </p:grpSpPr>
        <p:sp>
          <p:nvSpPr>
            <p:cNvPr id="197" name="Google Shape;197;p2"/>
            <p:cNvSpPr/>
            <p:nvPr/>
          </p:nvSpPr>
          <p:spPr>
            <a:xfrm>
              <a:off x="4707521" y="3277890"/>
              <a:ext cx="262704" cy="262318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2"/>
            <p:cNvGrpSpPr/>
            <p:nvPr/>
          </p:nvGrpSpPr>
          <p:grpSpPr>
            <a:xfrm>
              <a:off x="4244107" y="3389095"/>
              <a:ext cx="1196679" cy="1801671"/>
              <a:chOff x="9628189" y="3549300"/>
              <a:chExt cx="1196679" cy="1801671"/>
            </a:xfrm>
          </p:grpSpPr>
          <p:sp>
            <p:nvSpPr>
              <p:cNvPr id="199" name="Google Shape;199;p2"/>
              <p:cNvSpPr/>
              <p:nvPr/>
            </p:nvSpPr>
            <p:spPr>
              <a:xfrm rot="-4364553">
                <a:off x="9023276" y="4398956"/>
                <a:ext cx="1861672" cy="102359"/>
              </a:xfrm>
              <a:custGeom>
                <a:avLst/>
                <a:gdLst/>
                <a:ahLst/>
                <a:cxnLst/>
                <a:rect l="l" t="t" r="r" b="b"/>
                <a:pathLst>
                  <a:path w="2103979" h="46683" extrusionOk="0">
                    <a:moveTo>
                      <a:pt x="-271" y="-167"/>
                    </a:moveTo>
                    <a:lnTo>
                      <a:pt x="2103709" y="-167"/>
                    </a:lnTo>
                    <a:lnTo>
                      <a:pt x="2103709" y="46517"/>
                    </a:lnTo>
                    <a:lnTo>
                      <a:pt x="-271" y="465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-803187">
                <a:off x="10447779" y="3519339"/>
                <a:ext cx="102332" cy="1861672"/>
              </a:xfrm>
              <a:custGeom>
                <a:avLst/>
                <a:gdLst/>
                <a:ahLst/>
                <a:cxnLst/>
                <a:rect l="l" t="t" r="r" b="b"/>
                <a:pathLst>
                  <a:path w="46683" h="2103979" extrusionOk="0">
                    <a:moveTo>
                      <a:pt x="-271" y="-167"/>
                    </a:moveTo>
                    <a:lnTo>
                      <a:pt x="46413" y="-167"/>
                    </a:lnTo>
                    <a:lnTo>
                      <a:pt x="46413" y="2103813"/>
                    </a:lnTo>
                    <a:lnTo>
                      <a:pt x="-271" y="21038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2"/>
            <p:cNvSpPr/>
            <p:nvPr/>
          </p:nvSpPr>
          <p:spPr>
            <a:xfrm>
              <a:off x="4775718" y="3345895"/>
              <a:ext cx="126300" cy="126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"/>
          <p:cNvSpPr txBox="1">
            <a:spLocks noGrp="1"/>
          </p:cNvSpPr>
          <p:nvPr>
            <p:ph type="title"/>
          </p:nvPr>
        </p:nvSpPr>
        <p:spPr>
          <a:xfrm>
            <a:off x="524800" y="659825"/>
            <a:ext cx="5238900" cy="1230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763688" y="2425763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4782813" y="292163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2"/>
          <p:cNvGrpSpPr/>
          <p:nvPr/>
        </p:nvGrpSpPr>
        <p:grpSpPr>
          <a:xfrm>
            <a:off x="0" y="3790945"/>
            <a:ext cx="2922937" cy="3068857"/>
            <a:chOff x="1" y="-2009238"/>
            <a:chExt cx="9091561" cy="9545435"/>
          </a:xfrm>
        </p:grpSpPr>
        <p:sp>
          <p:nvSpPr>
            <p:cNvPr id="206" name="Google Shape;206;p2"/>
            <p:cNvSpPr/>
            <p:nvPr/>
          </p:nvSpPr>
          <p:spPr>
            <a:xfrm>
              <a:off x="1" y="3427599"/>
              <a:ext cx="9091561" cy="4108597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98955" y="3427599"/>
              <a:ext cx="7263175" cy="4108597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09235" y="3427599"/>
              <a:ext cx="5630777" cy="4108597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07136" y="3427599"/>
              <a:ext cx="3834001" cy="4108597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544423" y="3427599"/>
              <a:ext cx="1997399" cy="4108597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374290" y="3427390"/>
              <a:ext cx="337395" cy="4101013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40780" y="-2007538"/>
              <a:ext cx="1168977" cy="516028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27268" y="-654758"/>
              <a:ext cx="8635938" cy="4196055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26076" y="-654758"/>
              <a:ext cx="7436825" cy="4196055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4754" y="-654758"/>
              <a:ext cx="5919493" cy="4196055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98756" y="-654758"/>
              <a:ext cx="3690277" cy="4196055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822238" y="-654758"/>
              <a:ext cx="1442519" cy="4196055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7035" y="3534599"/>
              <a:ext cx="1114607" cy="373300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501036" y="3534599"/>
              <a:ext cx="758666" cy="39205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27342" y="3534599"/>
              <a:ext cx="758666" cy="383380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27962" y="3534599"/>
              <a:ext cx="599705" cy="3919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583701" y="3534599"/>
              <a:ext cx="1115660" cy="382043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698756" y="3533966"/>
              <a:ext cx="1123879" cy="391347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22025" y="3534599"/>
              <a:ext cx="1442519" cy="372594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63764" y="3534599"/>
              <a:ext cx="1123879" cy="36366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70164" y="-1094126"/>
              <a:ext cx="1747249" cy="1318814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790855" y="-1094126"/>
              <a:ext cx="1504898" cy="1318814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44401" y="-1094126"/>
              <a:ext cx="1197637" cy="1318814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69770" y="-1094126"/>
              <a:ext cx="746652" cy="1318814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97037" y="-1094126"/>
              <a:ext cx="291875" cy="1318814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916020" y="222500"/>
              <a:ext cx="225491" cy="117486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141391" y="222500"/>
              <a:ext cx="153629" cy="123298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791065" y="222500"/>
              <a:ext cx="153629" cy="120681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69964" y="222500"/>
              <a:ext cx="121376" cy="123283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945664" y="222500"/>
              <a:ext cx="224859" cy="120192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69770" y="222500"/>
              <a:ext cx="227387" cy="123075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97456" y="222500"/>
              <a:ext cx="291453" cy="117170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688964" y="221658"/>
              <a:ext cx="227177" cy="114461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294902" y="222500"/>
              <a:ext cx="121285" cy="117205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2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242" name="Google Shape;242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4535830" y="4041388"/>
              <a:ext cx="17828" cy="320785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52619" y="3970936"/>
              <a:ext cx="1589" cy="68469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54308" y="4041388"/>
              <a:ext cx="17935" cy="321926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554126" y="3971392"/>
              <a:ext cx="1423" cy="6790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579873" y="4005421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572018" y="4013072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" name="Google Shape;260;p2"/>
            <p:cNvSpPr/>
            <p:nvPr/>
          </p:nvSpPr>
          <p:spPr>
            <a:xfrm>
              <a:off x="8259714" y="3534599"/>
              <a:ext cx="599322" cy="37270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2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262" name="Google Shape;262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1763512" y="2881244"/>
            <a:ext cx="3784697" cy="3976709"/>
            <a:chOff x="-2738032" y="-4257501"/>
            <a:chExt cx="9954489" cy="10459519"/>
          </a:xfrm>
        </p:grpSpPr>
        <p:sp>
          <p:nvSpPr>
            <p:cNvPr id="272" name="Google Shape;272;p2"/>
            <p:cNvSpPr/>
            <p:nvPr/>
          </p:nvSpPr>
          <p:spPr>
            <a:xfrm>
              <a:off x="-2738032" y="1700056"/>
              <a:ext cx="9954489" cy="449856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-1752883" y="1700056"/>
              <a:ext cx="7952561" cy="449856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864910" y="1700056"/>
              <a:ext cx="6165224" cy="449856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19087" y="1700056"/>
              <a:ext cx="4197907" cy="449856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146246" y="1700056"/>
              <a:ext cx="2186982" cy="449856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055684" y="1699826"/>
              <a:ext cx="369419" cy="449026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" name="Google Shape;278;p2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279" name="Google Shape;279;p2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avLst/>
                <a:gdLst/>
                <a:ahLst/>
                <a:cxnLst/>
                <a:rect l="l" t="t" r="r" b="b"/>
                <a:pathLst>
                  <a:path w="528351" h="233233" extrusionOk="0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22574" h="478250" extrusionOk="0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903249" h="1896522" extrusionOk="0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361277" h="1896522" extrusionOk="0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2675477" h="1896522" extrusionOk="0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1667922" h="1896522" extrusionOk="0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896522" extrusionOk="0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789717" h="596074" extrusionOk="0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680180" h="596074" extrusionOk="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541305" h="596074" extrusionOk="0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337470" h="596074" extrusionOk="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131921" h="596074" extrusionOk="0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310" name="Google Shape;310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2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320" name="Google Shape;320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" name="Google Shape;329;p2"/>
            <p:cNvSpPr/>
            <p:nvPr/>
          </p:nvSpPr>
          <p:spPr>
            <a:xfrm>
              <a:off x="2232714" y="2372698"/>
              <a:ext cx="19558" cy="351920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251112" y="2295491"/>
              <a:ext cx="1744" cy="75115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252963" y="2372698"/>
              <a:ext cx="19676" cy="353171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252764" y="2295990"/>
              <a:ext cx="1561" cy="7449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85095" y="2333281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176487" y="2341666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2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336" name="Google Shape;336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142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1 1">
  <p:cSld name="003 1 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7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1502" name="Google Shape;1502;p7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1503" name="Google Shape;1503;p7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015766" extrusionOk="0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7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1739764" extrusionOk="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7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12901" extrusionOk="0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7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56921" h="17933" extrusionOk="0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7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7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7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7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7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221631" extrusionOk="0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7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3870307" extrusionOk="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7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701190" extrusionOk="0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7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8298" h="17933" extrusionOk="0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7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7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7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7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7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7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7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7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7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7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7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54215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7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avLst/>
                <a:gdLst/>
                <a:ahLst/>
                <a:cxnLst/>
                <a:rect l="l" t="t" r="r" b="b"/>
                <a:pathLst>
                  <a:path w="422880" h="4458179" extrusionOk="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7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86047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7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7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7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7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7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7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7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7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7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7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7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7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7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538987" extrusionOk="0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7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817141" extrusionOk="0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7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189089" extrusionOk="0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7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7603" h="17933" extrusionOk="0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7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7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7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7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7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7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7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7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388888" extrusionOk="0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7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324953" extrusionOk="0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7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43676" extrusionOk="0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7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7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7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7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191249" extrusionOk="0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7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avLst/>
                <a:gdLst/>
                <a:ahLst/>
                <a:cxnLst/>
                <a:rect l="l" t="t" r="r" b="b"/>
                <a:pathLst>
                  <a:path w="422970" h="2072348" extrusionOk="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7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875792" extrusionOk="0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7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7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7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7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7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7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36495" extrusionOk="0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7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441426" extrusionOk="0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7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616909" extrusionOk="0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7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9822" h="17933" extrusionOk="0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7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7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7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7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7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7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7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52015" extrusionOk="0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7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454346" extrusionOk="0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7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06246" extrusionOk="0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7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58427" h="17933" extrusionOk="0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7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7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7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7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90894" extrusionOk="0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7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510121" extrusionOk="0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7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09583" extrusionOk="0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7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7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7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7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7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758056" extrusionOk="0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7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avLst/>
                <a:gdLst/>
                <a:ahLst/>
                <a:cxnLst/>
                <a:rect l="l" t="t" r="r" b="b"/>
                <a:pathLst>
                  <a:path w="423777" h="2119244" extrusionOk="0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7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12105" extrusionOk="0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7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6347" h="17933" extrusionOk="0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7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06937" h="17933" extrusionOk="0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7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7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7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7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7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avLst/>
                <a:gdLst/>
                <a:ahLst/>
                <a:cxnLst/>
                <a:rect l="l" t="t" r="r" b="b"/>
                <a:pathLst>
                  <a:path w="142753" h="118273" extrusionOk="0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7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80074" extrusionOk="0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7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69403" h="18561" extrusionOk="0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7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avLst/>
                <a:gdLst/>
                <a:ahLst/>
                <a:cxnLst/>
                <a:rect l="l" t="t" r="r" b="b"/>
                <a:pathLst>
                  <a:path w="178352" h="77832" extrusionOk="0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7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5867" h="26900" extrusionOk="0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7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81419" h="72632" extrusionOk="0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7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avLst/>
                <a:gdLst/>
                <a:ahLst/>
                <a:cxnLst/>
                <a:rect l="l" t="t" r="r" b="b"/>
                <a:pathLst>
                  <a:path w="403242" h="464397" extrusionOk="0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7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194403" h="350607" extrusionOk="0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7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269097" extrusionOk="0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7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6994" extrusionOk="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7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304" extrusionOk="0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7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avLst/>
                <a:gdLst/>
                <a:ahLst/>
                <a:cxnLst/>
                <a:rect l="l" t="t" r="r" b="b"/>
                <a:pathLst>
                  <a:path w="146430" h="248383" extrusionOk="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7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avLst/>
                <a:gdLst/>
                <a:ahLst/>
                <a:cxnLst/>
                <a:rect l="l" t="t" r="r" b="b"/>
                <a:pathLst>
                  <a:path w="280216" h="494078" extrusionOk="0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7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avLst/>
                <a:gdLst/>
                <a:ahLst/>
                <a:cxnLst/>
                <a:rect l="l" t="t" r="r" b="b"/>
                <a:pathLst>
                  <a:path w="82764" h="173241" extrusionOk="0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7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avLst/>
                <a:gdLst/>
                <a:ahLst/>
                <a:cxnLst/>
                <a:rect l="l" t="t" r="r" b="b"/>
                <a:pathLst>
                  <a:path w="367374" h="397594" extrusionOk="0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7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329266" h="563750" extrusionOk="0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7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78550" h="190188" extrusionOk="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5" name="Google Shape;1615;p7"/>
            <p:cNvSpPr/>
            <p:nvPr/>
          </p:nvSpPr>
          <p:spPr>
            <a:xfrm>
              <a:off x="1" y="2177475"/>
              <a:ext cx="12191999" cy="3403847"/>
            </a:xfrm>
            <a:custGeom>
              <a:avLst/>
              <a:gdLst/>
              <a:ahLst/>
              <a:cxnLst/>
              <a:rect l="l" t="t" r="r" b="b"/>
              <a:pathLst>
                <a:path w="12191999" h="3455682" extrusionOk="0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7"/>
          <p:cNvSpPr txBox="1">
            <a:spLocks noGrp="1"/>
          </p:cNvSpPr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7" name="Google Shape;1617;p7"/>
          <p:cNvSpPr txBox="1">
            <a:spLocks noGrp="1"/>
          </p:cNvSpPr>
          <p:nvPr>
            <p:ph type="body" idx="1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618" name="Google Shape;1618;p7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619" name="Google Shape;1619;p7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620" name="Google Shape;1620;p7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21" name="Google Shape;1621;p7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622" name="Google Shape;1622;p7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7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7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7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7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7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7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7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0" name="Google Shape;1630;p7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631" name="Google Shape;163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5" name="Google Shape;1635;p7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36" name="Google Shape;163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0" name="Google Shape;1640;p7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41" name="Google Shape;164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5" name="Google Shape;1645;p7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46" name="Google Shape;164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0" name="Google Shape;1650;p7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651" name="Google Shape;165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5" name="Google Shape;1655;p7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656" name="Google Shape;165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0" name="Google Shape;1660;p7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61" name="Google Shape;166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5" name="Google Shape;1665;p7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666" name="Google Shape;166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0" name="Google Shape;1670;p7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71" name="Google Shape;167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5" name="Google Shape;1675;p7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76" name="Google Shape;167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0" name="Google Shape;1680;p7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81" name="Google Shape;168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5" name="Google Shape;1685;p7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86" name="Google Shape;168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0" name="Google Shape;1690;p7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91" name="Google Shape;169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5" name="Google Shape;1695;p7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96" name="Google Shape;169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0" name="Google Shape;1700;p7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701" name="Google Shape;170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5" name="Google Shape;1705;p7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706" name="Google Shape;170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7" name="Google Shape;170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10" name="Google Shape;1710;p7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1" name="Google Shape;1711;p7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712" name="Google Shape;1712;p7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3" name="Google Shape;1713;p7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714" name="Google Shape;1714;p7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7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16" name="Google Shape;1716;p7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7" name="Google Shape;1717;p7"/>
          <p:cNvGrpSpPr/>
          <p:nvPr/>
        </p:nvGrpSpPr>
        <p:grpSpPr>
          <a:xfrm>
            <a:off x="780819" y="2914528"/>
            <a:ext cx="3750500" cy="3943264"/>
            <a:chOff x="1659465" y="1166502"/>
            <a:chExt cx="4879651" cy="5130451"/>
          </a:xfrm>
        </p:grpSpPr>
        <p:sp>
          <p:nvSpPr>
            <p:cNvPr id="1718" name="Google Shape;1718;p7"/>
            <p:cNvSpPr/>
            <p:nvPr/>
          </p:nvSpPr>
          <p:spPr>
            <a:xfrm flipH="1">
              <a:off x="1659465" y="4088269"/>
              <a:ext cx="4879651" cy="2205179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7"/>
            <p:cNvSpPr/>
            <p:nvPr/>
          </p:nvSpPr>
          <p:spPr>
            <a:xfrm flipH="1">
              <a:off x="2157555" y="4088269"/>
              <a:ext cx="3898314" cy="2205179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 flipH="1">
              <a:off x="2598122" y="4088269"/>
              <a:ext cx="3022169" cy="2205179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7"/>
            <p:cNvSpPr/>
            <p:nvPr/>
          </p:nvSpPr>
          <p:spPr>
            <a:xfrm flipH="1">
              <a:off x="3079811" y="4088269"/>
              <a:ext cx="2057797" cy="2205179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7"/>
            <p:cNvSpPr/>
            <p:nvPr/>
          </p:nvSpPr>
          <p:spPr>
            <a:xfrm flipH="1">
              <a:off x="3561705" y="4088269"/>
              <a:ext cx="1072050" cy="2205179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7"/>
            <p:cNvSpPr/>
            <p:nvPr/>
          </p:nvSpPr>
          <p:spPr>
            <a:xfrm flipH="1">
              <a:off x="4006559" y="4088157"/>
              <a:ext cx="181088" cy="2201108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7"/>
            <p:cNvSpPr/>
            <p:nvPr/>
          </p:nvSpPr>
          <p:spPr>
            <a:xfrm flipH="1">
              <a:off x="3470731" y="1166523"/>
              <a:ext cx="627417" cy="27696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7"/>
            <p:cNvSpPr/>
            <p:nvPr/>
          </p:nvSpPr>
          <p:spPr>
            <a:xfrm rot="10800000" flipH="1">
              <a:off x="4080310" y="1166502"/>
              <a:ext cx="26807" cy="567922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7"/>
            <p:cNvSpPr/>
            <p:nvPr/>
          </p:nvSpPr>
          <p:spPr>
            <a:xfrm flipH="1">
              <a:off x="1781838" y="1893732"/>
              <a:ext cx="4635108" cy="2252120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7"/>
            <p:cNvSpPr/>
            <p:nvPr/>
          </p:nvSpPr>
          <p:spPr>
            <a:xfrm flipH="1">
              <a:off x="2103530" y="1893732"/>
              <a:ext cx="3991516" cy="2252120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7"/>
            <p:cNvSpPr/>
            <p:nvPr/>
          </p:nvSpPr>
          <p:spPr>
            <a:xfrm flipH="1">
              <a:off x="2510079" y="1893732"/>
              <a:ext cx="3177129" cy="2252120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 flipH="1">
              <a:off x="3107700" y="1893732"/>
              <a:ext cx="1980657" cy="2252120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 flipH="1">
              <a:off x="3710179" y="1893732"/>
              <a:ext cx="774233" cy="2252120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 flipH="1">
              <a:off x="2507429" y="4145788"/>
              <a:ext cx="598235" cy="20035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 flipH="1">
              <a:off x="2099621" y="4145788"/>
              <a:ext cx="407194" cy="21042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 flipH="1">
              <a:off x="5687173" y="4145788"/>
              <a:ext cx="407194" cy="205769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7"/>
            <p:cNvSpPr/>
            <p:nvPr/>
          </p:nvSpPr>
          <p:spPr>
            <a:xfrm flipH="1">
              <a:off x="6094697" y="4145788"/>
              <a:ext cx="321875" cy="2103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7"/>
            <p:cNvSpPr/>
            <p:nvPr/>
          </p:nvSpPr>
          <p:spPr>
            <a:xfrm flipH="1">
              <a:off x="5088973" y="4145788"/>
              <a:ext cx="598800" cy="205052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"/>
            <p:cNvSpPr/>
            <p:nvPr/>
          </p:nvSpPr>
          <p:spPr>
            <a:xfrm flipH="1">
              <a:off x="4485146" y="4145448"/>
              <a:ext cx="603212" cy="210045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7"/>
            <p:cNvSpPr/>
            <p:nvPr/>
          </p:nvSpPr>
          <p:spPr>
            <a:xfrm flipH="1">
              <a:off x="3710293" y="4145788"/>
              <a:ext cx="774233" cy="199980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7"/>
            <p:cNvSpPr/>
            <p:nvPr/>
          </p:nvSpPr>
          <p:spPr>
            <a:xfrm flipH="1">
              <a:off x="3106284" y="4145788"/>
              <a:ext cx="603212" cy="195186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7"/>
            <p:cNvSpPr/>
            <p:nvPr/>
          </p:nvSpPr>
          <p:spPr>
            <a:xfrm flipH="1">
              <a:off x="1777305" y="4145788"/>
              <a:ext cx="321670" cy="200038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7"/>
            <p:cNvSpPr/>
            <p:nvPr/>
          </p:nvSpPr>
          <p:spPr>
            <a:xfrm flipH="1">
              <a:off x="3628373" y="1657543"/>
              <a:ext cx="937789" cy="707838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7"/>
            <p:cNvSpPr/>
            <p:nvPr/>
          </p:nvSpPr>
          <p:spPr>
            <a:xfrm flipH="1">
              <a:off x="3693568" y="1657543"/>
              <a:ext cx="807714" cy="707838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7"/>
            <p:cNvSpPr/>
            <p:nvPr/>
          </p:nvSpPr>
          <p:spPr>
            <a:xfrm flipH="1">
              <a:off x="3775941" y="1657543"/>
              <a:ext cx="642800" cy="707838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7"/>
            <p:cNvSpPr/>
            <p:nvPr/>
          </p:nvSpPr>
          <p:spPr>
            <a:xfrm flipH="1">
              <a:off x="3896845" y="1657543"/>
              <a:ext cx="400746" cy="707838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7"/>
            <p:cNvSpPr/>
            <p:nvPr/>
          </p:nvSpPr>
          <p:spPr>
            <a:xfrm flipH="1">
              <a:off x="4018763" y="1657543"/>
              <a:ext cx="156656" cy="707838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7"/>
            <p:cNvSpPr/>
            <p:nvPr/>
          </p:nvSpPr>
          <p:spPr>
            <a:xfrm flipH="1">
              <a:off x="3775405" y="2365316"/>
              <a:ext cx="121026" cy="63057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7"/>
            <p:cNvSpPr/>
            <p:nvPr/>
          </p:nvSpPr>
          <p:spPr>
            <a:xfrm flipH="1">
              <a:off x="3692823" y="2365316"/>
              <a:ext cx="82456" cy="66177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7"/>
            <p:cNvSpPr/>
            <p:nvPr/>
          </p:nvSpPr>
          <p:spPr>
            <a:xfrm flipH="1">
              <a:off x="4418713" y="2365316"/>
              <a:ext cx="82456" cy="64772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 flipH="1">
              <a:off x="4501124" y="2365316"/>
              <a:ext cx="65145" cy="66169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 flipH="1">
              <a:off x="4297375" y="2365316"/>
              <a:ext cx="120687" cy="64510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 flipH="1">
              <a:off x="4175546" y="2365316"/>
              <a:ext cx="122044" cy="66057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 flipH="1">
              <a:off x="4018764" y="2365316"/>
              <a:ext cx="156429" cy="62888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7"/>
            <p:cNvSpPr/>
            <p:nvPr/>
          </p:nvSpPr>
          <p:spPr>
            <a:xfrm flipH="1">
              <a:off x="3896558" y="2364864"/>
              <a:ext cx="121931" cy="61434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7"/>
            <p:cNvSpPr/>
            <p:nvPr/>
          </p:nvSpPr>
          <p:spPr>
            <a:xfrm flipH="1">
              <a:off x="3627661" y="2365316"/>
              <a:ext cx="65096" cy="62907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4" name="Google Shape;1754;p7"/>
            <p:cNvGrpSpPr/>
            <p:nvPr/>
          </p:nvGrpSpPr>
          <p:grpSpPr>
            <a:xfrm flipH="1">
              <a:off x="1777038" y="4150507"/>
              <a:ext cx="4639492" cy="210982"/>
              <a:chOff x="2422006" y="4665565"/>
              <a:chExt cx="5073810" cy="230732"/>
            </a:xfrm>
          </p:grpSpPr>
          <p:sp>
            <p:nvSpPr>
              <p:cNvPr id="1755" name="Google Shape;1755;p7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7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7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7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7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7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7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7"/>
            <p:cNvGrpSpPr/>
            <p:nvPr/>
          </p:nvGrpSpPr>
          <p:grpSpPr>
            <a:xfrm flipH="1">
              <a:off x="3631973" y="2369121"/>
              <a:ext cx="938653" cy="66698"/>
              <a:chOff x="4445473" y="2718342"/>
              <a:chExt cx="1026523" cy="72941"/>
            </a:xfrm>
          </p:grpSpPr>
          <p:sp>
            <p:nvSpPr>
              <p:cNvPr id="1765" name="Google Shape;1765;p7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7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7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7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7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7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7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4" name="Google Shape;1774;p7"/>
            <p:cNvSpPr/>
            <p:nvPr/>
          </p:nvSpPr>
          <p:spPr>
            <a:xfrm flipH="1">
              <a:off x="4091213" y="4418222"/>
              <a:ext cx="9596" cy="172658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7"/>
            <p:cNvSpPr/>
            <p:nvPr/>
          </p:nvSpPr>
          <p:spPr>
            <a:xfrm flipH="1">
              <a:off x="4090928" y="4380349"/>
              <a:ext cx="856" cy="3685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7"/>
            <p:cNvSpPr/>
            <p:nvPr/>
          </p:nvSpPr>
          <p:spPr>
            <a:xfrm flipH="1">
              <a:off x="4090207" y="4380594"/>
              <a:ext cx="766" cy="36546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7"/>
            <p:cNvSpPr/>
            <p:nvPr/>
          </p:nvSpPr>
          <p:spPr>
            <a:xfrm flipH="1">
              <a:off x="3565239" y="4398886"/>
              <a:ext cx="1049459" cy="1893953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7"/>
            <p:cNvSpPr/>
            <p:nvPr/>
          </p:nvSpPr>
          <p:spPr>
            <a:xfrm flipH="1">
              <a:off x="3569462" y="4402999"/>
              <a:ext cx="1049459" cy="1893953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9" name="Google Shape;1779;p7"/>
            <p:cNvGrpSpPr/>
            <p:nvPr/>
          </p:nvGrpSpPr>
          <p:grpSpPr>
            <a:xfrm flipH="1">
              <a:off x="3332170" y="4593467"/>
              <a:ext cx="1522938" cy="1702243"/>
              <a:chOff x="1969851" y="5110588"/>
              <a:chExt cx="1665505" cy="1861596"/>
            </a:xfrm>
          </p:grpSpPr>
          <p:sp>
            <p:nvSpPr>
              <p:cNvPr id="1780" name="Google Shape;1780;p7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7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82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14"/>
          <p:cNvSpPr/>
          <p:nvPr/>
        </p:nvSpPr>
        <p:spPr>
          <a:xfrm>
            <a:off x="8374725" y="1481562"/>
            <a:ext cx="3665100" cy="522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4"/>
          <p:cNvSpPr/>
          <p:nvPr/>
        </p:nvSpPr>
        <p:spPr>
          <a:xfrm>
            <a:off x="8374725" y="1481562"/>
            <a:ext cx="3665100" cy="5229300"/>
          </a:xfrm>
          <a:prstGeom prst="frame">
            <a:avLst>
              <a:gd name="adj1" fmla="val 767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4"/>
          <p:cNvSpPr/>
          <p:nvPr/>
        </p:nvSpPr>
        <p:spPr>
          <a:xfrm>
            <a:off x="4019550" y="1481550"/>
            <a:ext cx="4179300" cy="2289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4"/>
          <p:cNvSpPr/>
          <p:nvPr/>
        </p:nvSpPr>
        <p:spPr>
          <a:xfrm>
            <a:off x="4019550" y="4192402"/>
            <a:ext cx="4179300" cy="25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4"/>
          <p:cNvSpPr/>
          <p:nvPr/>
        </p:nvSpPr>
        <p:spPr>
          <a:xfrm>
            <a:off x="4019550" y="1481562"/>
            <a:ext cx="4179300" cy="2289698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4"/>
          <p:cNvSpPr/>
          <p:nvPr/>
        </p:nvSpPr>
        <p:spPr>
          <a:xfrm>
            <a:off x="4019550" y="3958755"/>
            <a:ext cx="4179300" cy="2752154"/>
          </a:xfrm>
          <a:prstGeom prst="frame">
            <a:avLst>
              <a:gd name="adj1" fmla="val 8314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4" name="Google Shape;3484;p14"/>
          <p:cNvGrpSpPr/>
          <p:nvPr/>
        </p:nvGrpSpPr>
        <p:grpSpPr>
          <a:xfrm flipH="1">
            <a:off x="-1559476" y="575232"/>
            <a:ext cx="6176932" cy="6282764"/>
            <a:chOff x="-1322821" y="-545792"/>
            <a:chExt cx="7418847" cy="7545957"/>
          </a:xfrm>
        </p:grpSpPr>
        <p:grpSp>
          <p:nvGrpSpPr>
            <p:cNvPr id="3485" name="Google Shape;3485;p14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3486" name="Google Shape;3486;p14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87" name="Google Shape;3487;p14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3488" name="Google Shape;3488;p14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14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0" name="Google Shape;3490;p14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1" name="Google Shape;3491;p14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14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3" name="Google Shape;3493;p14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14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14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96" name="Google Shape;3496;p14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3497" name="Google Shape;349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01" name="Google Shape;3501;p14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02" name="Google Shape;350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06" name="Google Shape;3506;p14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07" name="Google Shape;350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1" name="Google Shape;3511;p14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12" name="Google Shape;351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5" name="Google Shape;351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6" name="Google Shape;3516;p14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3517" name="Google Shape;351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8" name="Google Shape;351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9" name="Google Shape;351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0" name="Google Shape;352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21" name="Google Shape;3521;p14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3522" name="Google Shape;352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3" name="Google Shape;352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4" name="Google Shape;352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5" name="Google Shape;352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26" name="Google Shape;3526;p14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27" name="Google Shape;352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8" name="Google Shape;352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9" name="Google Shape;352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0" name="Google Shape;353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31" name="Google Shape;3531;p14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3532" name="Google Shape;353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3" name="Google Shape;353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4" name="Google Shape;353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5" name="Google Shape;353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36" name="Google Shape;3536;p14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37" name="Google Shape;353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8" name="Google Shape;353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9" name="Google Shape;353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0" name="Google Shape;354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1" name="Google Shape;3541;p14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42" name="Google Shape;354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3" name="Google Shape;354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4" name="Google Shape;354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5" name="Google Shape;354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6" name="Google Shape;3546;p14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47" name="Google Shape;354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8" name="Google Shape;354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9" name="Google Shape;354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0" name="Google Shape;355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51" name="Google Shape;3551;p14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52" name="Google Shape;355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3" name="Google Shape;355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4" name="Google Shape;355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5" name="Google Shape;355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56" name="Google Shape;3556;p14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57" name="Google Shape;355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8" name="Google Shape;355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9" name="Google Shape;355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0" name="Google Shape;356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61" name="Google Shape;3561;p14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62" name="Google Shape;356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3" name="Google Shape;356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4" name="Google Shape;356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5" name="Google Shape;356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66" name="Google Shape;3566;p14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3567" name="Google Shape;356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8" name="Google Shape;356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9" name="Google Shape;356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0" name="Google Shape;357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71" name="Google Shape;3571;p14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572" name="Google Shape;357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3" name="Google Shape;357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4" name="Google Shape;357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5" name="Google Shape;357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576" name="Google Shape;3576;p14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7" name="Google Shape;3577;p14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3578" name="Google Shape;3578;p14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79" name="Google Shape;3579;p14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3580" name="Google Shape;3580;p14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1" name="Google Shape;3581;p14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2" name="Google Shape;3582;p14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3" name="Google Shape;3583;p14"/>
          <p:cNvGrpSpPr/>
          <p:nvPr/>
        </p:nvGrpSpPr>
        <p:grpSpPr>
          <a:xfrm flipH="1">
            <a:off x="419224" y="3958755"/>
            <a:ext cx="2757899" cy="2899240"/>
            <a:chOff x="1070831" y="743674"/>
            <a:chExt cx="5280296" cy="5550910"/>
          </a:xfrm>
        </p:grpSpPr>
        <p:sp>
          <p:nvSpPr>
            <p:cNvPr id="3584" name="Google Shape;3584;p14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4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4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4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4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4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4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4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4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4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4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4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4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4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4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4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4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4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4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4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4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4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4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4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4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4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4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4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4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4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4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4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4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4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4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4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0" name="Google Shape;3620;p14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3621" name="Google Shape;3621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0" name="Google Shape;3630;p14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3631" name="Google Shape;3631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0" name="Google Shape;3640;p14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4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4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4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4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5" name="Google Shape;3645;p14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3646" name="Google Shape;3646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48" name="Google Shape;3648;p14"/>
          <p:cNvGrpSpPr/>
          <p:nvPr/>
        </p:nvGrpSpPr>
        <p:grpSpPr>
          <a:xfrm>
            <a:off x="0" y="4443955"/>
            <a:ext cx="2299256" cy="2414040"/>
            <a:chOff x="1" y="-2009238"/>
            <a:chExt cx="9091561" cy="9545435"/>
          </a:xfrm>
        </p:grpSpPr>
        <p:sp>
          <p:nvSpPr>
            <p:cNvPr id="3649" name="Google Shape;3649;p14"/>
            <p:cNvSpPr/>
            <p:nvPr/>
          </p:nvSpPr>
          <p:spPr>
            <a:xfrm>
              <a:off x="1" y="3427599"/>
              <a:ext cx="9091561" cy="4108597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898955" y="3427599"/>
              <a:ext cx="7263175" cy="4108597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1709235" y="3427599"/>
              <a:ext cx="5630777" cy="4108597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2607136" y="3427599"/>
              <a:ext cx="3834001" cy="4108597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3544423" y="3427599"/>
              <a:ext cx="1997399" cy="4108597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4"/>
            <p:cNvSpPr/>
            <p:nvPr/>
          </p:nvSpPr>
          <p:spPr>
            <a:xfrm>
              <a:off x="4374290" y="3427390"/>
              <a:ext cx="337395" cy="4101013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4"/>
            <p:cNvSpPr/>
            <p:nvPr/>
          </p:nvSpPr>
          <p:spPr>
            <a:xfrm>
              <a:off x="4540780" y="-2007538"/>
              <a:ext cx="1168977" cy="516028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4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227268" y="-654758"/>
              <a:ext cx="8635938" cy="4196055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826076" y="-654758"/>
              <a:ext cx="7436825" cy="4196055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1584754" y="-654758"/>
              <a:ext cx="5919493" cy="4196055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2698756" y="-654758"/>
              <a:ext cx="3690277" cy="4196055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3822238" y="-654758"/>
              <a:ext cx="1442519" cy="4196055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6387035" y="3534599"/>
              <a:ext cx="1114607" cy="373300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501036" y="3534599"/>
              <a:ext cx="758666" cy="39205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827342" y="3534599"/>
              <a:ext cx="758666" cy="383380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227962" y="3534599"/>
              <a:ext cx="599705" cy="3919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1583701" y="3534599"/>
              <a:ext cx="1115660" cy="382043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2698756" y="3533966"/>
              <a:ext cx="1123879" cy="391347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3822025" y="3534599"/>
              <a:ext cx="1442519" cy="372594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5263764" y="3534599"/>
              <a:ext cx="1123879" cy="36366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3670164" y="-1094126"/>
              <a:ext cx="1747249" cy="1318814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3790855" y="-1094126"/>
              <a:ext cx="1504898" cy="1318814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3944401" y="-1094126"/>
              <a:ext cx="1197637" cy="1318814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4169770" y="-1094126"/>
              <a:ext cx="746652" cy="1318814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4397037" y="-1094126"/>
              <a:ext cx="291875" cy="1318814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4916020" y="222500"/>
              <a:ext cx="225491" cy="117486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5141391" y="222500"/>
              <a:ext cx="153629" cy="123298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3791065" y="222500"/>
              <a:ext cx="153629" cy="120681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3669964" y="222500"/>
              <a:ext cx="121376" cy="123283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4"/>
            <p:cNvSpPr/>
            <p:nvPr/>
          </p:nvSpPr>
          <p:spPr>
            <a:xfrm>
              <a:off x="3945664" y="222500"/>
              <a:ext cx="224859" cy="120192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4"/>
            <p:cNvSpPr/>
            <p:nvPr/>
          </p:nvSpPr>
          <p:spPr>
            <a:xfrm>
              <a:off x="4169770" y="222500"/>
              <a:ext cx="227387" cy="123075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4397456" y="222500"/>
              <a:ext cx="291453" cy="117170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4688964" y="221658"/>
              <a:ext cx="227177" cy="114461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5294902" y="222500"/>
              <a:ext cx="121285" cy="117205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4" name="Google Shape;3684;p14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3685" name="Google Shape;3685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4" name="Google Shape;3694;p14"/>
            <p:cNvSpPr/>
            <p:nvPr/>
          </p:nvSpPr>
          <p:spPr>
            <a:xfrm>
              <a:off x="4535830" y="4041388"/>
              <a:ext cx="17828" cy="320785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4552619" y="3970936"/>
              <a:ext cx="1589" cy="68469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4554308" y="4041388"/>
              <a:ext cx="17935" cy="321926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4554126" y="3971392"/>
              <a:ext cx="1423" cy="6790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3579873" y="4005421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3572018" y="4013072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0" name="Google Shape;3700;p14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3701" name="Google Shape;3701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3" name="Google Shape;3703;p14"/>
            <p:cNvSpPr/>
            <p:nvPr/>
          </p:nvSpPr>
          <p:spPr>
            <a:xfrm>
              <a:off x="8259714" y="3534599"/>
              <a:ext cx="599322" cy="37270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4" name="Google Shape;3704;p14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3705" name="Google Shape;3705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14" name="Google Shape;3714;p14"/>
          <p:cNvGrpSpPr/>
          <p:nvPr/>
        </p:nvGrpSpPr>
        <p:grpSpPr>
          <a:xfrm>
            <a:off x="1387433" y="3730599"/>
            <a:ext cx="2976392" cy="3127396"/>
            <a:chOff x="-2738032" y="-4257501"/>
            <a:chExt cx="9954489" cy="10459519"/>
          </a:xfrm>
        </p:grpSpPr>
        <p:sp>
          <p:nvSpPr>
            <p:cNvPr id="3715" name="Google Shape;3715;p14"/>
            <p:cNvSpPr/>
            <p:nvPr/>
          </p:nvSpPr>
          <p:spPr>
            <a:xfrm>
              <a:off x="-2738032" y="1700056"/>
              <a:ext cx="9954489" cy="449856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-1752883" y="1700056"/>
              <a:ext cx="7952561" cy="449856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-864910" y="1700056"/>
              <a:ext cx="6165224" cy="449856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119087" y="1700056"/>
              <a:ext cx="4197907" cy="449856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1146246" y="1700056"/>
              <a:ext cx="2186982" cy="449856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2055684" y="1699826"/>
              <a:ext cx="369419" cy="449026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21" name="Google Shape;3721;p14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3722" name="Google Shape;3722;p14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avLst/>
                <a:gdLst/>
                <a:ahLst/>
                <a:cxnLst/>
                <a:rect l="l" t="t" r="r" b="b"/>
                <a:pathLst>
                  <a:path w="528351" h="233233" extrusionOk="0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14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22574" h="478250" extrusionOk="0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14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903249" h="1896522" extrusionOk="0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14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361277" h="1896522" extrusionOk="0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14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2675477" h="1896522" extrusionOk="0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14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1667922" h="1896522" extrusionOk="0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14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896522" extrusionOk="0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14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14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14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14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14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14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14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14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14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14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789717" h="596074" extrusionOk="0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14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680180" h="596074" extrusionOk="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14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541305" h="596074" extrusionOk="0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14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337470" h="596074" extrusionOk="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14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131921" h="596074" extrusionOk="0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14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14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14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14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14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14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14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14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14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2" name="Google Shape;3752;p14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3753" name="Google Shape;3753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2" name="Google Shape;3762;p14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3763" name="Google Shape;3763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72" name="Google Shape;3772;p14"/>
            <p:cNvSpPr/>
            <p:nvPr/>
          </p:nvSpPr>
          <p:spPr>
            <a:xfrm>
              <a:off x="2232714" y="2372698"/>
              <a:ext cx="19558" cy="351920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2251112" y="2295491"/>
              <a:ext cx="1744" cy="75115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2252963" y="2372698"/>
              <a:ext cx="19676" cy="353171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2252764" y="2295990"/>
              <a:ext cx="1561" cy="7449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1185095" y="2333281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1176487" y="2341666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8" name="Google Shape;3778;p14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3779" name="Google Shape;3779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59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">
  <p:cSld name="003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5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938" name="Google Shape;938;p5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939" name="Google Shape;939;p5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015766" extrusionOk="0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1739764" extrusionOk="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12901" extrusionOk="0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56921" h="17933" extrusionOk="0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221631" extrusionOk="0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3870307" extrusionOk="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701190" extrusionOk="0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8298" h="17933" extrusionOk="0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54215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avLst/>
                <a:gdLst/>
                <a:ahLst/>
                <a:cxnLst/>
                <a:rect l="l" t="t" r="r" b="b"/>
                <a:pathLst>
                  <a:path w="422880" h="4458179" extrusionOk="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86047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538987" extrusionOk="0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817141" extrusionOk="0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189089" extrusionOk="0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7603" h="17933" extrusionOk="0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388888" extrusionOk="0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5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324953" extrusionOk="0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5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43676" extrusionOk="0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191249" extrusionOk="0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avLst/>
                <a:gdLst/>
                <a:ahLst/>
                <a:cxnLst/>
                <a:rect l="l" t="t" r="r" b="b"/>
                <a:pathLst>
                  <a:path w="422970" h="2072348" extrusionOk="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875792" extrusionOk="0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36495" extrusionOk="0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441426" extrusionOk="0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616909" extrusionOk="0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9822" h="17933" extrusionOk="0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5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5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5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52015" extrusionOk="0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5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454346" extrusionOk="0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5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06246" extrusionOk="0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58427" h="17933" extrusionOk="0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90894" extrusionOk="0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510121" extrusionOk="0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09583" extrusionOk="0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5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758056" extrusionOk="0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avLst/>
                <a:gdLst/>
                <a:ahLst/>
                <a:cxnLst/>
                <a:rect l="l" t="t" r="r" b="b"/>
                <a:pathLst>
                  <a:path w="423777" h="2119244" extrusionOk="0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12105" extrusionOk="0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6347" h="17933" extrusionOk="0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06937" h="17933" extrusionOk="0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avLst/>
                <a:gdLst/>
                <a:ahLst/>
                <a:cxnLst/>
                <a:rect l="l" t="t" r="r" b="b"/>
                <a:pathLst>
                  <a:path w="142753" h="118273" extrusionOk="0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80074" extrusionOk="0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69403" h="18561" extrusionOk="0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avLst/>
                <a:gdLst/>
                <a:ahLst/>
                <a:cxnLst/>
                <a:rect l="l" t="t" r="r" b="b"/>
                <a:pathLst>
                  <a:path w="178352" h="77832" extrusionOk="0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5867" h="26900" extrusionOk="0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5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81419" h="72632" extrusionOk="0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avLst/>
                <a:gdLst/>
                <a:ahLst/>
                <a:cxnLst/>
                <a:rect l="l" t="t" r="r" b="b"/>
                <a:pathLst>
                  <a:path w="403242" h="464397" extrusionOk="0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194403" h="350607" extrusionOk="0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269097" extrusionOk="0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6994" extrusionOk="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304" extrusionOk="0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avLst/>
                <a:gdLst/>
                <a:ahLst/>
                <a:cxnLst/>
                <a:rect l="l" t="t" r="r" b="b"/>
                <a:pathLst>
                  <a:path w="146430" h="248383" extrusionOk="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avLst/>
                <a:gdLst/>
                <a:ahLst/>
                <a:cxnLst/>
                <a:rect l="l" t="t" r="r" b="b"/>
                <a:pathLst>
                  <a:path w="280216" h="494078" extrusionOk="0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avLst/>
                <a:gdLst/>
                <a:ahLst/>
                <a:cxnLst/>
                <a:rect l="l" t="t" r="r" b="b"/>
                <a:pathLst>
                  <a:path w="82764" h="173241" extrusionOk="0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avLst/>
                <a:gdLst/>
                <a:ahLst/>
                <a:cxnLst/>
                <a:rect l="l" t="t" r="r" b="b"/>
                <a:pathLst>
                  <a:path w="367374" h="397594" extrusionOk="0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329266" h="563750" extrusionOk="0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78550" h="190188" extrusionOk="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5"/>
            <p:cNvSpPr/>
            <p:nvPr/>
          </p:nvSpPr>
          <p:spPr>
            <a:xfrm>
              <a:off x="1" y="2177475"/>
              <a:ext cx="12191999" cy="3403847"/>
            </a:xfrm>
            <a:custGeom>
              <a:avLst/>
              <a:gdLst/>
              <a:ahLst/>
              <a:cxnLst/>
              <a:rect l="l" t="t" r="r" b="b"/>
              <a:pathLst>
                <a:path w="12191999" h="3455682" extrusionOk="0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2" name="Google Shape;1052;p5"/>
          <p:cNvSpPr txBox="1">
            <a:spLocks noGrp="1"/>
          </p:cNvSpPr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3" name="Google Shape;1053;p5"/>
          <p:cNvSpPr txBox="1">
            <a:spLocks noGrp="1"/>
          </p:cNvSpPr>
          <p:nvPr>
            <p:ph type="body" idx="1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054" name="Google Shape;1054;p5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055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056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7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58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6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067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7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6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77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1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82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6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087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1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092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097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1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102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6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07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1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12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6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17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12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6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27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1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132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6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137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1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142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46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7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148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9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150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2" name="Google Shape;1152;p5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3" name="Google Shape;1153;p5"/>
          <p:cNvGrpSpPr/>
          <p:nvPr/>
        </p:nvGrpSpPr>
        <p:grpSpPr>
          <a:xfrm>
            <a:off x="780831" y="2913984"/>
            <a:ext cx="3751651" cy="3943921"/>
            <a:chOff x="1070831" y="743674"/>
            <a:chExt cx="5280296" cy="5550910"/>
          </a:xfrm>
        </p:grpSpPr>
        <p:sp>
          <p:nvSpPr>
            <p:cNvPr id="1154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191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201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0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5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216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97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/>
          <p:nvPr/>
        </p:nvSpPr>
        <p:spPr>
          <a:xfrm>
            <a:off x="217797" y="1747600"/>
            <a:ext cx="5794200" cy="4871200"/>
          </a:xfrm>
          <a:prstGeom prst="roundRect">
            <a:avLst>
              <a:gd name="adj" fmla="val 4889"/>
            </a:avLst>
          </a:prstGeom>
          <a:solidFill>
            <a:srgbClr val="F2F0F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33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6200052" y="1747600"/>
            <a:ext cx="5794200" cy="4871200"/>
          </a:xfrm>
          <a:prstGeom prst="roundRect">
            <a:avLst>
              <a:gd name="adj" fmla="val 4889"/>
            </a:avLst>
          </a:prstGeom>
          <a:solidFill>
            <a:srgbClr val="F2F0F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33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599440" y="568960"/>
            <a:ext cx="5069840" cy="1594050"/>
          </a:xfrm>
          <a:prstGeom prst="roundRect">
            <a:avLst>
              <a:gd name="adj" fmla="val 50000"/>
            </a:avLst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/>
          </a:p>
        </p:txBody>
      </p:sp>
      <p:sp>
        <p:nvSpPr>
          <p:cNvPr id="159" name="Google Shape;159;p14"/>
          <p:cNvSpPr/>
          <p:nvPr/>
        </p:nvSpPr>
        <p:spPr>
          <a:xfrm>
            <a:off x="6624322" y="568960"/>
            <a:ext cx="5171438" cy="1594050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/>
          </a:p>
        </p:txBody>
      </p:sp>
    </p:spTree>
    <p:extLst>
      <p:ext uri="{BB962C8B-B14F-4D97-AF65-F5344CB8AC3E}">
        <p14:creationId xmlns:p14="http://schemas.microsoft.com/office/powerpoint/2010/main" val="399062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">
  <p:cSld name="002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"/>
          <p:cNvSpPr/>
          <p:nvPr/>
        </p:nvSpPr>
        <p:spPr>
          <a:xfrm>
            <a:off x="5755463" y="289323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"/>
          <p:cNvSpPr/>
          <p:nvPr/>
        </p:nvSpPr>
        <p:spPr>
          <a:xfrm>
            <a:off x="10072981" y="280755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"/>
          <p:cNvSpPr/>
          <p:nvPr/>
        </p:nvSpPr>
        <p:spPr>
          <a:xfrm>
            <a:off x="3259913" y="94738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"/>
          <p:cNvSpPr/>
          <p:nvPr/>
        </p:nvSpPr>
        <p:spPr>
          <a:xfrm>
            <a:off x="6297156" y="860428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"/>
          <p:cNvSpPr/>
          <p:nvPr/>
        </p:nvSpPr>
        <p:spPr>
          <a:xfrm>
            <a:off x="869131" y="204555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8" name="Google Shape;818;p4"/>
          <p:cNvGrpSpPr/>
          <p:nvPr/>
        </p:nvGrpSpPr>
        <p:grpSpPr>
          <a:xfrm rot="-301416">
            <a:off x="-38394" y="4558836"/>
            <a:ext cx="2520239" cy="2549620"/>
            <a:chOff x="7335223" y="-24953"/>
            <a:chExt cx="2357774" cy="2385261"/>
          </a:xfrm>
        </p:grpSpPr>
        <p:sp>
          <p:nvSpPr>
            <p:cNvPr id="819" name="Google Shape;819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4"/>
          <p:cNvGrpSpPr/>
          <p:nvPr/>
        </p:nvGrpSpPr>
        <p:grpSpPr>
          <a:xfrm rot="3791139">
            <a:off x="10238910" y="-305220"/>
            <a:ext cx="2520320" cy="2549702"/>
            <a:chOff x="7335223" y="-24953"/>
            <a:chExt cx="2357774" cy="2385261"/>
          </a:xfrm>
        </p:grpSpPr>
        <p:sp>
          <p:nvSpPr>
            <p:cNvPr id="858" name="Google Shape;858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4"/>
          <p:cNvGrpSpPr/>
          <p:nvPr/>
        </p:nvGrpSpPr>
        <p:grpSpPr>
          <a:xfrm rot="-301398">
            <a:off x="189601" y="8871"/>
            <a:ext cx="1715267" cy="1735264"/>
            <a:chOff x="7335223" y="-24953"/>
            <a:chExt cx="2357774" cy="2385261"/>
          </a:xfrm>
        </p:grpSpPr>
        <p:sp>
          <p:nvSpPr>
            <p:cNvPr id="897" name="Google Shape;897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p4"/>
          <p:cNvSpPr/>
          <p:nvPr/>
        </p:nvSpPr>
        <p:spPr>
          <a:xfrm>
            <a:off x="9125053" y="4728059"/>
            <a:ext cx="1451534" cy="272322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9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1">
  <p:cSld name="003 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6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1220" name="Google Shape;1220;p6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1221" name="Google Shape;1221;p6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015766" extrusionOk="0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6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1739764" extrusionOk="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6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12901" extrusionOk="0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56921" h="17933" extrusionOk="0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6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6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6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6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6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221631" extrusionOk="0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6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3870307" extrusionOk="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6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701190" extrusionOk="0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6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8298" h="17933" extrusionOk="0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6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6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6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6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6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6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6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6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6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6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6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54215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6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avLst/>
                <a:gdLst/>
                <a:ahLst/>
                <a:cxnLst/>
                <a:rect l="l" t="t" r="r" b="b"/>
                <a:pathLst>
                  <a:path w="422880" h="4458179" extrusionOk="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6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86047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6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6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6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6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6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6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6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6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6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6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6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6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6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538987" extrusionOk="0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6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817141" extrusionOk="0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6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189089" extrusionOk="0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6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7603" h="17933" extrusionOk="0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6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6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6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6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6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6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6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6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388888" extrusionOk="0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6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324953" extrusionOk="0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6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43676" extrusionOk="0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6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6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6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6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191249" extrusionOk="0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6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avLst/>
                <a:gdLst/>
                <a:ahLst/>
                <a:cxnLst/>
                <a:rect l="l" t="t" r="r" b="b"/>
                <a:pathLst>
                  <a:path w="422970" h="2072348" extrusionOk="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6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875792" extrusionOk="0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6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6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6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6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36495" extrusionOk="0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6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441426" extrusionOk="0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6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616909" extrusionOk="0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6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9822" h="17933" extrusionOk="0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6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6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6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6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6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6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6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52015" extrusionOk="0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6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454346" extrusionOk="0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6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06246" extrusionOk="0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6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58427" h="17933" extrusionOk="0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6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6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90894" extrusionOk="0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6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510121" extrusionOk="0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6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09583" extrusionOk="0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6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6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6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6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6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758056" extrusionOk="0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6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avLst/>
                <a:gdLst/>
                <a:ahLst/>
                <a:cxnLst/>
                <a:rect l="l" t="t" r="r" b="b"/>
                <a:pathLst>
                  <a:path w="423777" h="2119244" extrusionOk="0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6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12105" extrusionOk="0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6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6347" h="17933" extrusionOk="0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6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06937" h="17933" extrusionOk="0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6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6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6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6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6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avLst/>
                <a:gdLst/>
                <a:ahLst/>
                <a:cxnLst/>
                <a:rect l="l" t="t" r="r" b="b"/>
                <a:pathLst>
                  <a:path w="142753" h="118273" extrusionOk="0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6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80074" extrusionOk="0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6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69403" h="18561" extrusionOk="0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6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avLst/>
                <a:gdLst/>
                <a:ahLst/>
                <a:cxnLst/>
                <a:rect l="l" t="t" r="r" b="b"/>
                <a:pathLst>
                  <a:path w="178352" h="77832" extrusionOk="0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6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5867" h="26900" extrusionOk="0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6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81419" h="72632" extrusionOk="0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6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avLst/>
                <a:gdLst/>
                <a:ahLst/>
                <a:cxnLst/>
                <a:rect l="l" t="t" r="r" b="b"/>
                <a:pathLst>
                  <a:path w="403242" h="464397" extrusionOk="0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6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194403" h="350607" extrusionOk="0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6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269097" extrusionOk="0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6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6994" extrusionOk="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6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304" extrusionOk="0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6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avLst/>
                <a:gdLst/>
                <a:ahLst/>
                <a:cxnLst/>
                <a:rect l="l" t="t" r="r" b="b"/>
                <a:pathLst>
                  <a:path w="146430" h="248383" extrusionOk="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6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avLst/>
                <a:gdLst/>
                <a:ahLst/>
                <a:cxnLst/>
                <a:rect l="l" t="t" r="r" b="b"/>
                <a:pathLst>
                  <a:path w="280216" h="494078" extrusionOk="0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6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avLst/>
                <a:gdLst/>
                <a:ahLst/>
                <a:cxnLst/>
                <a:rect l="l" t="t" r="r" b="b"/>
                <a:pathLst>
                  <a:path w="82764" h="173241" extrusionOk="0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6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avLst/>
                <a:gdLst/>
                <a:ahLst/>
                <a:cxnLst/>
                <a:rect l="l" t="t" r="r" b="b"/>
                <a:pathLst>
                  <a:path w="367374" h="397594" extrusionOk="0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6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329266" h="563750" extrusionOk="0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78550" h="190188" extrusionOk="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3" name="Google Shape;1333;p6"/>
            <p:cNvSpPr/>
            <p:nvPr/>
          </p:nvSpPr>
          <p:spPr>
            <a:xfrm>
              <a:off x="1" y="2177475"/>
              <a:ext cx="12191999" cy="3403847"/>
            </a:xfrm>
            <a:custGeom>
              <a:avLst/>
              <a:gdLst/>
              <a:ahLst/>
              <a:cxnLst/>
              <a:rect l="l" t="t" r="r" b="b"/>
              <a:pathLst>
                <a:path w="12191999" h="3455682" extrusionOk="0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4" name="Google Shape;1334;p6"/>
          <p:cNvSpPr txBox="1">
            <a:spLocks noGrp="1"/>
          </p:cNvSpPr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35" name="Google Shape;1335;p6"/>
          <p:cNvSpPr txBox="1">
            <a:spLocks noGrp="1"/>
          </p:cNvSpPr>
          <p:nvPr>
            <p:ph type="body" idx="1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36" name="Google Shape;1336;p6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337" name="Google Shape;1337;p6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338" name="Google Shape;1338;p6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9" name="Google Shape;1339;p6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340" name="Google Shape;1340;p6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6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6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6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6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6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8" name="Google Shape;1348;p6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349" name="Google Shape;134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3" name="Google Shape;1353;p6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54" name="Google Shape;135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8" name="Google Shape;1358;p6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59" name="Google Shape;135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3" name="Google Shape;1363;p6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64" name="Google Shape;136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8" name="Google Shape;1368;p6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3" name="Google Shape;1373;p6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374" name="Google Shape;137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8" name="Google Shape;1378;p6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379" name="Google Shape;137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3" name="Google Shape;1383;p6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384" name="Google Shape;138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8" name="Google Shape;1388;p6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89" name="Google Shape;138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3" name="Google Shape;1393;p6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94" name="Google Shape;139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8" name="Google Shape;1398;p6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99" name="Google Shape;139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3" name="Google Shape;1403;p6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404" name="Google Shape;140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8" name="Google Shape;1408;p6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409" name="Google Shape;140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13" name="Google Shape;1413;p6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414" name="Google Shape;141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18" name="Google Shape;1418;p6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419" name="Google Shape;141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3" name="Google Shape;1423;p6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424" name="Google Shape;142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28" name="Google Shape;1428;p6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9" name="Google Shape;1429;p6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430" name="Google Shape;1430;p6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1" name="Google Shape;1431;p6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432" name="Google Shape;1432;p6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6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4" name="Google Shape;1434;p6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5" name="Google Shape;1435;p6"/>
          <p:cNvGrpSpPr/>
          <p:nvPr/>
        </p:nvGrpSpPr>
        <p:grpSpPr>
          <a:xfrm>
            <a:off x="780832" y="2913933"/>
            <a:ext cx="3751651" cy="3943921"/>
            <a:chOff x="1115981" y="-1027951"/>
            <a:chExt cx="5280296" cy="5550910"/>
          </a:xfrm>
        </p:grpSpPr>
        <p:sp>
          <p:nvSpPr>
            <p:cNvPr id="1436" name="Google Shape;1436;p6"/>
            <p:cNvSpPr/>
            <p:nvPr/>
          </p:nvSpPr>
          <p:spPr>
            <a:xfrm flipH="1">
              <a:off x="1115981" y="2133254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 flipH="1">
              <a:off x="1655060" y="2133254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6"/>
            <p:cNvSpPr/>
            <p:nvPr/>
          </p:nvSpPr>
          <p:spPr>
            <a:xfrm flipH="1">
              <a:off x="2131884" y="2133254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"/>
            <p:cNvSpPr/>
            <p:nvPr/>
          </p:nvSpPr>
          <p:spPr>
            <a:xfrm flipH="1">
              <a:off x="2653216" y="2133254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 flipH="1">
              <a:off x="3174774" y="2133254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 flipH="1">
              <a:off x="3656239" y="2133132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"/>
            <p:cNvSpPr/>
            <p:nvPr/>
          </p:nvSpPr>
          <p:spPr>
            <a:xfrm flipH="1">
              <a:off x="3076434" y="-1027818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6"/>
            <p:cNvSpPr/>
            <p:nvPr/>
          </p:nvSpPr>
          <p:spPr>
            <a:xfrm rot="10800000" flipH="1">
              <a:off x="3736066" y="-1027951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 flipH="1">
              <a:off x="1248425" y="-241042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 flipH="1">
              <a:off x="1596592" y="-241042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6"/>
            <p:cNvSpPr/>
            <p:nvPr/>
          </p:nvSpPr>
          <p:spPr>
            <a:xfrm flipH="1">
              <a:off x="2036599" y="-241042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6"/>
            <p:cNvSpPr/>
            <p:nvPr/>
          </p:nvSpPr>
          <p:spPr>
            <a:xfrm flipH="1">
              <a:off x="2683405" y="-241042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 flipH="1">
              <a:off x="3335466" y="-241042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 flipH="1">
              <a:off x="2034231" y="2195484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"/>
            <p:cNvSpPr/>
            <p:nvPr/>
          </p:nvSpPr>
          <p:spPr>
            <a:xfrm flipH="1">
              <a:off x="1593056" y="2195484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"/>
            <p:cNvSpPr/>
            <p:nvPr/>
          </p:nvSpPr>
          <p:spPr>
            <a:xfrm flipH="1">
              <a:off x="5474470" y="2195484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"/>
            <p:cNvSpPr/>
            <p:nvPr/>
          </p:nvSpPr>
          <p:spPr>
            <a:xfrm flipH="1">
              <a:off x="5915393" y="2195484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"/>
            <p:cNvSpPr/>
            <p:nvPr/>
          </p:nvSpPr>
          <p:spPr>
            <a:xfrm flipH="1">
              <a:off x="4827234" y="2195484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"/>
            <p:cNvSpPr/>
            <p:nvPr/>
          </p:nvSpPr>
          <p:spPr>
            <a:xfrm flipH="1">
              <a:off x="4173946" y="2195116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"/>
            <p:cNvSpPr/>
            <p:nvPr/>
          </p:nvSpPr>
          <p:spPr>
            <a:xfrm flipH="1">
              <a:off x="3335590" y="2195484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"/>
            <p:cNvSpPr/>
            <p:nvPr/>
          </p:nvSpPr>
          <p:spPr>
            <a:xfrm flipH="1">
              <a:off x="2682139" y="2195484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"/>
            <p:cNvSpPr/>
            <p:nvPr/>
          </p:nvSpPr>
          <p:spPr>
            <a:xfrm flipH="1">
              <a:off x="1244356" y="2195484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"/>
            <p:cNvSpPr/>
            <p:nvPr/>
          </p:nvSpPr>
          <p:spPr>
            <a:xfrm flipH="1">
              <a:off x="3246928" y="-496578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"/>
            <p:cNvSpPr/>
            <p:nvPr/>
          </p:nvSpPr>
          <p:spPr>
            <a:xfrm flipH="1">
              <a:off x="3317489" y="-496578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"/>
            <p:cNvSpPr/>
            <p:nvPr/>
          </p:nvSpPr>
          <p:spPr>
            <a:xfrm flipH="1">
              <a:off x="3406642" y="-496578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"/>
            <p:cNvSpPr/>
            <p:nvPr/>
          </p:nvSpPr>
          <p:spPr>
            <a:xfrm flipH="1">
              <a:off x="3537495" y="-496578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"/>
            <p:cNvSpPr/>
            <p:nvPr/>
          </p:nvSpPr>
          <p:spPr>
            <a:xfrm flipH="1">
              <a:off x="3669447" y="-496578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"/>
            <p:cNvSpPr/>
            <p:nvPr/>
          </p:nvSpPr>
          <p:spPr>
            <a:xfrm flipH="1">
              <a:off x="3406162" y="269171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"/>
            <p:cNvSpPr/>
            <p:nvPr/>
          </p:nvSpPr>
          <p:spPr>
            <a:xfrm flipH="1">
              <a:off x="3316823" y="269171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"/>
            <p:cNvSpPr/>
            <p:nvPr/>
          </p:nvSpPr>
          <p:spPr>
            <a:xfrm flipH="1">
              <a:off x="4102172" y="269171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"/>
            <p:cNvSpPr/>
            <p:nvPr/>
          </p:nvSpPr>
          <p:spPr>
            <a:xfrm flipH="1">
              <a:off x="4191337" y="269171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"/>
            <p:cNvSpPr/>
            <p:nvPr/>
          </p:nvSpPr>
          <p:spPr>
            <a:xfrm flipH="1">
              <a:off x="3970888" y="269171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"/>
            <p:cNvSpPr/>
            <p:nvPr/>
          </p:nvSpPr>
          <p:spPr>
            <a:xfrm flipH="1">
              <a:off x="3839079" y="269171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"/>
            <p:cNvSpPr/>
            <p:nvPr/>
          </p:nvSpPr>
          <p:spPr>
            <a:xfrm flipH="1">
              <a:off x="3669449" y="269171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"/>
            <p:cNvSpPr/>
            <p:nvPr/>
          </p:nvSpPr>
          <p:spPr>
            <a:xfrm flipH="1">
              <a:off x="3537239" y="268681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"/>
            <p:cNvSpPr/>
            <p:nvPr/>
          </p:nvSpPr>
          <p:spPr>
            <a:xfrm flipH="1">
              <a:off x="3246327" y="269171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6"/>
            <p:cNvGrpSpPr/>
            <p:nvPr/>
          </p:nvGrpSpPr>
          <p:grpSpPr>
            <a:xfrm flipH="1">
              <a:off x="1244129" y="2200589"/>
              <a:ext cx="5019520" cy="228263"/>
              <a:chOff x="2422006" y="4665565"/>
              <a:chExt cx="5073810" cy="230732"/>
            </a:xfrm>
          </p:grpSpPr>
          <p:sp>
            <p:nvSpPr>
              <p:cNvPr id="1473" name="Google Shape;1473;p6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6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6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6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6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6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6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6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6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2" name="Google Shape;1482;p6"/>
            <p:cNvGrpSpPr/>
            <p:nvPr/>
          </p:nvGrpSpPr>
          <p:grpSpPr>
            <a:xfrm flipH="1">
              <a:off x="3251005" y="273288"/>
              <a:ext cx="1015539" cy="72161"/>
              <a:chOff x="4445473" y="2718342"/>
              <a:chExt cx="1026523" cy="72941"/>
            </a:xfrm>
          </p:grpSpPr>
          <p:sp>
            <p:nvSpPr>
              <p:cNvPr id="1483" name="Google Shape;1483;p6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6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6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6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6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6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6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6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6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6"/>
            <p:cNvSpPr/>
            <p:nvPr/>
          </p:nvSpPr>
          <p:spPr>
            <a:xfrm flipH="1">
              <a:off x="3747553" y="2449258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"/>
            <p:cNvSpPr/>
            <p:nvPr/>
          </p:nvSpPr>
          <p:spPr>
            <a:xfrm flipH="1">
              <a:off x="3737052" y="2490233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"/>
            <p:cNvSpPr/>
            <p:nvPr/>
          </p:nvSpPr>
          <p:spPr>
            <a:xfrm flipH="1">
              <a:off x="3746774" y="2449523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"/>
            <p:cNvSpPr/>
            <p:nvPr/>
          </p:nvSpPr>
          <p:spPr>
            <a:xfrm flipH="1">
              <a:off x="3178746" y="2469314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"/>
            <p:cNvSpPr/>
            <p:nvPr/>
          </p:nvSpPr>
          <p:spPr>
            <a:xfrm flipH="1">
              <a:off x="3183315" y="2473764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7" name="Google Shape;1497;p6"/>
            <p:cNvGrpSpPr/>
            <p:nvPr/>
          </p:nvGrpSpPr>
          <p:grpSpPr>
            <a:xfrm flipH="1">
              <a:off x="2926645" y="2679833"/>
              <a:ext cx="1647684" cy="1841677"/>
              <a:chOff x="1969851" y="5110588"/>
              <a:chExt cx="1665505" cy="1861596"/>
            </a:xfrm>
          </p:grpSpPr>
          <p:sp>
            <p:nvSpPr>
              <p:cNvPr id="1498" name="Google Shape;1498;p6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6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389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79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46B8-78A6-4BF6-9CF1-82ACC877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F164-403F-4403-9ECE-95EC9AA9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CACB-3521-45E7-87B5-AB71E703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228D5-CA34-4DB0-B568-CB56F465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6EB9F-A0F0-4430-AB8F-21C3BE2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">
  <p:cSld name="00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"/>
          <p:cNvGrpSpPr/>
          <p:nvPr/>
        </p:nvGrpSpPr>
        <p:grpSpPr>
          <a:xfrm flipH="1">
            <a:off x="533409" y="3205888"/>
            <a:ext cx="3505589" cy="3685249"/>
            <a:chOff x="1070831" y="743674"/>
            <a:chExt cx="5280296" cy="5550910"/>
          </a:xfrm>
        </p:grpSpPr>
        <p:sp>
          <p:nvSpPr>
            <p:cNvPr id="340" name="Google Shape;340;p3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377" name="Google Shape;377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" name="Google Shape;396;p3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" name="Google Shape;401;p3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4" name="Google Shape;404;p3"/>
          <p:cNvGrpSpPr/>
          <p:nvPr/>
        </p:nvGrpSpPr>
        <p:grpSpPr>
          <a:xfrm flipH="1">
            <a:off x="4144550" y="4442190"/>
            <a:ext cx="8072323" cy="2417556"/>
            <a:chOff x="1" y="2177475"/>
            <a:chExt cx="12191999" cy="4680651"/>
          </a:xfrm>
        </p:grpSpPr>
        <p:grpSp>
          <p:nvGrpSpPr>
            <p:cNvPr id="405" name="Google Shape;405;p3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015766" extrusionOk="0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1739764" extrusionOk="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12901" extrusionOk="0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56921" h="17933" extrusionOk="0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221631" extrusionOk="0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avLst/>
                <a:gdLst/>
                <a:ahLst/>
                <a:cxnLst/>
                <a:rect l="l" t="t" r="r" b="b"/>
                <a:pathLst>
                  <a:path w="423060" h="3870307" extrusionOk="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701190" extrusionOk="0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8298" h="17933" extrusionOk="0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54215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avLst/>
                <a:gdLst/>
                <a:ahLst/>
                <a:cxnLst/>
                <a:rect l="l" t="t" r="r" b="b"/>
                <a:pathLst>
                  <a:path w="422880" h="4458179" extrusionOk="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4586047" extrusionOk="0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538987" extrusionOk="0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817141" extrusionOk="0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3189089" extrusionOk="0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7603" h="17933" extrusionOk="0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388888" extrusionOk="0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324953" extrusionOk="0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43676" extrusionOk="0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191249" extrusionOk="0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avLst/>
                <a:gdLst/>
                <a:ahLst/>
                <a:cxnLst/>
                <a:rect l="l" t="t" r="r" b="b"/>
                <a:pathLst>
                  <a:path w="422970" h="2072348" extrusionOk="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875792" extrusionOk="0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36495" extrusionOk="0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2441426" extrusionOk="0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616909" extrusionOk="0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29822" h="17933" extrusionOk="0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452015" extrusionOk="0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454346" extrusionOk="0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06246" extrusionOk="0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258427" h="17933" extrusionOk="0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690894" extrusionOk="0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avLst/>
                <a:gdLst/>
                <a:ahLst/>
                <a:cxnLst/>
                <a:rect l="l" t="t" r="r" b="b"/>
                <a:pathLst>
                  <a:path w="423059" h="1510121" extrusionOk="0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509583" extrusionOk="0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1758056" extrusionOk="0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avLst/>
                <a:gdLst/>
                <a:ahLst/>
                <a:cxnLst/>
                <a:rect l="l" t="t" r="r" b="b"/>
                <a:pathLst>
                  <a:path w="423777" h="2119244" extrusionOk="0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avLst/>
                <a:gdLst/>
                <a:ahLst/>
                <a:cxnLst/>
                <a:rect l="l" t="t" r="r" b="b"/>
                <a:pathLst>
                  <a:path w="17933" h="2412105" extrusionOk="0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106347" h="17933" extrusionOk="0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06937" h="17933" extrusionOk="0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avLst/>
                <a:gdLst/>
                <a:ahLst/>
                <a:cxnLst/>
                <a:rect l="l" t="t" r="r" b="b"/>
                <a:pathLst>
                  <a:path w="376611" h="17933" extrusionOk="0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avLst/>
                <a:gdLst/>
                <a:ahLst/>
                <a:cxnLst/>
                <a:rect l="l" t="t" r="r" b="b"/>
                <a:pathLst>
                  <a:path w="142753" h="118273" extrusionOk="0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80074" extrusionOk="0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69403" h="18561" extrusionOk="0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avLst/>
                <a:gdLst/>
                <a:ahLst/>
                <a:cxnLst/>
                <a:rect l="l" t="t" r="r" b="b"/>
                <a:pathLst>
                  <a:path w="178352" h="77832" extrusionOk="0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5867" h="26900" extrusionOk="0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81419" h="72632" extrusionOk="0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avLst/>
                <a:gdLst/>
                <a:ahLst/>
                <a:cxnLst/>
                <a:rect l="l" t="t" r="r" b="b"/>
                <a:pathLst>
                  <a:path w="403242" h="464397" extrusionOk="0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194403" h="350607" extrusionOk="0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avLst/>
                <a:gdLst/>
                <a:ahLst/>
                <a:cxnLst/>
                <a:rect l="l" t="t" r="r" b="b"/>
                <a:pathLst>
                  <a:path w="147147" h="269097" extrusionOk="0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6994" extrusionOk="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304" extrusionOk="0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avLst/>
                <a:gdLst/>
                <a:ahLst/>
                <a:cxnLst/>
                <a:rect l="l" t="t" r="r" b="b"/>
                <a:pathLst>
                  <a:path w="146430" h="248383" extrusionOk="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avLst/>
                <a:gdLst/>
                <a:ahLst/>
                <a:cxnLst/>
                <a:rect l="l" t="t" r="r" b="b"/>
                <a:pathLst>
                  <a:path w="280216" h="494078" extrusionOk="0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avLst/>
                <a:gdLst/>
                <a:ahLst/>
                <a:cxnLst/>
                <a:rect l="l" t="t" r="r" b="b"/>
                <a:pathLst>
                  <a:path w="82764" h="173241" extrusionOk="0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avLst/>
                <a:gdLst/>
                <a:ahLst/>
                <a:cxnLst/>
                <a:rect l="l" t="t" r="r" b="b"/>
                <a:pathLst>
                  <a:path w="367374" h="397594" extrusionOk="0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329266" h="563750" extrusionOk="0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78550" h="190188" extrusionOk="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3"/>
            <p:cNvSpPr/>
            <p:nvPr/>
          </p:nvSpPr>
          <p:spPr>
            <a:xfrm>
              <a:off x="1" y="2177475"/>
              <a:ext cx="12191999" cy="3403847"/>
            </a:xfrm>
            <a:custGeom>
              <a:avLst/>
              <a:gdLst/>
              <a:ahLst/>
              <a:cxnLst/>
              <a:rect l="l" t="t" r="r" b="b"/>
              <a:pathLst>
                <a:path w="12191999" h="3455682" extrusionOk="0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3"/>
          <p:cNvSpPr/>
          <p:nvPr/>
        </p:nvSpPr>
        <p:spPr>
          <a:xfrm>
            <a:off x="9864262" y="42008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"/>
          <p:cNvSpPr/>
          <p:nvPr/>
        </p:nvSpPr>
        <p:spPr>
          <a:xfrm>
            <a:off x="7067706" y="1091741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10531702" y="1491119"/>
            <a:ext cx="1212596" cy="250999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"/>
          <p:cNvSpPr txBox="1">
            <a:spLocks noGrp="1"/>
          </p:cNvSpPr>
          <p:nvPr>
            <p:ph type="title"/>
          </p:nvPr>
        </p:nvSpPr>
        <p:spPr>
          <a:xfrm>
            <a:off x="524800" y="659825"/>
            <a:ext cx="5238900" cy="1230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23" name="Google Shape;523;p3"/>
          <p:cNvSpPr/>
          <p:nvPr/>
        </p:nvSpPr>
        <p:spPr>
          <a:xfrm>
            <a:off x="5763688" y="2425763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"/>
          <p:cNvSpPr/>
          <p:nvPr/>
        </p:nvSpPr>
        <p:spPr>
          <a:xfrm>
            <a:off x="4782813" y="292163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5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3"/>
          <p:cNvGrpSpPr/>
          <p:nvPr/>
        </p:nvGrpSpPr>
        <p:grpSpPr>
          <a:xfrm>
            <a:off x="0" y="3790945"/>
            <a:ext cx="2922937" cy="3068857"/>
            <a:chOff x="1" y="-2009238"/>
            <a:chExt cx="9091561" cy="9545435"/>
          </a:xfrm>
        </p:grpSpPr>
        <p:sp>
          <p:nvSpPr>
            <p:cNvPr id="526" name="Google Shape;526;p3"/>
            <p:cNvSpPr/>
            <p:nvPr/>
          </p:nvSpPr>
          <p:spPr>
            <a:xfrm>
              <a:off x="1" y="3427599"/>
              <a:ext cx="9091561" cy="4108597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898955" y="3427599"/>
              <a:ext cx="7263175" cy="4108597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709235" y="3427599"/>
              <a:ext cx="5630777" cy="4108597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607136" y="3427599"/>
              <a:ext cx="3834001" cy="4108597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544423" y="3427599"/>
              <a:ext cx="1997399" cy="4108597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374290" y="3427390"/>
              <a:ext cx="337395" cy="4101013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40780" y="-2007538"/>
              <a:ext cx="1168977" cy="516028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227268" y="-654758"/>
              <a:ext cx="8635938" cy="4196055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26076" y="-654758"/>
              <a:ext cx="7436825" cy="4196055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584754" y="-654758"/>
              <a:ext cx="5919493" cy="4196055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698756" y="-654758"/>
              <a:ext cx="3690277" cy="4196055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3822238" y="-654758"/>
              <a:ext cx="1442519" cy="4196055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6387035" y="3534599"/>
              <a:ext cx="1114607" cy="373300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501036" y="3534599"/>
              <a:ext cx="758666" cy="39205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27342" y="3534599"/>
              <a:ext cx="758666" cy="383380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27962" y="3534599"/>
              <a:ext cx="599705" cy="3919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583701" y="3534599"/>
              <a:ext cx="1115660" cy="382043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698756" y="3533966"/>
              <a:ext cx="1123879" cy="391347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3822025" y="3534599"/>
              <a:ext cx="1442519" cy="372594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263764" y="3534599"/>
              <a:ext cx="1123879" cy="36366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670164" y="-1094126"/>
              <a:ext cx="1747249" cy="1318814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3790855" y="-1094126"/>
              <a:ext cx="1504898" cy="1318814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3944401" y="-1094126"/>
              <a:ext cx="1197637" cy="1318814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169770" y="-1094126"/>
              <a:ext cx="746652" cy="1318814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397037" y="-1094126"/>
              <a:ext cx="291875" cy="1318814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916020" y="222500"/>
              <a:ext cx="225491" cy="117486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141391" y="222500"/>
              <a:ext cx="153629" cy="123298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791065" y="222500"/>
              <a:ext cx="153629" cy="120681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669964" y="222500"/>
              <a:ext cx="121376" cy="123283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945664" y="222500"/>
              <a:ext cx="224859" cy="120192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69770" y="222500"/>
              <a:ext cx="227387" cy="123075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397456" y="222500"/>
              <a:ext cx="291453" cy="117170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688964" y="221658"/>
              <a:ext cx="227177" cy="114461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294902" y="222500"/>
              <a:ext cx="121285" cy="117205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1" name="Google Shape;561;p3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562" name="Google Shape;562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1" name="Google Shape;571;p3"/>
            <p:cNvSpPr/>
            <p:nvPr/>
          </p:nvSpPr>
          <p:spPr>
            <a:xfrm>
              <a:off x="4535830" y="4041388"/>
              <a:ext cx="17828" cy="320785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552619" y="3970936"/>
              <a:ext cx="1589" cy="68469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554308" y="4041388"/>
              <a:ext cx="17935" cy="321926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554126" y="3971392"/>
              <a:ext cx="1423" cy="6790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79873" y="4005421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572018" y="4013072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3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578" name="Google Shape;578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3"/>
            <p:cNvSpPr/>
            <p:nvPr/>
          </p:nvSpPr>
          <p:spPr>
            <a:xfrm>
              <a:off x="8259714" y="3534599"/>
              <a:ext cx="599322" cy="37270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582" name="Google Shape;582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" name="Google Shape;591;p3"/>
          <p:cNvGrpSpPr/>
          <p:nvPr/>
        </p:nvGrpSpPr>
        <p:grpSpPr>
          <a:xfrm>
            <a:off x="1763512" y="2881244"/>
            <a:ext cx="3784697" cy="3976709"/>
            <a:chOff x="-2738032" y="-4257501"/>
            <a:chExt cx="9954489" cy="10459519"/>
          </a:xfrm>
        </p:grpSpPr>
        <p:sp>
          <p:nvSpPr>
            <p:cNvPr id="592" name="Google Shape;592;p3"/>
            <p:cNvSpPr/>
            <p:nvPr/>
          </p:nvSpPr>
          <p:spPr>
            <a:xfrm>
              <a:off x="-2738032" y="1700056"/>
              <a:ext cx="9954489" cy="449856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-1752883" y="1700056"/>
              <a:ext cx="7952561" cy="449856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-864910" y="1700056"/>
              <a:ext cx="6165224" cy="449856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9087" y="1700056"/>
              <a:ext cx="4197907" cy="449856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46246" y="1700056"/>
              <a:ext cx="2186982" cy="449856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055684" y="1699826"/>
              <a:ext cx="369419" cy="449026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" name="Google Shape;598;p3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599" name="Google Shape;599;p3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avLst/>
                <a:gdLst/>
                <a:ahLst/>
                <a:cxnLst/>
                <a:rect l="l" t="t" r="r" b="b"/>
                <a:pathLst>
                  <a:path w="528351" h="233233" extrusionOk="0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22574" h="478250" extrusionOk="0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903249" h="1896522" extrusionOk="0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3361277" h="1896522" extrusionOk="0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2675477" h="1896522" extrusionOk="0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1667922" h="1896522" extrusionOk="0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896522" extrusionOk="0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789717" h="596074" extrusionOk="0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680180" h="596074" extrusionOk="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541305" h="596074" extrusionOk="0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337470" h="596074" extrusionOk="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avLst/>
                <a:gdLst/>
                <a:ahLst/>
                <a:cxnLst/>
                <a:rect l="l" t="t" r="r" b="b"/>
                <a:pathLst>
                  <a:path w="131921" h="596074" extrusionOk="0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3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630" name="Google Shape;630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3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640" name="Google Shape;640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3"/>
            <p:cNvSpPr/>
            <p:nvPr/>
          </p:nvSpPr>
          <p:spPr>
            <a:xfrm>
              <a:off x="2232714" y="2372698"/>
              <a:ext cx="19558" cy="351920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251112" y="2295491"/>
              <a:ext cx="1744" cy="75115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252963" y="2372698"/>
              <a:ext cx="19676" cy="353171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2252764" y="2295990"/>
              <a:ext cx="1561" cy="7449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185095" y="2333281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176487" y="2341666"/>
              <a:ext cx="2139062" cy="3860352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5" name="Google Shape;655;p3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656" name="Google Shape;656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8" name="Google Shape;658;p3"/>
          <p:cNvGrpSpPr/>
          <p:nvPr/>
        </p:nvGrpSpPr>
        <p:grpSpPr>
          <a:xfrm>
            <a:off x="5993215" y="576553"/>
            <a:ext cx="6233315" cy="6340113"/>
            <a:chOff x="-1322821" y="-545792"/>
            <a:chExt cx="7418847" cy="7545957"/>
          </a:xfrm>
        </p:grpSpPr>
        <p:grpSp>
          <p:nvGrpSpPr>
            <p:cNvPr id="659" name="Google Shape;659;p3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660" name="Google Shape;660;p3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1" name="Google Shape;661;p3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662" name="Google Shape;662;p3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3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3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3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3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3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0" name="Google Shape;670;p3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671" name="Google Shape;67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5" name="Google Shape;675;p3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676" name="Google Shape;67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0" name="Google Shape;680;p3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681" name="Google Shape;68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5" name="Google Shape;685;p3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686" name="Google Shape;68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3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691" name="Google Shape;69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5" name="Google Shape;695;p3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696" name="Google Shape;69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0" name="Google Shape;700;p3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01" name="Google Shape;70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5" name="Google Shape;705;p3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706" name="Google Shape;70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0" name="Google Shape;710;p3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711" name="Google Shape;71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5" name="Google Shape;715;p3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716" name="Google Shape;71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0" name="Google Shape;720;p3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721" name="Google Shape;72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5" name="Google Shape;725;p3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6" name="Google Shape;72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0" name="Google Shape;730;p3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731" name="Google Shape;73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5" name="Google Shape;735;p3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736" name="Google Shape;73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0" name="Google Shape;740;p3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741" name="Google Shape;74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5" name="Google Shape;745;p3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746" name="Google Shape;74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3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50" name="Google Shape;750;p3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1" name="Google Shape;751;p3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752" name="Google Shape;752;p3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3" name="Google Shape;753;p3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754" name="Google Shape;754;p3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6" name="Google Shape;756;p3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4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C58-293A-4390-962C-41B0955A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6972F-DE15-4C62-9F3F-B608AB06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EF55-7CA8-4284-A372-704B88FE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5B86-C6EA-47D8-8530-898128DC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CCF6-B185-47B4-8734-E5BF3C9E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03CC-20B8-4803-86ED-3F36C067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26A8-EE1E-4FE7-A04B-983A1ED1E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B2FEA-F619-4B75-8B87-FB54BCCB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3C1CA-2A7B-4955-A5D2-8EEC4D40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1CD2-A18E-43F5-8A97-FB5449EC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F28AD-36F6-4192-B1ED-1FF3A95F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2DD7-5E75-449D-A1C9-D30BC29E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54BA0-3B64-4FF3-99A9-4F251845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2D939-156D-47B5-829D-13C89F289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642DB-529B-4117-9279-3A0DC03B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82E50-94FB-439B-92B8-499BF127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F0BA3-8626-4965-93FE-76963D1A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99F25-688B-4CFF-BF2B-B18EC1B0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CDAAD-BA2A-48F5-9CF4-A6D49B8D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8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B252-3791-429B-9606-7899861E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53FEF-9BE9-4F28-93E7-A45CCAFE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B252F-C013-44D4-97B4-9089830D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373A6-D6A5-49CF-9644-36B3C072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3D804-E61A-4981-AB31-CF968A65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5A0A4-FE52-410E-9EF4-F4FEAAA5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C6E29-6F7E-4C59-9201-D0CC8076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40F2-409C-4AF6-B481-C9DAF541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2872-20E7-46A9-9665-8B41B43E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08873-4385-48B4-B6A5-DDC2E5FB0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0F9ED-3353-422E-85F6-89A2FC55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F99E0-BD17-4E77-A9DE-0B59075E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EA139-4E87-4D5D-891D-EB0605C8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97D9-DC33-49D7-8873-C13AD1E4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FA8F6-2371-4E15-9658-8365EEA70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C80E7-D516-4B21-84D7-2B05F8498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AB56-A032-4A81-8480-3AC8EFBA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1A7E5-2888-447F-85C5-9A89C1FB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A712-B2C8-41E1-B3B3-03834148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AAC9-A5F1-4D57-BE49-5A33C7F2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A08FA-D3A5-4035-AA61-A3CA0FB73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FE70-FE51-44F7-9CAC-FAB16FE38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B67F-DC73-4C4F-AAEA-F506432892C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0ECE-DCE1-409F-8201-B570989D1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B1122-538C-4879-A823-031FBFA4D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EBC7-34AE-41C5-8CD3-1AA0B5F6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16"/>
          <p:cNvSpPr/>
          <p:nvPr/>
        </p:nvSpPr>
        <p:spPr>
          <a:xfrm>
            <a:off x="455186" y="1165333"/>
            <a:ext cx="5521806" cy="18874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err="1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howcard Gothic" panose="04020904020102020604" pitchFamily="82" charset="0"/>
              </a:rPr>
              <a:t>Ôn</a:t>
            </a:r>
            <a:r>
              <a:rPr lang="en-US" b="1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howcard Gothic" panose="04020904020102020604" pitchFamily="82" charset="0"/>
              </a:rPr>
              <a:t> </a:t>
            </a:r>
            <a:r>
              <a:rPr lang="en-US" b="1" dirty="0" err="1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howcard Gothic" panose="04020904020102020604" pitchFamily="82" charset="0"/>
              </a:rPr>
              <a:t>tâp</a:t>
            </a:r>
            <a:endParaRPr b="1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Showcard Gothic" panose="04020904020102020604" pitchFamily="82" charset="0"/>
            </a:endParaRPr>
          </a:p>
        </p:txBody>
      </p:sp>
      <p:sp>
        <p:nvSpPr>
          <p:cNvPr id="3797" name="Google Shape;3797;p16"/>
          <p:cNvSpPr txBox="1"/>
          <p:nvPr/>
        </p:nvSpPr>
        <p:spPr>
          <a:xfrm>
            <a:off x="604036" y="137094"/>
            <a:ext cx="56892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chemeClr val="dk1"/>
                </a:solidFill>
                <a:latin typeface="SVN-Apple" panose="02040603050506020204" pitchFamily="18" charset="0"/>
                <a:ea typeface="Gochi Hand"/>
                <a:cs typeface="Gochi Hand"/>
                <a:sym typeface="Gochi Hand"/>
              </a:rPr>
              <a:t>Tiếng</a:t>
            </a:r>
            <a:r>
              <a:rPr lang="en-US" sz="9600" dirty="0">
                <a:solidFill>
                  <a:schemeClr val="dk1"/>
                </a:solidFill>
                <a:latin typeface="SVN-Apple" panose="02040603050506020204" pitchFamily="18" charset="0"/>
                <a:ea typeface="Gochi Hand"/>
                <a:cs typeface="Gochi Hand"/>
                <a:sym typeface="Gochi Hand"/>
              </a:rPr>
              <a:t> </a:t>
            </a:r>
            <a:r>
              <a:rPr lang="en-US" sz="9600" dirty="0" err="1">
                <a:solidFill>
                  <a:schemeClr val="dk1"/>
                </a:solidFill>
                <a:latin typeface="SVN-Apple" panose="02040603050506020204" pitchFamily="18" charset="0"/>
                <a:ea typeface="Gochi Hand"/>
                <a:cs typeface="Gochi Hand"/>
                <a:sym typeface="Gochi Hand"/>
              </a:rPr>
              <a:t>Việt</a:t>
            </a:r>
            <a:endParaRPr sz="9600" dirty="0">
              <a:solidFill>
                <a:schemeClr val="dk1"/>
              </a:solidFill>
              <a:latin typeface="SVN-Apple" panose="02040603050506020204" pitchFamily="18" charset="0"/>
              <a:ea typeface="Gochi Hand"/>
              <a:cs typeface="Gochi Hand"/>
              <a:sym typeface="Gochi Hand"/>
            </a:endParaRPr>
          </a:p>
        </p:txBody>
      </p:sp>
      <p:sp>
        <p:nvSpPr>
          <p:cNvPr id="3798" name="Google Shape;3798;p16"/>
          <p:cNvSpPr/>
          <p:nvPr/>
        </p:nvSpPr>
        <p:spPr>
          <a:xfrm>
            <a:off x="702535" y="1434610"/>
            <a:ext cx="1008550" cy="11251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latin typeface="Showcard Gothic" panose="04020904020102020604" pitchFamily="82" charset="0"/>
              </a:rPr>
              <a:t>ô</a:t>
            </a:r>
            <a:endParaRPr sz="1800" b="1" i="0" dirty="0">
              <a:ln>
                <a:noFill/>
              </a:ln>
              <a:latin typeface="Showcard Gothic" panose="04020904020102020604" pitchFamily="82" charset="0"/>
            </a:endParaRPr>
          </a:p>
        </p:txBody>
      </p:sp>
      <p:sp>
        <p:nvSpPr>
          <p:cNvPr id="3799" name="Google Shape;3799;p16"/>
          <p:cNvSpPr/>
          <p:nvPr/>
        </p:nvSpPr>
        <p:spPr>
          <a:xfrm>
            <a:off x="1711085" y="1646250"/>
            <a:ext cx="884072" cy="895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dk2"/>
                </a:solidFill>
                <a:latin typeface="Showcard Gothic" panose="04020904020102020604" pitchFamily="82" charset="0"/>
              </a:rPr>
              <a:t>n</a:t>
            </a:r>
            <a:endParaRPr sz="1800" b="1" i="0" dirty="0">
              <a:ln>
                <a:noFill/>
              </a:ln>
              <a:solidFill>
                <a:schemeClr val="dk2"/>
              </a:solidFill>
              <a:latin typeface="Showcard Gothic" panose="04020904020102020604" pitchFamily="82" charset="0"/>
            </a:endParaRPr>
          </a:p>
        </p:txBody>
      </p:sp>
      <p:sp>
        <p:nvSpPr>
          <p:cNvPr id="3800" name="Google Shape;3800;p16"/>
          <p:cNvSpPr/>
          <p:nvPr/>
        </p:nvSpPr>
        <p:spPr>
          <a:xfrm>
            <a:off x="2802189" y="1646250"/>
            <a:ext cx="827801" cy="895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lt2"/>
                </a:solidFill>
                <a:latin typeface="Showcard Gothic" panose="04020904020102020604" pitchFamily="82" charset="0"/>
              </a:rPr>
              <a:t>t</a:t>
            </a:r>
            <a:endParaRPr sz="1800" b="1" i="0" dirty="0">
              <a:ln>
                <a:noFill/>
              </a:ln>
              <a:solidFill>
                <a:schemeClr val="lt2"/>
              </a:solidFill>
              <a:latin typeface="Showcard Gothic" panose="04020904020102020604" pitchFamily="82" charset="0"/>
            </a:endParaRPr>
          </a:p>
        </p:txBody>
      </p:sp>
      <p:sp>
        <p:nvSpPr>
          <p:cNvPr id="3801" name="Google Shape;3801;p16"/>
          <p:cNvSpPr/>
          <p:nvPr/>
        </p:nvSpPr>
        <p:spPr>
          <a:xfrm>
            <a:off x="3602282" y="1416969"/>
            <a:ext cx="992066" cy="11251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accent1"/>
                </a:solidFill>
                <a:latin typeface="Showcard Gothic" panose="04020904020102020604" pitchFamily="82" charset="0"/>
              </a:rPr>
              <a:t>â</a:t>
            </a:r>
          </a:p>
        </p:txBody>
      </p:sp>
      <p:sp>
        <p:nvSpPr>
          <p:cNvPr id="3802" name="Google Shape;3802;p16"/>
          <p:cNvSpPr/>
          <p:nvPr/>
        </p:nvSpPr>
        <p:spPr>
          <a:xfrm>
            <a:off x="4653933" y="1646250"/>
            <a:ext cx="982765" cy="895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accent2"/>
                </a:solidFill>
                <a:latin typeface="Showcard Gothic" panose="04020904020102020604" pitchFamily="82" charset="0"/>
              </a:rPr>
              <a:t>p</a:t>
            </a:r>
            <a:endParaRPr sz="1800" b="1" i="0" dirty="0">
              <a:ln>
                <a:noFill/>
              </a:ln>
              <a:solidFill>
                <a:schemeClr val="accent2"/>
              </a:solidFill>
              <a:latin typeface="Showcard Gothic" panose="04020904020102020604" pitchFamily="82" charset="0"/>
            </a:endParaRPr>
          </a:p>
        </p:txBody>
      </p:sp>
      <p:sp>
        <p:nvSpPr>
          <p:cNvPr id="3803" name="Google Shape;3803;p16"/>
          <p:cNvSpPr/>
          <p:nvPr/>
        </p:nvSpPr>
        <p:spPr>
          <a:xfrm>
            <a:off x="5036374" y="3215719"/>
            <a:ext cx="600324" cy="8071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i="0" dirty="0">
                <a:ln>
                  <a:noFill/>
                </a:ln>
                <a:solidFill>
                  <a:schemeClr val="accent3"/>
                </a:solidFill>
                <a:latin typeface="Showcard Gothic" panose="04020904020102020604" pitchFamily="82" charset="0"/>
              </a:rPr>
              <a:t>3</a:t>
            </a:r>
            <a:endParaRPr sz="1800" b="1" i="0" dirty="0">
              <a:ln>
                <a:noFill/>
              </a:ln>
              <a:solidFill>
                <a:schemeClr val="accent3"/>
              </a:solidFill>
              <a:latin typeface="Showcard Gothic" panose="04020904020102020604" pitchFamily="82" charset="0"/>
            </a:endParaRPr>
          </a:p>
        </p:txBody>
      </p:sp>
      <p:sp>
        <p:nvSpPr>
          <p:cNvPr id="3804" name="Google Shape;3804;p16"/>
          <p:cNvSpPr/>
          <p:nvPr/>
        </p:nvSpPr>
        <p:spPr>
          <a:xfrm>
            <a:off x="4294185" y="3209023"/>
            <a:ext cx="600325" cy="76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accent4"/>
                </a:solidFill>
                <a:latin typeface="Showcard Gothic" panose="04020904020102020604" pitchFamily="82" charset="0"/>
              </a:rPr>
              <a:t>t</a:t>
            </a:r>
            <a:endParaRPr sz="1800" b="1" i="0" dirty="0">
              <a:ln>
                <a:noFill/>
              </a:ln>
              <a:solidFill>
                <a:schemeClr val="accent4"/>
              </a:solidFill>
              <a:latin typeface="Showcard Gothic" panose="04020904020102020604" pitchFamily="82" charset="0"/>
            </a:endParaRPr>
          </a:p>
        </p:txBody>
      </p:sp>
      <p:sp>
        <p:nvSpPr>
          <p:cNvPr id="11" name="Google Shape;3804;p16">
            <a:extLst>
              <a:ext uri="{FF2B5EF4-FFF2-40B4-BE49-F238E27FC236}">
                <a16:creationId xmlns:a16="http://schemas.microsoft.com/office/drawing/2014/main" id="{C65C7838-A6A4-4E26-B086-FB15B0A7CE22}"/>
              </a:ext>
            </a:extLst>
          </p:cNvPr>
          <p:cNvSpPr/>
          <p:nvPr/>
        </p:nvSpPr>
        <p:spPr>
          <a:xfrm>
            <a:off x="3497990" y="3118595"/>
            <a:ext cx="600325" cy="1001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i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Showcard Gothic" panose="04020904020102020604" pitchFamily="82" charset="0"/>
              </a:rPr>
              <a:t>(</a:t>
            </a:r>
            <a:endParaRPr sz="1800" b="1" i="0" dirty="0">
              <a:ln>
                <a:noFill/>
              </a:ln>
              <a:solidFill>
                <a:schemeClr val="tx2">
                  <a:lumMod val="25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12" name="Google Shape;3804;p16">
            <a:extLst>
              <a:ext uri="{FF2B5EF4-FFF2-40B4-BE49-F238E27FC236}">
                <a16:creationId xmlns:a16="http://schemas.microsoft.com/office/drawing/2014/main" id="{9AD50D10-4386-479F-BBCC-E37384F803A5}"/>
              </a:ext>
            </a:extLst>
          </p:cNvPr>
          <p:cNvSpPr/>
          <p:nvPr/>
        </p:nvSpPr>
        <p:spPr>
          <a:xfrm>
            <a:off x="5753556" y="3118595"/>
            <a:ext cx="600325" cy="1001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Showcard Gothic" panose="04020904020102020604" pitchFamily="82" charset="0"/>
              </a:rPr>
              <a:t>)</a:t>
            </a:r>
            <a:endParaRPr sz="1800" b="1" i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Showcard Gothic" panose="04020904020102020604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14">
            <a:extLst>
              <a:ext uri="{FF2B5EF4-FFF2-40B4-BE49-F238E27FC236}">
                <a16:creationId xmlns:a16="http://schemas.microsoft.com/office/drawing/2014/main" id="{92F47383-AC42-40D8-907D-0F0C49B4DCD8}"/>
              </a:ext>
            </a:extLst>
          </p:cNvPr>
          <p:cNvSpPr/>
          <p:nvPr/>
        </p:nvSpPr>
        <p:spPr>
          <a:xfrm>
            <a:off x="3216159" y="533400"/>
            <a:ext cx="5759681" cy="1931648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các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tập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đọc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thuộc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chủ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điểm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“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Vẻ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đẹp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muôn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màu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”</a:t>
            </a:r>
            <a:endParaRPr sz="36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3" name="Google Shape;561;p35">
            <a:extLst>
              <a:ext uri="{FF2B5EF4-FFF2-40B4-BE49-F238E27FC236}">
                <a16:creationId xmlns:a16="http://schemas.microsoft.com/office/drawing/2014/main" id="{97A99328-E5C3-4EC7-BCE0-CCB17B5A932B}"/>
              </a:ext>
            </a:extLst>
          </p:cNvPr>
          <p:cNvSpPr txBox="1"/>
          <p:nvPr/>
        </p:nvSpPr>
        <p:spPr>
          <a:xfrm>
            <a:off x="419099" y="3035300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FFC000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C000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Sầu riêng</a:t>
            </a:r>
            <a:endParaRPr sz="4000" dirty="0">
              <a:solidFill>
                <a:srgbClr val="FFC000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4" name="Google Shape;561;p35">
            <a:extLst>
              <a:ext uri="{FF2B5EF4-FFF2-40B4-BE49-F238E27FC236}">
                <a16:creationId xmlns:a16="http://schemas.microsoft.com/office/drawing/2014/main" id="{E960C694-1DF3-4433-805A-523C169E7041}"/>
              </a:ext>
            </a:extLst>
          </p:cNvPr>
          <p:cNvSpPr txBox="1"/>
          <p:nvPr/>
        </p:nvSpPr>
        <p:spPr>
          <a:xfrm>
            <a:off x="2399151" y="3035298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FF0000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0000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Chợ Tết</a:t>
            </a:r>
            <a:endParaRPr sz="4000" dirty="0">
              <a:solidFill>
                <a:srgbClr val="FF0000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5" name="Google Shape;561;p35">
            <a:extLst>
              <a:ext uri="{FF2B5EF4-FFF2-40B4-BE49-F238E27FC236}">
                <a16:creationId xmlns:a16="http://schemas.microsoft.com/office/drawing/2014/main" id="{06500BA6-87C1-45E3-91E1-E2DA383F32E0}"/>
              </a:ext>
            </a:extLst>
          </p:cNvPr>
          <p:cNvSpPr txBox="1"/>
          <p:nvPr/>
        </p:nvSpPr>
        <p:spPr>
          <a:xfrm>
            <a:off x="4408125" y="3035298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>
                    <a:lumMod val="75000"/>
                  </a:schemeClr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Hoa học trò</a:t>
            </a:r>
            <a:endParaRPr sz="4000" dirty="0">
              <a:solidFill>
                <a:schemeClr val="bg2">
                  <a:lumMod val="75000"/>
                </a:schemeClr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6" name="Google Shape;561;p35">
            <a:extLst>
              <a:ext uri="{FF2B5EF4-FFF2-40B4-BE49-F238E27FC236}">
                <a16:creationId xmlns:a16="http://schemas.microsoft.com/office/drawing/2014/main" id="{D395A649-4488-4AD5-9BE3-FCD843681B55}"/>
              </a:ext>
            </a:extLst>
          </p:cNvPr>
          <p:cNvSpPr txBox="1"/>
          <p:nvPr/>
        </p:nvSpPr>
        <p:spPr>
          <a:xfrm>
            <a:off x="6417099" y="3035298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Khúc hát ru những em bé lớn lên trên lưng mẹ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7" name="Google Shape;561;p35">
            <a:extLst>
              <a:ext uri="{FF2B5EF4-FFF2-40B4-BE49-F238E27FC236}">
                <a16:creationId xmlns:a16="http://schemas.microsoft.com/office/drawing/2014/main" id="{0E8341DC-F880-4858-AA23-C501DD4B8BA2}"/>
              </a:ext>
            </a:extLst>
          </p:cNvPr>
          <p:cNvSpPr txBox="1"/>
          <p:nvPr/>
        </p:nvSpPr>
        <p:spPr>
          <a:xfrm>
            <a:off x="8365056" y="3035297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tx1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Vẽ về cuộc sống an toàn</a:t>
            </a:r>
            <a:endParaRPr sz="3600" dirty="0"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8" name="Google Shape;561;p35">
            <a:extLst>
              <a:ext uri="{FF2B5EF4-FFF2-40B4-BE49-F238E27FC236}">
                <a16:creationId xmlns:a16="http://schemas.microsoft.com/office/drawing/2014/main" id="{5CEDAE39-760F-4A4B-92A4-82F596AFA29A}"/>
              </a:ext>
            </a:extLst>
          </p:cNvPr>
          <p:cNvSpPr txBox="1"/>
          <p:nvPr/>
        </p:nvSpPr>
        <p:spPr>
          <a:xfrm>
            <a:off x="10313013" y="3035297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DA6A04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A6A04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Đoàn thuyền đánh cá</a:t>
            </a:r>
            <a:endParaRPr sz="3600" dirty="0">
              <a:solidFill>
                <a:srgbClr val="DA6A04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9115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CCC5C53-7A0B-4573-A4A7-4959B4EC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55" y="3166949"/>
            <a:ext cx="4830784" cy="325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AC8B3D-4ACF-4757-97D6-410EFA07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630">
            <a:off x="2204709" y="3347839"/>
            <a:ext cx="4620547" cy="346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Google Shape;561;p35">
            <a:extLst>
              <a:ext uri="{FF2B5EF4-FFF2-40B4-BE49-F238E27FC236}">
                <a16:creationId xmlns:a16="http://schemas.microsoft.com/office/drawing/2014/main" id="{97A99328-E5C3-4EC7-BCE0-CCB17B5A932B}"/>
              </a:ext>
            </a:extLst>
          </p:cNvPr>
          <p:cNvSpPr txBox="1"/>
          <p:nvPr/>
        </p:nvSpPr>
        <p:spPr>
          <a:xfrm>
            <a:off x="494383" y="1986673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FFC000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C000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Sầu riêng</a:t>
            </a:r>
            <a:endParaRPr sz="4000" dirty="0">
              <a:solidFill>
                <a:srgbClr val="FFC000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06" y="1336085"/>
            <a:ext cx="85782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#9Slide07 SVNSmirk" pitchFamily="2" charset="0"/>
              </a:rPr>
              <a:t>Giá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trị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và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vẻ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đặc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sắc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của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sầu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riêng</a:t>
            </a:r>
            <a:r>
              <a:rPr lang="en-US" altLang="en-US" sz="4000" b="1" dirty="0">
                <a:latin typeface="#9Slide07 SVNSmirk" pitchFamily="2" charset="0"/>
              </a:rPr>
              <a:t>- </a:t>
            </a:r>
            <a:r>
              <a:rPr lang="en-US" altLang="en-US" sz="4000" b="1" dirty="0" err="1">
                <a:latin typeface="#9Slide07 SVNSmirk" pitchFamily="2" charset="0"/>
              </a:rPr>
              <a:t>loại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cây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ăn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quả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đặc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sản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của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miền</a:t>
            </a:r>
            <a:r>
              <a:rPr lang="en-US" altLang="en-US" sz="4000" b="1" dirty="0">
                <a:latin typeface="#9Slide07 SVNSmirk" pitchFamily="2" charset="0"/>
              </a:rPr>
              <a:t> Nam </a:t>
            </a:r>
            <a:r>
              <a:rPr lang="en-US" altLang="en-US" sz="4000" b="1" dirty="0" err="1">
                <a:latin typeface="#9Slide07 SVNSmirk" pitchFamily="2" charset="0"/>
              </a:rPr>
              <a:t>nước</a:t>
            </a:r>
            <a:r>
              <a:rPr lang="en-US" altLang="en-US" sz="4000" b="1" dirty="0">
                <a:latin typeface="#9Slide07 SVNSmirk" pitchFamily="2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8213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674" y="1310439"/>
            <a:ext cx="919959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#9Slide07 SVNSmirk" pitchFamily="2" charset="0"/>
              </a:rPr>
              <a:t>Bức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tranh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chợ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Tết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miền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trung</a:t>
            </a:r>
            <a:r>
              <a:rPr lang="en-US" altLang="en-US" sz="4000" b="1" dirty="0">
                <a:latin typeface="#9Slide07 SVNSmirk" pitchFamily="2" charset="0"/>
              </a:rPr>
              <a:t> du </a:t>
            </a:r>
            <a:r>
              <a:rPr lang="en-US" altLang="en-US" sz="4000" b="1" dirty="0" err="1">
                <a:latin typeface="#9Slide07 SVNSmirk" pitchFamily="2" charset="0"/>
              </a:rPr>
              <a:t>nhiều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màu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sắc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và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vô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cùng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sinh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động</a:t>
            </a:r>
            <a:r>
              <a:rPr lang="en-US" altLang="en-US" sz="4000" b="1" dirty="0">
                <a:latin typeface="#9Slide07 SVNSmirk" pitchFamily="2" charset="0"/>
              </a:rPr>
              <a:t>, </a:t>
            </a:r>
            <a:r>
              <a:rPr lang="en-US" altLang="en-US" sz="4000" b="1" dirty="0" err="1">
                <a:latin typeface="#9Slide07 SVNSmirk" pitchFamily="2" charset="0"/>
              </a:rPr>
              <a:t>nói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lên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cuộc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sống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nhộn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nhịp</a:t>
            </a:r>
            <a:r>
              <a:rPr lang="en-US" altLang="en-US" sz="4000" b="1" dirty="0">
                <a:latin typeface="#9Slide07 SVNSmirk" pitchFamily="2" charset="0"/>
              </a:rPr>
              <a:t> ở </a:t>
            </a:r>
            <a:r>
              <a:rPr lang="en-US" altLang="en-US" sz="4000" b="1" dirty="0" err="1">
                <a:latin typeface="#9Slide07 SVNSmirk" pitchFamily="2" charset="0"/>
              </a:rPr>
              <a:t>thôn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quê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vào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dịp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Tết</a:t>
            </a:r>
            <a:r>
              <a:rPr lang="en-US" altLang="en-US" sz="4000" b="1" dirty="0">
                <a:latin typeface="#9Slide07 SVNSmirk" pitchFamily="2" charset="0"/>
              </a:rPr>
              <a:t>.</a:t>
            </a:r>
          </a:p>
          <a:p>
            <a:pPr eaLnBrk="1" hangingPunct="1"/>
            <a:endParaRPr lang="en-US" altLang="en-US" sz="4000" b="1" dirty="0">
              <a:latin typeface="#9Slide07 SVNSmirk" pitchFamily="2" charset="0"/>
            </a:endParaRPr>
          </a:p>
        </p:txBody>
      </p:sp>
      <p:sp>
        <p:nvSpPr>
          <p:cNvPr id="66" name="Google Shape;561;p35">
            <a:extLst>
              <a:ext uri="{FF2B5EF4-FFF2-40B4-BE49-F238E27FC236}">
                <a16:creationId xmlns:a16="http://schemas.microsoft.com/office/drawing/2014/main" id="{E0CD66F1-CAFD-4939-BBF7-EBDD416596F2}"/>
              </a:ext>
            </a:extLst>
          </p:cNvPr>
          <p:cNvSpPr txBox="1"/>
          <p:nvPr/>
        </p:nvSpPr>
        <p:spPr>
          <a:xfrm>
            <a:off x="345232" y="1701798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FF0000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0000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Chợ Tết</a:t>
            </a:r>
            <a:endParaRPr sz="4000" dirty="0">
              <a:solidFill>
                <a:srgbClr val="FF0000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6C892-DEAF-4782-A997-BE30CB5F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8224">
            <a:off x="7576616" y="3243406"/>
            <a:ext cx="4220311" cy="336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D4923-C92C-48F0-8FCF-E3E4F964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0" y="3846085"/>
            <a:ext cx="4440011" cy="292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1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580" y="1282570"/>
            <a:ext cx="85782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#9Slide07 SVNSmirk" pitchFamily="2" charset="0"/>
              </a:rPr>
              <a:t>Ca </a:t>
            </a:r>
            <a:r>
              <a:rPr lang="en-US" altLang="en-US" sz="4000" b="1" dirty="0" err="1">
                <a:latin typeface="#9Slide07 SVNSmirk" pitchFamily="2" charset="0"/>
              </a:rPr>
              <a:t>ngợi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vẻ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độc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đáo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của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hoa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phượng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vĩ</a:t>
            </a:r>
            <a:r>
              <a:rPr lang="en-US" altLang="en-US" sz="4000" b="1" dirty="0">
                <a:latin typeface="#9Slide07 SVNSmirk" pitchFamily="2" charset="0"/>
              </a:rPr>
              <a:t>, </a:t>
            </a:r>
            <a:r>
              <a:rPr lang="en-US" altLang="en-US" sz="4000" b="1" dirty="0" err="1">
                <a:latin typeface="#9Slide07 SVNSmirk" pitchFamily="2" charset="0"/>
              </a:rPr>
              <a:t>một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loài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hoa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gắn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với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tuổi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học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trò</a:t>
            </a:r>
            <a:r>
              <a:rPr lang="en-US" altLang="en-US" sz="4000" b="1" dirty="0">
                <a:latin typeface="#9Slide07 SVNSmirk" pitchFamily="2" charset="0"/>
              </a:rPr>
              <a:t>.</a:t>
            </a:r>
          </a:p>
          <a:p>
            <a:pPr eaLnBrk="1" hangingPunct="1"/>
            <a:endParaRPr lang="en-US" altLang="en-US" sz="4000" b="1" dirty="0">
              <a:latin typeface="#9Slide07 SVNSmirk" pitchFamily="2" charset="0"/>
            </a:endParaRPr>
          </a:p>
        </p:txBody>
      </p:sp>
      <p:sp>
        <p:nvSpPr>
          <p:cNvPr id="66" name="Google Shape;561;p35">
            <a:extLst>
              <a:ext uri="{FF2B5EF4-FFF2-40B4-BE49-F238E27FC236}">
                <a16:creationId xmlns:a16="http://schemas.microsoft.com/office/drawing/2014/main" id="{29BC099B-D1D7-4A6F-B279-6BFA57316D73}"/>
              </a:ext>
            </a:extLst>
          </p:cNvPr>
          <p:cNvSpPr txBox="1"/>
          <p:nvPr/>
        </p:nvSpPr>
        <p:spPr>
          <a:xfrm>
            <a:off x="494384" y="1997850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>
                    <a:lumMod val="75000"/>
                  </a:schemeClr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Hoa học trò</a:t>
            </a:r>
            <a:endParaRPr sz="4000" dirty="0">
              <a:solidFill>
                <a:schemeClr val="bg2">
                  <a:lumMod val="75000"/>
                </a:schemeClr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161AB-6284-41F7-9DA8-FD7AD72D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90" y="2692404"/>
            <a:ext cx="5900771" cy="3938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7C76A-2F7F-4312-A2D0-523F9692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1483">
            <a:off x="2246454" y="3261770"/>
            <a:ext cx="4036293" cy="2680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2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00" y="1327115"/>
            <a:ext cx="571625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#9Slide07 SVNSmirk" pitchFamily="2" charset="0"/>
              </a:rPr>
              <a:t>Ca </a:t>
            </a:r>
            <a:r>
              <a:rPr lang="en-US" altLang="en-US" sz="3200" b="1" dirty="0" err="1">
                <a:latin typeface="#9Slide07 SVNSmirk" pitchFamily="2" charset="0"/>
              </a:rPr>
              <a:t>ngợi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tình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yêu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nước</a:t>
            </a:r>
            <a:r>
              <a:rPr lang="en-US" altLang="en-US" sz="3200" b="1" dirty="0">
                <a:latin typeface="#9Slide07 SVNSmirk" pitchFamily="2" charset="0"/>
              </a:rPr>
              <a:t>, </a:t>
            </a:r>
            <a:r>
              <a:rPr lang="en-US" altLang="en-US" sz="3200" b="1" dirty="0" err="1">
                <a:latin typeface="#9Slide07 SVNSmirk" pitchFamily="2" charset="0"/>
              </a:rPr>
              <a:t>yêu</a:t>
            </a:r>
            <a:r>
              <a:rPr lang="en-US" altLang="en-US" sz="3200" b="1" dirty="0">
                <a:latin typeface="#9Slide07 SVNSmirk" pitchFamily="2" charset="0"/>
              </a:rPr>
              <a:t> con </a:t>
            </a:r>
            <a:r>
              <a:rPr lang="en-US" altLang="en-US" sz="3200" b="1" dirty="0" err="1">
                <a:latin typeface="#9Slide07 SVNSmirk" pitchFamily="2" charset="0"/>
              </a:rPr>
              <a:t>sâu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sắc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của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người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phụ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nữ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Tây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Nguyên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#9Slide07 SVNSmirk" pitchFamily="2" charset="0"/>
              </a:rPr>
              <a:t>cần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cù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lao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động</a:t>
            </a:r>
            <a:endParaRPr lang="en-US" altLang="en-US" sz="3200" b="1" dirty="0">
              <a:latin typeface="#9Slide07 SVNSmirk" pitchFamily="2" charset="0"/>
            </a:endParaRPr>
          </a:p>
          <a:p>
            <a:pPr eaLnBrk="1" hangingPunct="1"/>
            <a:r>
              <a:rPr lang="en-US" altLang="en-US" sz="3200" b="1" dirty="0">
                <a:latin typeface="#9Slide07 SVNSmirk" pitchFamily="2" charset="0"/>
              </a:rPr>
              <a:t>, </a:t>
            </a:r>
            <a:r>
              <a:rPr lang="en-US" altLang="en-US" sz="3200" b="1" dirty="0" err="1">
                <a:latin typeface="#9Slide07 SVNSmirk" pitchFamily="2" charset="0"/>
              </a:rPr>
              <a:t>góp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sức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mình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#9Slide07 SVNSmirk" pitchFamily="2" charset="0"/>
              </a:rPr>
              <a:t>vào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công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cuộc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#9Slide07 SVNSmirk" pitchFamily="2" charset="0"/>
              </a:rPr>
              <a:t>kháng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chiến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#9Slide07 SVNSmirk" pitchFamily="2" charset="0"/>
              </a:rPr>
              <a:t>chống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Mĩ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  <a:r>
              <a:rPr lang="en-US" altLang="en-US" sz="3200" b="1" dirty="0" err="1">
                <a:latin typeface="#9Slide07 SVNSmirk" pitchFamily="2" charset="0"/>
              </a:rPr>
              <a:t>cứu</a:t>
            </a:r>
            <a:r>
              <a:rPr lang="en-US" altLang="en-US" sz="3200" b="1" dirty="0">
                <a:latin typeface="#9Slide07 SVNSmirk" pitchFamily="2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#9Slide07 SVNSmirk" pitchFamily="2" charset="0"/>
              </a:rPr>
              <a:t>nước</a:t>
            </a:r>
            <a:r>
              <a:rPr lang="en-US" altLang="en-US" sz="3200" b="1" dirty="0">
                <a:latin typeface="#9Slide07 SVNSmirk" pitchFamily="2" charset="0"/>
              </a:rPr>
              <a:t>.</a:t>
            </a:r>
          </a:p>
          <a:p>
            <a:pPr eaLnBrk="1" hangingPunct="1"/>
            <a:endParaRPr lang="en-US" altLang="en-US" sz="3200" b="1" dirty="0">
              <a:latin typeface="#9Slide07 SVNSmirk" pitchFamily="2" charset="0"/>
            </a:endParaRPr>
          </a:p>
        </p:txBody>
      </p:sp>
      <p:sp>
        <p:nvSpPr>
          <p:cNvPr id="66" name="Google Shape;561;p35">
            <a:extLst>
              <a:ext uri="{FF2B5EF4-FFF2-40B4-BE49-F238E27FC236}">
                <a16:creationId xmlns:a16="http://schemas.microsoft.com/office/drawing/2014/main" id="{243F23C8-1A92-4F14-97F6-CFE556F1DAF7}"/>
              </a:ext>
            </a:extLst>
          </p:cNvPr>
          <p:cNvSpPr txBox="1"/>
          <p:nvPr/>
        </p:nvSpPr>
        <p:spPr>
          <a:xfrm>
            <a:off x="425225" y="1829091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Khúc hát ru những em bé lớn lên trên lưng mẹ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01560-0A44-4FA2-91E0-E2203AAE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457" y="2686489"/>
            <a:ext cx="5676900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4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236" y="1882569"/>
            <a:ext cx="857821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#9Slide07 SVNSmirk" pitchFamily="2" charset="0"/>
              </a:rPr>
              <a:t>Kết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quả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cuộc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vẽ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tranh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với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chủ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đề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Em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muốn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sống</a:t>
            </a:r>
            <a:r>
              <a:rPr lang="en-US" altLang="en-US" sz="4000" b="1" dirty="0">
                <a:latin typeface="#9Slide07 SVNSmirk" pitchFamily="2" charset="0"/>
              </a:rPr>
              <a:t> an </a:t>
            </a:r>
            <a:r>
              <a:rPr lang="en-US" altLang="en-US" sz="4000" b="1" dirty="0" err="1">
                <a:latin typeface="#9Slide07 SVNSmirk" pitchFamily="2" charset="0"/>
              </a:rPr>
              <a:t>toàn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cho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thấy</a:t>
            </a:r>
            <a:r>
              <a:rPr lang="en-US" altLang="en-US" sz="4000" b="1" dirty="0">
                <a:latin typeface="#9Slide07 SVNSmirk" pitchFamily="2" charset="0"/>
              </a:rPr>
              <a:t>: </a:t>
            </a:r>
            <a:r>
              <a:rPr lang="en-US" altLang="en-US" sz="4000" b="1" dirty="0" err="1">
                <a:latin typeface="#9Slide07 SVNSmirk" pitchFamily="2" charset="0"/>
              </a:rPr>
              <a:t>Thiếu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nhi</a:t>
            </a:r>
            <a:r>
              <a:rPr lang="en-US" altLang="en-US" sz="4000" b="1" dirty="0">
                <a:latin typeface="#9Slide07 SVNSmirk" pitchFamily="2" charset="0"/>
              </a:rPr>
              <a:t> VN </a:t>
            </a:r>
            <a:r>
              <a:rPr lang="en-US" altLang="en-US" sz="4000" b="1" dirty="0" err="1">
                <a:latin typeface="#9Slide07 SVNSmirk" pitchFamily="2" charset="0"/>
              </a:rPr>
              <a:t>có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nhận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thức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đúng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về</a:t>
            </a:r>
            <a:r>
              <a:rPr lang="en-US" altLang="en-US" sz="4000" b="1" dirty="0">
                <a:latin typeface="#9Slide07 SVNSmirk" pitchFamily="2" charset="0"/>
              </a:rPr>
              <a:t> an </a:t>
            </a:r>
            <a:r>
              <a:rPr lang="en-US" altLang="en-US" sz="4000" b="1" dirty="0" err="1">
                <a:latin typeface="#9Slide07 SVNSmirk" pitchFamily="2" charset="0"/>
              </a:rPr>
              <a:t>toàn</a:t>
            </a:r>
            <a:r>
              <a:rPr lang="en-US" altLang="en-US" sz="4000" b="1" dirty="0">
                <a:latin typeface="#9Slide07 SVNSmirk" pitchFamily="2" charset="0"/>
              </a:rPr>
              <a:t>, </a:t>
            </a:r>
            <a:r>
              <a:rPr lang="en-US" altLang="en-US" sz="4000" b="1" dirty="0" err="1">
                <a:latin typeface="#9Slide07 SVNSmirk" pitchFamily="2" charset="0"/>
              </a:rPr>
              <a:t>biết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thể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hiện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nhận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thức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bằng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ngôn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ngữ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hội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họa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sáng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tạo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đến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bất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ngờ</a:t>
            </a:r>
            <a:r>
              <a:rPr lang="en-US" altLang="en-US" sz="4000" b="1" dirty="0">
                <a:latin typeface="#9Slide07 SVNSmirk" pitchFamily="2" charset="0"/>
              </a:rPr>
              <a:t>.</a:t>
            </a:r>
          </a:p>
          <a:p>
            <a:pPr eaLnBrk="1" hangingPunct="1"/>
            <a:endParaRPr lang="en-US" altLang="en-US" sz="4000" b="1" dirty="0">
              <a:latin typeface="#9Slide07 SVNSmirk" pitchFamily="2" charset="0"/>
            </a:endParaRPr>
          </a:p>
        </p:txBody>
      </p:sp>
      <p:sp>
        <p:nvSpPr>
          <p:cNvPr id="66" name="Google Shape;561;p35">
            <a:extLst>
              <a:ext uri="{FF2B5EF4-FFF2-40B4-BE49-F238E27FC236}">
                <a16:creationId xmlns:a16="http://schemas.microsoft.com/office/drawing/2014/main" id="{25F24460-BAAF-47FD-BA82-46EB7D145E0C}"/>
              </a:ext>
            </a:extLst>
          </p:cNvPr>
          <p:cNvSpPr txBox="1"/>
          <p:nvPr/>
        </p:nvSpPr>
        <p:spPr>
          <a:xfrm>
            <a:off x="337863" y="1606860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chemeClr val="tx1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Vẽ về cuộc sống an toàn</a:t>
            </a:r>
            <a:endParaRPr sz="3600" dirty="0"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192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2705100" y="616444"/>
            <a:ext cx="8922376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5148987" y="191457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chính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6E6DCB19-15D5-456B-A764-AB855A3B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06" y="1336085"/>
            <a:ext cx="85782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#9Slide07 SVNSmirk" pitchFamily="2" charset="0"/>
              </a:rPr>
              <a:t>Ca </a:t>
            </a:r>
            <a:r>
              <a:rPr lang="en-US" altLang="en-US" sz="4000" b="1" dirty="0" err="1">
                <a:latin typeface="#9Slide07 SVNSmirk" pitchFamily="2" charset="0"/>
              </a:rPr>
              <a:t>ngợi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vẻ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đẹp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huy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hoàng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của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biển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cả</a:t>
            </a:r>
            <a:r>
              <a:rPr lang="en-US" altLang="en-US" sz="4000" b="1" dirty="0">
                <a:latin typeface="#9Slide07 SVNSmirk" pitchFamily="2" charset="0"/>
              </a:rPr>
              <a:t>, </a:t>
            </a:r>
            <a:r>
              <a:rPr lang="en-US" altLang="en-US" sz="4000" b="1" dirty="0" err="1">
                <a:latin typeface="#9Slide07 SVNSmirk" pitchFamily="2" charset="0"/>
              </a:rPr>
              <a:t>vẻ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đẹp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lao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động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của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người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dân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biển</a:t>
            </a:r>
            <a:r>
              <a:rPr lang="en-US" altLang="en-US" sz="4000" b="1" dirty="0">
                <a:latin typeface="#9Slide07 SVNSmirk" pitchFamily="2" charset="0"/>
              </a:rPr>
              <a:t>.</a:t>
            </a:r>
          </a:p>
          <a:p>
            <a:pPr eaLnBrk="1" hangingPunct="1"/>
            <a:endParaRPr lang="en-US" altLang="en-US" sz="4000" b="1" dirty="0">
              <a:latin typeface="#9Slide07 SVNSmirk" pitchFamily="2" charset="0"/>
            </a:endParaRPr>
          </a:p>
        </p:txBody>
      </p:sp>
      <p:sp>
        <p:nvSpPr>
          <p:cNvPr id="66" name="Google Shape;561;p35">
            <a:extLst>
              <a:ext uri="{FF2B5EF4-FFF2-40B4-BE49-F238E27FC236}">
                <a16:creationId xmlns:a16="http://schemas.microsoft.com/office/drawing/2014/main" id="{688EE6FA-D09D-4BD4-AA5B-223C785DF912}"/>
              </a:ext>
            </a:extLst>
          </p:cNvPr>
          <p:cNvSpPr txBox="1"/>
          <p:nvPr/>
        </p:nvSpPr>
        <p:spPr>
          <a:xfrm>
            <a:off x="269251" y="1849905"/>
            <a:ext cx="1776775" cy="2554453"/>
          </a:xfrm>
          <a:prstGeom prst="roundRect">
            <a:avLst/>
          </a:prstGeom>
          <a:solidFill>
            <a:srgbClr val="F8F8F8"/>
          </a:solidFill>
          <a:ln w="76200">
            <a:solidFill>
              <a:srgbClr val="DA6A04"/>
            </a:solidFill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A6A04"/>
                </a:solidFill>
                <a:latin typeface="#9Slide07 SVNSalty Sans" panose="02000000000000000000" pitchFamily="2" charset="0"/>
                <a:ea typeface="Questrial"/>
                <a:cs typeface="Questrial"/>
                <a:sym typeface="Questrial"/>
              </a:rPr>
              <a:t>Đoàn thuyền đánh cá</a:t>
            </a:r>
            <a:endParaRPr sz="3600" dirty="0">
              <a:solidFill>
                <a:srgbClr val="DA6A04"/>
              </a:solidFill>
              <a:latin typeface="#9Slide07 SVNSalty Sans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6D498-4CC8-48F9-8F34-96C09CF2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6" y="2764597"/>
            <a:ext cx="5429880" cy="387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07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21"/>
          <p:cNvSpPr/>
          <p:nvPr/>
        </p:nvSpPr>
        <p:spPr>
          <a:xfrm>
            <a:off x="10976375" y="2014975"/>
            <a:ext cx="233202" cy="4840224"/>
          </a:xfrm>
          <a:custGeom>
            <a:avLst/>
            <a:gdLst/>
            <a:ahLst/>
            <a:cxnLst/>
            <a:rect l="l" t="t" r="r" b="b"/>
            <a:pathLst>
              <a:path w="336754" h="3457303" extrusionOk="0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8" name="Google Shape;3908;p21"/>
          <p:cNvGrpSpPr/>
          <p:nvPr/>
        </p:nvGrpSpPr>
        <p:grpSpPr>
          <a:xfrm>
            <a:off x="10429836" y="422848"/>
            <a:ext cx="1326282" cy="1745352"/>
            <a:chOff x="4904878" y="3672819"/>
            <a:chExt cx="668523" cy="879758"/>
          </a:xfrm>
        </p:grpSpPr>
        <p:sp>
          <p:nvSpPr>
            <p:cNvPr id="3909" name="Google Shape;3909;p21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avLst/>
              <a:gdLst/>
              <a:ahLst/>
              <a:cxnLst/>
              <a:rect l="l" t="t" r="r" b="b"/>
              <a:pathLst>
                <a:path w="212104" h="146726" extrusionOk="0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0" name="Google Shape;3910;p21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avLst/>
              <a:gdLst/>
              <a:ahLst/>
              <a:cxnLst/>
              <a:rect l="l" t="t" r="r" b="b"/>
              <a:pathLst>
                <a:path w="1036469" h="1227968" extrusionOk="0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1" name="Google Shape;3911;p21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avLst/>
              <a:gdLst/>
              <a:ahLst/>
              <a:cxnLst/>
              <a:rect l="l" t="t" r="r" b="b"/>
              <a:pathLst>
                <a:path w="265389" h="539221" extrusionOk="0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1"/>
            <p:cNvSpPr/>
            <p:nvPr/>
          </p:nvSpPr>
          <p:spPr>
            <a:xfrm flipH="1">
              <a:off x="5200585" y="4461863"/>
              <a:ext cx="62621" cy="18890"/>
            </a:xfrm>
            <a:custGeom>
              <a:avLst/>
              <a:gdLst/>
              <a:ahLst/>
              <a:cxnLst/>
              <a:rect l="l" t="t" r="r" b="b"/>
              <a:pathLst>
                <a:path w="243189" h="73359" extrusionOk="0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5" name="Google Shape;3915;p21"/>
          <p:cNvSpPr txBox="1">
            <a:spLocks noGrp="1"/>
          </p:cNvSpPr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16" name="Google Shape;3916;p21">
            <a:hlinkClick r:id="rId3" action="ppaction://hlinksldjump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844;p19">
            <a:extLst>
              <a:ext uri="{FF2B5EF4-FFF2-40B4-BE49-F238E27FC236}">
                <a16:creationId xmlns:a16="http://schemas.microsoft.com/office/drawing/2014/main" id="{4AFBFE5B-BEEC-4CB9-B448-A2BAEB9C5129}"/>
              </a:ext>
            </a:extLst>
          </p:cNvPr>
          <p:cNvSpPr txBox="1">
            <a:spLocks/>
          </p:cNvSpPr>
          <p:nvPr/>
        </p:nvSpPr>
        <p:spPr>
          <a:xfrm>
            <a:off x="4867530" y="1433994"/>
            <a:ext cx="659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6000" dirty="0" err="1">
                <a:latin typeface="SVN-Adam Gorry" panose="02040603050506020204" pitchFamily="18" charset="0"/>
              </a:rPr>
              <a:t>Hoạt</a:t>
            </a:r>
            <a:r>
              <a:rPr lang="en-US" sz="6000" dirty="0">
                <a:latin typeface="SVN-Adam Gorry" panose="02040603050506020204" pitchFamily="18" charset="0"/>
              </a:rPr>
              <a:t> </a:t>
            </a:r>
            <a:r>
              <a:rPr lang="en-US" sz="6000" dirty="0" err="1">
                <a:latin typeface="SVN-Adam Gorry" panose="02040603050506020204" pitchFamily="18" charset="0"/>
              </a:rPr>
              <a:t>động</a:t>
            </a:r>
            <a:r>
              <a:rPr lang="en-US" sz="6000" dirty="0">
                <a:latin typeface="SVN-Adam Gorry" panose="02040603050506020204" pitchFamily="18" charset="0"/>
              </a:rPr>
              <a:t> 3 </a:t>
            </a:r>
          </a:p>
        </p:txBody>
      </p:sp>
      <p:grpSp>
        <p:nvGrpSpPr>
          <p:cNvPr id="29" name="Google Shape;3846;p19">
            <a:extLst>
              <a:ext uri="{FF2B5EF4-FFF2-40B4-BE49-F238E27FC236}">
                <a16:creationId xmlns:a16="http://schemas.microsoft.com/office/drawing/2014/main" id="{ED4EFC16-09EA-4905-9DBF-BB0E321AF491}"/>
              </a:ext>
            </a:extLst>
          </p:cNvPr>
          <p:cNvGrpSpPr/>
          <p:nvPr/>
        </p:nvGrpSpPr>
        <p:grpSpPr>
          <a:xfrm>
            <a:off x="4943392" y="2846798"/>
            <a:ext cx="7003826" cy="3122695"/>
            <a:chOff x="5332787" y="-226739"/>
            <a:chExt cx="7003826" cy="3122695"/>
          </a:xfrm>
        </p:grpSpPr>
        <p:sp>
          <p:nvSpPr>
            <p:cNvPr id="30" name="Google Shape;3847;p19">
              <a:extLst>
                <a:ext uri="{FF2B5EF4-FFF2-40B4-BE49-F238E27FC236}">
                  <a16:creationId xmlns:a16="http://schemas.microsoft.com/office/drawing/2014/main" id="{A8033C9F-B570-432B-9D61-36D047CEF23C}"/>
                </a:ext>
              </a:extLst>
            </p:cNvPr>
            <p:cNvSpPr/>
            <p:nvPr/>
          </p:nvSpPr>
          <p:spPr>
            <a:xfrm>
              <a:off x="5332787" y="-7099"/>
              <a:ext cx="7003826" cy="29030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Luyện</a:t>
              </a:r>
              <a:r>
                <a:rPr lang="en-US" b="1" dirty="0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 </a:t>
              </a:r>
              <a:r>
                <a:rPr lang="en-US" b="1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viết</a:t>
              </a:r>
              <a:r>
                <a:rPr lang="en-US" b="1" dirty="0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 </a:t>
              </a:r>
            </a:p>
            <a:p>
              <a:pPr lvl="0" algn="ctr"/>
              <a:r>
                <a:rPr lang="en-US" b="1" i="0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Chính</a:t>
              </a:r>
              <a:r>
                <a:rPr lang="en-US" b="1" i="0" dirty="0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 </a:t>
              </a:r>
              <a:r>
                <a:rPr lang="en-US" b="1" i="0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tả</a:t>
              </a:r>
              <a:endParaRPr lang="en-US" b="1" i="0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1" name="Google Shape;3848;p19">
              <a:extLst>
                <a:ext uri="{FF2B5EF4-FFF2-40B4-BE49-F238E27FC236}">
                  <a16:creationId xmlns:a16="http://schemas.microsoft.com/office/drawing/2014/main" id="{715BEF72-4B68-4FC2-B09B-9CA9EF937111}"/>
                </a:ext>
              </a:extLst>
            </p:cNvPr>
            <p:cNvSpPr/>
            <p:nvPr/>
          </p:nvSpPr>
          <p:spPr>
            <a:xfrm>
              <a:off x="6198593" y="-226739"/>
              <a:ext cx="514085" cy="130123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/>
              <a:r>
                <a:rPr lang="en-US" b="1" i="0" dirty="0">
                  <a:ln>
                    <a:noFill/>
                  </a:ln>
                  <a:latin typeface="#9Slide07 SVNBillo" panose="00000400000000000000" pitchFamily="2" charset="0"/>
                </a:rPr>
                <a:t>L</a:t>
              </a:r>
              <a:endParaRPr b="1" i="0" dirty="0">
                <a:ln>
                  <a:noFill/>
                </a:ln>
                <a:latin typeface="#9Slide07 SVNBillo" panose="00000400000000000000" pitchFamily="2" charset="0"/>
              </a:endParaRPr>
            </a:p>
          </p:txBody>
        </p:sp>
        <p:sp>
          <p:nvSpPr>
            <p:cNvPr id="32" name="Google Shape;3849;p19">
              <a:extLst>
                <a:ext uri="{FF2B5EF4-FFF2-40B4-BE49-F238E27FC236}">
                  <a16:creationId xmlns:a16="http://schemas.microsoft.com/office/drawing/2014/main" id="{625B48ED-E84B-4D3B-B3C6-9D039BA5AAA8}"/>
                </a:ext>
              </a:extLst>
            </p:cNvPr>
            <p:cNvSpPr/>
            <p:nvPr/>
          </p:nvSpPr>
          <p:spPr>
            <a:xfrm>
              <a:off x="6855345" y="364886"/>
              <a:ext cx="641107" cy="69105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dk2"/>
                  </a:solidFill>
                  <a:latin typeface="#9Slide07 SVNBillo" panose="00000400000000000000" pitchFamily="2" charset="0"/>
                </a:rPr>
                <a:t>u</a:t>
              </a:r>
              <a:endParaRPr b="1" i="0" dirty="0">
                <a:ln>
                  <a:noFill/>
                </a:ln>
                <a:solidFill>
                  <a:schemeClr val="dk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3" name="Google Shape;3850;p19">
              <a:extLst>
                <a:ext uri="{FF2B5EF4-FFF2-40B4-BE49-F238E27FC236}">
                  <a16:creationId xmlns:a16="http://schemas.microsoft.com/office/drawing/2014/main" id="{9B8149B0-A169-42EF-AE64-CE9A0CC4048A}"/>
                </a:ext>
              </a:extLst>
            </p:cNvPr>
            <p:cNvSpPr/>
            <p:nvPr/>
          </p:nvSpPr>
          <p:spPr>
            <a:xfrm>
              <a:off x="7541510" y="381270"/>
              <a:ext cx="709673" cy="98028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lt2"/>
                  </a:solidFill>
                  <a:latin typeface="#9Slide07 SVNBillo" panose="00000400000000000000" pitchFamily="2" charset="0"/>
                </a:rPr>
                <a:t>Ỵ</a:t>
              </a:r>
              <a:endParaRPr b="1" i="0" dirty="0">
                <a:ln>
                  <a:noFill/>
                </a:ln>
                <a:solidFill>
                  <a:schemeClr val="l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4" name="Google Shape;3851;p19">
              <a:extLst>
                <a:ext uri="{FF2B5EF4-FFF2-40B4-BE49-F238E27FC236}">
                  <a16:creationId xmlns:a16="http://schemas.microsoft.com/office/drawing/2014/main" id="{8E7C26C9-AC4F-4B42-B477-03C6FD83A189}"/>
                </a:ext>
              </a:extLst>
            </p:cNvPr>
            <p:cNvSpPr/>
            <p:nvPr/>
          </p:nvSpPr>
          <p:spPr>
            <a:xfrm>
              <a:off x="8155573" y="247494"/>
              <a:ext cx="621577" cy="80024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1"/>
                  </a:solidFill>
                  <a:latin typeface="#9Slide07 SVNBillo" panose="00000400000000000000" pitchFamily="2" charset="0"/>
                </a:rPr>
                <a:t>ê</a:t>
              </a:r>
              <a:endParaRPr b="1" i="0" dirty="0">
                <a:ln>
                  <a:noFill/>
                </a:ln>
                <a:solidFill>
                  <a:schemeClr val="accent1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5" name="Google Shape;3852;p19">
              <a:extLst>
                <a:ext uri="{FF2B5EF4-FFF2-40B4-BE49-F238E27FC236}">
                  <a16:creationId xmlns:a16="http://schemas.microsoft.com/office/drawing/2014/main" id="{6B643E79-3814-4772-B08A-7C88B4B8E6B3}"/>
                </a:ext>
              </a:extLst>
            </p:cNvPr>
            <p:cNvSpPr/>
            <p:nvPr/>
          </p:nvSpPr>
          <p:spPr>
            <a:xfrm>
              <a:off x="8056871" y="1105822"/>
              <a:ext cx="709673" cy="73240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6" name="Google Shape;3853;p19">
              <a:extLst>
                <a:ext uri="{FF2B5EF4-FFF2-40B4-BE49-F238E27FC236}">
                  <a16:creationId xmlns:a16="http://schemas.microsoft.com/office/drawing/2014/main" id="{E36DAF19-DF1C-4A0C-8103-E524AAE84641}"/>
                </a:ext>
              </a:extLst>
            </p:cNvPr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3"/>
                </a:solidFill>
                <a:latin typeface="Mystery Quest"/>
              </a:endParaRPr>
            </a:p>
          </p:txBody>
        </p:sp>
        <p:sp>
          <p:nvSpPr>
            <p:cNvPr id="37" name="Google Shape;3854;p19">
              <a:extLst>
                <a:ext uri="{FF2B5EF4-FFF2-40B4-BE49-F238E27FC236}">
                  <a16:creationId xmlns:a16="http://schemas.microsoft.com/office/drawing/2014/main" id="{8E7B2946-13E7-46D2-A086-198B7E82537E}"/>
                </a:ext>
              </a:extLst>
            </p:cNvPr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4"/>
                </a:solidFill>
                <a:latin typeface="Mystery Quest"/>
              </a:endParaRPr>
            </a:p>
          </p:txBody>
        </p:sp>
        <p:sp>
          <p:nvSpPr>
            <p:cNvPr id="38" name="Google Shape;3855;p19">
              <a:extLst>
                <a:ext uri="{FF2B5EF4-FFF2-40B4-BE49-F238E27FC236}">
                  <a16:creationId xmlns:a16="http://schemas.microsoft.com/office/drawing/2014/main" id="{6744C50C-EF42-4EF2-8074-3FD33B0700B9}"/>
                </a:ext>
              </a:extLst>
            </p:cNvPr>
            <p:cNvSpPr/>
            <p:nvPr/>
          </p:nvSpPr>
          <p:spPr>
            <a:xfrm>
              <a:off x="6328702" y="1649338"/>
              <a:ext cx="709673" cy="11438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5"/>
                  </a:solidFill>
                  <a:latin typeface="#9Slide07 SVNBillo" panose="00000400000000000000" pitchFamily="2" charset="0"/>
                </a:rPr>
                <a:t>h</a:t>
              </a:r>
              <a:endParaRPr b="1" i="0" dirty="0">
                <a:ln>
                  <a:noFill/>
                </a:ln>
                <a:solidFill>
                  <a:schemeClr val="accent5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9" name="Google Shape;3856;p19">
              <a:extLst>
                <a:ext uri="{FF2B5EF4-FFF2-40B4-BE49-F238E27FC236}">
                  <a16:creationId xmlns:a16="http://schemas.microsoft.com/office/drawing/2014/main" id="{FC7AAFAA-08A4-4747-87FF-14FDBC59AB4F}"/>
                </a:ext>
              </a:extLst>
            </p:cNvPr>
            <p:cNvSpPr/>
            <p:nvPr/>
          </p:nvSpPr>
          <p:spPr>
            <a:xfrm>
              <a:off x="9917674" y="153299"/>
              <a:ext cx="576386" cy="89261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/>
                  </a:solidFill>
                  <a:latin typeface="#9Slide07 SVNBillo" panose="00000400000000000000" pitchFamily="2" charset="0"/>
                </a:rPr>
                <a:t>v</a:t>
              </a:r>
              <a:endParaRPr b="1" i="0" dirty="0">
                <a:ln>
                  <a:noFill/>
                </a:ln>
                <a:solidFill>
                  <a:schemeClr val="accent6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0" name="Google Shape;3857;p19">
              <a:extLst>
                <a:ext uri="{FF2B5EF4-FFF2-40B4-BE49-F238E27FC236}">
                  <a16:creationId xmlns:a16="http://schemas.microsoft.com/office/drawing/2014/main" id="{B572E549-4379-47C6-8951-B7AB61B951D5}"/>
                </a:ext>
              </a:extLst>
            </p:cNvPr>
            <p:cNvSpPr/>
            <p:nvPr/>
          </p:nvSpPr>
          <p:spPr>
            <a:xfrm>
              <a:off x="5496718" y="2007063"/>
              <a:ext cx="709673" cy="7869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latin typeface="#9Slide07 SVNBillo" panose="00000400000000000000" pitchFamily="2" charset="0"/>
                </a:rPr>
                <a:t>c</a:t>
              </a:r>
              <a:endParaRPr b="1" i="0" dirty="0">
                <a:ln>
                  <a:noFill/>
                </a:ln>
                <a:latin typeface="#9Slide07 SVNBillo" panose="00000400000000000000" pitchFamily="2" charset="0"/>
              </a:endParaRPr>
            </a:p>
          </p:txBody>
        </p:sp>
        <p:sp>
          <p:nvSpPr>
            <p:cNvPr id="41" name="Google Shape;3849;p19">
              <a:extLst>
                <a:ext uri="{FF2B5EF4-FFF2-40B4-BE49-F238E27FC236}">
                  <a16:creationId xmlns:a16="http://schemas.microsoft.com/office/drawing/2014/main" id="{AB8EE42F-7AEE-4134-8781-817DD2F8FC86}"/>
                </a:ext>
              </a:extLst>
            </p:cNvPr>
            <p:cNvSpPr/>
            <p:nvPr/>
          </p:nvSpPr>
          <p:spPr>
            <a:xfrm>
              <a:off x="10901279" y="-16158"/>
              <a:ext cx="644844" cy="107209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#9Slide07 SVNBillo" panose="00000400000000000000" pitchFamily="2" charset="0"/>
                </a:rPr>
                <a:t>Ế</a:t>
              </a:r>
              <a:endParaRPr b="1" i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2" name="Google Shape;3855;p19">
              <a:extLst>
                <a:ext uri="{FF2B5EF4-FFF2-40B4-BE49-F238E27FC236}">
                  <a16:creationId xmlns:a16="http://schemas.microsoft.com/office/drawing/2014/main" id="{7F8ED617-7370-4274-BEC3-EF029B748E9B}"/>
                </a:ext>
              </a:extLst>
            </p:cNvPr>
            <p:cNvSpPr/>
            <p:nvPr/>
          </p:nvSpPr>
          <p:spPr>
            <a:xfrm>
              <a:off x="8834700" y="399843"/>
              <a:ext cx="576386" cy="67465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5"/>
                  </a:solidFill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solidFill>
                  <a:schemeClr val="accent5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3" name="Google Shape;3856;p19">
              <a:extLst>
                <a:ext uri="{FF2B5EF4-FFF2-40B4-BE49-F238E27FC236}">
                  <a16:creationId xmlns:a16="http://schemas.microsoft.com/office/drawing/2014/main" id="{E8FD3939-3BA8-41C5-A4E8-054113FC7596}"/>
                </a:ext>
              </a:extLst>
            </p:cNvPr>
            <p:cNvSpPr/>
            <p:nvPr/>
          </p:nvSpPr>
          <p:spPr>
            <a:xfrm>
              <a:off x="7121604" y="1860498"/>
              <a:ext cx="499014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/>
                  </a:solidFill>
                  <a:latin typeface="#9Slide07 SVNBillo" panose="00000400000000000000" pitchFamily="2" charset="0"/>
                </a:rPr>
                <a:t>í</a:t>
              </a:r>
              <a:endParaRPr b="1" i="0" dirty="0">
                <a:ln>
                  <a:noFill/>
                </a:ln>
                <a:solidFill>
                  <a:schemeClr val="accent6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4" name="Google Shape;3855;p19">
              <a:extLst>
                <a:ext uri="{FF2B5EF4-FFF2-40B4-BE49-F238E27FC236}">
                  <a16:creationId xmlns:a16="http://schemas.microsoft.com/office/drawing/2014/main" id="{E59F837E-FF17-4F3B-B84A-584CAD0DD060}"/>
                </a:ext>
              </a:extLst>
            </p:cNvPr>
            <p:cNvSpPr/>
            <p:nvPr/>
          </p:nvSpPr>
          <p:spPr>
            <a:xfrm>
              <a:off x="7703847" y="2135752"/>
              <a:ext cx="576386" cy="67465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5" name="Google Shape;3855;p19">
              <a:extLst>
                <a:ext uri="{FF2B5EF4-FFF2-40B4-BE49-F238E27FC236}">
                  <a16:creationId xmlns:a16="http://schemas.microsoft.com/office/drawing/2014/main" id="{4D12B409-3968-4885-A7EE-B3590ADCF3BA}"/>
                </a:ext>
              </a:extLst>
            </p:cNvPr>
            <p:cNvSpPr/>
            <p:nvPr/>
          </p:nvSpPr>
          <p:spPr>
            <a:xfrm>
              <a:off x="8411707" y="1649338"/>
              <a:ext cx="709673" cy="11438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#9Slide07 SVNBillo" panose="00000400000000000000" pitchFamily="2" charset="0"/>
                </a:rPr>
                <a:t>h</a:t>
              </a:r>
              <a:endParaRPr b="1" i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6" name="Google Shape;3856;p19">
              <a:extLst>
                <a:ext uri="{FF2B5EF4-FFF2-40B4-BE49-F238E27FC236}">
                  <a16:creationId xmlns:a16="http://schemas.microsoft.com/office/drawing/2014/main" id="{A0970C99-A617-4688-939F-A3905EFE25AE}"/>
                </a:ext>
              </a:extLst>
            </p:cNvPr>
            <p:cNvSpPr/>
            <p:nvPr/>
          </p:nvSpPr>
          <p:spPr>
            <a:xfrm>
              <a:off x="10529303" y="247493"/>
              <a:ext cx="424825" cy="76677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#9Slide07 SVNBillo" panose="00000400000000000000" pitchFamily="2" charset="0"/>
                </a:rPr>
                <a:t>i</a:t>
              </a:r>
              <a:endParaRPr b="1" i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7" name="Google Shape;3855;p19">
              <a:extLst>
                <a:ext uri="{FF2B5EF4-FFF2-40B4-BE49-F238E27FC236}">
                  <a16:creationId xmlns:a16="http://schemas.microsoft.com/office/drawing/2014/main" id="{4F0FF4E7-2579-4928-9E19-E9895A766172}"/>
                </a:ext>
              </a:extLst>
            </p:cNvPr>
            <p:cNvSpPr/>
            <p:nvPr/>
          </p:nvSpPr>
          <p:spPr>
            <a:xfrm>
              <a:off x="11529567" y="156589"/>
              <a:ext cx="541940" cy="91109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#9Slide07 SVNBillo" panose="00000400000000000000" pitchFamily="2" charset="0"/>
                </a:rPr>
                <a:t>t</a:t>
              </a:r>
              <a:endParaRPr b="1" i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8" name="Google Shape;3850;p19">
              <a:extLst>
                <a:ext uri="{FF2B5EF4-FFF2-40B4-BE49-F238E27FC236}">
                  <a16:creationId xmlns:a16="http://schemas.microsoft.com/office/drawing/2014/main" id="{E1D6565D-740A-412D-9D7E-D643BF6DEA9D}"/>
                </a:ext>
              </a:extLst>
            </p:cNvPr>
            <p:cNvSpPr/>
            <p:nvPr/>
          </p:nvSpPr>
          <p:spPr>
            <a:xfrm>
              <a:off x="9737775" y="1864157"/>
              <a:ext cx="576386" cy="93233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lt2"/>
                  </a:solidFill>
                  <a:latin typeface="#9Slide07 SVNBillo" panose="00000400000000000000" pitchFamily="2" charset="0"/>
                </a:rPr>
                <a:t>t</a:t>
              </a:r>
              <a:endParaRPr b="1" i="0" dirty="0">
                <a:ln>
                  <a:noFill/>
                </a:ln>
                <a:solidFill>
                  <a:schemeClr val="l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9" name="Google Shape;3849;p19">
              <a:extLst>
                <a:ext uri="{FF2B5EF4-FFF2-40B4-BE49-F238E27FC236}">
                  <a16:creationId xmlns:a16="http://schemas.microsoft.com/office/drawing/2014/main" id="{3F09E240-EFBF-4B6F-AD3A-8BDA1FE0B976}"/>
                </a:ext>
              </a:extLst>
            </p:cNvPr>
            <p:cNvSpPr/>
            <p:nvPr/>
          </p:nvSpPr>
          <p:spPr>
            <a:xfrm>
              <a:off x="10386488" y="1914855"/>
              <a:ext cx="722829" cy="83120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dk2"/>
                  </a:solidFill>
                  <a:latin typeface="#9Slide07 SVNBillo" panose="00000400000000000000" pitchFamily="2" charset="0"/>
                </a:rPr>
                <a:t>Ả</a:t>
              </a:r>
              <a:endParaRPr b="1" i="0" dirty="0">
                <a:ln>
                  <a:noFill/>
                </a:ln>
                <a:solidFill>
                  <a:schemeClr val="dk2"/>
                </a:solidFill>
                <a:latin typeface="#9Slide07 SVNBillo" panose="000004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655579" y="896801"/>
            <a:ext cx="10223500" cy="5961199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2870533" y="215022"/>
            <a:ext cx="4148301" cy="84997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Cô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Tấm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mẹ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67" name="Text Box 43">
            <a:extLst>
              <a:ext uri="{FF2B5EF4-FFF2-40B4-BE49-F238E27FC236}">
                <a16:creationId xmlns:a16="http://schemas.microsoft.com/office/drawing/2014/main" id="{226A5CB2-CBF5-4528-BB23-DADED586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79" y="1131431"/>
            <a:ext cx="857821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Ngỡ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từ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quả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thị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bước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ra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làm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cô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Tấm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giúp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bà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xâu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kim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Thổi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cơm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,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nấu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nước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,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bế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em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Mẹ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về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khen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: “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Cô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tiên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xuống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trần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”</a:t>
            </a:r>
          </a:p>
          <a:p>
            <a:pPr algn="ctr" eaLnBrk="1" hangingPunct="1"/>
            <a:r>
              <a:rPr lang="en-US" altLang="en-US" sz="4000" b="1" dirty="0">
                <a:latin typeface="#9Slide03 AmpleSoft Bold" panose="02000000000000000000" pitchFamily="2" charset="0"/>
              </a:rPr>
              <a:t>Bao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nhiêu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công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việc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lặng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thầm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Bàn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tay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của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đỡ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đần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mẹ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cha.</a:t>
            </a: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giỏi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,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nết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na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là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cô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Tấm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,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bé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là</a:t>
            </a:r>
            <a:r>
              <a:rPr lang="en-US" altLang="en-US" sz="4000" b="1" dirty="0">
                <a:latin typeface="#9Slide03 AmpleSoft Bold" panose="02000000000000000000" pitchFamily="2" charset="0"/>
              </a:rPr>
              <a:t> con </a:t>
            </a:r>
            <a:r>
              <a:rPr lang="en-US" altLang="en-US" sz="4000" b="1" dirty="0" err="1">
                <a:latin typeface="#9Slide03 AmpleSoft Bold" panose="02000000000000000000" pitchFamily="2" charset="0"/>
              </a:rPr>
              <a:t>ngoan</a:t>
            </a:r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endParaRPr lang="en-US" altLang="en-US" sz="4000" b="1" dirty="0">
              <a:latin typeface="#9Slide03 AmpleSoft Bold" panose="02000000000000000000" pitchFamily="2" charset="0"/>
            </a:endParaRPr>
          </a:p>
          <a:p>
            <a:pPr algn="ctr" eaLnBrk="1" hangingPunct="1"/>
            <a:endParaRPr lang="en-US" altLang="en-US" sz="4000" b="1" dirty="0">
              <a:latin typeface="#9Slide03 AmpleSoft Bold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ED449A-3B43-467B-BFF1-12E86DAD5513}"/>
              </a:ext>
            </a:extLst>
          </p:cNvPr>
          <p:cNvSpPr txBox="1"/>
          <p:nvPr/>
        </p:nvSpPr>
        <p:spPr>
          <a:xfrm>
            <a:off x="4977534" y="6187849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latin typeface="#9Slide07 SVNSmirk" pitchFamily="2" charset="0"/>
              </a:rPr>
              <a:t>Lê </a:t>
            </a:r>
            <a:r>
              <a:rPr lang="en-US" altLang="en-US" sz="4000" b="1" dirty="0" err="1">
                <a:latin typeface="#9Slide07 SVNSmirk" pitchFamily="2" charset="0"/>
              </a:rPr>
              <a:t>Hồng</a:t>
            </a:r>
            <a:r>
              <a:rPr lang="en-US" altLang="en-US" sz="4000" b="1" dirty="0">
                <a:latin typeface="#9Slide07 SVNSmirk" pitchFamily="2" charset="0"/>
              </a:rPr>
              <a:t> </a:t>
            </a:r>
            <a:r>
              <a:rPr lang="en-US" altLang="en-US" sz="4000" b="1" dirty="0" err="1">
                <a:latin typeface="#9Slide07 SVNSmirk" pitchFamily="2" charset="0"/>
              </a:rPr>
              <a:t>Thiện</a:t>
            </a:r>
            <a:endParaRPr lang="en-US" altLang="en-US" sz="4000" b="1" dirty="0">
              <a:latin typeface="#9Slide07 SVNSmir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66672-BAF9-4F16-B6A5-18C87037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7119" l="2899" r="99517">
                        <a14:foregroundMark x1="35266" y1="21399" x2="35266" y2="21399"/>
                        <a14:foregroundMark x1="51208" y1="34979" x2="51208" y2="34979"/>
                        <a14:foregroundMark x1="44444" y1="36214" x2="44444" y2="36214"/>
                        <a14:foregroundMark x1="50725" y1="34979" x2="50725" y2="34979"/>
                        <a14:foregroundMark x1="54106" y1="33333" x2="54106" y2="33333"/>
                        <a14:foregroundMark x1="46860" y1="51440" x2="46860" y2="51440"/>
                        <a14:foregroundMark x1="15942" y1="76543" x2="15942" y2="76543"/>
                        <a14:foregroundMark x1="14010" y1="78189" x2="14010" y2="78189"/>
                        <a14:foregroundMark x1="9662" y1="82305" x2="9662" y2="82305"/>
                        <a14:foregroundMark x1="5797" y1="82305" x2="5797" y2="82305"/>
                        <a14:foregroundMark x1="2899" y1="83539" x2="2899" y2="83539"/>
                        <a14:foregroundMark x1="20773" y1="92181" x2="20773" y2="92181"/>
                        <a14:foregroundMark x1="18357" y1="95473" x2="18357" y2="95473"/>
                        <a14:foregroundMark x1="35749" y1="97119" x2="35749" y2="97119"/>
                        <a14:foregroundMark x1="69082" y1="88066" x2="69082" y2="88066"/>
                        <a14:foregroundMark x1="75845" y1="87654" x2="75845" y2="87654"/>
                        <a14:foregroundMark x1="88889" y1="87654" x2="88889" y2="87654"/>
                        <a14:foregroundMark x1="91304" y1="83951" x2="91304" y2="83951"/>
                        <a14:foregroundMark x1="89855" y1="77778" x2="89855" y2="77778"/>
                        <a14:foregroundMark x1="56039" y1="90947" x2="56039" y2="90947"/>
                        <a14:foregroundMark x1="52174" y1="95062" x2="52174" y2="95062"/>
                        <a14:foregroundMark x1="74396" y1="96296" x2="74396" y2="96296"/>
                        <a14:foregroundMark x1="85507" y1="93004" x2="85507" y2="93004"/>
                        <a14:foregroundMark x1="53140" y1="85185" x2="84541" y2="86831"/>
                        <a14:foregroundMark x1="84541" y1="86831" x2="87440" y2="87654"/>
                        <a14:foregroundMark x1="82609" y1="84362" x2="99517" y2="97119"/>
                        <a14:foregroundMark x1="44928" y1="35802" x2="53140" y2="32922"/>
                        <a14:foregroundMark x1="54589" y1="31687" x2="55072" y2="316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5721" y="2659489"/>
            <a:ext cx="3610135" cy="42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3FA4-60C6-47D2-AEF0-8F40F7484108}"/>
              </a:ext>
            </a:extLst>
          </p:cNvPr>
          <p:cNvGrpSpPr/>
          <p:nvPr/>
        </p:nvGrpSpPr>
        <p:grpSpPr>
          <a:xfrm>
            <a:off x="1248854" y="617554"/>
            <a:ext cx="10223500" cy="5961199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66712D-3BF4-42DB-8D98-CB6B31A8EC72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4E0163-3267-4486-8577-9067296A2961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A3D7B2-6CB8-4084-9A8F-657F93227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FC030-B3E4-4511-AC21-9F24B4A08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A74436-6496-49F0-AF12-0AF5025C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F69111-5914-42A3-8177-7C49FBB97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9A9469-EBD5-49E5-9F7A-5C265A722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797D-135A-4BB0-8836-CBC59E9F9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62FF2E-9F65-4662-B2E3-82BCF8DC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4B9FB1-CAB8-4E04-9728-1FEFCFE4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86A42-5767-4842-A9F6-CD564C2B6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6F2302-7334-4F2D-BD8F-E2545D01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ACE7C8-9A33-407C-B4A4-B8478A57F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1F6C1-23B9-4042-B2E5-44C6D1480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B88801A-3A7F-4A1F-BB8C-4ABFBFF17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369310-DD73-41D4-BF5B-D8D7335E4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B13F4E-5B71-4708-9149-CC3DB747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A2CAC-4BFD-499C-9D13-5E2689E57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55B0E0-0BD5-4EA0-9C84-7B91F0C5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DF696A-824B-4F84-80B5-4C112CF1E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336F70-1011-462F-A7C4-74BCB9FA3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CC0AD7-D3CB-484B-B06B-D40DE2D36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EF36C-5B19-4963-BB3F-D4FFCFEEC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DF8DE9-CBC1-454D-9019-904966C8E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054409-D62B-4F7A-BA3B-DA5F40205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DA713A-25F9-4B46-B37A-A603375EB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8FCD08-02F3-45E5-88B6-E3D3A8846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DF5EE3-307D-424F-8C00-B34885E7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197F3F-0301-4632-9468-6092DC7E8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CBFBC3-D694-4CE5-BABC-BAF3B92B2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C1C837-7C21-4A25-B8EB-73857B0C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549085-854F-4ABD-BE25-694888B6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72DCF4-A581-49AA-994A-D7611C16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88937E-0849-4658-ACFF-4F74AF44D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73362F-AFFD-4953-A13B-A889CD1A8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1731E9-A8CB-41A1-AC75-E9F769C3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92B927-6A68-44C6-BF33-922EC0EEB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77CB01-986D-4546-8D06-3C3FBB312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3B5387-F4BD-43DD-B4ED-322F2DDA3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AFF6D4-E444-42E9-A51C-4E50C21BD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14C707-E79B-4FE2-8089-A23CAED6C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680846-B2C0-4EDE-BEEF-7CC66E80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123622-F097-4CC1-A07A-DB87A53E8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A92E7D-669D-4B59-903F-D2E56911F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2AEC13-C2AE-4CCD-8B39-5F1F62BDB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DA34E2-14DE-4A9F-9D4D-31C21757B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4104118-E47C-4A0F-862F-B321BFD96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E0B34C8-C9B0-41DC-BD08-2C1704E05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C49977-0AAC-4422-A87F-4CBEB37FC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927500B-33C8-4247-999A-4CF00851D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7C4C9BB-8050-4DA1-9B4E-E8356735C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6B714EE-6254-4875-A4D2-60B5577C1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E13BC1-701A-4F84-A3D0-F06F31DBD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27ED87-ECE3-46F2-8343-548CDF8D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Google Shape;159;p14">
            <a:extLst>
              <a:ext uri="{FF2B5EF4-FFF2-40B4-BE49-F238E27FC236}">
                <a16:creationId xmlns:a16="http://schemas.microsoft.com/office/drawing/2014/main" id="{52E79417-E6FC-4759-AFE0-6E43D75B3C75}"/>
              </a:ext>
            </a:extLst>
          </p:cNvPr>
          <p:cNvSpPr/>
          <p:nvPr/>
        </p:nvSpPr>
        <p:spPr>
          <a:xfrm>
            <a:off x="3837288" y="348880"/>
            <a:ext cx="5508008" cy="1552703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Luyện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viết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từ</a:t>
            </a:r>
            <a:r>
              <a:rPr 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khó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66672-BAF9-4F16-B6A5-18C87037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7119" l="2899" r="99517">
                        <a14:foregroundMark x1="35266" y1="21399" x2="35266" y2="21399"/>
                        <a14:foregroundMark x1="51208" y1="34979" x2="51208" y2="34979"/>
                        <a14:foregroundMark x1="44444" y1="36214" x2="44444" y2="36214"/>
                        <a14:foregroundMark x1="50725" y1="34979" x2="50725" y2="34979"/>
                        <a14:foregroundMark x1="54106" y1="33333" x2="54106" y2="33333"/>
                        <a14:foregroundMark x1="46860" y1="51440" x2="46860" y2="51440"/>
                        <a14:foregroundMark x1="15942" y1="76543" x2="15942" y2="76543"/>
                        <a14:foregroundMark x1="14010" y1="78189" x2="14010" y2="78189"/>
                        <a14:foregroundMark x1="9662" y1="82305" x2="9662" y2="82305"/>
                        <a14:foregroundMark x1="5797" y1="82305" x2="5797" y2="82305"/>
                        <a14:foregroundMark x1="2899" y1="83539" x2="2899" y2="83539"/>
                        <a14:foregroundMark x1="20773" y1="92181" x2="20773" y2="92181"/>
                        <a14:foregroundMark x1="18357" y1="95473" x2="18357" y2="95473"/>
                        <a14:foregroundMark x1="35749" y1="97119" x2="35749" y2="97119"/>
                        <a14:foregroundMark x1="69082" y1="88066" x2="69082" y2="88066"/>
                        <a14:foregroundMark x1="75845" y1="87654" x2="75845" y2="87654"/>
                        <a14:foregroundMark x1="88889" y1="87654" x2="88889" y2="87654"/>
                        <a14:foregroundMark x1="91304" y1="83951" x2="91304" y2="83951"/>
                        <a14:foregroundMark x1="89855" y1="77778" x2="89855" y2="77778"/>
                        <a14:foregroundMark x1="56039" y1="90947" x2="56039" y2="90947"/>
                        <a14:foregroundMark x1="52174" y1="95062" x2="52174" y2="95062"/>
                        <a14:foregroundMark x1="74396" y1="96296" x2="74396" y2="96296"/>
                        <a14:foregroundMark x1="85507" y1="93004" x2="85507" y2="93004"/>
                        <a14:foregroundMark x1="53140" y1="85185" x2="84541" y2="86831"/>
                        <a14:foregroundMark x1="84541" y1="86831" x2="87440" y2="87654"/>
                        <a14:foregroundMark x1="82609" y1="84362" x2="99517" y2="97119"/>
                        <a14:foregroundMark x1="44928" y1="35802" x2="53140" y2="32922"/>
                        <a14:foregroundMark x1="54589" y1="31687" x2="55072" y2="316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5721" y="2659489"/>
            <a:ext cx="3610135" cy="423798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11F140B-8405-4E8A-8BAF-B934AAC36B40}"/>
              </a:ext>
            </a:extLst>
          </p:cNvPr>
          <p:cNvSpPr txBox="1"/>
          <p:nvPr/>
        </p:nvSpPr>
        <p:spPr>
          <a:xfrm>
            <a:off x="2669635" y="2018914"/>
            <a:ext cx="2001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 err="1">
                <a:latin typeface="#9Slide05 Fourth" panose="00000500000000000000" pitchFamily="2" charset="0"/>
              </a:rPr>
              <a:t>ngỡ</a:t>
            </a:r>
            <a:endParaRPr lang="en-US" sz="6000" dirty="0">
              <a:latin typeface="#9Slide05 Fourth" panose="000005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A82568-2DCB-4A9D-A70C-78B56B31CE78}"/>
              </a:ext>
            </a:extLst>
          </p:cNvPr>
          <p:cNvSpPr txBox="1"/>
          <p:nvPr/>
        </p:nvSpPr>
        <p:spPr>
          <a:xfrm>
            <a:off x="2532657" y="4141923"/>
            <a:ext cx="402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 err="1">
                <a:latin typeface="#9Slide05 Fourth" panose="00000500000000000000" pitchFamily="2" charset="0"/>
              </a:rPr>
              <a:t>lặng</a:t>
            </a:r>
            <a:r>
              <a:rPr lang="en-US" altLang="en-US" sz="6000" b="1" dirty="0">
                <a:latin typeface="#9Slide05 Fourth" panose="00000500000000000000" pitchFamily="2" charset="0"/>
              </a:rPr>
              <a:t> </a:t>
            </a:r>
            <a:r>
              <a:rPr lang="en-US" altLang="en-US" sz="6000" b="1" dirty="0" err="1">
                <a:latin typeface="#9Slide05 Fourth" panose="00000500000000000000" pitchFamily="2" charset="0"/>
              </a:rPr>
              <a:t>thầm</a:t>
            </a:r>
            <a:endParaRPr lang="en-US" sz="6000" dirty="0">
              <a:latin typeface="#9Slide05 Fourth" panose="000005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CD4124-23DC-47FD-86A8-A0F7CCDFC1DF}"/>
              </a:ext>
            </a:extLst>
          </p:cNvPr>
          <p:cNvSpPr txBox="1"/>
          <p:nvPr/>
        </p:nvSpPr>
        <p:spPr>
          <a:xfrm>
            <a:off x="2468062" y="3106107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 err="1">
                <a:latin typeface="#9Slide05 Fourth" panose="00000500000000000000" pitchFamily="2" charset="0"/>
              </a:rPr>
              <a:t>xuống</a:t>
            </a:r>
            <a:r>
              <a:rPr lang="en-US" altLang="en-US" sz="6000" b="1" dirty="0">
                <a:latin typeface="#9Slide05 Fourth" panose="00000500000000000000" pitchFamily="2" charset="0"/>
              </a:rPr>
              <a:t> </a:t>
            </a:r>
            <a:r>
              <a:rPr lang="en-US" altLang="en-US" sz="6000" b="1" dirty="0" err="1">
                <a:latin typeface="#9Slide05 Fourth" panose="00000500000000000000" pitchFamily="2" charset="0"/>
              </a:rPr>
              <a:t>trần</a:t>
            </a:r>
            <a:endParaRPr lang="en-US" sz="6000" dirty="0">
              <a:latin typeface="#9Slide05 Fourth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A3D8D6-2288-4C62-BADF-A9667D23ADE3}"/>
              </a:ext>
            </a:extLst>
          </p:cNvPr>
          <p:cNvSpPr txBox="1"/>
          <p:nvPr/>
        </p:nvSpPr>
        <p:spPr>
          <a:xfrm>
            <a:off x="7046444" y="3063771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 err="1">
                <a:latin typeface="#9Slide05 Fourth" panose="00000500000000000000" pitchFamily="2" charset="0"/>
              </a:rPr>
              <a:t>đỡ</a:t>
            </a:r>
            <a:r>
              <a:rPr lang="en-US" altLang="en-US" sz="6000" b="1" dirty="0">
                <a:latin typeface="#9Slide05 Fourth" panose="00000500000000000000" pitchFamily="2" charset="0"/>
              </a:rPr>
              <a:t> </a:t>
            </a:r>
            <a:r>
              <a:rPr lang="en-US" altLang="en-US" sz="6000" b="1" dirty="0" err="1">
                <a:latin typeface="#9Slide05 Fourth" panose="00000500000000000000" pitchFamily="2" charset="0"/>
              </a:rPr>
              <a:t>đần</a:t>
            </a:r>
            <a:r>
              <a:rPr lang="en-US" altLang="en-US" sz="6000" b="1" dirty="0">
                <a:latin typeface="#9Slide05 Fourth" panose="00000500000000000000" pitchFamily="2" charset="0"/>
              </a:rPr>
              <a:t> </a:t>
            </a:r>
            <a:endParaRPr lang="en-US" sz="6000" dirty="0">
              <a:latin typeface="#9Slide05 Fourth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6EC73F-316D-433C-A87B-D4C6640090A6}"/>
              </a:ext>
            </a:extLst>
          </p:cNvPr>
          <p:cNvSpPr txBox="1"/>
          <p:nvPr/>
        </p:nvSpPr>
        <p:spPr>
          <a:xfrm>
            <a:off x="7280388" y="1990872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 err="1">
                <a:latin typeface="#9Slide05 Fourth" panose="00000500000000000000" pitchFamily="2" charset="0"/>
              </a:rPr>
              <a:t>nết</a:t>
            </a:r>
            <a:r>
              <a:rPr lang="en-US" altLang="en-US" sz="6000" b="1" dirty="0">
                <a:latin typeface="#9Slide05 Fourth" panose="00000500000000000000" pitchFamily="2" charset="0"/>
              </a:rPr>
              <a:t> </a:t>
            </a:r>
            <a:r>
              <a:rPr lang="en-US" altLang="en-US" sz="6000" b="1" dirty="0" err="1">
                <a:latin typeface="#9Slide05 Fourth" panose="00000500000000000000" pitchFamily="2" charset="0"/>
              </a:rPr>
              <a:t>na</a:t>
            </a:r>
            <a:endParaRPr lang="en-US" sz="6000" dirty="0">
              <a:latin typeface="#9Slide05 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0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FCF1A-C5E5-4665-89DD-4A003A22A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1" y="104485"/>
            <a:ext cx="7467599" cy="3106800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chemeClr val="bg1"/>
                </a:solidFill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1. Kiến thức </a:t>
            </a:r>
            <a:endParaRPr lang="en-US" sz="3200" dirty="0">
              <a:solidFill>
                <a:schemeClr val="bg1"/>
              </a:solidFill>
              <a:effectLst/>
              <a:latin typeface="SVN-Poky's" panose="020B0606040200020203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dirty="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</a:t>
            </a:r>
            <a:r>
              <a:rPr lang="vi-VN" sz="2600" dirty="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Nghe - viết đúng bài CT (tốc độ viết khoảng 85 chữ/15 phút), không mắc quá 5 lỗi trong bài; trình bày đúng bài thơ lục bát.</a:t>
            </a:r>
            <a:endParaRPr lang="en-US" sz="2600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b="1" dirty="0">
                <a:solidFill>
                  <a:schemeClr val="tx2">
                    <a:lumMod val="75000"/>
                  </a:schemeClr>
                </a:solidFill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2. Kĩ</a:t>
            </a:r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 năng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/>
              <a:latin typeface="SVN-Poky's" panose="020B0606040200020203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dirty="0">
                <a:solidFill>
                  <a:srgbClr val="00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</a:t>
            </a:r>
            <a:r>
              <a:rPr lang="nl-NL" sz="2600" dirty="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Mức độ yêu cầu về kĩ năng đọc như tiết 1</a:t>
            </a:r>
            <a:endParaRPr lang="en-US" sz="2600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chemeClr val="accent5">
                    <a:lumMod val="75000"/>
                  </a:schemeClr>
                </a:solidFill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3. Phẩm chất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latin typeface="SVN-Poky's" panose="020B0606040200020203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dirty="0"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- </a:t>
            </a:r>
            <a:r>
              <a:rPr lang="nl-NL" sz="2600" dirty="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HS có phẩm chất học tập tích cực, chăm chỉ</a:t>
            </a:r>
            <a:endParaRPr lang="en-US" sz="2600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  <a:effectLst/>
                <a:latin typeface="SVN-Poky's" panose="020B0606040200020203" pitchFamily="34" charset="0"/>
                <a:ea typeface="Times New Roman" panose="02020603050405020304" pitchFamily="18" charset="0"/>
              </a:rPr>
              <a:t>4. Góp phần phát triển các năng lực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SVN-Poky's" panose="020B0606040200020203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dirty="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</a:t>
            </a:r>
            <a:r>
              <a:rPr lang="nl-NL" sz="2600" dirty="0">
                <a:solidFill>
                  <a:srgbClr val="00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NL tự học, NL giao tiếp và hợp tác, NL giải quyết vấn đề và sáng tạo, NL ngôn ngữ, NL thẩm mĩ.</a:t>
            </a:r>
            <a:endParaRPr lang="en-US" sz="2600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107950" indent="0">
              <a:buNone/>
            </a:pPr>
            <a:endParaRPr lang="en-US" sz="2600" dirty="0"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8F690B-7E4E-48E3-933D-390859BA4D72}"/>
              </a:ext>
            </a:extLst>
          </p:cNvPr>
          <p:cNvGrpSpPr/>
          <p:nvPr/>
        </p:nvGrpSpPr>
        <p:grpSpPr>
          <a:xfrm>
            <a:off x="981152" y="448400"/>
            <a:ext cx="10223500" cy="5961199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F4ED39-6A90-4148-AAAA-BB7ACAF2F02C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755EEE-33A0-45EA-A88E-49133A31C82D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71579C2-D9FF-4925-A4C3-86F14848E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D47676-175E-4814-BF8B-4BA1C5748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9A07263-CEC2-4442-B4DF-941ACA80C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E2EF68-7524-4D2F-B277-3382F8DFB9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F88D7E2-F774-4E1A-9A54-4CD7C522B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79B34F7-7B60-4C7E-A70C-1082BDC27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4B6D2B4-BB8E-43F9-8862-2546F9842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52EEA0-84C9-4259-B4DD-E46DDA087B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471ACFB-2DD0-4296-BDF1-A584216CE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C3B239F-CEA0-486E-9A13-9FFDF3C01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27DCD4-D47E-43D5-AB16-5DBFC5BD3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A347B0C-9C04-448B-B479-D951DD1CA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1E9403-8D84-44C7-9B5E-A4BC702F1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52D5D92-762A-4192-AE49-166CCD7E0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7D29A48-CCF0-4F15-A1D4-D6B73594A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C611BE3-99B7-4EA4-906B-BC2CB55E5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D557378-E0F3-41BF-9670-3084B8735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A5C01-F77B-4480-8E0C-6B7893316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84D8107-BFBA-41A4-83A0-DEE61A84F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9DB464D-E4AA-4679-BA7A-BF334DA1E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34097C4-CD28-40FE-93C0-4BFACFF2B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B0EB6E6-24AF-4085-90CB-4F6B48919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B25A364-858C-447E-BECE-D81E63E7C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9753942-6ADE-4A20-839A-D485E39EB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D0AE67-217C-4AA8-A253-88DA57AA41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D6C4AC-17EA-441F-8F3B-5E792A41B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9629DCC-BD94-4F21-9778-20F30F621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56FA72C-BF85-495A-B29C-B903D6841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9CDF4B4-F4B2-4661-ACF9-31F15D6EC8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9BE9C31-52AC-4191-B34A-0BC7C035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E955136-29D3-4DF7-87EA-D7B2DAE52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FF57D3-0DB2-4C96-A046-8DC9097AD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DAD7B24-2F39-47B9-A49F-8EC4F8C5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8719712-ECB7-4548-A56B-51E54DF3D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58E43B8-A48D-4B2C-90C3-66B543F7C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3C60CDB-D17E-4C83-9624-5738A7273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37D5287-86DA-4593-9526-EA1B5FD0E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7E473C6-D107-4946-9C8F-2113FDD29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52B47B3-66D7-4F82-899B-71454630A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8957086-6F8B-436E-A062-B170B3FA7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2529F08-E556-4143-BAE6-EC8903168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953F351-745F-4B63-B267-9361FA95C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FC3B804-2C13-4C67-8B4F-9EF97684B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ECDF412-97C8-4B4E-9A27-FC508D9D5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2491392-18C4-4D4B-9441-3A2C0C8B3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BEB565B-B6D7-4816-94DF-C2988CA63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6E748C5-FE39-4A60-AFBA-B4F9BF0AC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CBB7E4A-9E9B-4F98-921E-F73B0EE89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51719B4-55EE-4E07-868F-57BD2CC63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C2DDCDA-A670-46DB-BE17-3A294CE763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6D5F343-F17F-40F1-8011-904B4BB8E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CC8253-4C6A-4052-AE68-B762A8E7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390" y="1100201"/>
            <a:ext cx="5436870" cy="169100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3E81F17F-8F47-094A-95C4-C4EE5A0B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0387481" y="-526847"/>
            <a:ext cx="2451627" cy="171051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1038302" y="1881165"/>
            <a:ext cx="9918700" cy="1965605"/>
            <a:chOff x="3883329" y="2346151"/>
            <a:chExt cx="9918700" cy="196560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B617D3-C411-4403-A7E7-B472A6D37B91}"/>
                </a:ext>
              </a:extLst>
            </p:cNvPr>
            <p:cNvGrpSpPr/>
            <p:nvPr/>
          </p:nvGrpSpPr>
          <p:grpSpPr>
            <a:xfrm>
              <a:off x="3883329" y="2924565"/>
              <a:ext cx="9918700" cy="1387191"/>
              <a:chOff x="4334395" y="3861099"/>
              <a:chExt cx="9918700" cy="1387191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F8EAD4E-B1AF-42F5-B79D-D656D1003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4895" y="3861099"/>
                <a:ext cx="9728200" cy="1387191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A448F3-746E-459A-B191-060C183A4A1C}"/>
                  </a:ext>
                </a:extLst>
              </p:cNvPr>
              <p:cNvSpPr txBox="1"/>
              <p:nvPr/>
            </p:nvSpPr>
            <p:spPr>
              <a:xfrm>
                <a:off x="4334395" y="4046864"/>
                <a:ext cx="9918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6000" b="0" i="0" u="none" strike="noStrike" kern="1200" cap="none" spc="0" normalizeH="0" baseline="0" noProof="0" dirty="0" err="1">
                    <a:ln w="1905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zuki" panose="02040603050506020204" pitchFamily="18" charset="0"/>
                    <a:ea typeface="inpin heiti" charset="-122"/>
                    <a:cs typeface="inpin heiti" charset="-122"/>
                  </a:rPr>
                  <a:t>Viết</a:t>
                </a:r>
                <a:r>
                  <a:rPr kumimoji="1" lang="en-US" altLang="zh-CN" sz="6000" b="0" i="0" u="none" strike="noStrike" kern="1200" cap="none" spc="0" normalizeH="0" baseline="0" noProof="0" dirty="0">
                    <a:ln w="1905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zuki" panose="02040603050506020204" pitchFamily="18" charset="0"/>
                    <a:ea typeface="inpin heiti" charset="-122"/>
                    <a:cs typeface="inpin heiti" charset="-122"/>
                  </a:rPr>
                  <a:t> </a:t>
                </a:r>
                <a:r>
                  <a:rPr kumimoji="1" lang="en-US" altLang="zh-CN" sz="6000" b="0" i="0" u="none" strike="noStrike" kern="1200" cap="none" spc="0" normalizeH="0" baseline="0" noProof="0" dirty="0" err="1">
                    <a:ln w="1905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zuki" panose="02040603050506020204" pitchFamily="18" charset="0"/>
                    <a:ea typeface="inpin heiti" charset="-122"/>
                    <a:cs typeface="inpin heiti" charset="-122"/>
                  </a:rPr>
                  <a:t>chính</a:t>
                </a:r>
                <a:r>
                  <a:rPr kumimoji="1" lang="en-US" altLang="zh-CN" sz="6000" b="0" i="0" u="none" strike="noStrike" kern="1200" cap="none" spc="0" normalizeH="0" baseline="0" noProof="0" dirty="0">
                    <a:ln w="1905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zuki" panose="02040603050506020204" pitchFamily="18" charset="0"/>
                    <a:ea typeface="inpin heiti" charset="-122"/>
                    <a:cs typeface="inpin heiti" charset="-122"/>
                  </a:rPr>
                  <a:t> </a:t>
                </a:r>
                <a:r>
                  <a:rPr kumimoji="1" lang="en-US" altLang="zh-CN" sz="6000" b="0" i="0" u="none" strike="noStrike" kern="1200" cap="none" spc="0" normalizeH="0" baseline="0" noProof="0" dirty="0" err="1">
                    <a:ln w="1905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zuki" panose="02040603050506020204" pitchFamily="18" charset="0"/>
                    <a:ea typeface="inpin heiti" charset="-122"/>
                    <a:cs typeface="inpin heiti" charset="-122"/>
                  </a:rPr>
                  <a:t>tả</a:t>
                </a:r>
                <a:endParaRPr kumimoji="0" lang="zh-CN" altLang="en-US" sz="6000" b="0" i="0" u="none" strike="noStrike" kern="1200" cap="none" spc="0" normalizeH="0" baseline="0" noProof="0" dirty="0">
                  <a:ln w="1905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zuki" panose="02040603050506020204" pitchFamily="18" charset="0"/>
                  <a:ea typeface="inpin heiti" charset="-122"/>
                  <a:cs typeface="+mn-cs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3104698" y="2346151"/>
              <a:ext cx="618662" cy="584464"/>
            </a:xfrm>
            <a:prstGeom prst="rect">
              <a:avLst/>
            </a:prstGeom>
          </p:spPr>
        </p:pic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8F5206D9-AAAA-4F22-82B1-40F53F8E9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7119" l="2899" r="99517">
                        <a14:foregroundMark x1="35266" y1="21399" x2="35266" y2="21399"/>
                        <a14:foregroundMark x1="51208" y1="34979" x2="51208" y2="34979"/>
                        <a14:foregroundMark x1="44444" y1="36214" x2="44444" y2="36214"/>
                        <a14:foregroundMark x1="50725" y1="34979" x2="50725" y2="34979"/>
                        <a14:foregroundMark x1="54106" y1="33333" x2="54106" y2="33333"/>
                        <a14:foregroundMark x1="46860" y1="51440" x2="46860" y2="51440"/>
                        <a14:foregroundMark x1="15942" y1="76543" x2="15942" y2="76543"/>
                        <a14:foregroundMark x1="14010" y1="78189" x2="14010" y2="78189"/>
                        <a14:foregroundMark x1="9662" y1="82305" x2="9662" y2="82305"/>
                        <a14:foregroundMark x1="5797" y1="82305" x2="5797" y2="82305"/>
                        <a14:foregroundMark x1="2899" y1="83539" x2="2899" y2="83539"/>
                        <a14:foregroundMark x1="20773" y1="92181" x2="20773" y2="92181"/>
                        <a14:foregroundMark x1="18357" y1="95473" x2="18357" y2="95473"/>
                        <a14:foregroundMark x1="35749" y1="97119" x2="35749" y2="97119"/>
                        <a14:foregroundMark x1="69082" y1="88066" x2="69082" y2="88066"/>
                        <a14:foregroundMark x1="75845" y1="87654" x2="75845" y2="87654"/>
                        <a14:foregroundMark x1="88889" y1="87654" x2="88889" y2="87654"/>
                        <a14:foregroundMark x1="91304" y1="83951" x2="91304" y2="83951"/>
                        <a14:foregroundMark x1="89855" y1="77778" x2="89855" y2="77778"/>
                        <a14:foregroundMark x1="56039" y1="90947" x2="56039" y2="90947"/>
                        <a14:foregroundMark x1="52174" y1="95062" x2="52174" y2="95062"/>
                        <a14:foregroundMark x1="74396" y1="96296" x2="74396" y2="96296"/>
                        <a14:foregroundMark x1="85507" y1="93004" x2="85507" y2="93004"/>
                        <a14:foregroundMark x1="53140" y1="85185" x2="84541" y2="86831"/>
                        <a14:foregroundMark x1="84541" y1="86831" x2="87440" y2="87654"/>
                        <a14:foregroundMark x1="82609" y1="84362" x2="99517" y2="97119"/>
                        <a14:foregroundMark x1="44928" y1="35802" x2="53140" y2="32922"/>
                        <a14:foregroundMark x1="54589" y1="31687" x2="55072" y2="316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5721" y="2659489"/>
            <a:ext cx="3610135" cy="42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2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p28"/>
          <p:cNvSpPr/>
          <p:nvPr/>
        </p:nvSpPr>
        <p:spPr>
          <a:xfrm>
            <a:off x="524668" y="635075"/>
            <a:ext cx="5276863" cy="242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err="1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Mystery Quest"/>
              </a:rPr>
              <a:t>Chào</a:t>
            </a:r>
            <a:endParaRPr b="1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Mystery Quest"/>
            </a:endParaRPr>
          </a:p>
        </p:txBody>
      </p:sp>
      <p:sp>
        <p:nvSpPr>
          <p:cNvPr id="4078" name="Google Shape;4078;p28"/>
          <p:cNvSpPr txBox="1"/>
          <p:nvPr/>
        </p:nvSpPr>
        <p:spPr>
          <a:xfrm>
            <a:off x="2426700" y="3283528"/>
            <a:ext cx="56892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BYE BYE</a:t>
            </a:r>
            <a:endParaRPr sz="8000" dirty="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4079" name="Google Shape;4079;p28"/>
          <p:cNvSpPr/>
          <p:nvPr/>
        </p:nvSpPr>
        <p:spPr>
          <a:xfrm>
            <a:off x="736400" y="1244601"/>
            <a:ext cx="987850" cy="12099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atin typeface="Mystery Quest"/>
              </a:rPr>
              <a:t>C</a:t>
            </a:r>
            <a:endParaRPr b="1" i="0" dirty="0">
              <a:ln>
                <a:noFill/>
              </a:ln>
              <a:latin typeface="Mystery Quest"/>
            </a:endParaRPr>
          </a:p>
        </p:txBody>
      </p:sp>
      <p:sp>
        <p:nvSpPr>
          <p:cNvPr id="4080" name="Google Shape;4080;p28"/>
          <p:cNvSpPr/>
          <p:nvPr/>
        </p:nvSpPr>
        <p:spPr>
          <a:xfrm>
            <a:off x="1716106" y="1273126"/>
            <a:ext cx="1182750" cy="12099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solidFill>
                  <a:schemeClr val="dk2"/>
                </a:solidFill>
                <a:latin typeface="Mystery Quest"/>
              </a:rPr>
              <a:t>h</a:t>
            </a:r>
            <a:endParaRPr b="1" i="0" dirty="0">
              <a:ln>
                <a:noFill/>
              </a:ln>
              <a:solidFill>
                <a:schemeClr val="dk2"/>
              </a:solidFill>
              <a:latin typeface="Mystery Quest"/>
            </a:endParaRPr>
          </a:p>
        </p:txBody>
      </p:sp>
      <p:sp>
        <p:nvSpPr>
          <p:cNvPr id="4081" name="Google Shape;4081;p28"/>
          <p:cNvSpPr/>
          <p:nvPr/>
        </p:nvSpPr>
        <p:spPr>
          <a:xfrm>
            <a:off x="2927337" y="1369157"/>
            <a:ext cx="942774" cy="10178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solidFill>
                  <a:schemeClr val="lt2"/>
                </a:solidFill>
                <a:latin typeface="Mystery Quest"/>
              </a:rPr>
              <a:t>à</a:t>
            </a:r>
            <a:endParaRPr b="1" i="0" dirty="0">
              <a:ln>
                <a:noFill/>
              </a:ln>
              <a:solidFill>
                <a:schemeClr val="lt2"/>
              </a:solidFill>
              <a:latin typeface="Mystery Quest"/>
            </a:endParaRPr>
          </a:p>
        </p:txBody>
      </p:sp>
      <p:sp>
        <p:nvSpPr>
          <p:cNvPr id="4082" name="Google Shape;4082;p28"/>
          <p:cNvSpPr/>
          <p:nvPr/>
        </p:nvSpPr>
        <p:spPr>
          <a:xfrm>
            <a:off x="3855292" y="1450381"/>
            <a:ext cx="942774" cy="10178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accent1"/>
                </a:solidFill>
                <a:latin typeface="Mystery Quest"/>
              </a:rPr>
              <a:t>0</a:t>
            </a:r>
            <a:endParaRPr b="1" i="0" dirty="0">
              <a:ln>
                <a:noFill/>
              </a:ln>
              <a:solidFill>
                <a:schemeClr val="accent1"/>
              </a:solidFill>
              <a:latin typeface="Mystery Quest"/>
            </a:endParaRPr>
          </a:p>
        </p:txBody>
      </p:sp>
      <p:sp>
        <p:nvSpPr>
          <p:cNvPr id="4084" name="Google Shape;4084;p28"/>
          <p:cNvSpPr/>
          <p:nvPr/>
        </p:nvSpPr>
        <p:spPr>
          <a:xfrm>
            <a:off x="3163100" y="1679550"/>
            <a:ext cx="298644" cy="7718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accent3"/>
              </a:solidFill>
              <a:latin typeface="Mystery Ques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5BA6-9B76-4781-A6C5-2B8807F4C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12393-E7AC-45A8-BCE9-4E356966F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17"/>
          <p:cNvSpPr/>
          <p:nvPr/>
        </p:nvSpPr>
        <p:spPr>
          <a:xfrm>
            <a:off x="4004273" y="294271"/>
            <a:ext cx="4183453" cy="11548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err="1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Mystery Quest"/>
              </a:rPr>
              <a:t>Nooi</a:t>
            </a:r>
            <a:r>
              <a:rPr lang="en-US" b="1" i="0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Mystery Quest"/>
              </a:rPr>
              <a:t> </a:t>
            </a:r>
            <a:r>
              <a:rPr lang="en-US" b="1" i="0" dirty="0" err="1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Mystery Quest"/>
              </a:rPr>
              <a:t>ung</a:t>
            </a:r>
            <a:r>
              <a:rPr lang="en-US" b="1" i="0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Mystery Quest"/>
              </a:rPr>
              <a:t>!</a:t>
            </a:r>
            <a:endParaRPr b="1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Mystery Quest"/>
            </a:endParaRPr>
          </a:p>
        </p:txBody>
      </p:sp>
      <p:sp>
        <p:nvSpPr>
          <p:cNvPr id="3810" name="Google Shape;3810;p17"/>
          <p:cNvSpPr txBox="1"/>
          <p:nvPr/>
        </p:nvSpPr>
        <p:spPr>
          <a:xfrm>
            <a:off x="4133775" y="56444"/>
            <a:ext cx="5140853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b="1" dirty="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rPr>
              <a:t>Nội dung!</a:t>
            </a:r>
            <a:endParaRPr sz="8100" b="1" dirty="0">
              <a:solidFill>
                <a:schemeClr val="accent6"/>
              </a:solidFill>
              <a:latin typeface="Mystery Quest"/>
              <a:ea typeface="Mystery Quest"/>
              <a:cs typeface="Mystery Quest"/>
              <a:sym typeface="Mystery Quest"/>
            </a:endParaRPr>
          </a:p>
        </p:txBody>
      </p:sp>
      <p:sp>
        <p:nvSpPr>
          <p:cNvPr id="3819" name="Google Shape;3819;p17"/>
          <p:cNvSpPr txBox="1"/>
          <p:nvPr/>
        </p:nvSpPr>
        <p:spPr>
          <a:xfrm>
            <a:off x="8520679" y="3603172"/>
            <a:ext cx="3344749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VN-Adam Gorry" panose="02040603050506020204" pitchFamily="18" charset="0"/>
                <a:ea typeface="Gochi Hand"/>
                <a:cs typeface="Gochi Hand"/>
                <a:sym typeface="Gochi Hand"/>
              </a:rPr>
              <a:t>Luyện viết chính tả</a:t>
            </a:r>
            <a:endParaRPr sz="6000" dirty="0">
              <a:solidFill>
                <a:schemeClr val="tx1">
                  <a:lumMod val="95000"/>
                  <a:lumOff val="5000"/>
                </a:schemeClr>
              </a:solidFill>
              <a:latin typeface="SVN-Adam Gorry" panose="02040603050506020204" pitchFamily="18" charset="0"/>
              <a:ea typeface="Gochi Hand"/>
              <a:cs typeface="Gochi Hand"/>
              <a:sym typeface="Gochi Hand"/>
            </a:endParaRPr>
          </a:p>
        </p:txBody>
      </p:sp>
      <p:sp>
        <p:nvSpPr>
          <p:cNvPr id="3821" name="Google Shape;3821;p17"/>
          <p:cNvSpPr txBox="1"/>
          <p:nvPr/>
        </p:nvSpPr>
        <p:spPr>
          <a:xfrm>
            <a:off x="4495157" y="2233179"/>
            <a:ext cx="3201686" cy="62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VN-Adam Gorry" panose="02040603050506020204" pitchFamily="18" charset="0"/>
                <a:ea typeface="Gochi Hand"/>
                <a:cs typeface="Gochi Hand"/>
                <a:sym typeface="Gochi Hand"/>
              </a:rPr>
              <a:t>Luyện đọc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SVN-Adam Gorry" panose="02040603050506020204" pitchFamily="18" charset="0"/>
              <a:ea typeface="Gochi Hand"/>
              <a:cs typeface="Gochi Hand"/>
              <a:sym typeface="Gochi Hand"/>
            </a:endParaRPr>
          </a:p>
        </p:txBody>
      </p:sp>
      <p:sp>
        <p:nvSpPr>
          <p:cNvPr id="3822" name="Google Shape;3822;p17"/>
          <p:cNvSpPr txBox="1"/>
          <p:nvPr/>
        </p:nvSpPr>
        <p:spPr>
          <a:xfrm>
            <a:off x="4696543" y="4908082"/>
            <a:ext cx="2798914" cy="82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VN-Adam Gorry" panose="02040603050506020204" pitchFamily="18" charset="0"/>
                <a:ea typeface="Gochi Hand"/>
                <a:cs typeface="Gochi Hand"/>
                <a:sym typeface="Gochi Hand"/>
              </a:rPr>
              <a:t>Ôn nội dung chính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SVN-Adam Gorry" panose="02040603050506020204" pitchFamily="18" charset="0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19"/>
          <p:cNvSpPr/>
          <p:nvPr/>
        </p:nvSpPr>
        <p:spPr>
          <a:xfrm>
            <a:off x="11571762" y="1992702"/>
            <a:ext cx="233202" cy="4840224"/>
          </a:xfrm>
          <a:custGeom>
            <a:avLst/>
            <a:gdLst/>
            <a:ahLst/>
            <a:cxnLst/>
            <a:rect l="l" t="t" r="r" b="b"/>
            <a:pathLst>
              <a:path w="336754" h="3457303" extrusionOk="0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19"/>
          <p:cNvSpPr txBox="1">
            <a:spLocks noGrp="1"/>
          </p:cNvSpPr>
          <p:nvPr>
            <p:ph type="title"/>
          </p:nvPr>
        </p:nvSpPr>
        <p:spPr>
          <a:xfrm>
            <a:off x="5131349" y="1779661"/>
            <a:ext cx="65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SVN-Adam Gorry" panose="02040603050506020204" pitchFamily="18" charset="0"/>
              </a:rPr>
              <a:t>Hoạt động 1 </a:t>
            </a:r>
            <a:endParaRPr sz="6000" dirty="0">
              <a:latin typeface="SVN-Adam Gorry" panose="02040603050506020204" pitchFamily="18" charset="0"/>
            </a:endParaRPr>
          </a:p>
        </p:txBody>
      </p:sp>
      <p:grpSp>
        <p:nvGrpSpPr>
          <p:cNvPr id="3846" name="Google Shape;3846;p19"/>
          <p:cNvGrpSpPr/>
          <p:nvPr/>
        </p:nvGrpSpPr>
        <p:grpSpPr>
          <a:xfrm>
            <a:off x="5131349" y="3194349"/>
            <a:ext cx="6721675" cy="1934440"/>
            <a:chOff x="5141678" y="324491"/>
            <a:chExt cx="6721675" cy="1934440"/>
          </a:xfrm>
        </p:grpSpPr>
        <p:sp>
          <p:nvSpPr>
            <p:cNvPr id="3847" name="Google Shape;3847;p19"/>
            <p:cNvSpPr/>
            <p:nvPr/>
          </p:nvSpPr>
          <p:spPr>
            <a:xfrm>
              <a:off x="5141678" y="369178"/>
              <a:ext cx="6721675" cy="178927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Luyện</a:t>
              </a:r>
              <a:r>
                <a:rPr lang="en-US" b="1" dirty="0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 </a:t>
              </a:r>
              <a:r>
                <a:rPr lang="en-US" b="1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đọc</a:t>
              </a:r>
              <a:endParaRPr b="1" i="0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5406085" y="324491"/>
              <a:ext cx="540374" cy="15240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lt1"/>
                  </a:solidFill>
                  <a:latin typeface="#9Slide07 SVNBillo" panose="00000400000000000000" pitchFamily="2" charset="0"/>
                </a:rPr>
                <a:t>L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6051542" y="1176238"/>
              <a:ext cx="617535" cy="64675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dk2"/>
                  </a:solidFill>
                  <a:latin typeface="#9Slide07 SVNBillo" panose="00000400000000000000" pitchFamily="2" charset="0"/>
                </a:rPr>
                <a:t>u</a:t>
              </a:r>
              <a:endParaRPr b="1" i="0" dirty="0">
                <a:ln>
                  <a:noFill/>
                </a:ln>
                <a:solidFill>
                  <a:schemeClr val="dk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6774160" y="1188928"/>
              <a:ext cx="480367" cy="107000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lt2"/>
                  </a:solidFill>
                  <a:latin typeface="#9Slide07 SVNBillo" panose="00000400000000000000" pitchFamily="2" charset="0"/>
                </a:rPr>
                <a:t>y</a:t>
              </a:r>
              <a:endParaRPr b="1" i="0" dirty="0">
                <a:ln>
                  <a:noFill/>
                </a:ln>
                <a:solidFill>
                  <a:schemeClr val="l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7273388" y="1048246"/>
              <a:ext cx="709673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1"/>
                  </a:solidFill>
                  <a:latin typeface="#9Slide07 SVNBillo" panose="00000400000000000000" pitchFamily="2" charset="0"/>
                </a:rPr>
                <a:t>Ệ</a:t>
              </a:r>
              <a:endParaRPr b="1" i="0" dirty="0">
                <a:ln>
                  <a:noFill/>
                </a:ln>
                <a:solidFill>
                  <a:schemeClr val="accent1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8056871" y="1105822"/>
              <a:ext cx="709673" cy="73240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2"/>
                  </a:solidFill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solidFill>
                  <a:schemeClr val="accen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3"/>
                </a:solidFill>
                <a:latin typeface="Mystery Quest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4"/>
                </a:solidFill>
                <a:latin typeface="Mystery Quest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9326397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5"/>
                  </a:solidFill>
                  <a:latin typeface="#9Slide07 SVNBillo" panose="00000400000000000000" pitchFamily="2" charset="0"/>
                </a:rPr>
                <a:t>đ</a:t>
              </a:r>
              <a:endParaRPr b="1" i="0" dirty="0">
                <a:ln>
                  <a:noFill/>
                </a:ln>
                <a:solidFill>
                  <a:schemeClr val="accent5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10137521" y="1197970"/>
              <a:ext cx="709673" cy="6505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/>
                  </a:solidFill>
                  <a:latin typeface="#9Slide07 SVNBillo" panose="00000400000000000000" pitchFamily="2" charset="0"/>
                </a:rPr>
                <a:t>Ọ</a:t>
              </a:r>
              <a:endParaRPr b="1" i="0" dirty="0">
                <a:ln>
                  <a:noFill/>
                </a:ln>
                <a:solidFill>
                  <a:schemeClr val="accent6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10847194" y="1076404"/>
              <a:ext cx="709673" cy="7869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lt1"/>
                  </a:solidFill>
                  <a:latin typeface="#9Slide07 SVNBillo" panose="00000400000000000000" pitchFamily="2" charset="0"/>
                </a:rPr>
                <a:t>c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#9Slide07 SVNBillo" panose="00000400000000000000" pitchFamily="2" charset="0"/>
              </a:endParaRPr>
            </a:p>
          </p:txBody>
        </p:sp>
      </p:grpSp>
      <p:grpSp>
        <p:nvGrpSpPr>
          <p:cNvPr id="3858" name="Google Shape;3858;p19"/>
          <p:cNvGrpSpPr/>
          <p:nvPr/>
        </p:nvGrpSpPr>
        <p:grpSpPr>
          <a:xfrm>
            <a:off x="10976375" y="435104"/>
            <a:ext cx="1326282" cy="1745352"/>
            <a:chOff x="4904878" y="3672819"/>
            <a:chExt cx="668523" cy="879758"/>
          </a:xfrm>
        </p:grpSpPr>
        <p:sp>
          <p:nvSpPr>
            <p:cNvPr id="3859" name="Google Shape;3859;p19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avLst/>
              <a:gdLst/>
              <a:ahLst/>
              <a:cxnLst/>
              <a:rect l="l" t="t" r="r" b="b"/>
              <a:pathLst>
                <a:path w="212104" h="146726" extrusionOk="0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0" name="Google Shape;3860;p19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avLst/>
              <a:gdLst/>
              <a:ahLst/>
              <a:cxnLst/>
              <a:rect l="l" t="t" r="r" b="b"/>
              <a:pathLst>
                <a:path w="1036469" h="1227968" extrusionOk="0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1" name="Google Shape;3861;p19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avLst/>
              <a:gdLst/>
              <a:ahLst/>
              <a:cxnLst/>
              <a:rect l="l" t="t" r="r" b="b"/>
              <a:pathLst>
                <a:path w="265389" h="539221" extrusionOk="0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 flipH="1">
              <a:off x="5200585" y="4461863"/>
              <a:ext cx="62621" cy="18890"/>
            </a:xfrm>
            <a:custGeom>
              <a:avLst/>
              <a:gdLst/>
              <a:ahLst/>
              <a:cxnLst/>
              <a:rect l="l" t="t" r="r" b="b"/>
              <a:pathLst>
                <a:path w="243189" h="73359" extrusionOk="0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3" name="Google Shape;3863;p19"/>
          <p:cNvSpPr txBox="1">
            <a:spLocks noGrp="1"/>
          </p:cNvSpPr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64" name="Google Shape;3864;p19">
            <a:hlinkClick r:id="rId3" action="ppaction://hlinksldjump"/>
          </p:cNvPr>
          <p:cNvSpPr/>
          <p:nvPr/>
        </p:nvSpPr>
        <p:spPr>
          <a:xfrm>
            <a:off x="12335637" y="717896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818;p4">
            <a:extLst>
              <a:ext uri="{FF2B5EF4-FFF2-40B4-BE49-F238E27FC236}">
                <a16:creationId xmlns:a16="http://schemas.microsoft.com/office/drawing/2014/main" id="{15BA39A6-23AD-4F57-BD61-E129577601D8}"/>
              </a:ext>
            </a:extLst>
          </p:cNvPr>
          <p:cNvGrpSpPr/>
          <p:nvPr/>
        </p:nvGrpSpPr>
        <p:grpSpPr>
          <a:xfrm rot="-301416">
            <a:off x="-38394" y="4558836"/>
            <a:ext cx="2520239" cy="2549620"/>
            <a:chOff x="7335223" y="-24953"/>
            <a:chExt cx="2357774" cy="2385261"/>
          </a:xfrm>
        </p:grpSpPr>
        <p:sp>
          <p:nvSpPr>
            <p:cNvPr id="19" name="Google Shape;819;p4">
              <a:extLst>
                <a:ext uri="{FF2B5EF4-FFF2-40B4-BE49-F238E27FC236}">
                  <a16:creationId xmlns:a16="http://schemas.microsoft.com/office/drawing/2014/main" id="{1B4CC962-B658-4BAB-B0BD-42DE149B3656}"/>
                </a:ext>
              </a:extLst>
            </p:cNvPr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20;p4">
              <a:extLst>
                <a:ext uri="{FF2B5EF4-FFF2-40B4-BE49-F238E27FC236}">
                  <a16:creationId xmlns:a16="http://schemas.microsoft.com/office/drawing/2014/main" id="{15EC7FC0-6D64-4C8E-812F-239DF4831A78}"/>
                </a:ext>
              </a:extLst>
            </p:cNvPr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21;p4">
              <a:extLst>
                <a:ext uri="{FF2B5EF4-FFF2-40B4-BE49-F238E27FC236}">
                  <a16:creationId xmlns:a16="http://schemas.microsoft.com/office/drawing/2014/main" id="{2DF5D385-79D2-4175-9DF8-60F62098D7D3}"/>
                </a:ext>
              </a:extLst>
            </p:cNvPr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22;p4">
              <a:extLst>
                <a:ext uri="{FF2B5EF4-FFF2-40B4-BE49-F238E27FC236}">
                  <a16:creationId xmlns:a16="http://schemas.microsoft.com/office/drawing/2014/main" id="{FA4C5671-6324-49AD-B7C6-B4E1890C890A}"/>
                </a:ext>
              </a:extLst>
            </p:cNvPr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23;p4">
              <a:extLst>
                <a:ext uri="{FF2B5EF4-FFF2-40B4-BE49-F238E27FC236}">
                  <a16:creationId xmlns:a16="http://schemas.microsoft.com/office/drawing/2014/main" id="{92632B3E-2BF9-40DF-BD47-247B0501CF7A}"/>
                </a:ext>
              </a:extLst>
            </p:cNvPr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24;p4">
              <a:extLst>
                <a:ext uri="{FF2B5EF4-FFF2-40B4-BE49-F238E27FC236}">
                  <a16:creationId xmlns:a16="http://schemas.microsoft.com/office/drawing/2014/main" id="{D3AD8A6F-79F5-4445-A017-8154FE46DD1E}"/>
                </a:ext>
              </a:extLst>
            </p:cNvPr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25;p4">
              <a:extLst>
                <a:ext uri="{FF2B5EF4-FFF2-40B4-BE49-F238E27FC236}">
                  <a16:creationId xmlns:a16="http://schemas.microsoft.com/office/drawing/2014/main" id="{5876C623-B35E-4C23-A024-F1F64B138462}"/>
                </a:ext>
              </a:extLst>
            </p:cNvPr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26;p4">
              <a:extLst>
                <a:ext uri="{FF2B5EF4-FFF2-40B4-BE49-F238E27FC236}">
                  <a16:creationId xmlns:a16="http://schemas.microsoft.com/office/drawing/2014/main" id="{4E81137F-1FD9-4578-B1CB-742074E5B1AC}"/>
                </a:ext>
              </a:extLst>
            </p:cNvPr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827;p4">
              <a:extLst>
                <a:ext uri="{FF2B5EF4-FFF2-40B4-BE49-F238E27FC236}">
                  <a16:creationId xmlns:a16="http://schemas.microsoft.com/office/drawing/2014/main" id="{75846E88-20DC-434E-9F67-3C00201D02AE}"/>
                </a:ext>
              </a:extLst>
            </p:cNvPr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28;p4">
              <a:extLst>
                <a:ext uri="{FF2B5EF4-FFF2-40B4-BE49-F238E27FC236}">
                  <a16:creationId xmlns:a16="http://schemas.microsoft.com/office/drawing/2014/main" id="{72D9655C-797C-4D29-9E5C-38A21E0E3023}"/>
                </a:ext>
              </a:extLst>
            </p:cNvPr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829;p4">
              <a:extLst>
                <a:ext uri="{FF2B5EF4-FFF2-40B4-BE49-F238E27FC236}">
                  <a16:creationId xmlns:a16="http://schemas.microsoft.com/office/drawing/2014/main" id="{0D13D34F-6565-49DA-97DD-FD5146FCBBC7}"/>
                </a:ext>
              </a:extLst>
            </p:cNvPr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830;p4">
              <a:extLst>
                <a:ext uri="{FF2B5EF4-FFF2-40B4-BE49-F238E27FC236}">
                  <a16:creationId xmlns:a16="http://schemas.microsoft.com/office/drawing/2014/main" id="{C99C5758-742F-4E30-8783-DE4682B93C58}"/>
                </a:ext>
              </a:extLst>
            </p:cNvPr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831;p4">
              <a:extLst>
                <a:ext uri="{FF2B5EF4-FFF2-40B4-BE49-F238E27FC236}">
                  <a16:creationId xmlns:a16="http://schemas.microsoft.com/office/drawing/2014/main" id="{BA6F30C2-6515-467F-A7FF-D0A1B347D5C7}"/>
                </a:ext>
              </a:extLst>
            </p:cNvPr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832;p4">
              <a:extLst>
                <a:ext uri="{FF2B5EF4-FFF2-40B4-BE49-F238E27FC236}">
                  <a16:creationId xmlns:a16="http://schemas.microsoft.com/office/drawing/2014/main" id="{63AAC0D3-705A-4537-ABDA-4BA28F1FD559}"/>
                </a:ext>
              </a:extLst>
            </p:cNvPr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833;p4">
              <a:extLst>
                <a:ext uri="{FF2B5EF4-FFF2-40B4-BE49-F238E27FC236}">
                  <a16:creationId xmlns:a16="http://schemas.microsoft.com/office/drawing/2014/main" id="{1A4129DC-C96F-4C92-8A54-1A54A2D3A1C5}"/>
                </a:ext>
              </a:extLst>
            </p:cNvPr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834;p4">
              <a:extLst>
                <a:ext uri="{FF2B5EF4-FFF2-40B4-BE49-F238E27FC236}">
                  <a16:creationId xmlns:a16="http://schemas.microsoft.com/office/drawing/2014/main" id="{A241D679-2A95-41F7-B970-92055C33019A}"/>
                </a:ext>
              </a:extLst>
            </p:cNvPr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835;p4">
              <a:extLst>
                <a:ext uri="{FF2B5EF4-FFF2-40B4-BE49-F238E27FC236}">
                  <a16:creationId xmlns:a16="http://schemas.microsoft.com/office/drawing/2014/main" id="{B1E3D09D-6A7C-486D-8065-904E1FD2A5AB}"/>
                </a:ext>
              </a:extLst>
            </p:cNvPr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36;p4">
              <a:extLst>
                <a:ext uri="{FF2B5EF4-FFF2-40B4-BE49-F238E27FC236}">
                  <a16:creationId xmlns:a16="http://schemas.microsoft.com/office/drawing/2014/main" id="{A6E70D71-A61A-471A-BC8E-6D53BB61D0A2}"/>
                </a:ext>
              </a:extLst>
            </p:cNvPr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37;p4">
              <a:extLst>
                <a:ext uri="{FF2B5EF4-FFF2-40B4-BE49-F238E27FC236}">
                  <a16:creationId xmlns:a16="http://schemas.microsoft.com/office/drawing/2014/main" id="{FA6BA5BE-B4E5-483E-86E1-F0A4BC5A2601}"/>
                </a:ext>
              </a:extLst>
            </p:cNvPr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838;p4">
              <a:extLst>
                <a:ext uri="{FF2B5EF4-FFF2-40B4-BE49-F238E27FC236}">
                  <a16:creationId xmlns:a16="http://schemas.microsoft.com/office/drawing/2014/main" id="{48504CB2-94D3-48D9-A39D-DA1B825A69A6}"/>
                </a:ext>
              </a:extLst>
            </p:cNvPr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39;p4">
              <a:extLst>
                <a:ext uri="{FF2B5EF4-FFF2-40B4-BE49-F238E27FC236}">
                  <a16:creationId xmlns:a16="http://schemas.microsoft.com/office/drawing/2014/main" id="{A162F98B-6AF9-4C7A-AFBA-A66266E120B1}"/>
                </a:ext>
              </a:extLst>
            </p:cNvPr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40;p4">
              <a:extLst>
                <a:ext uri="{FF2B5EF4-FFF2-40B4-BE49-F238E27FC236}">
                  <a16:creationId xmlns:a16="http://schemas.microsoft.com/office/drawing/2014/main" id="{34940998-F317-4E0D-86F8-174B47A8F5E8}"/>
                </a:ext>
              </a:extLst>
            </p:cNvPr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41;p4">
              <a:extLst>
                <a:ext uri="{FF2B5EF4-FFF2-40B4-BE49-F238E27FC236}">
                  <a16:creationId xmlns:a16="http://schemas.microsoft.com/office/drawing/2014/main" id="{C05B0E47-A68F-410D-8A6D-A9D24D0AFB09}"/>
                </a:ext>
              </a:extLst>
            </p:cNvPr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42;p4">
              <a:extLst>
                <a:ext uri="{FF2B5EF4-FFF2-40B4-BE49-F238E27FC236}">
                  <a16:creationId xmlns:a16="http://schemas.microsoft.com/office/drawing/2014/main" id="{597A9DF9-DDF6-4A46-AEAA-09081ED315E4}"/>
                </a:ext>
              </a:extLst>
            </p:cNvPr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843;p4">
              <a:extLst>
                <a:ext uri="{FF2B5EF4-FFF2-40B4-BE49-F238E27FC236}">
                  <a16:creationId xmlns:a16="http://schemas.microsoft.com/office/drawing/2014/main" id="{6686780A-CB91-40DD-8784-D24DF77DFD07}"/>
                </a:ext>
              </a:extLst>
            </p:cNvPr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844;p4">
              <a:extLst>
                <a:ext uri="{FF2B5EF4-FFF2-40B4-BE49-F238E27FC236}">
                  <a16:creationId xmlns:a16="http://schemas.microsoft.com/office/drawing/2014/main" id="{021A3DCD-E528-49D7-B5E6-4B1D42DEBC12}"/>
                </a:ext>
              </a:extLst>
            </p:cNvPr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45;p4">
              <a:extLst>
                <a:ext uri="{FF2B5EF4-FFF2-40B4-BE49-F238E27FC236}">
                  <a16:creationId xmlns:a16="http://schemas.microsoft.com/office/drawing/2014/main" id="{8C7E818E-5F84-4C0E-863F-0EE15BEED8A2}"/>
                </a:ext>
              </a:extLst>
            </p:cNvPr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46;p4">
              <a:extLst>
                <a:ext uri="{FF2B5EF4-FFF2-40B4-BE49-F238E27FC236}">
                  <a16:creationId xmlns:a16="http://schemas.microsoft.com/office/drawing/2014/main" id="{A4B7D495-D24D-4C58-962A-E07C11A97AF0}"/>
                </a:ext>
              </a:extLst>
            </p:cNvPr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47;p4">
              <a:extLst>
                <a:ext uri="{FF2B5EF4-FFF2-40B4-BE49-F238E27FC236}">
                  <a16:creationId xmlns:a16="http://schemas.microsoft.com/office/drawing/2014/main" id="{2BA77441-5291-454A-B76E-5ABCB020DCFA}"/>
                </a:ext>
              </a:extLst>
            </p:cNvPr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48;p4">
              <a:extLst>
                <a:ext uri="{FF2B5EF4-FFF2-40B4-BE49-F238E27FC236}">
                  <a16:creationId xmlns:a16="http://schemas.microsoft.com/office/drawing/2014/main" id="{CA8393EC-6BB8-43B7-A4F9-7CE60E50BFCE}"/>
                </a:ext>
              </a:extLst>
            </p:cNvPr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49;p4">
              <a:extLst>
                <a:ext uri="{FF2B5EF4-FFF2-40B4-BE49-F238E27FC236}">
                  <a16:creationId xmlns:a16="http://schemas.microsoft.com/office/drawing/2014/main" id="{23D0A46E-412D-4AEE-BD16-3D0BA72FBF11}"/>
                </a:ext>
              </a:extLst>
            </p:cNvPr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850;p4">
              <a:extLst>
                <a:ext uri="{FF2B5EF4-FFF2-40B4-BE49-F238E27FC236}">
                  <a16:creationId xmlns:a16="http://schemas.microsoft.com/office/drawing/2014/main" id="{39E6203D-0A3B-4407-A493-14915FA7513C}"/>
                </a:ext>
              </a:extLst>
            </p:cNvPr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851;p4">
              <a:extLst>
                <a:ext uri="{FF2B5EF4-FFF2-40B4-BE49-F238E27FC236}">
                  <a16:creationId xmlns:a16="http://schemas.microsoft.com/office/drawing/2014/main" id="{B8DAA660-DDB9-41FA-9FC8-BD9EF9EC1CD7}"/>
                </a:ext>
              </a:extLst>
            </p:cNvPr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852;p4">
              <a:extLst>
                <a:ext uri="{FF2B5EF4-FFF2-40B4-BE49-F238E27FC236}">
                  <a16:creationId xmlns:a16="http://schemas.microsoft.com/office/drawing/2014/main" id="{EFAD70F3-9AF5-4E88-A06F-8903D7300D90}"/>
                </a:ext>
              </a:extLst>
            </p:cNvPr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53;p4">
              <a:extLst>
                <a:ext uri="{FF2B5EF4-FFF2-40B4-BE49-F238E27FC236}">
                  <a16:creationId xmlns:a16="http://schemas.microsoft.com/office/drawing/2014/main" id="{F51B316C-EAAB-43A5-A594-6797227EA53E}"/>
                </a:ext>
              </a:extLst>
            </p:cNvPr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54;p4">
              <a:extLst>
                <a:ext uri="{FF2B5EF4-FFF2-40B4-BE49-F238E27FC236}">
                  <a16:creationId xmlns:a16="http://schemas.microsoft.com/office/drawing/2014/main" id="{9EF8C57F-EC93-4E2B-A369-BD5B22B3BEDF}"/>
                </a:ext>
              </a:extLst>
            </p:cNvPr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55;p4">
              <a:extLst>
                <a:ext uri="{FF2B5EF4-FFF2-40B4-BE49-F238E27FC236}">
                  <a16:creationId xmlns:a16="http://schemas.microsoft.com/office/drawing/2014/main" id="{17731B01-44E6-4DA9-91B8-1394A03F0E68}"/>
                </a:ext>
              </a:extLst>
            </p:cNvPr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6;p4">
              <a:extLst>
                <a:ext uri="{FF2B5EF4-FFF2-40B4-BE49-F238E27FC236}">
                  <a16:creationId xmlns:a16="http://schemas.microsoft.com/office/drawing/2014/main" id="{042843DE-EB02-432A-89A1-6991ACFD1410}"/>
                </a:ext>
              </a:extLst>
            </p:cNvPr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857;p4">
            <a:extLst>
              <a:ext uri="{FF2B5EF4-FFF2-40B4-BE49-F238E27FC236}">
                <a16:creationId xmlns:a16="http://schemas.microsoft.com/office/drawing/2014/main" id="{25F436DA-B639-4AEF-AE8E-6B674BA243AC}"/>
              </a:ext>
            </a:extLst>
          </p:cNvPr>
          <p:cNvGrpSpPr/>
          <p:nvPr/>
        </p:nvGrpSpPr>
        <p:grpSpPr>
          <a:xfrm rot="3791139">
            <a:off x="10399335" y="4655275"/>
            <a:ext cx="2520320" cy="2549702"/>
            <a:chOff x="7335223" y="-24953"/>
            <a:chExt cx="2357774" cy="2385261"/>
          </a:xfrm>
        </p:grpSpPr>
        <p:sp>
          <p:nvSpPr>
            <p:cNvPr id="58" name="Google Shape;858;p4">
              <a:extLst>
                <a:ext uri="{FF2B5EF4-FFF2-40B4-BE49-F238E27FC236}">
                  <a16:creationId xmlns:a16="http://schemas.microsoft.com/office/drawing/2014/main" id="{96AB1BE9-966C-4BCE-B0E1-4687721F5A12}"/>
                </a:ext>
              </a:extLst>
            </p:cNvPr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9;p4">
              <a:extLst>
                <a:ext uri="{FF2B5EF4-FFF2-40B4-BE49-F238E27FC236}">
                  <a16:creationId xmlns:a16="http://schemas.microsoft.com/office/drawing/2014/main" id="{0DE4CA80-48A4-43EE-900B-39AD9BCD3075}"/>
                </a:ext>
              </a:extLst>
            </p:cNvPr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860;p4">
              <a:extLst>
                <a:ext uri="{FF2B5EF4-FFF2-40B4-BE49-F238E27FC236}">
                  <a16:creationId xmlns:a16="http://schemas.microsoft.com/office/drawing/2014/main" id="{0875F755-291A-40A7-8458-4BE52C5EEFD2}"/>
                </a:ext>
              </a:extLst>
            </p:cNvPr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61;p4">
              <a:extLst>
                <a:ext uri="{FF2B5EF4-FFF2-40B4-BE49-F238E27FC236}">
                  <a16:creationId xmlns:a16="http://schemas.microsoft.com/office/drawing/2014/main" id="{5180A217-47A0-448E-A1A2-65330AAE3130}"/>
                </a:ext>
              </a:extLst>
            </p:cNvPr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62;p4">
              <a:extLst>
                <a:ext uri="{FF2B5EF4-FFF2-40B4-BE49-F238E27FC236}">
                  <a16:creationId xmlns:a16="http://schemas.microsoft.com/office/drawing/2014/main" id="{F1324D4A-D787-4F5C-8601-6C029B0272E3}"/>
                </a:ext>
              </a:extLst>
            </p:cNvPr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63;p4">
              <a:extLst>
                <a:ext uri="{FF2B5EF4-FFF2-40B4-BE49-F238E27FC236}">
                  <a16:creationId xmlns:a16="http://schemas.microsoft.com/office/drawing/2014/main" id="{EC9621FA-7BE7-42A4-93B2-DD327E41B60D}"/>
                </a:ext>
              </a:extLst>
            </p:cNvPr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64;p4">
              <a:extLst>
                <a:ext uri="{FF2B5EF4-FFF2-40B4-BE49-F238E27FC236}">
                  <a16:creationId xmlns:a16="http://schemas.microsoft.com/office/drawing/2014/main" id="{9DD5AD61-6098-4599-A98B-52F65F657B3A}"/>
                </a:ext>
              </a:extLst>
            </p:cNvPr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65;p4">
              <a:extLst>
                <a:ext uri="{FF2B5EF4-FFF2-40B4-BE49-F238E27FC236}">
                  <a16:creationId xmlns:a16="http://schemas.microsoft.com/office/drawing/2014/main" id="{14FE077E-7C47-4B14-8A2E-199DAB87F9AA}"/>
                </a:ext>
              </a:extLst>
            </p:cNvPr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6;p4">
              <a:extLst>
                <a:ext uri="{FF2B5EF4-FFF2-40B4-BE49-F238E27FC236}">
                  <a16:creationId xmlns:a16="http://schemas.microsoft.com/office/drawing/2014/main" id="{2DEFD184-C275-4AA6-935B-501DDB32C8E6}"/>
                </a:ext>
              </a:extLst>
            </p:cNvPr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7;p4">
              <a:extLst>
                <a:ext uri="{FF2B5EF4-FFF2-40B4-BE49-F238E27FC236}">
                  <a16:creationId xmlns:a16="http://schemas.microsoft.com/office/drawing/2014/main" id="{A2EB6A8A-48A1-4FE8-9913-E7B19F126F6C}"/>
                </a:ext>
              </a:extLst>
            </p:cNvPr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8;p4">
              <a:extLst>
                <a:ext uri="{FF2B5EF4-FFF2-40B4-BE49-F238E27FC236}">
                  <a16:creationId xmlns:a16="http://schemas.microsoft.com/office/drawing/2014/main" id="{DB3030F7-731B-464E-B4EC-B8C7D3A20FB5}"/>
                </a:ext>
              </a:extLst>
            </p:cNvPr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69;p4">
              <a:extLst>
                <a:ext uri="{FF2B5EF4-FFF2-40B4-BE49-F238E27FC236}">
                  <a16:creationId xmlns:a16="http://schemas.microsoft.com/office/drawing/2014/main" id="{69D77FA2-6300-4E82-9A6F-5EE3EC55C045}"/>
                </a:ext>
              </a:extLst>
            </p:cNvPr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70;p4">
              <a:extLst>
                <a:ext uri="{FF2B5EF4-FFF2-40B4-BE49-F238E27FC236}">
                  <a16:creationId xmlns:a16="http://schemas.microsoft.com/office/drawing/2014/main" id="{DC5FAD97-28D1-4B71-AEBB-5168C7319F23}"/>
                </a:ext>
              </a:extLst>
            </p:cNvPr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71;p4">
              <a:extLst>
                <a:ext uri="{FF2B5EF4-FFF2-40B4-BE49-F238E27FC236}">
                  <a16:creationId xmlns:a16="http://schemas.microsoft.com/office/drawing/2014/main" id="{9F726235-59A4-45C9-B574-474A328DD877}"/>
                </a:ext>
              </a:extLst>
            </p:cNvPr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72;p4">
              <a:extLst>
                <a:ext uri="{FF2B5EF4-FFF2-40B4-BE49-F238E27FC236}">
                  <a16:creationId xmlns:a16="http://schemas.microsoft.com/office/drawing/2014/main" id="{67103E26-370B-4210-BE4B-C4997D473C61}"/>
                </a:ext>
              </a:extLst>
            </p:cNvPr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73;p4">
              <a:extLst>
                <a:ext uri="{FF2B5EF4-FFF2-40B4-BE49-F238E27FC236}">
                  <a16:creationId xmlns:a16="http://schemas.microsoft.com/office/drawing/2014/main" id="{4E4AF163-F891-4BFB-AC22-A21FD82B3CC8}"/>
                </a:ext>
              </a:extLst>
            </p:cNvPr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74;p4">
              <a:extLst>
                <a:ext uri="{FF2B5EF4-FFF2-40B4-BE49-F238E27FC236}">
                  <a16:creationId xmlns:a16="http://schemas.microsoft.com/office/drawing/2014/main" id="{5E309105-49EA-4E90-AD31-83F949201D49}"/>
                </a:ext>
              </a:extLst>
            </p:cNvPr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75;p4">
              <a:extLst>
                <a:ext uri="{FF2B5EF4-FFF2-40B4-BE49-F238E27FC236}">
                  <a16:creationId xmlns:a16="http://schemas.microsoft.com/office/drawing/2014/main" id="{BEAE5417-691B-449F-A793-B928E48FA843}"/>
                </a:ext>
              </a:extLst>
            </p:cNvPr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76;p4">
              <a:extLst>
                <a:ext uri="{FF2B5EF4-FFF2-40B4-BE49-F238E27FC236}">
                  <a16:creationId xmlns:a16="http://schemas.microsoft.com/office/drawing/2014/main" id="{97576CE4-14F7-4728-BDA9-3602E1855A1B}"/>
                </a:ext>
              </a:extLst>
            </p:cNvPr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77;p4">
              <a:extLst>
                <a:ext uri="{FF2B5EF4-FFF2-40B4-BE49-F238E27FC236}">
                  <a16:creationId xmlns:a16="http://schemas.microsoft.com/office/drawing/2014/main" id="{77468435-23AC-4CD2-9A3E-626E47BA125B}"/>
                </a:ext>
              </a:extLst>
            </p:cNvPr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78;p4">
              <a:extLst>
                <a:ext uri="{FF2B5EF4-FFF2-40B4-BE49-F238E27FC236}">
                  <a16:creationId xmlns:a16="http://schemas.microsoft.com/office/drawing/2014/main" id="{092B9E41-1EB1-4299-8E8E-96BAFC5876CE}"/>
                </a:ext>
              </a:extLst>
            </p:cNvPr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79;p4">
              <a:extLst>
                <a:ext uri="{FF2B5EF4-FFF2-40B4-BE49-F238E27FC236}">
                  <a16:creationId xmlns:a16="http://schemas.microsoft.com/office/drawing/2014/main" id="{F34C24A2-74AE-409B-97D3-75AA13B8C854}"/>
                </a:ext>
              </a:extLst>
            </p:cNvPr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0;p4">
              <a:extLst>
                <a:ext uri="{FF2B5EF4-FFF2-40B4-BE49-F238E27FC236}">
                  <a16:creationId xmlns:a16="http://schemas.microsoft.com/office/drawing/2014/main" id="{87A948DC-7459-45DB-A7EE-8CCCA92BD112}"/>
                </a:ext>
              </a:extLst>
            </p:cNvPr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1;p4">
              <a:extLst>
                <a:ext uri="{FF2B5EF4-FFF2-40B4-BE49-F238E27FC236}">
                  <a16:creationId xmlns:a16="http://schemas.microsoft.com/office/drawing/2014/main" id="{DAFE700E-E215-4758-9A54-CBBC035C7751}"/>
                </a:ext>
              </a:extLst>
            </p:cNvPr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2;p4">
              <a:extLst>
                <a:ext uri="{FF2B5EF4-FFF2-40B4-BE49-F238E27FC236}">
                  <a16:creationId xmlns:a16="http://schemas.microsoft.com/office/drawing/2014/main" id="{AB05B639-938A-4C75-91B3-E9F38FB3CE80}"/>
                </a:ext>
              </a:extLst>
            </p:cNvPr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3;p4">
              <a:extLst>
                <a:ext uri="{FF2B5EF4-FFF2-40B4-BE49-F238E27FC236}">
                  <a16:creationId xmlns:a16="http://schemas.microsoft.com/office/drawing/2014/main" id="{E14285DB-27F2-4722-8F3A-15AE8D174BE0}"/>
                </a:ext>
              </a:extLst>
            </p:cNvPr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4;p4">
              <a:extLst>
                <a:ext uri="{FF2B5EF4-FFF2-40B4-BE49-F238E27FC236}">
                  <a16:creationId xmlns:a16="http://schemas.microsoft.com/office/drawing/2014/main" id="{584E9BE2-B6FB-436E-A018-F25086BBA38E}"/>
                </a:ext>
              </a:extLst>
            </p:cNvPr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5;p4">
              <a:extLst>
                <a:ext uri="{FF2B5EF4-FFF2-40B4-BE49-F238E27FC236}">
                  <a16:creationId xmlns:a16="http://schemas.microsoft.com/office/drawing/2014/main" id="{C396049F-59A4-41A0-AC36-4DF27EBCABB5}"/>
                </a:ext>
              </a:extLst>
            </p:cNvPr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6;p4">
              <a:extLst>
                <a:ext uri="{FF2B5EF4-FFF2-40B4-BE49-F238E27FC236}">
                  <a16:creationId xmlns:a16="http://schemas.microsoft.com/office/drawing/2014/main" id="{32295B89-BAA2-4825-A609-199C75355020}"/>
                </a:ext>
              </a:extLst>
            </p:cNvPr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7;p4">
              <a:extLst>
                <a:ext uri="{FF2B5EF4-FFF2-40B4-BE49-F238E27FC236}">
                  <a16:creationId xmlns:a16="http://schemas.microsoft.com/office/drawing/2014/main" id="{7EA19BC6-509E-4B2F-A16A-9524C539FDD5}"/>
                </a:ext>
              </a:extLst>
            </p:cNvPr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;p4">
              <a:extLst>
                <a:ext uri="{FF2B5EF4-FFF2-40B4-BE49-F238E27FC236}">
                  <a16:creationId xmlns:a16="http://schemas.microsoft.com/office/drawing/2014/main" id="{2B7D2BC9-0A80-4418-AD26-33CB594106AA}"/>
                </a:ext>
              </a:extLst>
            </p:cNvPr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9;p4">
              <a:extLst>
                <a:ext uri="{FF2B5EF4-FFF2-40B4-BE49-F238E27FC236}">
                  <a16:creationId xmlns:a16="http://schemas.microsoft.com/office/drawing/2014/main" id="{FB5DE067-0DD8-44FF-8BF1-ABB03292E007}"/>
                </a:ext>
              </a:extLst>
            </p:cNvPr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90;p4">
              <a:extLst>
                <a:ext uri="{FF2B5EF4-FFF2-40B4-BE49-F238E27FC236}">
                  <a16:creationId xmlns:a16="http://schemas.microsoft.com/office/drawing/2014/main" id="{1755DA41-971F-46D0-84F8-B5D9A025CFDC}"/>
                </a:ext>
              </a:extLst>
            </p:cNvPr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91;p4">
              <a:extLst>
                <a:ext uri="{FF2B5EF4-FFF2-40B4-BE49-F238E27FC236}">
                  <a16:creationId xmlns:a16="http://schemas.microsoft.com/office/drawing/2014/main" id="{B6516710-CAA8-419C-9FD2-8439B0A9BE81}"/>
                </a:ext>
              </a:extLst>
            </p:cNvPr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92;p4">
              <a:extLst>
                <a:ext uri="{FF2B5EF4-FFF2-40B4-BE49-F238E27FC236}">
                  <a16:creationId xmlns:a16="http://schemas.microsoft.com/office/drawing/2014/main" id="{93FA49F4-C086-42C7-9E6E-91317AF2A69A}"/>
                </a:ext>
              </a:extLst>
            </p:cNvPr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93;p4">
              <a:extLst>
                <a:ext uri="{FF2B5EF4-FFF2-40B4-BE49-F238E27FC236}">
                  <a16:creationId xmlns:a16="http://schemas.microsoft.com/office/drawing/2014/main" id="{A63ED5EB-3AE5-4CE1-9010-35AB3F93B463}"/>
                </a:ext>
              </a:extLst>
            </p:cNvPr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94;p4">
              <a:extLst>
                <a:ext uri="{FF2B5EF4-FFF2-40B4-BE49-F238E27FC236}">
                  <a16:creationId xmlns:a16="http://schemas.microsoft.com/office/drawing/2014/main" id="{50BC4DA4-55E6-4DB3-A482-B278F7B189D9}"/>
                </a:ext>
              </a:extLst>
            </p:cNvPr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95;p4">
              <a:extLst>
                <a:ext uri="{FF2B5EF4-FFF2-40B4-BE49-F238E27FC236}">
                  <a16:creationId xmlns:a16="http://schemas.microsoft.com/office/drawing/2014/main" id="{552199E5-1F15-4379-A56B-5CD02C24620C}"/>
                </a:ext>
              </a:extLst>
            </p:cNvPr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 Box 2">
            <a:extLst>
              <a:ext uri="{FF2B5EF4-FFF2-40B4-BE49-F238E27FC236}">
                <a16:creationId xmlns:a16="http://schemas.microsoft.com/office/drawing/2014/main" id="{7C8A36D4-3D61-41F3-9D22-843DA936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84" y="702329"/>
            <a:ext cx="48624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#9Slide07 SVNSunshine" panose="00000500000000000000" pitchFamily="2" charset="0"/>
              </a:rPr>
              <a:t>Em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hãy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nêu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các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bài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tập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đã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từ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24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đến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27.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40C8470-FF78-4F75-A125-743D0906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033" y="671897"/>
            <a:ext cx="48624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Em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hãy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nêu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các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bài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thuộc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lòng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đã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từ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24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đến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27.</a:t>
            </a:r>
          </a:p>
        </p:txBody>
      </p:sp>
      <p:sp>
        <p:nvSpPr>
          <p:cNvPr id="13" name="Google Shape;511;p32">
            <a:extLst>
              <a:ext uri="{FF2B5EF4-FFF2-40B4-BE49-F238E27FC236}">
                <a16:creationId xmlns:a16="http://schemas.microsoft.com/office/drawing/2014/main" id="{545C4545-9C91-4FFE-BA5B-F014A48203A3}"/>
              </a:ext>
            </a:extLst>
          </p:cNvPr>
          <p:cNvSpPr txBox="1"/>
          <p:nvPr/>
        </p:nvSpPr>
        <p:spPr>
          <a:xfrm>
            <a:off x="5154867" y="671897"/>
            <a:ext cx="1973700" cy="10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#9Slide07 SVNBillo" panose="00000400000000000000" pitchFamily="2" charset="0"/>
                <a:ea typeface="Chela One"/>
                <a:cs typeface="Chela One"/>
                <a:sym typeface="Chela One"/>
              </a:rPr>
              <a:t>VS</a:t>
            </a:r>
            <a:endParaRPr sz="4800" b="1" dirty="0">
              <a:latin typeface="#9Slide07 SVNBillo" panose="00000400000000000000" pitchFamily="2" charset="0"/>
              <a:ea typeface="Chela One"/>
              <a:cs typeface="Chela One"/>
              <a:sym typeface="Chela One"/>
            </a:endParaRPr>
          </a:p>
        </p:txBody>
      </p:sp>
      <p:sp>
        <p:nvSpPr>
          <p:cNvPr id="135" name="Google Shape;174;p16">
            <a:extLst>
              <a:ext uri="{FF2B5EF4-FFF2-40B4-BE49-F238E27FC236}">
                <a16:creationId xmlns:a16="http://schemas.microsoft.com/office/drawing/2014/main" id="{B9C165B2-2AF7-415C-830C-9E5D28B20418}"/>
              </a:ext>
            </a:extLst>
          </p:cNvPr>
          <p:cNvSpPr/>
          <p:nvPr/>
        </p:nvSpPr>
        <p:spPr>
          <a:xfrm>
            <a:off x="1097053" y="2356092"/>
            <a:ext cx="3927755" cy="718754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Vẽ về cuộc sống an toàn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8" name="Google Shape;174;p16">
            <a:extLst>
              <a:ext uri="{FF2B5EF4-FFF2-40B4-BE49-F238E27FC236}">
                <a16:creationId xmlns:a16="http://schemas.microsoft.com/office/drawing/2014/main" id="{C47BF8F4-78F6-4869-8D48-F3CC1F9E8C19}"/>
              </a:ext>
            </a:extLst>
          </p:cNvPr>
          <p:cNvSpPr/>
          <p:nvPr/>
        </p:nvSpPr>
        <p:spPr>
          <a:xfrm>
            <a:off x="1106165" y="3160731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Khuất phục tên cướp biển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9" name="Google Shape;174;p16">
            <a:extLst>
              <a:ext uri="{FF2B5EF4-FFF2-40B4-BE49-F238E27FC236}">
                <a16:creationId xmlns:a16="http://schemas.microsoft.com/office/drawing/2014/main" id="{833D3577-B7A3-49EB-BD69-5EA6420CD899}"/>
              </a:ext>
            </a:extLst>
          </p:cNvPr>
          <p:cNvSpPr/>
          <p:nvPr/>
        </p:nvSpPr>
        <p:spPr>
          <a:xfrm>
            <a:off x="1088958" y="3954778"/>
            <a:ext cx="2022537" cy="658508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Thắng biển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0" name="Google Shape;174;p16">
            <a:extLst>
              <a:ext uri="{FF2B5EF4-FFF2-40B4-BE49-F238E27FC236}">
                <a16:creationId xmlns:a16="http://schemas.microsoft.com/office/drawing/2014/main" id="{DEEB00F2-9838-4431-8075-31D9F3767CA7}"/>
              </a:ext>
            </a:extLst>
          </p:cNvPr>
          <p:cNvSpPr/>
          <p:nvPr/>
        </p:nvSpPr>
        <p:spPr>
          <a:xfrm>
            <a:off x="1150180" y="4764039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Ga – vrốt ngoài chiến lũy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1" name="Google Shape;174;p16">
            <a:extLst>
              <a:ext uri="{FF2B5EF4-FFF2-40B4-BE49-F238E27FC236}">
                <a16:creationId xmlns:a16="http://schemas.microsoft.com/office/drawing/2014/main" id="{838DA72D-BD35-4F75-806F-0EC323BEF61A}"/>
              </a:ext>
            </a:extLst>
          </p:cNvPr>
          <p:cNvSpPr/>
          <p:nvPr/>
        </p:nvSpPr>
        <p:spPr>
          <a:xfrm>
            <a:off x="7170649" y="3060441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Đoàn thuyền đánh cá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2" name="Google Shape;174;p16">
            <a:extLst>
              <a:ext uri="{FF2B5EF4-FFF2-40B4-BE49-F238E27FC236}">
                <a16:creationId xmlns:a16="http://schemas.microsoft.com/office/drawing/2014/main" id="{D8A3C348-27B9-40AD-8221-4B5329EF4BDB}"/>
              </a:ext>
            </a:extLst>
          </p:cNvPr>
          <p:cNvSpPr/>
          <p:nvPr/>
        </p:nvSpPr>
        <p:spPr>
          <a:xfrm>
            <a:off x="1133798" y="5621289"/>
            <a:ext cx="3927755" cy="718754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Dù sao Trái Đất vẫn quay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3" name="Google Shape;174;p16">
            <a:extLst>
              <a:ext uri="{FF2B5EF4-FFF2-40B4-BE49-F238E27FC236}">
                <a16:creationId xmlns:a16="http://schemas.microsoft.com/office/drawing/2014/main" id="{28D0D4F5-7976-4123-A97D-CE38C87DAD58}"/>
              </a:ext>
            </a:extLst>
          </p:cNvPr>
          <p:cNvSpPr/>
          <p:nvPr/>
        </p:nvSpPr>
        <p:spPr>
          <a:xfrm>
            <a:off x="7215584" y="4051048"/>
            <a:ext cx="3927755" cy="1425982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Bài thơ về tiểu đội xe không kính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4" name="Google Shape;174;p16">
            <a:extLst>
              <a:ext uri="{FF2B5EF4-FFF2-40B4-BE49-F238E27FC236}">
                <a16:creationId xmlns:a16="http://schemas.microsoft.com/office/drawing/2014/main" id="{38431B2E-CE62-4617-ACF5-B5630869DE12}"/>
              </a:ext>
            </a:extLst>
          </p:cNvPr>
          <p:cNvSpPr/>
          <p:nvPr/>
        </p:nvSpPr>
        <p:spPr>
          <a:xfrm>
            <a:off x="3241250" y="3965370"/>
            <a:ext cx="1783558" cy="647916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Con sẻ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1905AE1-49FF-4C29-A539-EE117BCEEF72}"/>
              </a:ext>
            </a:extLst>
          </p:cNvPr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1B09419-00A5-4965-BD69-ED7DB243BF16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369FBB-F7F0-4E34-8D0A-EA589096A04E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C5DB8F6-968F-49E3-8A46-80ADABCD8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D36A550-A8E2-4D1E-991D-19CC39E0F3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BA80AB4-DE50-4DFB-92E7-FDD0D95E7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93A3664-D627-44A0-9AA9-C24306CAF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56DFCC6-C6C9-4143-962C-24E828373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D23BB2B-6C76-4B20-8829-673F991C7C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498B17-3D45-4351-83A5-7D68C4619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41E6100-96F9-434F-9FF4-A0FCBF69E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16F07BF-378C-4C71-986A-05C5A218B3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506EB9-2536-494D-A37E-EF79688E2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187E277-A86B-4CEE-985B-F84887F0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C433C6-4C45-402F-9765-7DB3ED0B2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4D37A14-D9F6-487E-A874-5F7A0159A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8F8BDB8-F979-453F-B722-F8E8C8887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B54736C-26EE-4748-9D46-D35D3FFE9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F51512F-B518-424F-AF93-4B9C444CC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4ED91F4-CA40-4741-AD5D-4E63BE898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67D11CA-AB22-444A-800C-813496C10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404B183-F8B6-4CAF-B68B-46D2C2800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7FF2159-6CE0-4705-96BE-A3226E671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18862D4-6699-4FC8-9E35-B52F047CE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25DB520-4C59-4A16-B68F-C0B612E5B6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27F8766-4BBA-4864-A109-F2612F4DA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952D3DD-6E24-46FA-8E0A-CA57770FD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E470404-7C8C-490D-8091-F0216F177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9470C34-F3FC-4834-932B-BBD07C9B9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402BE18-EC85-4868-95DD-FEEE5EE87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E01E2EB-D970-46FF-B85B-40347CAC6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4ED1447-5A4F-44D7-9746-503D1BAEA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4C9CDC-AC32-46E0-8514-4CBA67394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73CA398-5E85-4C82-A4A4-E46F631C3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B66C70-E65A-4D2C-A0CE-D19A4F8D7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B8A7603-5C1F-4FC9-8C0D-D1D4B7AA7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0FA4C1-552C-4407-8E2B-F665C2AA5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D9BE82-5768-4FB9-8864-F5E8ED619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97F0C8D-A5CD-445E-90E1-D15F626BC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377A76-48C5-47C0-B929-70723EA27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30329F-639A-432D-85C5-EF91F75B1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26DE330-132A-463C-A8A7-C89678A60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BBFBA7A-68E5-4713-BEDE-169BCE9370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3E265A6-83B8-4327-BA17-532A5DDEC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18C78BC-B470-49A0-9DED-B883B58FE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4B1EDDE-992F-482D-B2F1-BCAD9FCD3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E52434C-172D-4A24-B0D8-1769D77DE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1EF0CAF-F772-4D13-B2CB-B30938A90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CB9985F-AD72-419F-9931-026D8CFBB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97EA904-64BB-4629-AB5A-78F2DF380D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A17EBBF-A6D5-4611-BD03-C348DE532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BC28550-996C-42BC-AAD5-D0CAEC012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3558896-E15C-4782-83A3-4A67C6990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BA6B933-72A7-481C-AF4C-FE41AF850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EBEBBE7-E369-444C-A96E-1D4ED7904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D5DE5-2765-47AB-812D-46012F96CA14}"/>
              </a:ext>
            </a:extLst>
          </p:cNvPr>
          <p:cNvGrpSpPr/>
          <p:nvPr/>
        </p:nvGrpSpPr>
        <p:grpSpPr>
          <a:xfrm>
            <a:off x="2227263" y="1350508"/>
            <a:ext cx="7976959" cy="3635829"/>
            <a:chOff x="1306059" y="903327"/>
            <a:chExt cx="3358141" cy="16459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AB64010-FF4C-419E-88D0-0759395EC52C}"/>
                </a:ext>
              </a:extLst>
            </p:cNvPr>
            <p:cNvSpPr/>
            <p:nvPr/>
          </p:nvSpPr>
          <p:spPr>
            <a:xfrm>
              <a:off x="1306059" y="1039615"/>
              <a:ext cx="3358141" cy="1509641"/>
            </a:xfrm>
            <a:custGeom>
              <a:avLst/>
              <a:gdLst>
                <a:gd name="connsiteX0" fmla="*/ 0 w 8355841"/>
                <a:gd name="connsiteY0" fmla="*/ 851811 h 5110764"/>
                <a:gd name="connsiteX1" fmla="*/ 851811 w 8355841"/>
                <a:gd name="connsiteY1" fmla="*/ 0 h 5110764"/>
                <a:gd name="connsiteX2" fmla="*/ 7504030 w 8355841"/>
                <a:gd name="connsiteY2" fmla="*/ 0 h 5110764"/>
                <a:gd name="connsiteX3" fmla="*/ 8355841 w 8355841"/>
                <a:gd name="connsiteY3" fmla="*/ 851811 h 5110764"/>
                <a:gd name="connsiteX4" fmla="*/ 8355841 w 8355841"/>
                <a:gd name="connsiteY4" fmla="*/ 4258953 h 5110764"/>
                <a:gd name="connsiteX5" fmla="*/ 7504030 w 8355841"/>
                <a:gd name="connsiteY5" fmla="*/ 5110764 h 5110764"/>
                <a:gd name="connsiteX6" fmla="*/ 851811 w 8355841"/>
                <a:gd name="connsiteY6" fmla="*/ 5110764 h 5110764"/>
                <a:gd name="connsiteX7" fmla="*/ 0 w 8355841"/>
                <a:gd name="connsiteY7" fmla="*/ 4258953 h 5110764"/>
                <a:gd name="connsiteX8" fmla="*/ 0 w 8355841"/>
                <a:gd name="connsiteY8" fmla="*/ 851811 h 5110764"/>
                <a:gd name="connsiteX0" fmla="*/ 0 w 8355841"/>
                <a:gd name="connsiteY0" fmla="*/ 851952 h 5110905"/>
                <a:gd name="connsiteX1" fmla="*/ 851811 w 8355841"/>
                <a:gd name="connsiteY1" fmla="*/ 141 h 5110905"/>
                <a:gd name="connsiteX2" fmla="*/ 3678382 w 8355841"/>
                <a:gd name="connsiteY2" fmla="*/ 288987 h 5110905"/>
                <a:gd name="connsiteX3" fmla="*/ 7504030 w 8355841"/>
                <a:gd name="connsiteY3" fmla="*/ 141 h 5110905"/>
                <a:gd name="connsiteX4" fmla="*/ 8355841 w 8355841"/>
                <a:gd name="connsiteY4" fmla="*/ 851952 h 5110905"/>
                <a:gd name="connsiteX5" fmla="*/ 8355841 w 8355841"/>
                <a:gd name="connsiteY5" fmla="*/ 4259094 h 5110905"/>
                <a:gd name="connsiteX6" fmla="*/ 7504030 w 8355841"/>
                <a:gd name="connsiteY6" fmla="*/ 5110905 h 5110905"/>
                <a:gd name="connsiteX7" fmla="*/ 851811 w 8355841"/>
                <a:gd name="connsiteY7" fmla="*/ 5110905 h 5110905"/>
                <a:gd name="connsiteX8" fmla="*/ 0 w 8355841"/>
                <a:gd name="connsiteY8" fmla="*/ 4259094 h 5110905"/>
                <a:gd name="connsiteX9" fmla="*/ 0 w 8355841"/>
                <a:gd name="connsiteY9" fmla="*/ 851952 h 5110905"/>
                <a:gd name="connsiteX0" fmla="*/ 175 w 8356016"/>
                <a:gd name="connsiteY0" fmla="*/ 851952 h 5110905"/>
                <a:gd name="connsiteX1" fmla="*/ 851986 w 8356016"/>
                <a:gd name="connsiteY1" fmla="*/ 141 h 5110905"/>
                <a:gd name="connsiteX2" fmla="*/ 3678557 w 8356016"/>
                <a:gd name="connsiteY2" fmla="*/ 288987 h 5110905"/>
                <a:gd name="connsiteX3" fmla="*/ 7504205 w 8356016"/>
                <a:gd name="connsiteY3" fmla="*/ 141 h 5110905"/>
                <a:gd name="connsiteX4" fmla="*/ 8356016 w 8356016"/>
                <a:gd name="connsiteY4" fmla="*/ 851952 h 5110905"/>
                <a:gd name="connsiteX5" fmla="*/ 8356016 w 8356016"/>
                <a:gd name="connsiteY5" fmla="*/ 4259094 h 5110905"/>
                <a:gd name="connsiteX6" fmla="*/ 7504205 w 8356016"/>
                <a:gd name="connsiteY6" fmla="*/ 5110905 h 5110905"/>
                <a:gd name="connsiteX7" fmla="*/ 851986 w 8356016"/>
                <a:gd name="connsiteY7" fmla="*/ 5110905 h 5110905"/>
                <a:gd name="connsiteX8" fmla="*/ 175 w 8356016"/>
                <a:gd name="connsiteY8" fmla="*/ 4259094 h 5110905"/>
                <a:gd name="connsiteX9" fmla="*/ 187211 w 8356016"/>
                <a:gd name="connsiteY9" fmla="*/ 2408734 h 5110905"/>
                <a:gd name="connsiteX10" fmla="*/ 175 w 8356016"/>
                <a:gd name="connsiteY10" fmla="*/ 851952 h 5110905"/>
                <a:gd name="connsiteX0" fmla="*/ 175 w 8356016"/>
                <a:gd name="connsiteY0" fmla="*/ 851952 h 5111032"/>
                <a:gd name="connsiteX1" fmla="*/ 851986 w 8356016"/>
                <a:gd name="connsiteY1" fmla="*/ 141 h 5111032"/>
                <a:gd name="connsiteX2" fmla="*/ 3678557 w 8356016"/>
                <a:gd name="connsiteY2" fmla="*/ 288987 h 5111032"/>
                <a:gd name="connsiteX3" fmla="*/ 7504205 w 8356016"/>
                <a:gd name="connsiteY3" fmla="*/ 141 h 5111032"/>
                <a:gd name="connsiteX4" fmla="*/ 8356016 w 8356016"/>
                <a:gd name="connsiteY4" fmla="*/ 851952 h 5111032"/>
                <a:gd name="connsiteX5" fmla="*/ 8356016 w 8356016"/>
                <a:gd name="connsiteY5" fmla="*/ 4259094 h 5111032"/>
                <a:gd name="connsiteX6" fmla="*/ 7504205 w 8356016"/>
                <a:gd name="connsiteY6" fmla="*/ 5110905 h 5111032"/>
                <a:gd name="connsiteX7" fmla="*/ 5195629 w 8356016"/>
                <a:gd name="connsiteY7" fmla="*/ 4860988 h 5111032"/>
                <a:gd name="connsiteX8" fmla="*/ 851986 w 8356016"/>
                <a:gd name="connsiteY8" fmla="*/ 5110905 h 5111032"/>
                <a:gd name="connsiteX9" fmla="*/ 175 w 8356016"/>
                <a:gd name="connsiteY9" fmla="*/ 4259094 h 5111032"/>
                <a:gd name="connsiteX10" fmla="*/ 187211 w 8356016"/>
                <a:gd name="connsiteY10" fmla="*/ 2408734 h 5111032"/>
                <a:gd name="connsiteX11" fmla="*/ 175 w 8356016"/>
                <a:gd name="connsiteY11" fmla="*/ 851952 h 5111032"/>
                <a:gd name="connsiteX0" fmla="*/ 175 w 8356152"/>
                <a:gd name="connsiteY0" fmla="*/ 851952 h 5111032"/>
                <a:gd name="connsiteX1" fmla="*/ 851986 w 8356152"/>
                <a:gd name="connsiteY1" fmla="*/ 141 h 5111032"/>
                <a:gd name="connsiteX2" fmla="*/ 3678557 w 8356152"/>
                <a:gd name="connsiteY2" fmla="*/ 288987 h 5111032"/>
                <a:gd name="connsiteX3" fmla="*/ 7504205 w 8356152"/>
                <a:gd name="connsiteY3" fmla="*/ 141 h 5111032"/>
                <a:gd name="connsiteX4" fmla="*/ 8356016 w 8356152"/>
                <a:gd name="connsiteY4" fmla="*/ 851952 h 5111032"/>
                <a:gd name="connsiteX5" fmla="*/ 8146648 w 8356152"/>
                <a:gd name="connsiteY5" fmla="*/ 2637333 h 5111032"/>
                <a:gd name="connsiteX6" fmla="*/ 8356016 w 8356152"/>
                <a:gd name="connsiteY6" fmla="*/ 4259094 h 5111032"/>
                <a:gd name="connsiteX7" fmla="*/ 7504205 w 8356152"/>
                <a:gd name="connsiteY7" fmla="*/ 5110905 h 5111032"/>
                <a:gd name="connsiteX8" fmla="*/ 5195629 w 8356152"/>
                <a:gd name="connsiteY8" fmla="*/ 4860988 h 5111032"/>
                <a:gd name="connsiteX9" fmla="*/ 851986 w 8356152"/>
                <a:gd name="connsiteY9" fmla="*/ 5110905 h 5111032"/>
                <a:gd name="connsiteX10" fmla="*/ 175 w 8356152"/>
                <a:gd name="connsiteY10" fmla="*/ 4259094 h 5111032"/>
                <a:gd name="connsiteX11" fmla="*/ 187211 w 8356152"/>
                <a:gd name="connsiteY11" fmla="*/ 2408734 h 5111032"/>
                <a:gd name="connsiteX12" fmla="*/ 175 w 8356152"/>
                <a:gd name="connsiteY12" fmla="*/ 851952 h 5111032"/>
                <a:gd name="connsiteX0" fmla="*/ 0 w 8480668"/>
                <a:gd name="connsiteY0" fmla="*/ 997425 h 5111032"/>
                <a:gd name="connsiteX1" fmla="*/ 976502 w 8480668"/>
                <a:gd name="connsiteY1" fmla="*/ 141 h 5111032"/>
                <a:gd name="connsiteX2" fmla="*/ 3803073 w 8480668"/>
                <a:gd name="connsiteY2" fmla="*/ 288987 h 5111032"/>
                <a:gd name="connsiteX3" fmla="*/ 7628721 w 8480668"/>
                <a:gd name="connsiteY3" fmla="*/ 141 h 5111032"/>
                <a:gd name="connsiteX4" fmla="*/ 8480532 w 8480668"/>
                <a:gd name="connsiteY4" fmla="*/ 851952 h 5111032"/>
                <a:gd name="connsiteX5" fmla="*/ 8271164 w 8480668"/>
                <a:gd name="connsiteY5" fmla="*/ 2637333 h 5111032"/>
                <a:gd name="connsiteX6" fmla="*/ 8480532 w 8480668"/>
                <a:gd name="connsiteY6" fmla="*/ 4259094 h 5111032"/>
                <a:gd name="connsiteX7" fmla="*/ 7628721 w 8480668"/>
                <a:gd name="connsiteY7" fmla="*/ 5110905 h 5111032"/>
                <a:gd name="connsiteX8" fmla="*/ 5320145 w 8480668"/>
                <a:gd name="connsiteY8" fmla="*/ 4860988 h 5111032"/>
                <a:gd name="connsiteX9" fmla="*/ 976502 w 8480668"/>
                <a:gd name="connsiteY9" fmla="*/ 5110905 h 5111032"/>
                <a:gd name="connsiteX10" fmla="*/ 124691 w 8480668"/>
                <a:gd name="connsiteY10" fmla="*/ 4259094 h 5111032"/>
                <a:gd name="connsiteX11" fmla="*/ 311727 w 8480668"/>
                <a:gd name="connsiteY11" fmla="*/ 2408734 h 5111032"/>
                <a:gd name="connsiteX12" fmla="*/ 0 w 8480668"/>
                <a:gd name="connsiteY12" fmla="*/ 997425 h 5111032"/>
                <a:gd name="connsiteX0" fmla="*/ 20728 w 8501396"/>
                <a:gd name="connsiteY0" fmla="*/ 997425 h 5111032"/>
                <a:gd name="connsiteX1" fmla="*/ 997230 w 8501396"/>
                <a:gd name="connsiteY1" fmla="*/ 141 h 5111032"/>
                <a:gd name="connsiteX2" fmla="*/ 3823801 w 8501396"/>
                <a:gd name="connsiteY2" fmla="*/ 288987 h 5111032"/>
                <a:gd name="connsiteX3" fmla="*/ 7649449 w 8501396"/>
                <a:gd name="connsiteY3" fmla="*/ 141 h 5111032"/>
                <a:gd name="connsiteX4" fmla="*/ 8501260 w 8501396"/>
                <a:gd name="connsiteY4" fmla="*/ 851952 h 5111032"/>
                <a:gd name="connsiteX5" fmla="*/ 8291892 w 8501396"/>
                <a:gd name="connsiteY5" fmla="*/ 2637333 h 5111032"/>
                <a:gd name="connsiteX6" fmla="*/ 8501260 w 8501396"/>
                <a:gd name="connsiteY6" fmla="*/ 4259094 h 5111032"/>
                <a:gd name="connsiteX7" fmla="*/ 7649449 w 8501396"/>
                <a:gd name="connsiteY7" fmla="*/ 5110905 h 5111032"/>
                <a:gd name="connsiteX8" fmla="*/ 5340873 w 8501396"/>
                <a:gd name="connsiteY8" fmla="*/ 4860988 h 5111032"/>
                <a:gd name="connsiteX9" fmla="*/ 997230 w 8501396"/>
                <a:gd name="connsiteY9" fmla="*/ 5110905 h 5111032"/>
                <a:gd name="connsiteX10" fmla="*/ 145419 w 8501396"/>
                <a:gd name="connsiteY10" fmla="*/ 4259094 h 5111032"/>
                <a:gd name="connsiteX11" fmla="*/ 332455 w 8501396"/>
                <a:gd name="connsiteY11" fmla="*/ 2408734 h 5111032"/>
                <a:gd name="connsiteX12" fmla="*/ 20728 w 8501396"/>
                <a:gd name="connsiteY12" fmla="*/ 997425 h 5111032"/>
                <a:gd name="connsiteX0" fmla="*/ 4714 w 8485382"/>
                <a:gd name="connsiteY0" fmla="*/ 997425 h 5111032"/>
                <a:gd name="connsiteX1" fmla="*/ 981216 w 8485382"/>
                <a:gd name="connsiteY1" fmla="*/ 141 h 5111032"/>
                <a:gd name="connsiteX2" fmla="*/ 3807787 w 8485382"/>
                <a:gd name="connsiteY2" fmla="*/ 288987 h 5111032"/>
                <a:gd name="connsiteX3" fmla="*/ 7633435 w 8485382"/>
                <a:gd name="connsiteY3" fmla="*/ 141 h 5111032"/>
                <a:gd name="connsiteX4" fmla="*/ 8485246 w 8485382"/>
                <a:gd name="connsiteY4" fmla="*/ 851952 h 5111032"/>
                <a:gd name="connsiteX5" fmla="*/ 8275878 w 8485382"/>
                <a:gd name="connsiteY5" fmla="*/ 2637333 h 5111032"/>
                <a:gd name="connsiteX6" fmla="*/ 8485246 w 8485382"/>
                <a:gd name="connsiteY6" fmla="*/ 4259094 h 5111032"/>
                <a:gd name="connsiteX7" fmla="*/ 7633435 w 8485382"/>
                <a:gd name="connsiteY7" fmla="*/ 5110905 h 5111032"/>
                <a:gd name="connsiteX8" fmla="*/ 5324859 w 8485382"/>
                <a:gd name="connsiteY8" fmla="*/ 4860988 h 5111032"/>
                <a:gd name="connsiteX9" fmla="*/ 981216 w 8485382"/>
                <a:gd name="connsiteY9" fmla="*/ 5110905 h 5111032"/>
                <a:gd name="connsiteX10" fmla="*/ 129405 w 8485382"/>
                <a:gd name="connsiteY10" fmla="*/ 4259094 h 5111032"/>
                <a:gd name="connsiteX11" fmla="*/ 316441 w 8485382"/>
                <a:gd name="connsiteY11" fmla="*/ 2408734 h 5111032"/>
                <a:gd name="connsiteX12" fmla="*/ 4714 w 8485382"/>
                <a:gd name="connsiteY12" fmla="*/ 997425 h 5111032"/>
                <a:gd name="connsiteX0" fmla="*/ 5048 w 8444153"/>
                <a:gd name="connsiteY0" fmla="*/ 1246807 h 5111032"/>
                <a:gd name="connsiteX1" fmla="*/ 939987 w 8444153"/>
                <a:gd name="connsiteY1" fmla="*/ 141 h 5111032"/>
                <a:gd name="connsiteX2" fmla="*/ 3766558 w 8444153"/>
                <a:gd name="connsiteY2" fmla="*/ 288987 h 5111032"/>
                <a:gd name="connsiteX3" fmla="*/ 7592206 w 8444153"/>
                <a:gd name="connsiteY3" fmla="*/ 141 h 5111032"/>
                <a:gd name="connsiteX4" fmla="*/ 8444017 w 8444153"/>
                <a:gd name="connsiteY4" fmla="*/ 851952 h 5111032"/>
                <a:gd name="connsiteX5" fmla="*/ 8234649 w 8444153"/>
                <a:gd name="connsiteY5" fmla="*/ 2637333 h 5111032"/>
                <a:gd name="connsiteX6" fmla="*/ 8444017 w 8444153"/>
                <a:gd name="connsiteY6" fmla="*/ 4259094 h 5111032"/>
                <a:gd name="connsiteX7" fmla="*/ 7592206 w 8444153"/>
                <a:gd name="connsiteY7" fmla="*/ 5110905 h 5111032"/>
                <a:gd name="connsiteX8" fmla="*/ 5283630 w 8444153"/>
                <a:gd name="connsiteY8" fmla="*/ 4860988 h 5111032"/>
                <a:gd name="connsiteX9" fmla="*/ 939987 w 8444153"/>
                <a:gd name="connsiteY9" fmla="*/ 5110905 h 5111032"/>
                <a:gd name="connsiteX10" fmla="*/ 88176 w 8444153"/>
                <a:gd name="connsiteY10" fmla="*/ 4259094 h 5111032"/>
                <a:gd name="connsiteX11" fmla="*/ 275212 w 8444153"/>
                <a:gd name="connsiteY11" fmla="*/ 2408734 h 5111032"/>
                <a:gd name="connsiteX12" fmla="*/ 5048 w 8444153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50948"/>
                <a:gd name="connsiteX1" fmla="*/ 956824 w 8460990"/>
                <a:gd name="connsiteY1" fmla="*/ 141 h 5150948"/>
                <a:gd name="connsiteX2" fmla="*/ 3783395 w 8460990"/>
                <a:gd name="connsiteY2" fmla="*/ 288987 h 5150948"/>
                <a:gd name="connsiteX3" fmla="*/ 7609043 w 8460990"/>
                <a:gd name="connsiteY3" fmla="*/ 141 h 5150948"/>
                <a:gd name="connsiteX4" fmla="*/ 8460854 w 8460990"/>
                <a:gd name="connsiteY4" fmla="*/ 851952 h 5150948"/>
                <a:gd name="connsiteX5" fmla="*/ 8251486 w 8460990"/>
                <a:gd name="connsiteY5" fmla="*/ 2637333 h 5150948"/>
                <a:gd name="connsiteX6" fmla="*/ 8460854 w 8460990"/>
                <a:gd name="connsiteY6" fmla="*/ 4259094 h 5150948"/>
                <a:gd name="connsiteX7" fmla="*/ 7609043 w 8460990"/>
                <a:gd name="connsiteY7" fmla="*/ 5110905 h 5150948"/>
                <a:gd name="connsiteX8" fmla="*/ 5300467 w 8460990"/>
                <a:gd name="connsiteY8" fmla="*/ 4860988 h 5150948"/>
                <a:gd name="connsiteX9" fmla="*/ 956824 w 8460990"/>
                <a:gd name="connsiteY9" fmla="*/ 5110905 h 5150948"/>
                <a:gd name="connsiteX10" fmla="*/ 105013 w 8460990"/>
                <a:gd name="connsiteY10" fmla="*/ 4259094 h 5150948"/>
                <a:gd name="connsiteX11" fmla="*/ 292049 w 8460990"/>
                <a:gd name="connsiteY11" fmla="*/ 2408734 h 5150948"/>
                <a:gd name="connsiteX12" fmla="*/ 21885 w 8460990"/>
                <a:gd name="connsiteY12" fmla="*/ 1246807 h 5150948"/>
                <a:gd name="connsiteX0" fmla="*/ 21885 w 8460990"/>
                <a:gd name="connsiteY0" fmla="*/ 1246807 h 5230787"/>
                <a:gd name="connsiteX1" fmla="*/ 956824 w 8460990"/>
                <a:gd name="connsiteY1" fmla="*/ 141 h 5230787"/>
                <a:gd name="connsiteX2" fmla="*/ 3783395 w 8460990"/>
                <a:gd name="connsiteY2" fmla="*/ 288987 h 5230787"/>
                <a:gd name="connsiteX3" fmla="*/ 7609043 w 8460990"/>
                <a:gd name="connsiteY3" fmla="*/ 141 h 5230787"/>
                <a:gd name="connsiteX4" fmla="*/ 8460854 w 8460990"/>
                <a:gd name="connsiteY4" fmla="*/ 851952 h 5230787"/>
                <a:gd name="connsiteX5" fmla="*/ 8251486 w 8460990"/>
                <a:gd name="connsiteY5" fmla="*/ 2637333 h 5230787"/>
                <a:gd name="connsiteX6" fmla="*/ 8460854 w 8460990"/>
                <a:gd name="connsiteY6" fmla="*/ 4259094 h 5230787"/>
                <a:gd name="connsiteX7" fmla="*/ 7609043 w 8460990"/>
                <a:gd name="connsiteY7" fmla="*/ 5110905 h 5230787"/>
                <a:gd name="connsiteX8" fmla="*/ 5196558 w 8460990"/>
                <a:gd name="connsiteY8" fmla="*/ 5006461 h 5230787"/>
                <a:gd name="connsiteX9" fmla="*/ 956824 w 8460990"/>
                <a:gd name="connsiteY9" fmla="*/ 5110905 h 5230787"/>
                <a:gd name="connsiteX10" fmla="*/ 105013 w 8460990"/>
                <a:gd name="connsiteY10" fmla="*/ 4259094 h 5230787"/>
                <a:gd name="connsiteX11" fmla="*/ 292049 w 8460990"/>
                <a:gd name="connsiteY11" fmla="*/ 2408734 h 5230787"/>
                <a:gd name="connsiteX12" fmla="*/ 21885 w 8460990"/>
                <a:gd name="connsiteY12" fmla="*/ 1246807 h 5230787"/>
                <a:gd name="connsiteX0" fmla="*/ 21885 w 8460990"/>
                <a:gd name="connsiteY0" fmla="*/ 1246807 h 5128558"/>
                <a:gd name="connsiteX1" fmla="*/ 956824 w 8460990"/>
                <a:gd name="connsiteY1" fmla="*/ 141 h 5128558"/>
                <a:gd name="connsiteX2" fmla="*/ 3783395 w 8460990"/>
                <a:gd name="connsiteY2" fmla="*/ 288987 h 5128558"/>
                <a:gd name="connsiteX3" fmla="*/ 7609043 w 8460990"/>
                <a:gd name="connsiteY3" fmla="*/ 141 h 5128558"/>
                <a:gd name="connsiteX4" fmla="*/ 8460854 w 8460990"/>
                <a:gd name="connsiteY4" fmla="*/ 851952 h 5128558"/>
                <a:gd name="connsiteX5" fmla="*/ 8251486 w 8460990"/>
                <a:gd name="connsiteY5" fmla="*/ 2637333 h 5128558"/>
                <a:gd name="connsiteX6" fmla="*/ 8460854 w 8460990"/>
                <a:gd name="connsiteY6" fmla="*/ 4259094 h 5128558"/>
                <a:gd name="connsiteX7" fmla="*/ 7609043 w 8460990"/>
                <a:gd name="connsiteY7" fmla="*/ 5110905 h 5128558"/>
                <a:gd name="connsiteX8" fmla="*/ 5217340 w 8460990"/>
                <a:gd name="connsiteY8" fmla="*/ 4798643 h 5128558"/>
                <a:gd name="connsiteX9" fmla="*/ 956824 w 8460990"/>
                <a:gd name="connsiteY9" fmla="*/ 5110905 h 5128558"/>
                <a:gd name="connsiteX10" fmla="*/ 105013 w 8460990"/>
                <a:gd name="connsiteY10" fmla="*/ 4259094 h 5128558"/>
                <a:gd name="connsiteX11" fmla="*/ 292049 w 8460990"/>
                <a:gd name="connsiteY11" fmla="*/ 2408734 h 5128558"/>
                <a:gd name="connsiteX12" fmla="*/ 21885 w 8460990"/>
                <a:gd name="connsiteY12" fmla="*/ 1246807 h 5128558"/>
                <a:gd name="connsiteX0" fmla="*/ 21885 w 8460990"/>
                <a:gd name="connsiteY0" fmla="*/ 1246807 h 5112036"/>
                <a:gd name="connsiteX1" fmla="*/ 956824 w 8460990"/>
                <a:gd name="connsiteY1" fmla="*/ 141 h 5112036"/>
                <a:gd name="connsiteX2" fmla="*/ 3783395 w 8460990"/>
                <a:gd name="connsiteY2" fmla="*/ 288987 h 5112036"/>
                <a:gd name="connsiteX3" fmla="*/ 7609043 w 8460990"/>
                <a:gd name="connsiteY3" fmla="*/ 141 h 5112036"/>
                <a:gd name="connsiteX4" fmla="*/ 8460854 w 8460990"/>
                <a:gd name="connsiteY4" fmla="*/ 851952 h 5112036"/>
                <a:gd name="connsiteX5" fmla="*/ 8251486 w 8460990"/>
                <a:gd name="connsiteY5" fmla="*/ 2637333 h 5112036"/>
                <a:gd name="connsiteX6" fmla="*/ 8460854 w 8460990"/>
                <a:gd name="connsiteY6" fmla="*/ 4259094 h 5112036"/>
                <a:gd name="connsiteX7" fmla="*/ 7609043 w 8460990"/>
                <a:gd name="connsiteY7" fmla="*/ 5110905 h 5112036"/>
                <a:gd name="connsiteX8" fmla="*/ 5217340 w 8460990"/>
                <a:gd name="connsiteY8" fmla="*/ 4798643 h 5112036"/>
                <a:gd name="connsiteX9" fmla="*/ 956824 w 8460990"/>
                <a:gd name="connsiteY9" fmla="*/ 5110905 h 5112036"/>
                <a:gd name="connsiteX10" fmla="*/ 105013 w 8460990"/>
                <a:gd name="connsiteY10" fmla="*/ 4259094 h 5112036"/>
                <a:gd name="connsiteX11" fmla="*/ 292049 w 8460990"/>
                <a:gd name="connsiteY11" fmla="*/ 2408734 h 5112036"/>
                <a:gd name="connsiteX12" fmla="*/ 21885 w 8460990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854"/>
                <a:gd name="connsiteY0" fmla="*/ 1246807 h 5112036"/>
                <a:gd name="connsiteX1" fmla="*/ 956824 w 8460854"/>
                <a:gd name="connsiteY1" fmla="*/ 141 h 5112036"/>
                <a:gd name="connsiteX2" fmla="*/ 3783395 w 8460854"/>
                <a:gd name="connsiteY2" fmla="*/ 288987 h 5112036"/>
                <a:gd name="connsiteX3" fmla="*/ 7609043 w 8460854"/>
                <a:gd name="connsiteY3" fmla="*/ 141 h 5112036"/>
                <a:gd name="connsiteX4" fmla="*/ 8460854 w 8460854"/>
                <a:gd name="connsiteY4" fmla="*/ 851952 h 5112036"/>
                <a:gd name="connsiteX5" fmla="*/ 8209922 w 8460854"/>
                <a:gd name="connsiteY5" fmla="*/ 3530951 h 5112036"/>
                <a:gd name="connsiteX6" fmla="*/ 8398508 w 8460854"/>
                <a:gd name="connsiteY6" fmla="*/ 4363003 h 5112036"/>
                <a:gd name="connsiteX7" fmla="*/ 7609043 w 8460854"/>
                <a:gd name="connsiteY7" fmla="*/ 5110905 h 5112036"/>
                <a:gd name="connsiteX8" fmla="*/ 5217340 w 8460854"/>
                <a:gd name="connsiteY8" fmla="*/ 4798643 h 5112036"/>
                <a:gd name="connsiteX9" fmla="*/ 956824 w 8460854"/>
                <a:gd name="connsiteY9" fmla="*/ 5110905 h 5112036"/>
                <a:gd name="connsiteX10" fmla="*/ 105013 w 8460854"/>
                <a:gd name="connsiteY10" fmla="*/ 4259094 h 5112036"/>
                <a:gd name="connsiteX11" fmla="*/ 292049 w 8460854"/>
                <a:gd name="connsiteY11" fmla="*/ 2408734 h 5112036"/>
                <a:gd name="connsiteX12" fmla="*/ 21885 w 8460854"/>
                <a:gd name="connsiteY12" fmla="*/ 1246807 h 5112036"/>
                <a:gd name="connsiteX0" fmla="*/ 21885 w 8510422"/>
                <a:gd name="connsiteY0" fmla="*/ 1246807 h 5112036"/>
                <a:gd name="connsiteX1" fmla="*/ 956824 w 8510422"/>
                <a:gd name="connsiteY1" fmla="*/ 141 h 5112036"/>
                <a:gd name="connsiteX2" fmla="*/ 3783395 w 8510422"/>
                <a:gd name="connsiteY2" fmla="*/ 288987 h 5112036"/>
                <a:gd name="connsiteX3" fmla="*/ 7609043 w 8510422"/>
                <a:gd name="connsiteY3" fmla="*/ 141 h 5112036"/>
                <a:gd name="connsiteX4" fmla="*/ 8460854 w 8510422"/>
                <a:gd name="connsiteY4" fmla="*/ 851952 h 5112036"/>
                <a:gd name="connsiteX5" fmla="*/ 8209922 w 8510422"/>
                <a:gd name="connsiteY5" fmla="*/ 3530951 h 5112036"/>
                <a:gd name="connsiteX6" fmla="*/ 8398508 w 8510422"/>
                <a:gd name="connsiteY6" fmla="*/ 4363003 h 5112036"/>
                <a:gd name="connsiteX7" fmla="*/ 7609043 w 8510422"/>
                <a:gd name="connsiteY7" fmla="*/ 5110905 h 5112036"/>
                <a:gd name="connsiteX8" fmla="*/ 5217340 w 8510422"/>
                <a:gd name="connsiteY8" fmla="*/ 4798643 h 5112036"/>
                <a:gd name="connsiteX9" fmla="*/ 956824 w 8510422"/>
                <a:gd name="connsiteY9" fmla="*/ 5110905 h 5112036"/>
                <a:gd name="connsiteX10" fmla="*/ 105013 w 8510422"/>
                <a:gd name="connsiteY10" fmla="*/ 4259094 h 5112036"/>
                <a:gd name="connsiteX11" fmla="*/ 292049 w 8510422"/>
                <a:gd name="connsiteY11" fmla="*/ 2408734 h 5112036"/>
                <a:gd name="connsiteX12" fmla="*/ 21885 w 8510422"/>
                <a:gd name="connsiteY12" fmla="*/ 1246807 h 5112036"/>
                <a:gd name="connsiteX0" fmla="*/ 21885 w 8491281"/>
                <a:gd name="connsiteY0" fmla="*/ 1246807 h 5112036"/>
                <a:gd name="connsiteX1" fmla="*/ 956824 w 8491281"/>
                <a:gd name="connsiteY1" fmla="*/ 141 h 5112036"/>
                <a:gd name="connsiteX2" fmla="*/ 3783395 w 8491281"/>
                <a:gd name="connsiteY2" fmla="*/ 288987 h 5112036"/>
                <a:gd name="connsiteX3" fmla="*/ 7609043 w 8491281"/>
                <a:gd name="connsiteY3" fmla="*/ 141 h 5112036"/>
                <a:gd name="connsiteX4" fmla="*/ 8460854 w 8491281"/>
                <a:gd name="connsiteY4" fmla="*/ 851952 h 5112036"/>
                <a:gd name="connsiteX5" fmla="*/ 8209922 w 8491281"/>
                <a:gd name="connsiteY5" fmla="*/ 3530951 h 5112036"/>
                <a:gd name="connsiteX6" fmla="*/ 8398508 w 8491281"/>
                <a:gd name="connsiteY6" fmla="*/ 4363003 h 5112036"/>
                <a:gd name="connsiteX7" fmla="*/ 7609043 w 8491281"/>
                <a:gd name="connsiteY7" fmla="*/ 5110905 h 5112036"/>
                <a:gd name="connsiteX8" fmla="*/ 5217340 w 8491281"/>
                <a:gd name="connsiteY8" fmla="*/ 4798643 h 5112036"/>
                <a:gd name="connsiteX9" fmla="*/ 956824 w 8491281"/>
                <a:gd name="connsiteY9" fmla="*/ 5110905 h 5112036"/>
                <a:gd name="connsiteX10" fmla="*/ 105013 w 8491281"/>
                <a:gd name="connsiteY10" fmla="*/ 4259094 h 5112036"/>
                <a:gd name="connsiteX11" fmla="*/ 292049 w 8491281"/>
                <a:gd name="connsiteY11" fmla="*/ 2408734 h 5112036"/>
                <a:gd name="connsiteX12" fmla="*/ 21885 w 849128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209922 w 8549598"/>
                <a:gd name="connsiteY5" fmla="*/ 3530951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51689"/>
                <a:gd name="connsiteX1" fmla="*/ 956824 w 8549598"/>
                <a:gd name="connsiteY1" fmla="*/ 141 h 5151689"/>
                <a:gd name="connsiteX2" fmla="*/ 3783395 w 8549598"/>
                <a:gd name="connsiteY2" fmla="*/ 288987 h 5151689"/>
                <a:gd name="connsiteX3" fmla="*/ 7609043 w 8549598"/>
                <a:gd name="connsiteY3" fmla="*/ 141 h 5151689"/>
                <a:gd name="connsiteX4" fmla="*/ 8502417 w 8549598"/>
                <a:gd name="connsiteY4" fmla="*/ 1184461 h 5151689"/>
                <a:gd name="connsiteX5" fmla="*/ 8085231 w 8549598"/>
                <a:gd name="connsiteY5" fmla="*/ 3011405 h 5151689"/>
                <a:gd name="connsiteX6" fmla="*/ 7609043 w 8549598"/>
                <a:gd name="connsiteY6" fmla="*/ 5110905 h 5151689"/>
                <a:gd name="connsiteX7" fmla="*/ 5217340 w 8549598"/>
                <a:gd name="connsiteY7" fmla="*/ 4798643 h 5151689"/>
                <a:gd name="connsiteX8" fmla="*/ 956824 w 8549598"/>
                <a:gd name="connsiteY8" fmla="*/ 5110905 h 5151689"/>
                <a:gd name="connsiteX9" fmla="*/ 105013 w 8549598"/>
                <a:gd name="connsiteY9" fmla="*/ 4259094 h 5151689"/>
                <a:gd name="connsiteX10" fmla="*/ 292049 w 8549598"/>
                <a:gd name="connsiteY10" fmla="*/ 2408734 h 5151689"/>
                <a:gd name="connsiteX11" fmla="*/ 21885 w 8549598"/>
                <a:gd name="connsiteY11" fmla="*/ 1246807 h 5151689"/>
                <a:gd name="connsiteX0" fmla="*/ 21885 w 8833110"/>
                <a:gd name="connsiteY0" fmla="*/ 1246807 h 5169476"/>
                <a:gd name="connsiteX1" fmla="*/ 956824 w 8833110"/>
                <a:gd name="connsiteY1" fmla="*/ 141 h 5169476"/>
                <a:gd name="connsiteX2" fmla="*/ 3783395 w 8833110"/>
                <a:gd name="connsiteY2" fmla="*/ 288987 h 5169476"/>
                <a:gd name="connsiteX3" fmla="*/ 7609043 w 8833110"/>
                <a:gd name="connsiteY3" fmla="*/ 141 h 5169476"/>
                <a:gd name="connsiteX4" fmla="*/ 8502417 w 8833110"/>
                <a:gd name="connsiteY4" fmla="*/ 1184461 h 5169476"/>
                <a:gd name="connsiteX5" fmla="*/ 8085231 w 8833110"/>
                <a:gd name="connsiteY5" fmla="*/ 3011405 h 5169476"/>
                <a:gd name="connsiteX6" fmla="*/ 8066243 w 8833110"/>
                <a:gd name="connsiteY6" fmla="*/ 5131687 h 5169476"/>
                <a:gd name="connsiteX7" fmla="*/ 5217340 w 8833110"/>
                <a:gd name="connsiteY7" fmla="*/ 4798643 h 5169476"/>
                <a:gd name="connsiteX8" fmla="*/ 956824 w 8833110"/>
                <a:gd name="connsiteY8" fmla="*/ 5110905 h 5169476"/>
                <a:gd name="connsiteX9" fmla="*/ 105013 w 8833110"/>
                <a:gd name="connsiteY9" fmla="*/ 4259094 h 5169476"/>
                <a:gd name="connsiteX10" fmla="*/ 292049 w 8833110"/>
                <a:gd name="connsiteY10" fmla="*/ 2408734 h 5169476"/>
                <a:gd name="connsiteX11" fmla="*/ 21885 w 8833110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646214"/>
                <a:gd name="connsiteY0" fmla="*/ 1246807 h 5169476"/>
                <a:gd name="connsiteX1" fmla="*/ 956824 w 8646214"/>
                <a:gd name="connsiteY1" fmla="*/ 141 h 5169476"/>
                <a:gd name="connsiteX2" fmla="*/ 3783395 w 8646214"/>
                <a:gd name="connsiteY2" fmla="*/ 288987 h 5169476"/>
                <a:gd name="connsiteX3" fmla="*/ 7609043 w 8646214"/>
                <a:gd name="connsiteY3" fmla="*/ 141 h 5169476"/>
                <a:gd name="connsiteX4" fmla="*/ 8502417 w 8646214"/>
                <a:gd name="connsiteY4" fmla="*/ 1184461 h 5169476"/>
                <a:gd name="connsiteX5" fmla="*/ 8066243 w 8646214"/>
                <a:gd name="connsiteY5" fmla="*/ 5131687 h 5169476"/>
                <a:gd name="connsiteX6" fmla="*/ 5217340 w 8646214"/>
                <a:gd name="connsiteY6" fmla="*/ 4798643 h 5169476"/>
                <a:gd name="connsiteX7" fmla="*/ 956824 w 8646214"/>
                <a:gd name="connsiteY7" fmla="*/ 5110905 h 5169476"/>
                <a:gd name="connsiteX8" fmla="*/ 105013 w 8646214"/>
                <a:gd name="connsiteY8" fmla="*/ 4259094 h 5169476"/>
                <a:gd name="connsiteX9" fmla="*/ 292049 w 8646214"/>
                <a:gd name="connsiteY9" fmla="*/ 2408734 h 5169476"/>
                <a:gd name="connsiteX10" fmla="*/ 21885 w 8646214"/>
                <a:gd name="connsiteY10" fmla="*/ 1246807 h 5169476"/>
                <a:gd name="connsiteX0" fmla="*/ 21885 w 8725849"/>
                <a:gd name="connsiteY0" fmla="*/ 1246807 h 5169476"/>
                <a:gd name="connsiteX1" fmla="*/ 956824 w 8725849"/>
                <a:gd name="connsiteY1" fmla="*/ 141 h 5169476"/>
                <a:gd name="connsiteX2" fmla="*/ 3783395 w 8725849"/>
                <a:gd name="connsiteY2" fmla="*/ 288987 h 5169476"/>
                <a:gd name="connsiteX3" fmla="*/ 7609043 w 8725849"/>
                <a:gd name="connsiteY3" fmla="*/ 141 h 5169476"/>
                <a:gd name="connsiteX4" fmla="*/ 8502417 w 8725849"/>
                <a:gd name="connsiteY4" fmla="*/ 1184461 h 5169476"/>
                <a:gd name="connsiteX5" fmla="*/ 8708687 w 8725849"/>
                <a:gd name="connsiteY5" fmla="*/ 3530950 h 5169476"/>
                <a:gd name="connsiteX6" fmla="*/ 8066243 w 8725849"/>
                <a:gd name="connsiteY6" fmla="*/ 5131687 h 5169476"/>
                <a:gd name="connsiteX7" fmla="*/ 5217340 w 8725849"/>
                <a:gd name="connsiteY7" fmla="*/ 4798643 h 5169476"/>
                <a:gd name="connsiteX8" fmla="*/ 956824 w 8725849"/>
                <a:gd name="connsiteY8" fmla="*/ 5110905 h 5169476"/>
                <a:gd name="connsiteX9" fmla="*/ 105013 w 8725849"/>
                <a:gd name="connsiteY9" fmla="*/ 4259094 h 5169476"/>
                <a:gd name="connsiteX10" fmla="*/ 292049 w 8725849"/>
                <a:gd name="connsiteY10" fmla="*/ 2408734 h 5169476"/>
                <a:gd name="connsiteX11" fmla="*/ 21885 w 8725849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50374"/>
                <a:gd name="connsiteY0" fmla="*/ 1246807 h 5169476"/>
                <a:gd name="connsiteX1" fmla="*/ 956824 w 8750374"/>
                <a:gd name="connsiteY1" fmla="*/ 141 h 5169476"/>
                <a:gd name="connsiteX2" fmla="*/ 3783395 w 8750374"/>
                <a:gd name="connsiteY2" fmla="*/ 288987 h 5169476"/>
                <a:gd name="connsiteX3" fmla="*/ 7609043 w 8750374"/>
                <a:gd name="connsiteY3" fmla="*/ 141 h 5169476"/>
                <a:gd name="connsiteX4" fmla="*/ 8502417 w 8750374"/>
                <a:gd name="connsiteY4" fmla="*/ 1184461 h 5169476"/>
                <a:gd name="connsiteX5" fmla="*/ 8708687 w 8750374"/>
                <a:gd name="connsiteY5" fmla="*/ 3530950 h 5169476"/>
                <a:gd name="connsiteX6" fmla="*/ 8066243 w 8750374"/>
                <a:gd name="connsiteY6" fmla="*/ 5131687 h 5169476"/>
                <a:gd name="connsiteX7" fmla="*/ 5217340 w 8750374"/>
                <a:gd name="connsiteY7" fmla="*/ 4798643 h 5169476"/>
                <a:gd name="connsiteX8" fmla="*/ 956824 w 8750374"/>
                <a:gd name="connsiteY8" fmla="*/ 5110905 h 5169476"/>
                <a:gd name="connsiteX9" fmla="*/ 105013 w 8750374"/>
                <a:gd name="connsiteY9" fmla="*/ 4259094 h 5169476"/>
                <a:gd name="connsiteX10" fmla="*/ 292049 w 8750374"/>
                <a:gd name="connsiteY10" fmla="*/ 2408734 h 5169476"/>
                <a:gd name="connsiteX11" fmla="*/ 21885 w 8750374"/>
                <a:gd name="connsiteY11" fmla="*/ 1246807 h 5169476"/>
                <a:gd name="connsiteX0" fmla="*/ 21885 w 8730031"/>
                <a:gd name="connsiteY0" fmla="*/ 1246807 h 5110905"/>
                <a:gd name="connsiteX1" fmla="*/ 956824 w 8730031"/>
                <a:gd name="connsiteY1" fmla="*/ 141 h 5110905"/>
                <a:gd name="connsiteX2" fmla="*/ 3783395 w 8730031"/>
                <a:gd name="connsiteY2" fmla="*/ 288987 h 5110905"/>
                <a:gd name="connsiteX3" fmla="*/ 7609043 w 8730031"/>
                <a:gd name="connsiteY3" fmla="*/ 141 h 5110905"/>
                <a:gd name="connsiteX4" fmla="*/ 8502417 w 8730031"/>
                <a:gd name="connsiteY4" fmla="*/ 1184461 h 5110905"/>
                <a:gd name="connsiteX5" fmla="*/ 8708687 w 8730031"/>
                <a:gd name="connsiteY5" fmla="*/ 3530950 h 5110905"/>
                <a:gd name="connsiteX6" fmla="*/ 7629825 w 8730031"/>
                <a:gd name="connsiteY6" fmla="*/ 4903087 h 5110905"/>
                <a:gd name="connsiteX7" fmla="*/ 5217340 w 8730031"/>
                <a:gd name="connsiteY7" fmla="*/ 4798643 h 5110905"/>
                <a:gd name="connsiteX8" fmla="*/ 956824 w 8730031"/>
                <a:gd name="connsiteY8" fmla="*/ 5110905 h 5110905"/>
                <a:gd name="connsiteX9" fmla="*/ 105013 w 8730031"/>
                <a:gd name="connsiteY9" fmla="*/ 4259094 h 5110905"/>
                <a:gd name="connsiteX10" fmla="*/ 292049 w 8730031"/>
                <a:gd name="connsiteY10" fmla="*/ 2408734 h 5110905"/>
                <a:gd name="connsiteX11" fmla="*/ 21885 w 8730031"/>
                <a:gd name="connsiteY11" fmla="*/ 1246807 h 5110905"/>
                <a:gd name="connsiteX0" fmla="*/ 21885 w 8763790"/>
                <a:gd name="connsiteY0" fmla="*/ 1246807 h 5110905"/>
                <a:gd name="connsiteX1" fmla="*/ 956824 w 8763790"/>
                <a:gd name="connsiteY1" fmla="*/ 141 h 5110905"/>
                <a:gd name="connsiteX2" fmla="*/ 3783395 w 8763790"/>
                <a:gd name="connsiteY2" fmla="*/ 288987 h 5110905"/>
                <a:gd name="connsiteX3" fmla="*/ 7609043 w 8763790"/>
                <a:gd name="connsiteY3" fmla="*/ 141 h 5110905"/>
                <a:gd name="connsiteX4" fmla="*/ 8502417 w 8763790"/>
                <a:gd name="connsiteY4" fmla="*/ 1184461 h 5110905"/>
                <a:gd name="connsiteX5" fmla="*/ 8708687 w 8763790"/>
                <a:gd name="connsiteY5" fmla="*/ 3530950 h 5110905"/>
                <a:gd name="connsiteX6" fmla="*/ 7629825 w 8763790"/>
                <a:gd name="connsiteY6" fmla="*/ 4903087 h 5110905"/>
                <a:gd name="connsiteX7" fmla="*/ 5217340 w 8763790"/>
                <a:gd name="connsiteY7" fmla="*/ 4798643 h 5110905"/>
                <a:gd name="connsiteX8" fmla="*/ 956824 w 8763790"/>
                <a:gd name="connsiteY8" fmla="*/ 5110905 h 5110905"/>
                <a:gd name="connsiteX9" fmla="*/ 105013 w 8763790"/>
                <a:gd name="connsiteY9" fmla="*/ 4259094 h 5110905"/>
                <a:gd name="connsiteX10" fmla="*/ 292049 w 8763790"/>
                <a:gd name="connsiteY10" fmla="*/ 2408734 h 5110905"/>
                <a:gd name="connsiteX11" fmla="*/ 21885 w 8763790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104000 w 8708761"/>
                <a:gd name="connsiteY0" fmla="*/ 1246807 h 5110905"/>
                <a:gd name="connsiteX1" fmla="*/ 1038939 w 8708761"/>
                <a:gd name="connsiteY1" fmla="*/ 141 h 5110905"/>
                <a:gd name="connsiteX2" fmla="*/ 3865510 w 8708761"/>
                <a:gd name="connsiteY2" fmla="*/ 288987 h 5110905"/>
                <a:gd name="connsiteX3" fmla="*/ 7691158 w 8708761"/>
                <a:gd name="connsiteY3" fmla="*/ 141 h 5110905"/>
                <a:gd name="connsiteX4" fmla="*/ 8584532 w 8708761"/>
                <a:gd name="connsiteY4" fmla="*/ 1184461 h 5110905"/>
                <a:gd name="connsiteX5" fmla="*/ 8645330 w 8708761"/>
                <a:gd name="connsiteY5" fmla="*/ 3551732 h 5110905"/>
                <a:gd name="connsiteX6" fmla="*/ 7711940 w 8708761"/>
                <a:gd name="connsiteY6" fmla="*/ 4903087 h 5110905"/>
                <a:gd name="connsiteX7" fmla="*/ 5299455 w 8708761"/>
                <a:gd name="connsiteY7" fmla="*/ 4798643 h 5110905"/>
                <a:gd name="connsiteX8" fmla="*/ 1038939 w 8708761"/>
                <a:gd name="connsiteY8" fmla="*/ 5110905 h 5110905"/>
                <a:gd name="connsiteX9" fmla="*/ 91 w 8708761"/>
                <a:gd name="connsiteY9" fmla="*/ 4030494 h 5110905"/>
                <a:gd name="connsiteX10" fmla="*/ 374164 w 8708761"/>
                <a:gd name="connsiteY10" fmla="*/ 2408734 h 5110905"/>
                <a:gd name="connsiteX11" fmla="*/ 104000 w 8708761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33555"/>
                <a:gd name="connsiteY0" fmla="*/ 1246807 h 5240775"/>
                <a:gd name="connsiteX1" fmla="*/ 1038939 w 8733555"/>
                <a:gd name="connsiteY1" fmla="*/ 141 h 5240775"/>
                <a:gd name="connsiteX2" fmla="*/ 3865510 w 8733555"/>
                <a:gd name="connsiteY2" fmla="*/ 288987 h 5240775"/>
                <a:gd name="connsiteX3" fmla="*/ 7691158 w 8733555"/>
                <a:gd name="connsiteY3" fmla="*/ 141 h 5240775"/>
                <a:gd name="connsiteX4" fmla="*/ 8584532 w 8733555"/>
                <a:gd name="connsiteY4" fmla="*/ 1184461 h 5240775"/>
                <a:gd name="connsiteX5" fmla="*/ 8645330 w 8733555"/>
                <a:gd name="connsiteY5" fmla="*/ 3551732 h 5240775"/>
                <a:gd name="connsiteX6" fmla="*/ 7836631 w 8733555"/>
                <a:gd name="connsiteY6" fmla="*/ 5194033 h 5240775"/>
                <a:gd name="connsiteX7" fmla="*/ 5299455 w 8733555"/>
                <a:gd name="connsiteY7" fmla="*/ 4798643 h 5240775"/>
                <a:gd name="connsiteX8" fmla="*/ 1038939 w 8733555"/>
                <a:gd name="connsiteY8" fmla="*/ 5110905 h 5240775"/>
                <a:gd name="connsiteX9" fmla="*/ 91 w 8733555"/>
                <a:gd name="connsiteY9" fmla="*/ 4030494 h 5240775"/>
                <a:gd name="connsiteX10" fmla="*/ 374164 w 8733555"/>
                <a:gd name="connsiteY10" fmla="*/ 2408734 h 5240775"/>
                <a:gd name="connsiteX11" fmla="*/ 104000 w 8733555"/>
                <a:gd name="connsiteY11" fmla="*/ 1246807 h 5240775"/>
                <a:gd name="connsiteX0" fmla="*/ 104000 w 8733555"/>
                <a:gd name="connsiteY0" fmla="*/ 1246807 h 5194230"/>
                <a:gd name="connsiteX1" fmla="*/ 1038939 w 8733555"/>
                <a:gd name="connsiteY1" fmla="*/ 141 h 5194230"/>
                <a:gd name="connsiteX2" fmla="*/ 3865510 w 8733555"/>
                <a:gd name="connsiteY2" fmla="*/ 288987 h 5194230"/>
                <a:gd name="connsiteX3" fmla="*/ 7691158 w 8733555"/>
                <a:gd name="connsiteY3" fmla="*/ 141 h 5194230"/>
                <a:gd name="connsiteX4" fmla="*/ 8584532 w 8733555"/>
                <a:gd name="connsiteY4" fmla="*/ 1184461 h 5194230"/>
                <a:gd name="connsiteX5" fmla="*/ 8645330 w 8733555"/>
                <a:gd name="connsiteY5" fmla="*/ 3551732 h 5194230"/>
                <a:gd name="connsiteX6" fmla="*/ 7836631 w 8733555"/>
                <a:gd name="connsiteY6" fmla="*/ 5194033 h 5194230"/>
                <a:gd name="connsiteX7" fmla="*/ 5299455 w 8733555"/>
                <a:gd name="connsiteY7" fmla="*/ 4798643 h 5194230"/>
                <a:gd name="connsiteX8" fmla="*/ 1038939 w 8733555"/>
                <a:gd name="connsiteY8" fmla="*/ 5110905 h 5194230"/>
                <a:gd name="connsiteX9" fmla="*/ 91 w 8733555"/>
                <a:gd name="connsiteY9" fmla="*/ 4030494 h 5194230"/>
                <a:gd name="connsiteX10" fmla="*/ 374164 w 8733555"/>
                <a:gd name="connsiteY10" fmla="*/ 2408734 h 5194230"/>
                <a:gd name="connsiteX11" fmla="*/ 104000 w 8733555"/>
                <a:gd name="connsiteY11" fmla="*/ 1246807 h 51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3555" h="5194230">
                  <a:moveTo>
                    <a:pt x="104000" y="1246807"/>
                  </a:moveTo>
                  <a:cubicBezTo>
                    <a:pt x="-41472" y="464639"/>
                    <a:pt x="568497" y="141"/>
                    <a:pt x="1038939" y="141"/>
                  </a:cubicBezTo>
                  <a:cubicBezTo>
                    <a:pt x="2029620" y="-7486"/>
                    <a:pt x="2874829" y="296614"/>
                    <a:pt x="3865510" y="288987"/>
                  </a:cubicBezTo>
                  <a:cubicBezTo>
                    <a:pt x="5092235" y="296614"/>
                    <a:pt x="6464433" y="-7486"/>
                    <a:pt x="7691158" y="141"/>
                  </a:cubicBezTo>
                  <a:cubicBezTo>
                    <a:pt x="8161600" y="141"/>
                    <a:pt x="8854695" y="236036"/>
                    <a:pt x="8584532" y="1184461"/>
                  </a:cubicBezTo>
                  <a:cubicBezTo>
                    <a:pt x="8376415" y="1835274"/>
                    <a:pt x="8219263" y="2789951"/>
                    <a:pt x="8645330" y="3551732"/>
                  </a:cubicBezTo>
                  <a:cubicBezTo>
                    <a:pt x="8925925" y="4084911"/>
                    <a:pt x="8505113" y="5211351"/>
                    <a:pt x="7836631" y="5194033"/>
                  </a:cubicBezTo>
                  <a:cubicBezTo>
                    <a:pt x="6755378" y="5180001"/>
                    <a:pt x="6962599" y="5103621"/>
                    <a:pt x="5299455" y="4798643"/>
                  </a:cubicBezTo>
                  <a:cubicBezTo>
                    <a:pt x="3810010" y="4591004"/>
                    <a:pt x="2486820" y="5027599"/>
                    <a:pt x="1038939" y="5110905"/>
                  </a:cubicBezTo>
                  <a:cubicBezTo>
                    <a:pt x="568497" y="5110905"/>
                    <a:pt x="91" y="4500936"/>
                    <a:pt x="91" y="4030494"/>
                  </a:cubicBezTo>
                  <a:cubicBezTo>
                    <a:pt x="-6836" y="3365216"/>
                    <a:pt x="381091" y="3074012"/>
                    <a:pt x="374164" y="2408734"/>
                  </a:cubicBezTo>
                  <a:lnTo>
                    <a:pt x="104000" y="1246807"/>
                  </a:lnTo>
                  <a:close/>
                </a:path>
              </a:pathLst>
            </a:custGeom>
            <a:solidFill>
              <a:srgbClr val="F5E3D9">
                <a:alpha val="88000"/>
              </a:srgbClr>
            </a:solidFill>
            <a:ln>
              <a:noFill/>
            </a:ln>
            <a:effectLst>
              <a:outerShdw blurRad="1016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1F13CD38-1B04-4224-A435-3AE842D1037E}"/>
                </a:ext>
              </a:extLst>
            </p:cNvPr>
            <p:cNvSpPr/>
            <p:nvPr/>
          </p:nvSpPr>
          <p:spPr>
            <a:xfrm>
              <a:off x="1477815" y="903327"/>
              <a:ext cx="3016548" cy="1509641"/>
            </a:xfrm>
            <a:custGeom>
              <a:avLst/>
              <a:gdLst>
                <a:gd name="connsiteX0" fmla="*/ 0 w 8355841"/>
                <a:gd name="connsiteY0" fmla="*/ 851811 h 5110764"/>
                <a:gd name="connsiteX1" fmla="*/ 851811 w 8355841"/>
                <a:gd name="connsiteY1" fmla="*/ 0 h 5110764"/>
                <a:gd name="connsiteX2" fmla="*/ 7504030 w 8355841"/>
                <a:gd name="connsiteY2" fmla="*/ 0 h 5110764"/>
                <a:gd name="connsiteX3" fmla="*/ 8355841 w 8355841"/>
                <a:gd name="connsiteY3" fmla="*/ 851811 h 5110764"/>
                <a:gd name="connsiteX4" fmla="*/ 8355841 w 8355841"/>
                <a:gd name="connsiteY4" fmla="*/ 4258953 h 5110764"/>
                <a:gd name="connsiteX5" fmla="*/ 7504030 w 8355841"/>
                <a:gd name="connsiteY5" fmla="*/ 5110764 h 5110764"/>
                <a:gd name="connsiteX6" fmla="*/ 851811 w 8355841"/>
                <a:gd name="connsiteY6" fmla="*/ 5110764 h 5110764"/>
                <a:gd name="connsiteX7" fmla="*/ 0 w 8355841"/>
                <a:gd name="connsiteY7" fmla="*/ 4258953 h 5110764"/>
                <a:gd name="connsiteX8" fmla="*/ 0 w 8355841"/>
                <a:gd name="connsiteY8" fmla="*/ 851811 h 5110764"/>
                <a:gd name="connsiteX0" fmla="*/ 0 w 8355841"/>
                <a:gd name="connsiteY0" fmla="*/ 851952 h 5110905"/>
                <a:gd name="connsiteX1" fmla="*/ 851811 w 8355841"/>
                <a:gd name="connsiteY1" fmla="*/ 141 h 5110905"/>
                <a:gd name="connsiteX2" fmla="*/ 3678382 w 8355841"/>
                <a:gd name="connsiteY2" fmla="*/ 288987 h 5110905"/>
                <a:gd name="connsiteX3" fmla="*/ 7504030 w 8355841"/>
                <a:gd name="connsiteY3" fmla="*/ 141 h 5110905"/>
                <a:gd name="connsiteX4" fmla="*/ 8355841 w 8355841"/>
                <a:gd name="connsiteY4" fmla="*/ 851952 h 5110905"/>
                <a:gd name="connsiteX5" fmla="*/ 8355841 w 8355841"/>
                <a:gd name="connsiteY5" fmla="*/ 4259094 h 5110905"/>
                <a:gd name="connsiteX6" fmla="*/ 7504030 w 8355841"/>
                <a:gd name="connsiteY6" fmla="*/ 5110905 h 5110905"/>
                <a:gd name="connsiteX7" fmla="*/ 851811 w 8355841"/>
                <a:gd name="connsiteY7" fmla="*/ 5110905 h 5110905"/>
                <a:gd name="connsiteX8" fmla="*/ 0 w 8355841"/>
                <a:gd name="connsiteY8" fmla="*/ 4259094 h 5110905"/>
                <a:gd name="connsiteX9" fmla="*/ 0 w 8355841"/>
                <a:gd name="connsiteY9" fmla="*/ 851952 h 5110905"/>
                <a:gd name="connsiteX0" fmla="*/ 175 w 8356016"/>
                <a:gd name="connsiteY0" fmla="*/ 851952 h 5110905"/>
                <a:gd name="connsiteX1" fmla="*/ 851986 w 8356016"/>
                <a:gd name="connsiteY1" fmla="*/ 141 h 5110905"/>
                <a:gd name="connsiteX2" fmla="*/ 3678557 w 8356016"/>
                <a:gd name="connsiteY2" fmla="*/ 288987 h 5110905"/>
                <a:gd name="connsiteX3" fmla="*/ 7504205 w 8356016"/>
                <a:gd name="connsiteY3" fmla="*/ 141 h 5110905"/>
                <a:gd name="connsiteX4" fmla="*/ 8356016 w 8356016"/>
                <a:gd name="connsiteY4" fmla="*/ 851952 h 5110905"/>
                <a:gd name="connsiteX5" fmla="*/ 8356016 w 8356016"/>
                <a:gd name="connsiteY5" fmla="*/ 4259094 h 5110905"/>
                <a:gd name="connsiteX6" fmla="*/ 7504205 w 8356016"/>
                <a:gd name="connsiteY6" fmla="*/ 5110905 h 5110905"/>
                <a:gd name="connsiteX7" fmla="*/ 851986 w 8356016"/>
                <a:gd name="connsiteY7" fmla="*/ 5110905 h 5110905"/>
                <a:gd name="connsiteX8" fmla="*/ 175 w 8356016"/>
                <a:gd name="connsiteY8" fmla="*/ 4259094 h 5110905"/>
                <a:gd name="connsiteX9" fmla="*/ 187211 w 8356016"/>
                <a:gd name="connsiteY9" fmla="*/ 2408734 h 5110905"/>
                <a:gd name="connsiteX10" fmla="*/ 175 w 8356016"/>
                <a:gd name="connsiteY10" fmla="*/ 851952 h 5110905"/>
                <a:gd name="connsiteX0" fmla="*/ 175 w 8356016"/>
                <a:gd name="connsiteY0" fmla="*/ 851952 h 5111032"/>
                <a:gd name="connsiteX1" fmla="*/ 851986 w 8356016"/>
                <a:gd name="connsiteY1" fmla="*/ 141 h 5111032"/>
                <a:gd name="connsiteX2" fmla="*/ 3678557 w 8356016"/>
                <a:gd name="connsiteY2" fmla="*/ 288987 h 5111032"/>
                <a:gd name="connsiteX3" fmla="*/ 7504205 w 8356016"/>
                <a:gd name="connsiteY3" fmla="*/ 141 h 5111032"/>
                <a:gd name="connsiteX4" fmla="*/ 8356016 w 8356016"/>
                <a:gd name="connsiteY4" fmla="*/ 851952 h 5111032"/>
                <a:gd name="connsiteX5" fmla="*/ 8356016 w 8356016"/>
                <a:gd name="connsiteY5" fmla="*/ 4259094 h 5111032"/>
                <a:gd name="connsiteX6" fmla="*/ 7504205 w 8356016"/>
                <a:gd name="connsiteY6" fmla="*/ 5110905 h 5111032"/>
                <a:gd name="connsiteX7" fmla="*/ 5195629 w 8356016"/>
                <a:gd name="connsiteY7" fmla="*/ 4860988 h 5111032"/>
                <a:gd name="connsiteX8" fmla="*/ 851986 w 8356016"/>
                <a:gd name="connsiteY8" fmla="*/ 5110905 h 5111032"/>
                <a:gd name="connsiteX9" fmla="*/ 175 w 8356016"/>
                <a:gd name="connsiteY9" fmla="*/ 4259094 h 5111032"/>
                <a:gd name="connsiteX10" fmla="*/ 187211 w 8356016"/>
                <a:gd name="connsiteY10" fmla="*/ 2408734 h 5111032"/>
                <a:gd name="connsiteX11" fmla="*/ 175 w 8356016"/>
                <a:gd name="connsiteY11" fmla="*/ 851952 h 5111032"/>
                <a:gd name="connsiteX0" fmla="*/ 175 w 8356152"/>
                <a:gd name="connsiteY0" fmla="*/ 851952 h 5111032"/>
                <a:gd name="connsiteX1" fmla="*/ 851986 w 8356152"/>
                <a:gd name="connsiteY1" fmla="*/ 141 h 5111032"/>
                <a:gd name="connsiteX2" fmla="*/ 3678557 w 8356152"/>
                <a:gd name="connsiteY2" fmla="*/ 288987 h 5111032"/>
                <a:gd name="connsiteX3" fmla="*/ 7504205 w 8356152"/>
                <a:gd name="connsiteY3" fmla="*/ 141 h 5111032"/>
                <a:gd name="connsiteX4" fmla="*/ 8356016 w 8356152"/>
                <a:gd name="connsiteY4" fmla="*/ 851952 h 5111032"/>
                <a:gd name="connsiteX5" fmla="*/ 8146648 w 8356152"/>
                <a:gd name="connsiteY5" fmla="*/ 2637333 h 5111032"/>
                <a:gd name="connsiteX6" fmla="*/ 8356016 w 8356152"/>
                <a:gd name="connsiteY6" fmla="*/ 4259094 h 5111032"/>
                <a:gd name="connsiteX7" fmla="*/ 7504205 w 8356152"/>
                <a:gd name="connsiteY7" fmla="*/ 5110905 h 5111032"/>
                <a:gd name="connsiteX8" fmla="*/ 5195629 w 8356152"/>
                <a:gd name="connsiteY8" fmla="*/ 4860988 h 5111032"/>
                <a:gd name="connsiteX9" fmla="*/ 851986 w 8356152"/>
                <a:gd name="connsiteY9" fmla="*/ 5110905 h 5111032"/>
                <a:gd name="connsiteX10" fmla="*/ 175 w 8356152"/>
                <a:gd name="connsiteY10" fmla="*/ 4259094 h 5111032"/>
                <a:gd name="connsiteX11" fmla="*/ 187211 w 8356152"/>
                <a:gd name="connsiteY11" fmla="*/ 2408734 h 5111032"/>
                <a:gd name="connsiteX12" fmla="*/ 175 w 8356152"/>
                <a:gd name="connsiteY12" fmla="*/ 851952 h 5111032"/>
                <a:gd name="connsiteX0" fmla="*/ 0 w 8480668"/>
                <a:gd name="connsiteY0" fmla="*/ 997425 h 5111032"/>
                <a:gd name="connsiteX1" fmla="*/ 976502 w 8480668"/>
                <a:gd name="connsiteY1" fmla="*/ 141 h 5111032"/>
                <a:gd name="connsiteX2" fmla="*/ 3803073 w 8480668"/>
                <a:gd name="connsiteY2" fmla="*/ 288987 h 5111032"/>
                <a:gd name="connsiteX3" fmla="*/ 7628721 w 8480668"/>
                <a:gd name="connsiteY3" fmla="*/ 141 h 5111032"/>
                <a:gd name="connsiteX4" fmla="*/ 8480532 w 8480668"/>
                <a:gd name="connsiteY4" fmla="*/ 851952 h 5111032"/>
                <a:gd name="connsiteX5" fmla="*/ 8271164 w 8480668"/>
                <a:gd name="connsiteY5" fmla="*/ 2637333 h 5111032"/>
                <a:gd name="connsiteX6" fmla="*/ 8480532 w 8480668"/>
                <a:gd name="connsiteY6" fmla="*/ 4259094 h 5111032"/>
                <a:gd name="connsiteX7" fmla="*/ 7628721 w 8480668"/>
                <a:gd name="connsiteY7" fmla="*/ 5110905 h 5111032"/>
                <a:gd name="connsiteX8" fmla="*/ 5320145 w 8480668"/>
                <a:gd name="connsiteY8" fmla="*/ 4860988 h 5111032"/>
                <a:gd name="connsiteX9" fmla="*/ 976502 w 8480668"/>
                <a:gd name="connsiteY9" fmla="*/ 5110905 h 5111032"/>
                <a:gd name="connsiteX10" fmla="*/ 124691 w 8480668"/>
                <a:gd name="connsiteY10" fmla="*/ 4259094 h 5111032"/>
                <a:gd name="connsiteX11" fmla="*/ 311727 w 8480668"/>
                <a:gd name="connsiteY11" fmla="*/ 2408734 h 5111032"/>
                <a:gd name="connsiteX12" fmla="*/ 0 w 8480668"/>
                <a:gd name="connsiteY12" fmla="*/ 997425 h 5111032"/>
                <a:gd name="connsiteX0" fmla="*/ 20728 w 8501396"/>
                <a:gd name="connsiteY0" fmla="*/ 997425 h 5111032"/>
                <a:gd name="connsiteX1" fmla="*/ 997230 w 8501396"/>
                <a:gd name="connsiteY1" fmla="*/ 141 h 5111032"/>
                <a:gd name="connsiteX2" fmla="*/ 3823801 w 8501396"/>
                <a:gd name="connsiteY2" fmla="*/ 288987 h 5111032"/>
                <a:gd name="connsiteX3" fmla="*/ 7649449 w 8501396"/>
                <a:gd name="connsiteY3" fmla="*/ 141 h 5111032"/>
                <a:gd name="connsiteX4" fmla="*/ 8501260 w 8501396"/>
                <a:gd name="connsiteY4" fmla="*/ 851952 h 5111032"/>
                <a:gd name="connsiteX5" fmla="*/ 8291892 w 8501396"/>
                <a:gd name="connsiteY5" fmla="*/ 2637333 h 5111032"/>
                <a:gd name="connsiteX6" fmla="*/ 8501260 w 8501396"/>
                <a:gd name="connsiteY6" fmla="*/ 4259094 h 5111032"/>
                <a:gd name="connsiteX7" fmla="*/ 7649449 w 8501396"/>
                <a:gd name="connsiteY7" fmla="*/ 5110905 h 5111032"/>
                <a:gd name="connsiteX8" fmla="*/ 5340873 w 8501396"/>
                <a:gd name="connsiteY8" fmla="*/ 4860988 h 5111032"/>
                <a:gd name="connsiteX9" fmla="*/ 997230 w 8501396"/>
                <a:gd name="connsiteY9" fmla="*/ 5110905 h 5111032"/>
                <a:gd name="connsiteX10" fmla="*/ 145419 w 8501396"/>
                <a:gd name="connsiteY10" fmla="*/ 4259094 h 5111032"/>
                <a:gd name="connsiteX11" fmla="*/ 332455 w 8501396"/>
                <a:gd name="connsiteY11" fmla="*/ 2408734 h 5111032"/>
                <a:gd name="connsiteX12" fmla="*/ 20728 w 8501396"/>
                <a:gd name="connsiteY12" fmla="*/ 997425 h 5111032"/>
                <a:gd name="connsiteX0" fmla="*/ 4714 w 8485382"/>
                <a:gd name="connsiteY0" fmla="*/ 997425 h 5111032"/>
                <a:gd name="connsiteX1" fmla="*/ 981216 w 8485382"/>
                <a:gd name="connsiteY1" fmla="*/ 141 h 5111032"/>
                <a:gd name="connsiteX2" fmla="*/ 3807787 w 8485382"/>
                <a:gd name="connsiteY2" fmla="*/ 288987 h 5111032"/>
                <a:gd name="connsiteX3" fmla="*/ 7633435 w 8485382"/>
                <a:gd name="connsiteY3" fmla="*/ 141 h 5111032"/>
                <a:gd name="connsiteX4" fmla="*/ 8485246 w 8485382"/>
                <a:gd name="connsiteY4" fmla="*/ 851952 h 5111032"/>
                <a:gd name="connsiteX5" fmla="*/ 8275878 w 8485382"/>
                <a:gd name="connsiteY5" fmla="*/ 2637333 h 5111032"/>
                <a:gd name="connsiteX6" fmla="*/ 8485246 w 8485382"/>
                <a:gd name="connsiteY6" fmla="*/ 4259094 h 5111032"/>
                <a:gd name="connsiteX7" fmla="*/ 7633435 w 8485382"/>
                <a:gd name="connsiteY7" fmla="*/ 5110905 h 5111032"/>
                <a:gd name="connsiteX8" fmla="*/ 5324859 w 8485382"/>
                <a:gd name="connsiteY8" fmla="*/ 4860988 h 5111032"/>
                <a:gd name="connsiteX9" fmla="*/ 981216 w 8485382"/>
                <a:gd name="connsiteY9" fmla="*/ 5110905 h 5111032"/>
                <a:gd name="connsiteX10" fmla="*/ 129405 w 8485382"/>
                <a:gd name="connsiteY10" fmla="*/ 4259094 h 5111032"/>
                <a:gd name="connsiteX11" fmla="*/ 316441 w 8485382"/>
                <a:gd name="connsiteY11" fmla="*/ 2408734 h 5111032"/>
                <a:gd name="connsiteX12" fmla="*/ 4714 w 8485382"/>
                <a:gd name="connsiteY12" fmla="*/ 997425 h 5111032"/>
                <a:gd name="connsiteX0" fmla="*/ 5048 w 8444153"/>
                <a:gd name="connsiteY0" fmla="*/ 1246807 h 5111032"/>
                <a:gd name="connsiteX1" fmla="*/ 939987 w 8444153"/>
                <a:gd name="connsiteY1" fmla="*/ 141 h 5111032"/>
                <a:gd name="connsiteX2" fmla="*/ 3766558 w 8444153"/>
                <a:gd name="connsiteY2" fmla="*/ 288987 h 5111032"/>
                <a:gd name="connsiteX3" fmla="*/ 7592206 w 8444153"/>
                <a:gd name="connsiteY3" fmla="*/ 141 h 5111032"/>
                <a:gd name="connsiteX4" fmla="*/ 8444017 w 8444153"/>
                <a:gd name="connsiteY4" fmla="*/ 851952 h 5111032"/>
                <a:gd name="connsiteX5" fmla="*/ 8234649 w 8444153"/>
                <a:gd name="connsiteY5" fmla="*/ 2637333 h 5111032"/>
                <a:gd name="connsiteX6" fmla="*/ 8444017 w 8444153"/>
                <a:gd name="connsiteY6" fmla="*/ 4259094 h 5111032"/>
                <a:gd name="connsiteX7" fmla="*/ 7592206 w 8444153"/>
                <a:gd name="connsiteY7" fmla="*/ 5110905 h 5111032"/>
                <a:gd name="connsiteX8" fmla="*/ 5283630 w 8444153"/>
                <a:gd name="connsiteY8" fmla="*/ 4860988 h 5111032"/>
                <a:gd name="connsiteX9" fmla="*/ 939987 w 8444153"/>
                <a:gd name="connsiteY9" fmla="*/ 5110905 h 5111032"/>
                <a:gd name="connsiteX10" fmla="*/ 88176 w 8444153"/>
                <a:gd name="connsiteY10" fmla="*/ 4259094 h 5111032"/>
                <a:gd name="connsiteX11" fmla="*/ 275212 w 8444153"/>
                <a:gd name="connsiteY11" fmla="*/ 2408734 h 5111032"/>
                <a:gd name="connsiteX12" fmla="*/ 5048 w 8444153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50948"/>
                <a:gd name="connsiteX1" fmla="*/ 956824 w 8460990"/>
                <a:gd name="connsiteY1" fmla="*/ 141 h 5150948"/>
                <a:gd name="connsiteX2" fmla="*/ 3783395 w 8460990"/>
                <a:gd name="connsiteY2" fmla="*/ 288987 h 5150948"/>
                <a:gd name="connsiteX3" fmla="*/ 7609043 w 8460990"/>
                <a:gd name="connsiteY3" fmla="*/ 141 h 5150948"/>
                <a:gd name="connsiteX4" fmla="*/ 8460854 w 8460990"/>
                <a:gd name="connsiteY4" fmla="*/ 851952 h 5150948"/>
                <a:gd name="connsiteX5" fmla="*/ 8251486 w 8460990"/>
                <a:gd name="connsiteY5" fmla="*/ 2637333 h 5150948"/>
                <a:gd name="connsiteX6" fmla="*/ 8460854 w 8460990"/>
                <a:gd name="connsiteY6" fmla="*/ 4259094 h 5150948"/>
                <a:gd name="connsiteX7" fmla="*/ 7609043 w 8460990"/>
                <a:gd name="connsiteY7" fmla="*/ 5110905 h 5150948"/>
                <a:gd name="connsiteX8" fmla="*/ 5300467 w 8460990"/>
                <a:gd name="connsiteY8" fmla="*/ 4860988 h 5150948"/>
                <a:gd name="connsiteX9" fmla="*/ 956824 w 8460990"/>
                <a:gd name="connsiteY9" fmla="*/ 5110905 h 5150948"/>
                <a:gd name="connsiteX10" fmla="*/ 105013 w 8460990"/>
                <a:gd name="connsiteY10" fmla="*/ 4259094 h 5150948"/>
                <a:gd name="connsiteX11" fmla="*/ 292049 w 8460990"/>
                <a:gd name="connsiteY11" fmla="*/ 2408734 h 5150948"/>
                <a:gd name="connsiteX12" fmla="*/ 21885 w 8460990"/>
                <a:gd name="connsiteY12" fmla="*/ 1246807 h 5150948"/>
                <a:gd name="connsiteX0" fmla="*/ 21885 w 8460990"/>
                <a:gd name="connsiteY0" fmla="*/ 1246807 h 5230787"/>
                <a:gd name="connsiteX1" fmla="*/ 956824 w 8460990"/>
                <a:gd name="connsiteY1" fmla="*/ 141 h 5230787"/>
                <a:gd name="connsiteX2" fmla="*/ 3783395 w 8460990"/>
                <a:gd name="connsiteY2" fmla="*/ 288987 h 5230787"/>
                <a:gd name="connsiteX3" fmla="*/ 7609043 w 8460990"/>
                <a:gd name="connsiteY3" fmla="*/ 141 h 5230787"/>
                <a:gd name="connsiteX4" fmla="*/ 8460854 w 8460990"/>
                <a:gd name="connsiteY4" fmla="*/ 851952 h 5230787"/>
                <a:gd name="connsiteX5" fmla="*/ 8251486 w 8460990"/>
                <a:gd name="connsiteY5" fmla="*/ 2637333 h 5230787"/>
                <a:gd name="connsiteX6" fmla="*/ 8460854 w 8460990"/>
                <a:gd name="connsiteY6" fmla="*/ 4259094 h 5230787"/>
                <a:gd name="connsiteX7" fmla="*/ 7609043 w 8460990"/>
                <a:gd name="connsiteY7" fmla="*/ 5110905 h 5230787"/>
                <a:gd name="connsiteX8" fmla="*/ 5196558 w 8460990"/>
                <a:gd name="connsiteY8" fmla="*/ 5006461 h 5230787"/>
                <a:gd name="connsiteX9" fmla="*/ 956824 w 8460990"/>
                <a:gd name="connsiteY9" fmla="*/ 5110905 h 5230787"/>
                <a:gd name="connsiteX10" fmla="*/ 105013 w 8460990"/>
                <a:gd name="connsiteY10" fmla="*/ 4259094 h 5230787"/>
                <a:gd name="connsiteX11" fmla="*/ 292049 w 8460990"/>
                <a:gd name="connsiteY11" fmla="*/ 2408734 h 5230787"/>
                <a:gd name="connsiteX12" fmla="*/ 21885 w 8460990"/>
                <a:gd name="connsiteY12" fmla="*/ 1246807 h 5230787"/>
                <a:gd name="connsiteX0" fmla="*/ 21885 w 8460990"/>
                <a:gd name="connsiteY0" fmla="*/ 1246807 h 5128558"/>
                <a:gd name="connsiteX1" fmla="*/ 956824 w 8460990"/>
                <a:gd name="connsiteY1" fmla="*/ 141 h 5128558"/>
                <a:gd name="connsiteX2" fmla="*/ 3783395 w 8460990"/>
                <a:gd name="connsiteY2" fmla="*/ 288987 h 5128558"/>
                <a:gd name="connsiteX3" fmla="*/ 7609043 w 8460990"/>
                <a:gd name="connsiteY3" fmla="*/ 141 h 5128558"/>
                <a:gd name="connsiteX4" fmla="*/ 8460854 w 8460990"/>
                <a:gd name="connsiteY4" fmla="*/ 851952 h 5128558"/>
                <a:gd name="connsiteX5" fmla="*/ 8251486 w 8460990"/>
                <a:gd name="connsiteY5" fmla="*/ 2637333 h 5128558"/>
                <a:gd name="connsiteX6" fmla="*/ 8460854 w 8460990"/>
                <a:gd name="connsiteY6" fmla="*/ 4259094 h 5128558"/>
                <a:gd name="connsiteX7" fmla="*/ 7609043 w 8460990"/>
                <a:gd name="connsiteY7" fmla="*/ 5110905 h 5128558"/>
                <a:gd name="connsiteX8" fmla="*/ 5217340 w 8460990"/>
                <a:gd name="connsiteY8" fmla="*/ 4798643 h 5128558"/>
                <a:gd name="connsiteX9" fmla="*/ 956824 w 8460990"/>
                <a:gd name="connsiteY9" fmla="*/ 5110905 h 5128558"/>
                <a:gd name="connsiteX10" fmla="*/ 105013 w 8460990"/>
                <a:gd name="connsiteY10" fmla="*/ 4259094 h 5128558"/>
                <a:gd name="connsiteX11" fmla="*/ 292049 w 8460990"/>
                <a:gd name="connsiteY11" fmla="*/ 2408734 h 5128558"/>
                <a:gd name="connsiteX12" fmla="*/ 21885 w 8460990"/>
                <a:gd name="connsiteY12" fmla="*/ 1246807 h 5128558"/>
                <a:gd name="connsiteX0" fmla="*/ 21885 w 8460990"/>
                <a:gd name="connsiteY0" fmla="*/ 1246807 h 5112036"/>
                <a:gd name="connsiteX1" fmla="*/ 956824 w 8460990"/>
                <a:gd name="connsiteY1" fmla="*/ 141 h 5112036"/>
                <a:gd name="connsiteX2" fmla="*/ 3783395 w 8460990"/>
                <a:gd name="connsiteY2" fmla="*/ 288987 h 5112036"/>
                <a:gd name="connsiteX3" fmla="*/ 7609043 w 8460990"/>
                <a:gd name="connsiteY3" fmla="*/ 141 h 5112036"/>
                <a:gd name="connsiteX4" fmla="*/ 8460854 w 8460990"/>
                <a:gd name="connsiteY4" fmla="*/ 851952 h 5112036"/>
                <a:gd name="connsiteX5" fmla="*/ 8251486 w 8460990"/>
                <a:gd name="connsiteY5" fmla="*/ 2637333 h 5112036"/>
                <a:gd name="connsiteX6" fmla="*/ 8460854 w 8460990"/>
                <a:gd name="connsiteY6" fmla="*/ 4259094 h 5112036"/>
                <a:gd name="connsiteX7" fmla="*/ 7609043 w 8460990"/>
                <a:gd name="connsiteY7" fmla="*/ 5110905 h 5112036"/>
                <a:gd name="connsiteX8" fmla="*/ 5217340 w 8460990"/>
                <a:gd name="connsiteY8" fmla="*/ 4798643 h 5112036"/>
                <a:gd name="connsiteX9" fmla="*/ 956824 w 8460990"/>
                <a:gd name="connsiteY9" fmla="*/ 5110905 h 5112036"/>
                <a:gd name="connsiteX10" fmla="*/ 105013 w 8460990"/>
                <a:gd name="connsiteY10" fmla="*/ 4259094 h 5112036"/>
                <a:gd name="connsiteX11" fmla="*/ 292049 w 8460990"/>
                <a:gd name="connsiteY11" fmla="*/ 2408734 h 5112036"/>
                <a:gd name="connsiteX12" fmla="*/ 21885 w 8460990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854"/>
                <a:gd name="connsiteY0" fmla="*/ 1246807 h 5112036"/>
                <a:gd name="connsiteX1" fmla="*/ 956824 w 8460854"/>
                <a:gd name="connsiteY1" fmla="*/ 141 h 5112036"/>
                <a:gd name="connsiteX2" fmla="*/ 3783395 w 8460854"/>
                <a:gd name="connsiteY2" fmla="*/ 288987 h 5112036"/>
                <a:gd name="connsiteX3" fmla="*/ 7609043 w 8460854"/>
                <a:gd name="connsiteY3" fmla="*/ 141 h 5112036"/>
                <a:gd name="connsiteX4" fmla="*/ 8460854 w 8460854"/>
                <a:gd name="connsiteY4" fmla="*/ 851952 h 5112036"/>
                <a:gd name="connsiteX5" fmla="*/ 8209922 w 8460854"/>
                <a:gd name="connsiteY5" fmla="*/ 3530951 h 5112036"/>
                <a:gd name="connsiteX6" fmla="*/ 8398508 w 8460854"/>
                <a:gd name="connsiteY6" fmla="*/ 4363003 h 5112036"/>
                <a:gd name="connsiteX7" fmla="*/ 7609043 w 8460854"/>
                <a:gd name="connsiteY7" fmla="*/ 5110905 h 5112036"/>
                <a:gd name="connsiteX8" fmla="*/ 5217340 w 8460854"/>
                <a:gd name="connsiteY8" fmla="*/ 4798643 h 5112036"/>
                <a:gd name="connsiteX9" fmla="*/ 956824 w 8460854"/>
                <a:gd name="connsiteY9" fmla="*/ 5110905 h 5112036"/>
                <a:gd name="connsiteX10" fmla="*/ 105013 w 8460854"/>
                <a:gd name="connsiteY10" fmla="*/ 4259094 h 5112036"/>
                <a:gd name="connsiteX11" fmla="*/ 292049 w 8460854"/>
                <a:gd name="connsiteY11" fmla="*/ 2408734 h 5112036"/>
                <a:gd name="connsiteX12" fmla="*/ 21885 w 8460854"/>
                <a:gd name="connsiteY12" fmla="*/ 1246807 h 5112036"/>
                <a:gd name="connsiteX0" fmla="*/ 21885 w 8510422"/>
                <a:gd name="connsiteY0" fmla="*/ 1246807 h 5112036"/>
                <a:gd name="connsiteX1" fmla="*/ 956824 w 8510422"/>
                <a:gd name="connsiteY1" fmla="*/ 141 h 5112036"/>
                <a:gd name="connsiteX2" fmla="*/ 3783395 w 8510422"/>
                <a:gd name="connsiteY2" fmla="*/ 288987 h 5112036"/>
                <a:gd name="connsiteX3" fmla="*/ 7609043 w 8510422"/>
                <a:gd name="connsiteY3" fmla="*/ 141 h 5112036"/>
                <a:gd name="connsiteX4" fmla="*/ 8460854 w 8510422"/>
                <a:gd name="connsiteY4" fmla="*/ 851952 h 5112036"/>
                <a:gd name="connsiteX5" fmla="*/ 8209922 w 8510422"/>
                <a:gd name="connsiteY5" fmla="*/ 3530951 h 5112036"/>
                <a:gd name="connsiteX6" fmla="*/ 8398508 w 8510422"/>
                <a:gd name="connsiteY6" fmla="*/ 4363003 h 5112036"/>
                <a:gd name="connsiteX7" fmla="*/ 7609043 w 8510422"/>
                <a:gd name="connsiteY7" fmla="*/ 5110905 h 5112036"/>
                <a:gd name="connsiteX8" fmla="*/ 5217340 w 8510422"/>
                <a:gd name="connsiteY8" fmla="*/ 4798643 h 5112036"/>
                <a:gd name="connsiteX9" fmla="*/ 956824 w 8510422"/>
                <a:gd name="connsiteY9" fmla="*/ 5110905 h 5112036"/>
                <a:gd name="connsiteX10" fmla="*/ 105013 w 8510422"/>
                <a:gd name="connsiteY10" fmla="*/ 4259094 h 5112036"/>
                <a:gd name="connsiteX11" fmla="*/ 292049 w 8510422"/>
                <a:gd name="connsiteY11" fmla="*/ 2408734 h 5112036"/>
                <a:gd name="connsiteX12" fmla="*/ 21885 w 8510422"/>
                <a:gd name="connsiteY12" fmla="*/ 1246807 h 5112036"/>
                <a:gd name="connsiteX0" fmla="*/ 21885 w 8491281"/>
                <a:gd name="connsiteY0" fmla="*/ 1246807 h 5112036"/>
                <a:gd name="connsiteX1" fmla="*/ 956824 w 8491281"/>
                <a:gd name="connsiteY1" fmla="*/ 141 h 5112036"/>
                <a:gd name="connsiteX2" fmla="*/ 3783395 w 8491281"/>
                <a:gd name="connsiteY2" fmla="*/ 288987 h 5112036"/>
                <a:gd name="connsiteX3" fmla="*/ 7609043 w 8491281"/>
                <a:gd name="connsiteY3" fmla="*/ 141 h 5112036"/>
                <a:gd name="connsiteX4" fmla="*/ 8460854 w 8491281"/>
                <a:gd name="connsiteY4" fmla="*/ 851952 h 5112036"/>
                <a:gd name="connsiteX5" fmla="*/ 8209922 w 8491281"/>
                <a:gd name="connsiteY5" fmla="*/ 3530951 h 5112036"/>
                <a:gd name="connsiteX6" fmla="*/ 8398508 w 8491281"/>
                <a:gd name="connsiteY6" fmla="*/ 4363003 h 5112036"/>
                <a:gd name="connsiteX7" fmla="*/ 7609043 w 8491281"/>
                <a:gd name="connsiteY7" fmla="*/ 5110905 h 5112036"/>
                <a:gd name="connsiteX8" fmla="*/ 5217340 w 8491281"/>
                <a:gd name="connsiteY8" fmla="*/ 4798643 h 5112036"/>
                <a:gd name="connsiteX9" fmla="*/ 956824 w 8491281"/>
                <a:gd name="connsiteY9" fmla="*/ 5110905 h 5112036"/>
                <a:gd name="connsiteX10" fmla="*/ 105013 w 8491281"/>
                <a:gd name="connsiteY10" fmla="*/ 4259094 h 5112036"/>
                <a:gd name="connsiteX11" fmla="*/ 292049 w 8491281"/>
                <a:gd name="connsiteY11" fmla="*/ 2408734 h 5112036"/>
                <a:gd name="connsiteX12" fmla="*/ 21885 w 849128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209922 w 8549598"/>
                <a:gd name="connsiteY5" fmla="*/ 3530951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51689"/>
                <a:gd name="connsiteX1" fmla="*/ 956824 w 8549598"/>
                <a:gd name="connsiteY1" fmla="*/ 141 h 5151689"/>
                <a:gd name="connsiteX2" fmla="*/ 3783395 w 8549598"/>
                <a:gd name="connsiteY2" fmla="*/ 288987 h 5151689"/>
                <a:gd name="connsiteX3" fmla="*/ 7609043 w 8549598"/>
                <a:gd name="connsiteY3" fmla="*/ 141 h 5151689"/>
                <a:gd name="connsiteX4" fmla="*/ 8502417 w 8549598"/>
                <a:gd name="connsiteY4" fmla="*/ 1184461 h 5151689"/>
                <a:gd name="connsiteX5" fmla="*/ 8085231 w 8549598"/>
                <a:gd name="connsiteY5" fmla="*/ 3011405 h 5151689"/>
                <a:gd name="connsiteX6" fmla="*/ 7609043 w 8549598"/>
                <a:gd name="connsiteY6" fmla="*/ 5110905 h 5151689"/>
                <a:gd name="connsiteX7" fmla="*/ 5217340 w 8549598"/>
                <a:gd name="connsiteY7" fmla="*/ 4798643 h 5151689"/>
                <a:gd name="connsiteX8" fmla="*/ 956824 w 8549598"/>
                <a:gd name="connsiteY8" fmla="*/ 5110905 h 5151689"/>
                <a:gd name="connsiteX9" fmla="*/ 105013 w 8549598"/>
                <a:gd name="connsiteY9" fmla="*/ 4259094 h 5151689"/>
                <a:gd name="connsiteX10" fmla="*/ 292049 w 8549598"/>
                <a:gd name="connsiteY10" fmla="*/ 2408734 h 5151689"/>
                <a:gd name="connsiteX11" fmla="*/ 21885 w 8549598"/>
                <a:gd name="connsiteY11" fmla="*/ 1246807 h 5151689"/>
                <a:gd name="connsiteX0" fmla="*/ 21885 w 8833110"/>
                <a:gd name="connsiteY0" fmla="*/ 1246807 h 5169476"/>
                <a:gd name="connsiteX1" fmla="*/ 956824 w 8833110"/>
                <a:gd name="connsiteY1" fmla="*/ 141 h 5169476"/>
                <a:gd name="connsiteX2" fmla="*/ 3783395 w 8833110"/>
                <a:gd name="connsiteY2" fmla="*/ 288987 h 5169476"/>
                <a:gd name="connsiteX3" fmla="*/ 7609043 w 8833110"/>
                <a:gd name="connsiteY3" fmla="*/ 141 h 5169476"/>
                <a:gd name="connsiteX4" fmla="*/ 8502417 w 8833110"/>
                <a:gd name="connsiteY4" fmla="*/ 1184461 h 5169476"/>
                <a:gd name="connsiteX5" fmla="*/ 8085231 w 8833110"/>
                <a:gd name="connsiteY5" fmla="*/ 3011405 h 5169476"/>
                <a:gd name="connsiteX6" fmla="*/ 8066243 w 8833110"/>
                <a:gd name="connsiteY6" fmla="*/ 5131687 h 5169476"/>
                <a:gd name="connsiteX7" fmla="*/ 5217340 w 8833110"/>
                <a:gd name="connsiteY7" fmla="*/ 4798643 h 5169476"/>
                <a:gd name="connsiteX8" fmla="*/ 956824 w 8833110"/>
                <a:gd name="connsiteY8" fmla="*/ 5110905 h 5169476"/>
                <a:gd name="connsiteX9" fmla="*/ 105013 w 8833110"/>
                <a:gd name="connsiteY9" fmla="*/ 4259094 h 5169476"/>
                <a:gd name="connsiteX10" fmla="*/ 292049 w 8833110"/>
                <a:gd name="connsiteY10" fmla="*/ 2408734 h 5169476"/>
                <a:gd name="connsiteX11" fmla="*/ 21885 w 8833110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646214"/>
                <a:gd name="connsiteY0" fmla="*/ 1246807 h 5169476"/>
                <a:gd name="connsiteX1" fmla="*/ 956824 w 8646214"/>
                <a:gd name="connsiteY1" fmla="*/ 141 h 5169476"/>
                <a:gd name="connsiteX2" fmla="*/ 3783395 w 8646214"/>
                <a:gd name="connsiteY2" fmla="*/ 288987 h 5169476"/>
                <a:gd name="connsiteX3" fmla="*/ 7609043 w 8646214"/>
                <a:gd name="connsiteY3" fmla="*/ 141 h 5169476"/>
                <a:gd name="connsiteX4" fmla="*/ 8502417 w 8646214"/>
                <a:gd name="connsiteY4" fmla="*/ 1184461 h 5169476"/>
                <a:gd name="connsiteX5" fmla="*/ 8066243 w 8646214"/>
                <a:gd name="connsiteY5" fmla="*/ 5131687 h 5169476"/>
                <a:gd name="connsiteX6" fmla="*/ 5217340 w 8646214"/>
                <a:gd name="connsiteY6" fmla="*/ 4798643 h 5169476"/>
                <a:gd name="connsiteX7" fmla="*/ 956824 w 8646214"/>
                <a:gd name="connsiteY7" fmla="*/ 5110905 h 5169476"/>
                <a:gd name="connsiteX8" fmla="*/ 105013 w 8646214"/>
                <a:gd name="connsiteY8" fmla="*/ 4259094 h 5169476"/>
                <a:gd name="connsiteX9" fmla="*/ 292049 w 8646214"/>
                <a:gd name="connsiteY9" fmla="*/ 2408734 h 5169476"/>
                <a:gd name="connsiteX10" fmla="*/ 21885 w 8646214"/>
                <a:gd name="connsiteY10" fmla="*/ 1246807 h 5169476"/>
                <a:gd name="connsiteX0" fmla="*/ 21885 w 8725849"/>
                <a:gd name="connsiteY0" fmla="*/ 1246807 h 5169476"/>
                <a:gd name="connsiteX1" fmla="*/ 956824 w 8725849"/>
                <a:gd name="connsiteY1" fmla="*/ 141 h 5169476"/>
                <a:gd name="connsiteX2" fmla="*/ 3783395 w 8725849"/>
                <a:gd name="connsiteY2" fmla="*/ 288987 h 5169476"/>
                <a:gd name="connsiteX3" fmla="*/ 7609043 w 8725849"/>
                <a:gd name="connsiteY3" fmla="*/ 141 h 5169476"/>
                <a:gd name="connsiteX4" fmla="*/ 8502417 w 8725849"/>
                <a:gd name="connsiteY4" fmla="*/ 1184461 h 5169476"/>
                <a:gd name="connsiteX5" fmla="*/ 8708687 w 8725849"/>
                <a:gd name="connsiteY5" fmla="*/ 3530950 h 5169476"/>
                <a:gd name="connsiteX6" fmla="*/ 8066243 w 8725849"/>
                <a:gd name="connsiteY6" fmla="*/ 5131687 h 5169476"/>
                <a:gd name="connsiteX7" fmla="*/ 5217340 w 8725849"/>
                <a:gd name="connsiteY7" fmla="*/ 4798643 h 5169476"/>
                <a:gd name="connsiteX8" fmla="*/ 956824 w 8725849"/>
                <a:gd name="connsiteY8" fmla="*/ 5110905 h 5169476"/>
                <a:gd name="connsiteX9" fmla="*/ 105013 w 8725849"/>
                <a:gd name="connsiteY9" fmla="*/ 4259094 h 5169476"/>
                <a:gd name="connsiteX10" fmla="*/ 292049 w 8725849"/>
                <a:gd name="connsiteY10" fmla="*/ 2408734 h 5169476"/>
                <a:gd name="connsiteX11" fmla="*/ 21885 w 8725849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50374"/>
                <a:gd name="connsiteY0" fmla="*/ 1246807 h 5169476"/>
                <a:gd name="connsiteX1" fmla="*/ 956824 w 8750374"/>
                <a:gd name="connsiteY1" fmla="*/ 141 h 5169476"/>
                <a:gd name="connsiteX2" fmla="*/ 3783395 w 8750374"/>
                <a:gd name="connsiteY2" fmla="*/ 288987 h 5169476"/>
                <a:gd name="connsiteX3" fmla="*/ 7609043 w 8750374"/>
                <a:gd name="connsiteY3" fmla="*/ 141 h 5169476"/>
                <a:gd name="connsiteX4" fmla="*/ 8502417 w 8750374"/>
                <a:gd name="connsiteY4" fmla="*/ 1184461 h 5169476"/>
                <a:gd name="connsiteX5" fmla="*/ 8708687 w 8750374"/>
                <a:gd name="connsiteY5" fmla="*/ 3530950 h 5169476"/>
                <a:gd name="connsiteX6" fmla="*/ 8066243 w 8750374"/>
                <a:gd name="connsiteY6" fmla="*/ 5131687 h 5169476"/>
                <a:gd name="connsiteX7" fmla="*/ 5217340 w 8750374"/>
                <a:gd name="connsiteY7" fmla="*/ 4798643 h 5169476"/>
                <a:gd name="connsiteX8" fmla="*/ 956824 w 8750374"/>
                <a:gd name="connsiteY8" fmla="*/ 5110905 h 5169476"/>
                <a:gd name="connsiteX9" fmla="*/ 105013 w 8750374"/>
                <a:gd name="connsiteY9" fmla="*/ 4259094 h 5169476"/>
                <a:gd name="connsiteX10" fmla="*/ 292049 w 8750374"/>
                <a:gd name="connsiteY10" fmla="*/ 2408734 h 5169476"/>
                <a:gd name="connsiteX11" fmla="*/ 21885 w 8750374"/>
                <a:gd name="connsiteY11" fmla="*/ 1246807 h 5169476"/>
                <a:gd name="connsiteX0" fmla="*/ 21885 w 8730031"/>
                <a:gd name="connsiteY0" fmla="*/ 1246807 h 5110905"/>
                <a:gd name="connsiteX1" fmla="*/ 956824 w 8730031"/>
                <a:gd name="connsiteY1" fmla="*/ 141 h 5110905"/>
                <a:gd name="connsiteX2" fmla="*/ 3783395 w 8730031"/>
                <a:gd name="connsiteY2" fmla="*/ 288987 h 5110905"/>
                <a:gd name="connsiteX3" fmla="*/ 7609043 w 8730031"/>
                <a:gd name="connsiteY3" fmla="*/ 141 h 5110905"/>
                <a:gd name="connsiteX4" fmla="*/ 8502417 w 8730031"/>
                <a:gd name="connsiteY4" fmla="*/ 1184461 h 5110905"/>
                <a:gd name="connsiteX5" fmla="*/ 8708687 w 8730031"/>
                <a:gd name="connsiteY5" fmla="*/ 3530950 h 5110905"/>
                <a:gd name="connsiteX6" fmla="*/ 7629825 w 8730031"/>
                <a:gd name="connsiteY6" fmla="*/ 4903087 h 5110905"/>
                <a:gd name="connsiteX7" fmla="*/ 5217340 w 8730031"/>
                <a:gd name="connsiteY7" fmla="*/ 4798643 h 5110905"/>
                <a:gd name="connsiteX8" fmla="*/ 956824 w 8730031"/>
                <a:gd name="connsiteY8" fmla="*/ 5110905 h 5110905"/>
                <a:gd name="connsiteX9" fmla="*/ 105013 w 8730031"/>
                <a:gd name="connsiteY9" fmla="*/ 4259094 h 5110905"/>
                <a:gd name="connsiteX10" fmla="*/ 292049 w 8730031"/>
                <a:gd name="connsiteY10" fmla="*/ 2408734 h 5110905"/>
                <a:gd name="connsiteX11" fmla="*/ 21885 w 8730031"/>
                <a:gd name="connsiteY11" fmla="*/ 1246807 h 5110905"/>
                <a:gd name="connsiteX0" fmla="*/ 21885 w 8763790"/>
                <a:gd name="connsiteY0" fmla="*/ 1246807 h 5110905"/>
                <a:gd name="connsiteX1" fmla="*/ 956824 w 8763790"/>
                <a:gd name="connsiteY1" fmla="*/ 141 h 5110905"/>
                <a:gd name="connsiteX2" fmla="*/ 3783395 w 8763790"/>
                <a:gd name="connsiteY2" fmla="*/ 288987 h 5110905"/>
                <a:gd name="connsiteX3" fmla="*/ 7609043 w 8763790"/>
                <a:gd name="connsiteY3" fmla="*/ 141 h 5110905"/>
                <a:gd name="connsiteX4" fmla="*/ 8502417 w 8763790"/>
                <a:gd name="connsiteY4" fmla="*/ 1184461 h 5110905"/>
                <a:gd name="connsiteX5" fmla="*/ 8708687 w 8763790"/>
                <a:gd name="connsiteY5" fmla="*/ 3530950 h 5110905"/>
                <a:gd name="connsiteX6" fmla="*/ 7629825 w 8763790"/>
                <a:gd name="connsiteY6" fmla="*/ 4903087 h 5110905"/>
                <a:gd name="connsiteX7" fmla="*/ 5217340 w 8763790"/>
                <a:gd name="connsiteY7" fmla="*/ 4798643 h 5110905"/>
                <a:gd name="connsiteX8" fmla="*/ 956824 w 8763790"/>
                <a:gd name="connsiteY8" fmla="*/ 5110905 h 5110905"/>
                <a:gd name="connsiteX9" fmla="*/ 105013 w 8763790"/>
                <a:gd name="connsiteY9" fmla="*/ 4259094 h 5110905"/>
                <a:gd name="connsiteX10" fmla="*/ 292049 w 8763790"/>
                <a:gd name="connsiteY10" fmla="*/ 2408734 h 5110905"/>
                <a:gd name="connsiteX11" fmla="*/ 21885 w 8763790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104000 w 8708761"/>
                <a:gd name="connsiteY0" fmla="*/ 1246807 h 5110905"/>
                <a:gd name="connsiteX1" fmla="*/ 1038939 w 8708761"/>
                <a:gd name="connsiteY1" fmla="*/ 141 h 5110905"/>
                <a:gd name="connsiteX2" fmla="*/ 3865510 w 8708761"/>
                <a:gd name="connsiteY2" fmla="*/ 288987 h 5110905"/>
                <a:gd name="connsiteX3" fmla="*/ 7691158 w 8708761"/>
                <a:gd name="connsiteY3" fmla="*/ 141 h 5110905"/>
                <a:gd name="connsiteX4" fmla="*/ 8584532 w 8708761"/>
                <a:gd name="connsiteY4" fmla="*/ 1184461 h 5110905"/>
                <a:gd name="connsiteX5" fmla="*/ 8645330 w 8708761"/>
                <a:gd name="connsiteY5" fmla="*/ 3551732 h 5110905"/>
                <a:gd name="connsiteX6" fmla="*/ 7711940 w 8708761"/>
                <a:gd name="connsiteY6" fmla="*/ 4903087 h 5110905"/>
                <a:gd name="connsiteX7" fmla="*/ 5299455 w 8708761"/>
                <a:gd name="connsiteY7" fmla="*/ 4798643 h 5110905"/>
                <a:gd name="connsiteX8" fmla="*/ 1038939 w 8708761"/>
                <a:gd name="connsiteY8" fmla="*/ 5110905 h 5110905"/>
                <a:gd name="connsiteX9" fmla="*/ 91 w 8708761"/>
                <a:gd name="connsiteY9" fmla="*/ 4030494 h 5110905"/>
                <a:gd name="connsiteX10" fmla="*/ 374164 w 8708761"/>
                <a:gd name="connsiteY10" fmla="*/ 2408734 h 5110905"/>
                <a:gd name="connsiteX11" fmla="*/ 104000 w 8708761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33555"/>
                <a:gd name="connsiteY0" fmla="*/ 1246807 h 5240775"/>
                <a:gd name="connsiteX1" fmla="*/ 1038939 w 8733555"/>
                <a:gd name="connsiteY1" fmla="*/ 141 h 5240775"/>
                <a:gd name="connsiteX2" fmla="*/ 3865510 w 8733555"/>
                <a:gd name="connsiteY2" fmla="*/ 288987 h 5240775"/>
                <a:gd name="connsiteX3" fmla="*/ 7691158 w 8733555"/>
                <a:gd name="connsiteY3" fmla="*/ 141 h 5240775"/>
                <a:gd name="connsiteX4" fmla="*/ 8584532 w 8733555"/>
                <a:gd name="connsiteY4" fmla="*/ 1184461 h 5240775"/>
                <a:gd name="connsiteX5" fmla="*/ 8645330 w 8733555"/>
                <a:gd name="connsiteY5" fmla="*/ 3551732 h 5240775"/>
                <a:gd name="connsiteX6" fmla="*/ 7836631 w 8733555"/>
                <a:gd name="connsiteY6" fmla="*/ 5194033 h 5240775"/>
                <a:gd name="connsiteX7" fmla="*/ 5299455 w 8733555"/>
                <a:gd name="connsiteY7" fmla="*/ 4798643 h 5240775"/>
                <a:gd name="connsiteX8" fmla="*/ 1038939 w 8733555"/>
                <a:gd name="connsiteY8" fmla="*/ 5110905 h 5240775"/>
                <a:gd name="connsiteX9" fmla="*/ 91 w 8733555"/>
                <a:gd name="connsiteY9" fmla="*/ 4030494 h 5240775"/>
                <a:gd name="connsiteX10" fmla="*/ 374164 w 8733555"/>
                <a:gd name="connsiteY10" fmla="*/ 2408734 h 5240775"/>
                <a:gd name="connsiteX11" fmla="*/ 104000 w 8733555"/>
                <a:gd name="connsiteY11" fmla="*/ 1246807 h 5240775"/>
                <a:gd name="connsiteX0" fmla="*/ 104000 w 8733555"/>
                <a:gd name="connsiteY0" fmla="*/ 1246807 h 5194230"/>
                <a:gd name="connsiteX1" fmla="*/ 1038939 w 8733555"/>
                <a:gd name="connsiteY1" fmla="*/ 141 h 5194230"/>
                <a:gd name="connsiteX2" fmla="*/ 3865510 w 8733555"/>
                <a:gd name="connsiteY2" fmla="*/ 288987 h 5194230"/>
                <a:gd name="connsiteX3" fmla="*/ 7691158 w 8733555"/>
                <a:gd name="connsiteY3" fmla="*/ 141 h 5194230"/>
                <a:gd name="connsiteX4" fmla="*/ 8584532 w 8733555"/>
                <a:gd name="connsiteY4" fmla="*/ 1184461 h 5194230"/>
                <a:gd name="connsiteX5" fmla="*/ 8645330 w 8733555"/>
                <a:gd name="connsiteY5" fmla="*/ 3551732 h 5194230"/>
                <a:gd name="connsiteX6" fmla="*/ 7836631 w 8733555"/>
                <a:gd name="connsiteY6" fmla="*/ 5194033 h 5194230"/>
                <a:gd name="connsiteX7" fmla="*/ 5299455 w 8733555"/>
                <a:gd name="connsiteY7" fmla="*/ 4798643 h 5194230"/>
                <a:gd name="connsiteX8" fmla="*/ 1038939 w 8733555"/>
                <a:gd name="connsiteY8" fmla="*/ 5110905 h 5194230"/>
                <a:gd name="connsiteX9" fmla="*/ 91 w 8733555"/>
                <a:gd name="connsiteY9" fmla="*/ 4030494 h 5194230"/>
                <a:gd name="connsiteX10" fmla="*/ 374164 w 8733555"/>
                <a:gd name="connsiteY10" fmla="*/ 2408734 h 5194230"/>
                <a:gd name="connsiteX11" fmla="*/ 104000 w 8733555"/>
                <a:gd name="connsiteY11" fmla="*/ 1246807 h 51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3555" h="5194230">
                  <a:moveTo>
                    <a:pt x="104000" y="1246807"/>
                  </a:moveTo>
                  <a:cubicBezTo>
                    <a:pt x="-41472" y="464639"/>
                    <a:pt x="568497" y="141"/>
                    <a:pt x="1038939" y="141"/>
                  </a:cubicBezTo>
                  <a:cubicBezTo>
                    <a:pt x="2029620" y="-7486"/>
                    <a:pt x="2874829" y="296614"/>
                    <a:pt x="3865510" y="288987"/>
                  </a:cubicBezTo>
                  <a:cubicBezTo>
                    <a:pt x="5092235" y="296614"/>
                    <a:pt x="6464433" y="-7486"/>
                    <a:pt x="7691158" y="141"/>
                  </a:cubicBezTo>
                  <a:cubicBezTo>
                    <a:pt x="8161600" y="141"/>
                    <a:pt x="8854695" y="236036"/>
                    <a:pt x="8584532" y="1184461"/>
                  </a:cubicBezTo>
                  <a:cubicBezTo>
                    <a:pt x="8376415" y="1835274"/>
                    <a:pt x="8219263" y="2789951"/>
                    <a:pt x="8645330" y="3551732"/>
                  </a:cubicBezTo>
                  <a:cubicBezTo>
                    <a:pt x="8925925" y="4084911"/>
                    <a:pt x="8505113" y="5211351"/>
                    <a:pt x="7836631" y="5194033"/>
                  </a:cubicBezTo>
                  <a:cubicBezTo>
                    <a:pt x="6755378" y="5180001"/>
                    <a:pt x="6962599" y="5103621"/>
                    <a:pt x="5299455" y="4798643"/>
                  </a:cubicBezTo>
                  <a:cubicBezTo>
                    <a:pt x="3810010" y="4591004"/>
                    <a:pt x="2486820" y="5027599"/>
                    <a:pt x="1038939" y="5110905"/>
                  </a:cubicBezTo>
                  <a:cubicBezTo>
                    <a:pt x="568497" y="5110905"/>
                    <a:pt x="91" y="4500936"/>
                    <a:pt x="91" y="4030494"/>
                  </a:cubicBezTo>
                  <a:cubicBezTo>
                    <a:pt x="-6836" y="3365216"/>
                    <a:pt x="381091" y="3074012"/>
                    <a:pt x="374164" y="2408734"/>
                  </a:cubicBezTo>
                  <a:lnTo>
                    <a:pt x="104000" y="1246807"/>
                  </a:lnTo>
                  <a:close/>
                </a:path>
              </a:pathLst>
            </a:custGeom>
            <a:noFill/>
            <a:ln>
              <a:solidFill>
                <a:srgbClr val="BD8869"/>
              </a:solidFill>
            </a:ln>
            <a:effectLst>
              <a:outerShdw blurRad="1016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417F63-D6B6-4B6F-B25C-4C15245D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3307" y="2667000"/>
            <a:ext cx="7896648" cy="4638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90985D-98AE-478A-B167-042EF2DA4944}"/>
              </a:ext>
            </a:extLst>
          </p:cNvPr>
          <p:cNvSpPr txBox="1"/>
          <p:nvPr/>
        </p:nvSpPr>
        <p:spPr>
          <a:xfrm>
            <a:off x="3026230" y="2024744"/>
            <a:ext cx="6422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Giờ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các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em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hãy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chọn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một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bài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tập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đọc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và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đọc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thật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hay </a:t>
            </a:r>
            <a:r>
              <a:rPr lang="en-US" sz="48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nhé</a:t>
            </a:r>
            <a:r>
              <a:rPr lang="en-US" sz="48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3 AmpleSoft Bold" panose="02000000000000000000" pitchFamily="2" charset="0"/>
              </a:rPr>
              <a:t> !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818;p4">
            <a:extLst>
              <a:ext uri="{FF2B5EF4-FFF2-40B4-BE49-F238E27FC236}">
                <a16:creationId xmlns:a16="http://schemas.microsoft.com/office/drawing/2014/main" id="{15BA39A6-23AD-4F57-BD61-E129577601D8}"/>
              </a:ext>
            </a:extLst>
          </p:cNvPr>
          <p:cNvGrpSpPr/>
          <p:nvPr/>
        </p:nvGrpSpPr>
        <p:grpSpPr>
          <a:xfrm rot="-301416">
            <a:off x="-38394" y="4558836"/>
            <a:ext cx="2520239" cy="2549620"/>
            <a:chOff x="7335223" y="-24953"/>
            <a:chExt cx="2357774" cy="2385261"/>
          </a:xfrm>
        </p:grpSpPr>
        <p:sp>
          <p:nvSpPr>
            <p:cNvPr id="19" name="Google Shape;819;p4">
              <a:extLst>
                <a:ext uri="{FF2B5EF4-FFF2-40B4-BE49-F238E27FC236}">
                  <a16:creationId xmlns:a16="http://schemas.microsoft.com/office/drawing/2014/main" id="{1B4CC962-B658-4BAB-B0BD-42DE149B3656}"/>
                </a:ext>
              </a:extLst>
            </p:cNvPr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20;p4">
              <a:extLst>
                <a:ext uri="{FF2B5EF4-FFF2-40B4-BE49-F238E27FC236}">
                  <a16:creationId xmlns:a16="http://schemas.microsoft.com/office/drawing/2014/main" id="{15EC7FC0-6D64-4C8E-812F-239DF4831A78}"/>
                </a:ext>
              </a:extLst>
            </p:cNvPr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21;p4">
              <a:extLst>
                <a:ext uri="{FF2B5EF4-FFF2-40B4-BE49-F238E27FC236}">
                  <a16:creationId xmlns:a16="http://schemas.microsoft.com/office/drawing/2014/main" id="{2DF5D385-79D2-4175-9DF8-60F62098D7D3}"/>
                </a:ext>
              </a:extLst>
            </p:cNvPr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22;p4">
              <a:extLst>
                <a:ext uri="{FF2B5EF4-FFF2-40B4-BE49-F238E27FC236}">
                  <a16:creationId xmlns:a16="http://schemas.microsoft.com/office/drawing/2014/main" id="{FA4C5671-6324-49AD-B7C6-B4E1890C890A}"/>
                </a:ext>
              </a:extLst>
            </p:cNvPr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23;p4">
              <a:extLst>
                <a:ext uri="{FF2B5EF4-FFF2-40B4-BE49-F238E27FC236}">
                  <a16:creationId xmlns:a16="http://schemas.microsoft.com/office/drawing/2014/main" id="{92632B3E-2BF9-40DF-BD47-247B0501CF7A}"/>
                </a:ext>
              </a:extLst>
            </p:cNvPr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24;p4">
              <a:extLst>
                <a:ext uri="{FF2B5EF4-FFF2-40B4-BE49-F238E27FC236}">
                  <a16:creationId xmlns:a16="http://schemas.microsoft.com/office/drawing/2014/main" id="{D3AD8A6F-79F5-4445-A017-8154FE46DD1E}"/>
                </a:ext>
              </a:extLst>
            </p:cNvPr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25;p4">
              <a:extLst>
                <a:ext uri="{FF2B5EF4-FFF2-40B4-BE49-F238E27FC236}">
                  <a16:creationId xmlns:a16="http://schemas.microsoft.com/office/drawing/2014/main" id="{5876C623-B35E-4C23-A024-F1F64B138462}"/>
                </a:ext>
              </a:extLst>
            </p:cNvPr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26;p4">
              <a:extLst>
                <a:ext uri="{FF2B5EF4-FFF2-40B4-BE49-F238E27FC236}">
                  <a16:creationId xmlns:a16="http://schemas.microsoft.com/office/drawing/2014/main" id="{4E81137F-1FD9-4578-B1CB-742074E5B1AC}"/>
                </a:ext>
              </a:extLst>
            </p:cNvPr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827;p4">
              <a:extLst>
                <a:ext uri="{FF2B5EF4-FFF2-40B4-BE49-F238E27FC236}">
                  <a16:creationId xmlns:a16="http://schemas.microsoft.com/office/drawing/2014/main" id="{75846E88-20DC-434E-9F67-3C00201D02AE}"/>
                </a:ext>
              </a:extLst>
            </p:cNvPr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28;p4">
              <a:extLst>
                <a:ext uri="{FF2B5EF4-FFF2-40B4-BE49-F238E27FC236}">
                  <a16:creationId xmlns:a16="http://schemas.microsoft.com/office/drawing/2014/main" id="{72D9655C-797C-4D29-9E5C-38A21E0E3023}"/>
                </a:ext>
              </a:extLst>
            </p:cNvPr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829;p4">
              <a:extLst>
                <a:ext uri="{FF2B5EF4-FFF2-40B4-BE49-F238E27FC236}">
                  <a16:creationId xmlns:a16="http://schemas.microsoft.com/office/drawing/2014/main" id="{0D13D34F-6565-49DA-97DD-FD5146FCBBC7}"/>
                </a:ext>
              </a:extLst>
            </p:cNvPr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830;p4">
              <a:extLst>
                <a:ext uri="{FF2B5EF4-FFF2-40B4-BE49-F238E27FC236}">
                  <a16:creationId xmlns:a16="http://schemas.microsoft.com/office/drawing/2014/main" id="{C99C5758-742F-4E30-8783-DE4682B93C58}"/>
                </a:ext>
              </a:extLst>
            </p:cNvPr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831;p4">
              <a:extLst>
                <a:ext uri="{FF2B5EF4-FFF2-40B4-BE49-F238E27FC236}">
                  <a16:creationId xmlns:a16="http://schemas.microsoft.com/office/drawing/2014/main" id="{BA6F30C2-6515-467F-A7FF-D0A1B347D5C7}"/>
                </a:ext>
              </a:extLst>
            </p:cNvPr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832;p4">
              <a:extLst>
                <a:ext uri="{FF2B5EF4-FFF2-40B4-BE49-F238E27FC236}">
                  <a16:creationId xmlns:a16="http://schemas.microsoft.com/office/drawing/2014/main" id="{63AAC0D3-705A-4537-ABDA-4BA28F1FD559}"/>
                </a:ext>
              </a:extLst>
            </p:cNvPr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833;p4">
              <a:extLst>
                <a:ext uri="{FF2B5EF4-FFF2-40B4-BE49-F238E27FC236}">
                  <a16:creationId xmlns:a16="http://schemas.microsoft.com/office/drawing/2014/main" id="{1A4129DC-C96F-4C92-8A54-1A54A2D3A1C5}"/>
                </a:ext>
              </a:extLst>
            </p:cNvPr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834;p4">
              <a:extLst>
                <a:ext uri="{FF2B5EF4-FFF2-40B4-BE49-F238E27FC236}">
                  <a16:creationId xmlns:a16="http://schemas.microsoft.com/office/drawing/2014/main" id="{A241D679-2A95-41F7-B970-92055C33019A}"/>
                </a:ext>
              </a:extLst>
            </p:cNvPr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835;p4">
              <a:extLst>
                <a:ext uri="{FF2B5EF4-FFF2-40B4-BE49-F238E27FC236}">
                  <a16:creationId xmlns:a16="http://schemas.microsoft.com/office/drawing/2014/main" id="{B1E3D09D-6A7C-486D-8065-904E1FD2A5AB}"/>
                </a:ext>
              </a:extLst>
            </p:cNvPr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36;p4">
              <a:extLst>
                <a:ext uri="{FF2B5EF4-FFF2-40B4-BE49-F238E27FC236}">
                  <a16:creationId xmlns:a16="http://schemas.microsoft.com/office/drawing/2014/main" id="{A6E70D71-A61A-471A-BC8E-6D53BB61D0A2}"/>
                </a:ext>
              </a:extLst>
            </p:cNvPr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37;p4">
              <a:extLst>
                <a:ext uri="{FF2B5EF4-FFF2-40B4-BE49-F238E27FC236}">
                  <a16:creationId xmlns:a16="http://schemas.microsoft.com/office/drawing/2014/main" id="{FA6BA5BE-B4E5-483E-86E1-F0A4BC5A2601}"/>
                </a:ext>
              </a:extLst>
            </p:cNvPr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838;p4">
              <a:extLst>
                <a:ext uri="{FF2B5EF4-FFF2-40B4-BE49-F238E27FC236}">
                  <a16:creationId xmlns:a16="http://schemas.microsoft.com/office/drawing/2014/main" id="{48504CB2-94D3-48D9-A39D-DA1B825A69A6}"/>
                </a:ext>
              </a:extLst>
            </p:cNvPr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39;p4">
              <a:extLst>
                <a:ext uri="{FF2B5EF4-FFF2-40B4-BE49-F238E27FC236}">
                  <a16:creationId xmlns:a16="http://schemas.microsoft.com/office/drawing/2014/main" id="{A162F98B-6AF9-4C7A-AFBA-A66266E120B1}"/>
                </a:ext>
              </a:extLst>
            </p:cNvPr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40;p4">
              <a:extLst>
                <a:ext uri="{FF2B5EF4-FFF2-40B4-BE49-F238E27FC236}">
                  <a16:creationId xmlns:a16="http://schemas.microsoft.com/office/drawing/2014/main" id="{34940998-F317-4E0D-86F8-174B47A8F5E8}"/>
                </a:ext>
              </a:extLst>
            </p:cNvPr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41;p4">
              <a:extLst>
                <a:ext uri="{FF2B5EF4-FFF2-40B4-BE49-F238E27FC236}">
                  <a16:creationId xmlns:a16="http://schemas.microsoft.com/office/drawing/2014/main" id="{C05B0E47-A68F-410D-8A6D-A9D24D0AFB09}"/>
                </a:ext>
              </a:extLst>
            </p:cNvPr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42;p4">
              <a:extLst>
                <a:ext uri="{FF2B5EF4-FFF2-40B4-BE49-F238E27FC236}">
                  <a16:creationId xmlns:a16="http://schemas.microsoft.com/office/drawing/2014/main" id="{597A9DF9-DDF6-4A46-AEAA-09081ED315E4}"/>
                </a:ext>
              </a:extLst>
            </p:cNvPr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843;p4">
              <a:extLst>
                <a:ext uri="{FF2B5EF4-FFF2-40B4-BE49-F238E27FC236}">
                  <a16:creationId xmlns:a16="http://schemas.microsoft.com/office/drawing/2014/main" id="{6686780A-CB91-40DD-8784-D24DF77DFD07}"/>
                </a:ext>
              </a:extLst>
            </p:cNvPr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844;p4">
              <a:extLst>
                <a:ext uri="{FF2B5EF4-FFF2-40B4-BE49-F238E27FC236}">
                  <a16:creationId xmlns:a16="http://schemas.microsoft.com/office/drawing/2014/main" id="{021A3DCD-E528-49D7-B5E6-4B1D42DEBC12}"/>
                </a:ext>
              </a:extLst>
            </p:cNvPr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45;p4">
              <a:extLst>
                <a:ext uri="{FF2B5EF4-FFF2-40B4-BE49-F238E27FC236}">
                  <a16:creationId xmlns:a16="http://schemas.microsoft.com/office/drawing/2014/main" id="{8C7E818E-5F84-4C0E-863F-0EE15BEED8A2}"/>
                </a:ext>
              </a:extLst>
            </p:cNvPr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46;p4">
              <a:extLst>
                <a:ext uri="{FF2B5EF4-FFF2-40B4-BE49-F238E27FC236}">
                  <a16:creationId xmlns:a16="http://schemas.microsoft.com/office/drawing/2014/main" id="{A4B7D495-D24D-4C58-962A-E07C11A97AF0}"/>
                </a:ext>
              </a:extLst>
            </p:cNvPr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47;p4">
              <a:extLst>
                <a:ext uri="{FF2B5EF4-FFF2-40B4-BE49-F238E27FC236}">
                  <a16:creationId xmlns:a16="http://schemas.microsoft.com/office/drawing/2014/main" id="{2BA77441-5291-454A-B76E-5ABCB020DCFA}"/>
                </a:ext>
              </a:extLst>
            </p:cNvPr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48;p4">
              <a:extLst>
                <a:ext uri="{FF2B5EF4-FFF2-40B4-BE49-F238E27FC236}">
                  <a16:creationId xmlns:a16="http://schemas.microsoft.com/office/drawing/2014/main" id="{CA8393EC-6BB8-43B7-A4F9-7CE60E50BFCE}"/>
                </a:ext>
              </a:extLst>
            </p:cNvPr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49;p4">
              <a:extLst>
                <a:ext uri="{FF2B5EF4-FFF2-40B4-BE49-F238E27FC236}">
                  <a16:creationId xmlns:a16="http://schemas.microsoft.com/office/drawing/2014/main" id="{23D0A46E-412D-4AEE-BD16-3D0BA72FBF11}"/>
                </a:ext>
              </a:extLst>
            </p:cNvPr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850;p4">
              <a:extLst>
                <a:ext uri="{FF2B5EF4-FFF2-40B4-BE49-F238E27FC236}">
                  <a16:creationId xmlns:a16="http://schemas.microsoft.com/office/drawing/2014/main" id="{39E6203D-0A3B-4407-A493-14915FA7513C}"/>
                </a:ext>
              </a:extLst>
            </p:cNvPr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851;p4">
              <a:extLst>
                <a:ext uri="{FF2B5EF4-FFF2-40B4-BE49-F238E27FC236}">
                  <a16:creationId xmlns:a16="http://schemas.microsoft.com/office/drawing/2014/main" id="{B8DAA660-DDB9-41FA-9FC8-BD9EF9EC1CD7}"/>
                </a:ext>
              </a:extLst>
            </p:cNvPr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852;p4">
              <a:extLst>
                <a:ext uri="{FF2B5EF4-FFF2-40B4-BE49-F238E27FC236}">
                  <a16:creationId xmlns:a16="http://schemas.microsoft.com/office/drawing/2014/main" id="{EFAD70F3-9AF5-4E88-A06F-8903D7300D90}"/>
                </a:ext>
              </a:extLst>
            </p:cNvPr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53;p4">
              <a:extLst>
                <a:ext uri="{FF2B5EF4-FFF2-40B4-BE49-F238E27FC236}">
                  <a16:creationId xmlns:a16="http://schemas.microsoft.com/office/drawing/2014/main" id="{F51B316C-EAAB-43A5-A594-6797227EA53E}"/>
                </a:ext>
              </a:extLst>
            </p:cNvPr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54;p4">
              <a:extLst>
                <a:ext uri="{FF2B5EF4-FFF2-40B4-BE49-F238E27FC236}">
                  <a16:creationId xmlns:a16="http://schemas.microsoft.com/office/drawing/2014/main" id="{9EF8C57F-EC93-4E2B-A369-BD5B22B3BEDF}"/>
                </a:ext>
              </a:extLst>
            </p:cNvPr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55;p4">
              <a:extLst>
                <a:ext uri="{FF2B5EF4-FFF2-40B4-BE49-F238E27FC236}">
                  <a16:creationId xmlns:a16="http://schemas.microsoft.com/office/drawing/2014/main" id="{17731B01-44E6-4DA9-91B8-1394A03F0E68}"/>
                </a:ext>
              </a:extLst>
            </p:cNvPr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6;p4">
              <a:extLst>
                <a:ext uri="{FF2B5EF4-FFF2-40B4-BE49-F238E27FC236}">
                  <a16:creationId xmlns:a16="http://schemas.microsoft.com/office/drawing/2014/main" id="{042843DE-EB02-432A-89A1-6991ACFD1410}"/>
                </a:ext>
              </a:extLst>
            </p:cNvPr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857;p4">
            <a:extLst>
              <a:ext uri="{FF2B5EF4-FFF2-40B4-BE49-F238E27FC236}">
                <a16:creationId xmlns:a16="http://schemas.microsoft.com/office/drawing/2014/main" id="{25F436DA-B639-4AEF-AE8E-6B674BA243AC}"/>
              </a:ext>
            </a:extLst>
          </p:cNvPr>
          <p:cNvGrpSpPr/>
          <p:nvPr/>
        </p:nvGrpSpPr>
        <p:grpSpPr>
          <a:xfrm rot="3791139">
            <a:off x="10399335" y="4655275"/>
            <a:ext cx="2520320" cy="2549702"/>
            <a:chOff x="7335223" y="-24953"/>
            <a:chExt cx="2357774" cy="2385261"/>
          </a:xfrm>
        </p:grpSpPr>
        <p:sp>
          <p:nvSpPr>
            <p:cNvPr id="58" name="Google Shape;858;p4">
              <a:extLst>
                <a:ext uri="{FF2B5EF4-FFF2-40B4-BE49-F238E27FC236}">
                  <a16:creationId xmlns:a16="http://schemas.microsoft.com/office/drawing/2014/main" id="{96AB1BE9-966C-4BCE-B0E1-4687721F5A12}"/>
                </a:ext>
              </a:extLst>
            </p:cNvPr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9;p4">
              <a:extLst>
                <a:ext uri="{FF2B5EF4-FFF2-40B4-BE49-F238E27FC236}">
                  <a16:creationId xmlns:a16="http://schemas.microsoft.com/office/drawing/2014/main" id="{0DE4CA80-48A4-43EE-900B-39AD9BCD3075}"/>
                </a:ext>
              </a:extLst>
            </p:cNvPr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860;p4">
              <a:extLst>
                <a:ext uri="{FF2B5EF4-FFF2-40B4-BE49-F238E27FC236}">
                  <a16:creationId xmlns:a16="http://schemas.microsoft.com/office/drawing/2014/main" id="{0875F755-291A-40A7-8458-4BE52C5EEFD2}"/>
                </a:ext>
              </a:extLst>
            </p:cNvPr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61;p4">
              <a:extLst>
                <a:ext uri="{FF2B5EF4-FFF2-40B4-BE49-F238E27FC236}">
                  <a16:creationId xmlns:a16="http://schemas.microsoft.com/office/drawing/2014/main" id="{5180A217-47A0-448E-A1A2-65330AAE3130}"/>
                </a:ext>
              </a:extLst>
            </p:cNvPr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62;p4">
              <a:extLst>
                <a:ext uri="{FF2B5EF4-FFF2-40B4-BE49-F238E27FC236}">
                  <a16:creationId xmlns:a16="http://schemas.microsoft.com/office/drawing/2014/main" id="{F1324D4A-D787-4F5C-8601-6C029B0272E3}"/>
                </a:ext>
              </a:extLst>
            </p:cNvPr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63;p4">
              <a:extLst>
                <a:ext uri="{FF2B5EF4-FFF2-40B4-BE49-F238E27FC236}">
                  <a16:creationId xmlns:a16="http://schemas.microsoft.com/office/drawing/2014/main" id="{EC9621FA-7BE7-42A4-93B2-DD327E41B60D}"/>
                </a:ext>
              </a:extLst>
            </p:cNvPr>
            <p:cNvSpPr/>
            <p:nvPr/>
          </p:nvSpPr>
          <p:spPr>
            <a:xfrm rot="-2700000" flipH="1">
              <a:off x="7941175" y="459231"/>
              <a:ext cx="223553" cy="86377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64;p4">
              <a:extLst>
                <a:ext uri="{FF2B5EF4-FFF2-40B4-BE49-F238E27FC236}">
                  <a16:creationId xmlns:a16="http://schemas.microsoft.com/office/drawing/2014/main" id="{9DD5AD61-6098-4599-A98B-52F65F657B3A}"/>
                </a:ext>
              </a:extLst>
            </p:cNvPr>
            <p:cNvSpPr/>
            <p:nvPr/>
          </p:nvSpPr>
          <p:spPr>
            <a:xfrm rot="-4787762" flipH="1">
              <a:off x="7851336" y="786434"/>
              <a:ext cx="223078" cy="871434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65;p4">
              <a:extLst>
                <a:ext uri="{FF2B5EF4-FFF2-40B4-BE49-F238E27FC236}">
                  <a16:creationId xmlns:a16="http://schemas.microsoft.com/office/drawing/2014/main" id="{14FE077E-7C47-4B14-8A2E-199DAB87F9AA}"/>
                </a:ext>
              </a:extLst>
            </p:cNvPr>
            <p:cNvSpPr/>
            <p:nvPr/>
          </p:nvSpPr>
          <p:spPr>
            <a:xfrm rot="-6431142" flipH="1">
              <a:off x="7946118" y="1047334"/>
              <a:ext cx="222916" cy="86624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6;p4">
              <a:extLst>
                <a:ext uri="{FF2B5EF4-FFF2-40B4-BE49-F238E27FC236}">
                  <a16:creationId xmlns:a16="http://schemas.microsoft.com/office/drawing/2014/main" id="{2DEFD184-C275-4AA6-935B-501DDB32C8E6}"/>
                </a:ext>
              </a:extLst>
            </p:cNvPr>
            <p:cNvSpPr/>
            <p:nvPr/>
          </p:nvSpPr>
          <p:spPr>
            <a:xfrm rot="-9086050" flipH="1">
              <a:off x="8245902" y="1272484"/>
              <a:ext cx="224982" cy="864052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7;p4">
              <a:extLst>
                <a:ext uri="{FF2B5EF4-FFF2-40B4-BE49-F238E27FC236}">
                  <a16:creationId xmlns:a16="http://schemas.microsoft.com/office/drawing/2014/main" id="{A2EB6A8A-48A1-4FE8-9913-E7B19F126F6C}"/>
                </a:ext>
              </a:extLst>
            </p:cNvPr>
            <p:cNvSpPr/>
            <p:nvPr/>
          </p:nvSpPr>
          <p:spPr>
            <a:xfrm rot="-1093505" flipH="1">
              <a:off x="8184317" y="590293"/>
              <a:ext cx="189539" cy="53894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8;p4">
              <a:extLst>
                <a:ext uri="{FF2B5EF4-FFF2-40B4-BE49-F238E27FC236}">
                  <a16:creationId xmlns:a16="http://schemas.microsoft.com/office/drawing/2014/main" id="{DB3030F7-731B-464E-B4EC-B8C7D3A20FB5}"/>
                </a:ext>
              </a:extLst>
            </p:cNvPr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69;p4">
              <a:extLst>
                <a:ext uri="{FF2B5EF4-FFF2-40B4-BE49-F238E27FC236}">
                  <a16:creationId xmlns:a16="http://schemas.microsoft.com/office/drawing/2014/main" id="{69D77FA2-6300-4E82-9A6F-5EE3EC55C045}"/>
                </a:ext>
              </a:extLst>
            </p:cNvPr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70;p4">
              <a:extLst>
                <a:ext uri="{FF2B5EF4-FFF2-40B4-BE49-F238E27FC236}">
                  <a16:creationId xmlns:a16="http://schemas.microsoft.com/office/drawing/2014/main" id="{DC5FAD97-28D1-4B71-AEBB-5168C7319F23}"/>
                </a:ext>
              </a:extLst>
            </p:cNvPr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71;p4">
              <a:extLst>
                <a:ext uri="{FF2B5EF4-FFF2-40B4-BE49-F238E27FC236}">
                  <a16:creationId xmlns:a16="http://schemas.microsoft.com/office/drawing/2014/main" id="{9F726235-59A4-45C9-B574-474A328DD877}"/>
                </a:ext>
              </a:extLst>
            </p:cNvPr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72;p4">
              <a:extLst>
                <a:ext uri="{FF2B5EF4-FFF2-40B4-BE49-F238E27FC236}">
                  <a16:creationId xmlns:a16="http://schemas.microsoft.com/office/drawing/2014/main" id="{67103E26-370B-4210-BE4B-C4997D473C61}"/>
                </a:ext>
              </a:extLst>
            </p:cNvPr>
            <p:cNvSpPr/>
            <p:nvPr/>
          </p:nvSpPr>
          <p:spPr>
            <a:xfrm rot="-3378596" flipH="1">
              <a:off x="8017052" y="783985"/>
              <a:ext cx="189983" cy="541013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73;p4">
              <a:extLst>
                <a:ext uri="{FF2B5EF4-FFF2-40B4-BE49-F238E27FC236}">
                  <a16:creationId xmlns:a16="http://schemas.microsoft.com/office/drawing/2014/main" id="{4E4AF163-F891-4BFB-AC22-A21FD82B3CC8}"/>
                </a:ext>
              </a:extLst>
            </p:cNvPr>
            <p:cNvSpPr/>
            <p:nvPr/>
          </p:nvSpPr>
          <p:spPr>
            <a:xfrm rot="-5120799" flipH="1">
              <a:off x="8020764" y="1007007"/>
              <a:ext cx="189437" cy="543251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74;p4">
              <a:extLst>
                <a:ext uri="{FF2B5EF4-FFF2-40B4-BE49-F238E27FC236}">
                  <a16:creationId xmlns:a16="http://schemas.microsoft.com/office/drawing/2014/main" id="{5E309105-49EA-4E90-AD31-83F949201D49}"/>
                </a:ext>
              </a:extLst>
            </p:cNvPr>
            <p:cNvSpPr/>
            <p:nvPr/>
          </p:nvSpPr>
          <p:spPr>
            <a:xfrm rot="-7532261" flipH="1">
              <a:off x="8162210" y="1239411"/>
              <a:ext cx="188864" cy="54396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75;p4">
              <a:extLst>
                <a:ext uri="{FF2B5EF4-FFF2-40B4-BE49-F238E27FC236}">
                  <a16:creationId xmlns:a16="http://schemas.microsoft.com/office/drawing/2014/main" id="{BEAE5417-691B-449F-A793-B928E48FA843}"/>
                </a:ext>
              </a:extLst>
            </p:cNvPr>
            <p:cNvSpPr/>
            <p:nvPr/>
          </p:nvSpPr>
          <p:spPr>
            <a:xfrm rot="-9996450" flipH="1">
              <a:off x="8425128" y="1276640"/>
              <a:ext cx="189577" cy="54716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76;p4">
              <a:extLst>
                <a:ext uri="{FF2B5EF4-FFF2-40B4-BE49-F238E27FC236}">
                  <a16:creationId xmlns:a16="http://schemas.microsoft.com/office/drawing/2014/main" id="{97576CE4-14F7-4728-BDA9-3602E1855A1B}"/>
                </a:ext>
              </a:extLst>
            </p:cNvPr>
            <p:cNvSpPr/>
            <p:nvPr/>
          </p:nvSpPr>
          <p:spPr>
            <a:xfrm rot="-521730" flipH="1">
              <a:off x="8205641" y="439774"/>
              <a:ext cx="188787" cy="53777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77;p4">
              <a:extLst>
                <a:ext uri="{FF2B5EF4-FFF2-40B4-BE49-F238E27FC236}">
                  <a16:creationId xmlns:a16="http://schemas.microsoft.com/office/drawing/2014/main" id="{77468435-23AC-4CD2-9A3E-626E47BA125B}"/>
                </a:ext>
              </a:extLst>
            </p:cNvPr>
            <p:cNvSpPr/>
            <p:nvPr/>
          </p:nvSpPr>
          <p:spPr>
            <a:xfrm rot="-4218083" flipH="1">
              <a:off x="7711344" y="838516"/>
              <a:ext cx="188889" cy="545390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78;p4">
              <a:extLst>
                <a:ext uri="{FF2B5EF4-FFF2-40B4-BE49-F238E27FC236}">
                  <a16:creationId xmlns:a16="http://schemas.microsoft.com/office/drawing/2014/main" id="{092B9E41-1EB1-4299-8E8E-96BAFC5876CE}"/>
                </a:ext>
              </a:extLst>
            </p:cNvPr>
            <p:cNvSpPr/>
            <p:nvPr/>
          </p:nvSpPr>
          <p:spPr>
            <a:xfrm rot="-7065512" flipH="1">
              <a:off x="7998937" y="1303058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79;p4">
              <a:extLst>
                <a:ext uri="{FF2B5EF4-FFF2-40B4-BE49-F238E27FC236}">
                  <a16:creationId xmlns:a16="http://schemas.microsoft.com/office/drawing/2014/main" id="{F34C24A2-74AE-409B-97D3-75AA13B8C854}"/>
                </a:ext>
              </a:extLst>
            </p:cNvPr>
            <p:cNvSpPr/>
            <p:nvPr/>
          </p:nvSpPr>
          <p:spPr>
            <a:xfrm rot="10640220" flipH="1">
              <a:off x="8555501" y="1376932"/>
              <a:ext cx="189017" cy="54262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0;p4">
              <a:extLst>
                <a:ext uri="{FF2B5EF4-FFF2-40B4-BE49-F238E27FC236}">
                  <a16:creationId xmlns:a16="http://schemas.microsoft.com/office/drawing/2014/main" id="{87A948DC-7459-45DB-A7EE-8CCCA92BD112}"/>
                </a:ext>
              </a:extLst>
            </p:cNvPr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1;p4">
              <a:extLst>
                <a:ext uri="{FF2B5EF4-FFF2-40B4-BE49-F238E27FC236}">
                  <a16:creationId xmlns:a16="http://schemas.microsoft.com/office/drawing/2014/main" id="{DAFE700E-E215-4758-9A54-CBBC035C7751}"/>
                </a:ext>
              </a:extLst>
            </p:cNvPr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2;p4">
              <a:extLst>
                <a:ext uri="{FF2B5EF4-FFF2-40B4-BE49-F238E27FC236}">
                  <a16:creationId xmlns:a16="http://schemas.microsoft.com/office/drawing/2014/main" id="{AB05B639-938A-4C75-91B3-E9F38FB3CE80}"/>
                </a:ext>
              </a:extLst>
            </p:cNvPr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avLst/>
              <a:gdLst/>
              <a:ahLst/>
              <a:cxnLst/>
              <a:rect l="l" t="t" r="r" b="b"/>
              <a:pathLst>
                <a:path w="878199" h="3940507" extrusionOk="0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3;p4">
              <a:extLst>
                <a:ext uri="{FF2B5EF4-FFF2-40B4-BE49-F238E27FC236}">
                  <a16:creationId xmlns:a16="http://schemas.microsoft.com/office/drawing/2014/main" id="{E14285DB-27F2-4722-8F3A-15AE8D174BE0}"/>
                </a:ext>
              </a:extLst>
            </p:cNvPr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4;p4">
              <a:extLst>
                <a:ext uri="{FF2B5EF4-FFF2-40B4-BE49-F238E27FC236}">
                  <a16:creationId xmlns:a16="http://schemas.microsoft.com/office/drawing/2014/main" id="{584E9BE2-B6FB-436E-A018-F25086BBA38E}"/>
                </a:ext>
              </a:extLst>
            </p:cNvPr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5;p4">
              <a:extLst>
                <a:ext uri="{FF2B5EF4-FFF2-40B4-BE49-F238E27FC236}">
                  <a16:creationId xmlns:a16="http://schemas.microsoft.com/office/drawing/2014/main" id="{C396049F-59A4-41A0-AC36-4DF27EBCABB5}"/>
                </a:ext>
              </a:extLst>
            </p:cNvPr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6;p4">
              <a:extLst>
                <a:ext uri="{FF2B5EF4-FFF2-40B4-BE49-F238E27FC236}">
                  <a16:creationId xmlns:a16="http://schemas.microsoft.com/office/drawing/2014/main" id="{32295B89-BAA2-4825-A609-199C75355020}"/>
                </a:ext>
              </a:extLst>
            </p:cNvPr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7;p4">
              <a:extLst>
                <a:ext uri="{FF2B5EF4-FFF2-40B4-BE49-F238E27FC236}">
                  <a16:creationId xmlns:a16="http://schemas.microsoft.com/office/drawing/2014/main" id="{7EA19BC6-509E-4B2F-A16A-9524C539FDD5}"/>
                </a:ext>
              </a:extLst>
            </p:cNvPr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;p4">
              <a:extLst>
                <a:ext uri="{FF2B5EF4-FFF2-40B4-BE49-F238E27FC236}">
                  <a16:creationId xmlns:a16="http://schemas.microsoft.com/office/drawing/2014/main" id="{2B7D2BC9-0A80-4418-AD26-33CB594106AA}"/>
                </a:ext>
              </a:extLst>
            </p:cNvPr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9;p4">
              <a:extLst>
                <a:ext uri="{FF2B5EF4-FFF2-40B4-BE49-F238E27FC236}">
                  <a16:creationId xmlns:a16="http://schemas.microsoft.com/office/drawing/2014/main" id="{FB5DE067-0DD8-44FF-8BF1-ABB03292E007}"/>
                </a:ext>
              </a:extLst>
            </p:cNvPr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90;p4">
              <a:extLst>
                <a:ext uri="{FF2B5EF4-FFF2-40B4-BE49-F238E27FC236}">
                  <a16:creationId xmlns:a16="http://schemas.microsoft.com/office/drawing/2014/main" id="{1755DA41-971F-46D0-84F8-B5D9A025CFDC}"/>
                </a:ext>
              </a:extLst>
            </p:cNvPr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91;p4">
              <a:extLst>
                <a:ext uri="{FF2B5EF4-FFF2-40B4-BE49-F238E27FC236}">
                  <a16:creationId xmlns:a16="http://schemas.microsoft.com/office/drawing/2014/main" id="{B6516710-CAA8-419C-9FD2-8439B0A9BE81}"/>
                </a:ext>
              </a:extLst>
            </p:cNvPr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92;p4">
              <a:extLst>
                <a:ext uri="{FF2B5EF4-FFF2-40B4-BE49-F238E27FC236}">
                  <a16:creationId xmlns:a16="http://schemas.microsoft.com/office/drawing/2014/main" id="{93FA49F4-C086-42C7-9E6E-91317AF2A69A}"/>
                </a:ext>
              </a:extLst>
            </p:cNvPr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93;p4">
              <a:extLst>
                <a:ext uri="{FF2B5EF4-FFF2-40B4-BE49-F238E27FC236}">
                  <a16:creationId xmlns:a16="http://schemas.microsoft.com/office/drawing/2014/main" id="{A63ED5EB-3AE5-4CE1-9010-35AB3F93B463}"/>
                </a:ext>
              </a:extLst>
            </p:cNvPr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94;p4">
              <a:extLst>
                <a:ext uri="{FF2B5EF4-FFF2-40B4-BE49-F238E27FC236}">
                  <a16:creationId xmlns:a16="http://schemas.microsoft.com/office/drawing/2014/main" id="{50BC4DA4-55E6-4DB3-A482-B278F7B189D9}"/>
                </a:ext>
              </a:extLst>
            </p:cNvPr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95;p4">
              <a:extLst>
                <a:ext uri="{FF2B5EF4-FFF2-40B4-BE49-F238E27FC236}">
                  <a16:creationId xmlns:a16="http://schemas.microsoft.com/office/drawing/2014/main" id="{552199E5-1F15-4379-A56B-5CD02C24620C}"/>
                </a:ext>
              </a:extLst>
            </p:cNvPr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 Box 2">
            <a:extLst>
              <a:ext uri="{FF2B5EF4-FFF2-40B4-BE49-F238E27FC236}">
                <a16:creationId xmlns:a16="http://schemas.microsoft.com/office/drawing/2014/main" id="{7C8A36D4-3D61-41F3-9D22-843DA936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84" y="702329"/>
            <a:ext cx="48624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#9Slide07 SVNSunshine" panose="00000500000000000000" pitchFamily="2" charset="0"/>
              </a:rPr>
              <a:t>Các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bài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tập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đã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từ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24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đến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27.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40C8470-FF78-4F75-A125-743D0906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033" y="671897"/>
            <a:ext cx="48624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Các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bài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thuộc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lòng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đã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học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từ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24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đến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</a:t>
            </a:r>
            <a:r>
              <a:rPr lang="en-US" altLang="en-US" sz="4400" b="1" dirty="0" err="1">
                <a:latin typeface="#9Slide07 SVNSunshine" panose="00000500000000000000" pitchFamily="2" charset="0"/>
              </a:rPr>
              <a:t>tuần</a:t>
            </a:r>
            <a:r>
              <a:rPr lang="en-US" altLang="en-US" sz="4400" b="1" dirty="0">
                <a:latin typeface="#9Slide07 SVNSunshine" panose="00000500000000000000" pitchFamily="2" charset="0"/>
              </a:rPr>
              <a:t> 27.</a:t>
            </a:r>
          </a:p>
        </p:txBody>
      </p:sp>
      <p:sp>
        <p:nvSpPr>
          <p:cNvPr id="13" name="Google Shape;511;p32">
            <a:extLst>
              <a:ext uri="{FF2B5EF4-FFF2-40B4-BE49-F238E27FC236}">
                <a16:creationId xmlns:a16="http://schemas.microsoft.com/office/drawing/2014/main" id="{545C4545-9C91-4FFE-BA5B-F014A48203A3}"/>
              </a:ext>
            </a:extLst>
          </p:cNvPr>
          <p:cNvSpPr txBox="1"/>
          <p:nvPr/>
        </p:nvSpPr>
        <p:spPr>
          <a:xfrm>
            <a:off x="5154867" y="671897"/>
            <a:ext cx="1973700" cy="10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#9Slide07 SVNBillo" panose="00000400000000000000" pitchFamily="2" charset="0"/>
                <a:ea typeface="Chela One"/>
                <a:cs typeface="Chela One"/>
                <a:sym typeface="Chela One"/>
              </a:rPr>
              <a:t>VS</a:t>
            </a:r>
            <a:endParaRPr sz="4800" b="1" dirty="0">
              <a:latin typeface="#9Slide07 SVNBillo" panose="00000400000000000000" pitchFamily="2" charset="0"/>
              <a:ea typeface="Chela One"/>
              <a:cs typeface="Chela One"/>
              <a:sym typeface="Chela One"/>
            </a:endParaRPr>
          </a:p>
        </p:txBody>
      </p:sp>
      <p:sp>
        <p:nvSpPr>
          <p:cNvPr id="135" name="cuộc sống">
            <a:extLst>
              <a:ext uri="{FF2B5EF4-FFF2-40B4-BE49-F238E27FC236}">
                <a16:creationId xmlns:a16="http://schemas.microsoft.com/office/drawing/2014/main" id="{B9C165B2-2AF7-415C-830C-9E5D28B20418}"/>
              </a:ext>
            </a:extLst>
          </p:cNvPr>
          <p:cNvSpPr/>
          <p:nvPr/>
        </p:nvSpPr>
        <p:spPr>
          <a:xfrm>
            <a:off x="1097053" y="2356092"/>
            <a:ext cx="3927755" cy="718754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Vẽ về cuộc sống an toàn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8" name="cướp biẻn">
            <a:extLst>
              <a:ext uri="{FF2B5EF4-FFF2-40B4-BE49-F238E27FC236}">
                <a16:creationId xmlns:a16="http://schemas.microsoft.com/office/drawing/2014/main" id="{C47BF8F4-78F6-4869-8D48-F3CC1F9E8C19}"/>
              </a:ext>
            </a:extLst>
          </p:cNvPr>
          <p:cNvSpPr/>
          <p:nvPr/>
        </p:nvSpPr>
        <p:spPr>
          <a:xfrm>
            <a:off x="1106165" y="3160731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Khuất phục tên cướp biển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9" name="thắng biển">
            <a:extLst>
              <a:ext uri="{FF2B5EF4-FFF2-40B4-BE49-F238E27FC236}">
                <a16:creationId xmlns:a16="http://schemas.microsoft.com/office/drawing/2014/main" id="{833D3577-B7A3-49EB-BD69-5EA6420CD899}"/>
              </a:ext>
            </a:extLst>
          </p:cNvPr>
          <p:cNvSpPr/>
          <p:nvPr/>
        </p:nvSpPr>
        <p:spPr>
          <a:xfrm>
            <a:off x="1088958" y="3954778"/>
            <a:ext cx="2022537" cy="658508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Thắng biển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0" name="ngoài chiến lũy">
            <a:extLst>
              <a:ext uri="{FF2B5EF4-FFF2-40B4-BE49-F238E27FC236}">
                <a16:creationId xmlns:a16="http://schemas.microsoft.com/office/drawing/2014/main" id="{DEEB00F2-9838-4431-8075-31D9F3767CA7}"/>
              </a:ext>
            </a:extLst>
          </p:cNvPr>
          <p:cNvSpPr/>
          <p:nvPr/>
        </p:nvSpPr>
        <p:spPr>
          <a:xfrm>
            <a:off x="1150180" y="4764039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Ga – vrốt ngoài chiến lũy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1" name="thuyền">
            <a:extLst>
              <a:ext uri="{FF2B5EF4-FFF2-40B4-BE49-F238E27FC236}">
                <a16:creationId xmlns:a16="http://schemas.microsoft.com/office/drawing/2014/main" id="{838DA72D-BD35-4F75-806F-0EC323BEF61A}"/>
              </a:ext>
            </a:extLst>
          </p:cNvPr>
          <p:cNvSpPr/>
          <p:nvPr/>
        </p:nvSpPr>
        <p:spPr>
          <a:xfrm>
            <a:off x="7170649" y="3060441"/>
            <a:ext cx="3927755" cy="718754"/>
          </a:xfrm>
          <a:prstGeom prst="roundRect">
            <a:avLst>
              <a:gd name="adj" fmla="val 17079"/>
            </a:avLst>
          </a:prstGeom>
          <a:solidFill>
            <a:schemeClr val="bg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Đoàn thuyền đánh cá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2" name="trái đất">
            <a:extLst>
              <a:ext uri="{FF2B5EF4-FFF2-40B4-BE49-F238E27FC236}">
                <a16:creationId xmlns:a16="http://schemas.microsoft.com/office/drawing/2014/main" id="{D8A3C348-27B9-40AD-8221-4B5329EF4BDB}"/>
              </a:ext>
            </a:extLst>
          </p:cNvPr>
          <p:cNvSpPr/>
          <p:nvPr/>
        </p:nvSpPr>
        <p:spPr>
          <a:xfrm>
            <a:off x="1133798" y="5621289"/>
            <a:ext cx="3927755" cy="718754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Dù sao Trái Đất vẫn quay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3" name="xe ko kính">
            <a:extLst>
              <a:ext uri="{FF2B5EF4-FFF2-40B4-BE49-F238E27FC236}">
                <a16:creationId xmlns:a16="http://schemas.microsoft.com/office/drawing/2014/main" id="{28D0D4F5-7976-4123-A97D-CE38C87DAD58}"/>
              </a:ext>
            </a:extLst>
          </p:cNvPr>
          <p:cNvSpPr/>
          <p:nvPr/>
        </p:nvSpPr>
        <p:spPr>
          <a:xfrm>
            <a:off x="7215584" y="4051048"/>
            <a:ext cx="3927755" cy="1425982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Bài thơ về tiểu đội xe không kính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4" name="con sẻ">
            <a:extLst>
              <a:ext uri="{FF2B5EF4-FFF2-40B4-BE49-F238E27FC236}">
                <a16:creationId xmlns:a16="http://schemas.microsoft.com/office/drawing/2014/main" id="{38431B2E-CE62-4617-ACF5-B5630869DE12}"/>
              </a:ext>
            </a:extLst>
          </p:cNvPr>
          <p:cNvSpPr/>
          <p:nvPr/>
        </p:nvSpPr>
        <p:spPr>
          <a:xfrm>
            <a:off x="3241250" y="3965370"/>
            <a:ext cx="1783558" cy="647916"/>
          </a:xfrm>
          <a:prstGeom prst="roundRect">
            <a:avLst>
              <a:gd name="adj" fmla="val 17079"/>
            </a:avLst>
          </a:prstGeom>
          <a:solidFill>
            <a:srgbClr val="F8F8F8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7 SVNSunshine" panose="00000500000000000000" pitchFamily="2" charset="0"/>
                <a:ea typeface="Shadows Into Light Two"/>
                <a:cs typeface="Shadows Into Light Two"/>
                <a:sym typeface="Shadows Into Light Two"/>
              </a:rPr>
              <a:t>Con sẻ</a:t>
            </a:r>
            <a:endParaRPr sz="4400" b="1" dirty="0">
              <a:latin typeface="#9Slide07 SVNSunshine" panose="00000500000000000000" pitchFamily="2" charset="0"/>
              <a:ea typeface="Shadows Into Light Two"/>
              <a:cs typeface="Shadows Into Light Two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14341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20"/>
          <p:cNvSpPr/>
          <p:nvPr/>
        </p:nvSpPr>
        <p:spPr>
          <a:xfrm>
            <a:off x="11625088" y="2074322"/>
            <a:ext cx="233202" cy="4840224"/>
          </a:xfrm>
          <a:custGeom>
            <a:avLst/>
            <a:gdLst/>
            <a:ahLst/>
            <a:cxnLst/>
            <a:rect l="l" t="t" r="r" b="b"/>
            <a:pathLst>
              <a:path w="336754" h="3457303" extrusionOk="0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2" name="Google Shape;3882;p20"/>
          <p:cNvGrpSpPr/>
          <p:nvPr/>
        </p:nvGrpSpPr>
        <p:grpSpPr>
          <a:xfrm>
            <a:off x="10961947" y="418649"/>
            <a:ext cx="1326282" cy="1745352"/>
            <a:chOff x="4904878" y="3672819"/>
            <a:chExt cx="668523" cy="879758"/>
          </a:xfrm>
        </p:grpSpPr>
        <p:sp>
          <p:nvSpPr>
            <p:cNvPr id="3883" name="Google Shape;3883;p20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avLst/>
              <a:gdLst/>
              <a:ahLst/>
              <a:cxnLst/>
              <a:rect l="l" t="t" r="r" b="b"/>
              <a:pathLst>
                <a:path w="212104" h="146726" extrusionOk="0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4" name="Google Shape;3884;p20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avLst/>
              <a:gdLst/>
              <a:ahLst/>
              <a:cxnLst/>
              <a:rect l="l" t="t" r="r" b="b"/>
              <a:pathLst>
                <a:path w="1036469" h="1227968" extrusionOk="0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5" name="Google Shape;3885;p20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avLst/>
              <a:gdLst/>
              <a:ahLst/>
              <a:cxnLst/>
              <a:rect l="l" t="t" r="r" b="b"/>
              <a:pathLst>
                <a:path w="265389" h="539221" extrusionOk="0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0"/>
            <p:cNvSpPr/>
            <p:nvPr/>
          </p:nvSpPr>
          <p:spPr>
            <a:xfrm flipH="1">
              <a:off x="5200585" y="4461863"/>
              <a:ext cx="62621" cy="18890"/>
            </a:xfrm>
            <a:custGeom>
              <a:avLst/>
              <a:gdLst/>
              <a:ahLst/>
              <a:cxnLst/>
              <a:rect l="l" t="t" r="r" b="b"/>
              <a:pathLst>
                <a:path w="243189" h="73359" extrusionOk="0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9" name="Google Shape;3889;p20"/>
          <p:cNvSpPr txBox="1">
            <a:spLocks noGrp="1"/>
          </p:cNvSpPr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90" name="Google Shape;3890;p20">
            <a:hlinkClick r:id="rId3" action="ppaction://hlinksldjump"/>
          </p:cNvPr>
          <p:cNvSpPr/>
          <p:nvPr/>
        </p:nvSpPr>
        <p:spPr>
          <a:xfrm>
            <a:off x="11021718" y="489490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844;p19">
            <a:extLst>
              <a:ext uri="{FF2B5EF4-FFF2-40B4-BE49-F238E27FC236}">
                <a16:creationId xmlns:a16="http://schemas.microsoft.com/office/drawing/2014/main" id="{A311D71B-8C7D-4AEE-B9A9-4FC46C4E8843}"/>
              </a:ext>
            </a:extLst>
          </p:cNvPr>
          <p:cNvSpPr txBox="1">
            <a:spLocks/>
          </p:cNvSpPr>
          <p:nvPr/>
        </p:nvSpPr>
        <p:spPr>
          <a:xfrm>
            <a:off x="5131349" y="1779661"/>
            <a:ext cx="659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6000" dirty="0" err="1">
                <a:latin typeface="SVN-Adam Gorry" panose="02040603050506020204" pitchFamily="18" charset="0"/>
              </a:rPr>
              <a:t>Hoạt</a:t>
            </a:r>
            <a:r>
              <a:rPr lang="en-US" sz="6000" dirty="0">
                <a:latin typeface="SVN-Adam Gorry" panose="02040603050506020204" pitchFamily="18" charset="0"/>
              </a:rPr>
              <a:t> </a:t>
            </a:r>
            <a:r>
              <a:rPr lang="en-US" sz="6000" dirty="0" err="1">
                <a:latin typeface="SVN-Adam Gorry" panose="02040603050506020204" pitchFamily="18" charset="0"/>
              </a:rPr>
              <a:t>động</a:t>
            </a:r>
            <a:r>
              <a:rPr lang="en-US" sz="6000" dirty="0">
                <a:latin typeface="SVN-Adam Gorry" panose="02040603050506020204" pitchFamily="18" charset="0"/>
              </a:rPr>
              <a:t> 2 </a:t>
            </a:r>
          </a:p>
        </p:txBody>
      </p:sp>
      <p:grpSp>
        <p:nvGrpSpPr>
          <p:cNvPr id="29" name="Google Shape;3846;p19">
            <a:extLst>
              <a:ext uri="{FF2B5EF4-FFF2-40B4-BE49-F238E27FC236}">
                <a16:creationId xmlns:a16="http://schemas.microsoft.com/office/drawing/2014/main" id="{19697838-DB6D-416E-A4D2-81F84EE782A1}"/>
              </a:ext>
            </a:extLst>
          </p:cNvPr>
          <p:cNvGrpSpPr/>
          <p:nvPr/>
        </p:nvGrpSpPr>
        <p:grpSpPr>
          <a:xfrm>
            <a:off x="4854464" y="3214716"/>
            <a:ext cx="7003826" cy="2903055"/>
            <a:chOff x="5243859" y="141179"/>
            <a:chExt cx="7003826" cy="2903055"/>
          </a:xfrm>
        </p:grpSpPr>
        <p:sp>
          <p:nvSpPr>
            <p:cNvPr id="30" name="Google Shape;3847;p19">
              <a:extLst>
                <a:ext uri="{FF2B5EF4-FFF2-40B4-BE49-F238E27FC236}">
                  <a16:creationId xmlns:a16="http://schemas.microsoft.com/office/drawing/2014/main" id="{9A03F614-E6BB-4BB1-B749-ED5E58B20910}"/>
                </a:ext>
              </a:extLst>
            </p:cNvPr>
            <p:cNvSpPr/>
            <p:nvPr/>
          </p:nvSpPr>
          <p:spPr>
            <a:xfrm>
              <a:off x="5243859" y="141179"/>
              <a:ext cx="7003826" cy="29030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Nội</a:t>
              </a:r>
              <a:r>
                <a:rPr lang="en-US" b="1" i="0" dirty="0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 dung</a:t>
              </a:r>
            </a:p>
            <a:p>
              <a:pPr lvl="0" algn="ctr"/>
              <a:r>
                <a:rPr lang="en-US" b="1" dirty="0" err="1"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#9Slide07 SVNBillo" panose="00000400000000000000" pitchFamily="2" charset="0"/>
                </a:rPr>
                <a:t>chính</a:t>
              </a:r>
              <a:endParaRPr b="1" i="0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1" name="Google Shape;3848;p19">
              <a:extLst>
                <a:ext uri="{FF2B5EF4-FFF2-40B4-BE49-F238E27FC236}">
                  <a16:creationId xmlns:a16="http://schemas.microsoft.com/office/drawing/2014/main" id="{AD6D227A-7D56-42B1-950E-AA25FA4E568F}"/>
                </a:ext>
              </a:extLst>
            </p:cNvPr>
            <p:cNvSpPr/>
            <p:nvPr/>
          </p:nvSpPr>
          <p:spPr>
            <a:xfrm>
              <a:off x="6281033" y="151291"/>
              <a:ext cx="709672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latin typeface="#9Slide07 SVNBillo" panose="00000400000000000000" pitchFamily="2" charset="0"/>
              </a:endParaRPr>
            </a:p>
          </p:txBody>
        </p:sp>
        <p:sp>
          <p:nvSpPr>
            <p:cNvPr id="32" name="Google Shape;3849;p19">
              <a:extLst>
                <a:ext uri="{FF2B5EF4-FFF2-40B4-BE49-F238E27FC236}">
                  <a16:creationId xmlns:a16="http://schemas.microsoft.com/office/drawing/2014/main" id="{D1C0C22A-17B2-4905-8DB2-6F01D7AC6E3D}"/>
                </a:ext>
              </a:extLst>
            </p:cNvPr>
            <p:cNvSpPr/>
            <p:nvPr/>
          </p:nvSpPr>
          <p:spPr>
            <a:xfrm>
              <a:off x="7026305" y="274250"/>
              <a:ext cx="716939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dk2"/>
                  </a:solidFill>
                  <a:latin typeface="#9Slide07 SVNBillo" panose="00000400000000000000" pitchFamily="2" charset="0"/>
                </a:rPr>
                <a:t>Ộ</a:t>
              </a:r>
              <a:endParaRPr b="1" i="0" dirty="0">
                <a:ln>
                  <a:noFill/>
                </a:ln>
                <a:solidFill>
                  <a:schemeClr val="dk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3" name="Google Shape;3850;p19">
              <a:extLst>
                <a:ext uri="{FF2B5EF4-FFF2-40B4-BE49-F238E27FC236}">
                  <a16:creationId xmlns:a16="http://schemas.microsoft.com/office/drawing/2014/main" id="{12626DDD-B27B-4899-95F4-DFE9848FE1CB}"/>
                </a:ext>
              </a:extLst>
            </p:cNvPr>
            <p:cNvSpPr/>
            <p:nvPr/>
          </p:nvSpPr>
          <p:spPr>
            <a:xfrm>
              <a:off x="7759144" y="250079"/>
              <a:ext cx="438201" cy="84524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lt2"/>
                  </a:solidFill>
                  <a:latin typeface="#9Slide07 SVNBillo" panose="00000400000000000000" pitchFamily="2" charset="0"/>
                </a:rPr>
                <a:t>i</a:t>
              </a:r>
              <a:endParaRPr b="1" i="0" dirty="0">
                <a:ln>
                  <a:noFill/>
                </a:ln>
                <a:solidFill>
                  <a:schemeClr val="l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4" name="Google Shape;3851;p19">
              <a:extLst>
                <a:ext uri="{FF2B5EF4-FFF2-40B4-BE49-F238E27FC236}">
                  <a16:creationId xmlns:a16="http://schemas.microsoft.com/office/drawing/2014/main" id="{B6C9E2BC-9977-4C4A-81E1-AA8E12D49DAA}"/>
                </a:ext>
              </a:extLst>
            </p:cNvPr>
            <p:cNvSpPr/>
            <p:nvPr/>
          </p:nvSpPr>
          <p:spPr>
            <a:xfrm>
              <a:off x="8286361" y="274250"/>
              <a:ext cx="709673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1"/>
                  </a:solidFill>
                  <a:latin typeface="#9Slide07 SVNBillo" panose="00000400000000000000" pitchFamily="2" charset="0"/>
                </a:rPr>
                <a:t>D</a:t>
              </a:r>
              <a:endParaRPr b="1" i="0" dirty="0">
                <a:ln>
                  <a:noFill/>
                </a:ln>
                <a:solidFill>
                  <a:schemeClr val="accent1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5" name="Google Shape;3852;p19">
              <a:extLst>
                <a:ext uri="{FF2B5EF4-FFF2-40B4-BE49-F238E27FC236}">
                  <a16:creationId xmlns:a16="http://schemas.microsoft.com/office/drawing/2014/main" id="{D4EAE2C1-D050-4B30-B7E5-FD3027AAC8C6}"/>
                </a:ext>
              </a:extLst>
            </p:cNvPr>
            <p:cNvSpPr/>
            <p:nvPr/>
          </p:nvSpPr>
          <p:spPr>
            <a:xfrm>
              <a:off x="8056871" y="1105822"/>
              <a:ext cx="709673" cy="73240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2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6" name="Google Shape;3853;p19">
              <a:extLst>
                <a:ext uri="{FF2B5EF4-FFF2-40B4-BE49-F238E27FC236}">
                  <a16:creationId xmlns:a16="http://schemas.microsoft.com/office/drawing/2014/main" id="{6A1E96F8-ED38-43CD-80C4-CD3CC3789878}"/>
                </a:ext>
              </a:extLst>
            </p:cNvPr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3"/>
                </a:solidFill>
                <a:latin typeface="Mystery Quest"/>
              </a:endParaRPr>
            </a:p>
          </p:txBody>
        </p:sp>
        <p:sp>
          <p:nvSpPr>
            <p:cNvPr id="37" name="Google Shape;3854;p19">
              <a:extLst>
                <a:ext uri="{FF2B5EF4-FFF2-40B4-BE49-F238E27FC236}">
                  <a16:creationId xmlns:a16="http://schemas.microsoft.com/office/drawing/2014/main" id="{FE8F4667-6315-4866-9BBF-B9C111F14DBB}"/>
                </a:ext>
              </a:extLst>
            </p:cNvPr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>
                  <a:noFill/>
                </a:ln>
                <a:solidFill>
                  <a:schemeClr val="accent4"/>
                </a:solidFill>
                <a:latin typeface="Mystery Quest"/>
              </a:endParaRPr>
            </a:p>
          </p:txBody>
        </p:sp>
        <p:sp>
          <p:nvSpPr>
            <p:cNvPr id="38" name="Google Shape;3855;p19">
              <a:extLst>
                <a:ext uri="{FF2B5EF4-FFF2-40B4-BE49-F238E27FC236}">
                  <a16:creationId xmlns:a16="http://schemas.microsoft.com/office/drawing/2014/main" id="{B0E746C1-546A-4CD2-8386-E8F7BFC70EEE}"/>
                </a:ext>
              </a:extLst>
            </p:cNvPr>
            <p:cNvSpPr/>
            <p:nvPr/>
          </p:nvSpPr>
          <p:spPr>
            <a:xfrm>
              <a:off x="8888855" y="1586850"/>
              <a:ext cx="709673" cy="11438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5"/>
                  </a:solidFill>
                  <a:latin typeface="#9Slide07 SVNBillo" panose="00000400000000000000" pitchFamily="2" charset="0"/>
                </a:rPr>
                <a:t>h</a:t>
              </a:r>
              <a:endParaRPr b="1" i="0" dirty="0">
                <a:ln>
                  <a:noFill/>
                </a:ln>
                <a:solidFill>
                  <a:schemeClr val="accent5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39" name="Google Shape;3856;p19">
              <a:extLst>
                <a:ext uri="{FF2B5EF4-FFF2-40B4-BE49-F238E27FC236}">
                  <a16:creationId xmlns:a16="http://schemas.microsoft.com/office/drawing/2014/main" id="{BD51ED17-81E0-4D81-BCC0-A26DA0466252}"/>
                </a:ext>
              </a:extLst>
            </p:cNvPr>
            <p:cNvSpPr/>
            <p:nvPr/>
          </p:nvSpPr>
          <p:spPr>
            <a:xfrm>
              <a:off x="10302117" y="478505"/>
              <a:ext cx="709673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>
                  <a:ln>
                    <a:noFill/>
                  </a:ln>
                  <a:solidFill>
                    <a:schemeClr val="accent6"/>
                  </a:solidFill>
                  <a:latin typeface="#9Slide07 SVNBillo" panose="00000400000000000000" pitchFamily="2" charset="0"/>
                </a:rPr>
                <a:t>g</a:t>
              </a:r>
              <a:endParaRPr b="1" i="0" dirty="0">
                <a:ln>
                  <a:noFill/>
                </a:ln>
                <a:solidFill>
                  <a:schemeClr val="accent6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0" name="Google Shape;3857;p19">
              <a:extLst>
                <a:ext uri="{FF2B5EF4-FFF2-40B4-BE49-F238E27FC236}">
                  <a16:creationId xmlns:a16="http://schemas.microsoft.com/office/drawing/2014/main" id="{4A8C6B61-0280-45F6-9D79-2C1C1F546C59}"/>
                </a:ext>
              </a:extLst>
            </p:cNvPr>
            <p:cNvSpPr/>
            <p:nvPr/>
          </p:nvSpPr>
          <p:spPr>
            <a:xfrm>
              <a:off x="8056871" y="1944575"/>
              <a:ext cx="709673" cy="7869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latin typeface="#9Slide07 SVNBillo" panose="00000400000000000000" pitchFamily="2" charset="0"/>
                </a:rPr>
                <a:t>c</a:t>
              </a:r>
              <a:endParaRPr b="1" i="0" dirty="0">
                <a:ln>
                  <a:noFill/>
                </a:ln>
                <a:latin typeface="#9Slide07 SVNBillo" panose="00000400000000000000" pitchFamily="2" charset="0"/>
              </a:endParaRPr>
            </a:p>
          </p:txBody>
        </p:sp>
        <p:sp>
          <p:nvSpPr>
            <p:cNvPr id="41" name="Google Shape;3849;p19">
              <a:extLst>
                <a:ext uri="{FF2B5EF4-FFF2-40B4-BE49-F238E27FC236}">
                  <a16:creationId xmlns:a16="http://schemas.microsoft.com/office/drawing/2014/main" id="{2636DF31-24D5-44BB-B9F0-56E71B50CC43}"/>
                </a:ext>
              </a:extLst>
            </p:cNvPr>
            <p:cNvSpPr/>
            <p:nvPr/>
          </p:nvSpPr>
          <p:spPr>
            <a:xfrm>
              <a:off x="9034244" y="506400"/>
              <a:ext cx="617535" cy="64675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#9Slide07 SVNBillo" panose="00000400000000000000" pitchFamily="2" charset="0"/>
                </a:rPr>
                <a:t>u</a:t>
              </a:r>
              <a:endParaRPr b="1" i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2" name="Google Shape;3855;p19">
              <a:extLst>
                <a:ext uri="{FF2B5EF4-FFF2-40B4-BE49-F238E27FC236}">
                  <a16:creationId xmlns:a16="http://schemas.microsoft.com/office/drawing/2014/main" id="{EA04C0A9-F005-42DF-ABB5-616A7AC867D2}"/>
                </a:ext>
              </a:extLst>
            </p:cNvPr>
            <p:cNvSpPr/>
            <p:nvPr/>
          </p:nvSpPr>
          <p:spPr>
            <a:xfrm>
              <a:off x="9740795" y="478505"/>
              <a:ext cx="576386" cy="67465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5"/>
                  </a:solidFill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solidFill>
                  <a:schemeClr val="accent5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3" name="Google Shape;3856;p19">
              <a:extLst>
                <a:ext uri="{FF2B5EF4-FFF2-40B4-BE49-F238E27FC236}">
                  <a16:creationId xmlns:a16="http://schemas.microsoft.com/office/drawing/2014/main" id="{9CAB6D6C-7A92-4A0F-8135-73C7A24ED843}"/>
                </a:ext>
              </a:extLst>
            </p:cNvPr>
            <p:cNvSpPr/>
            <p:nvPr/>
          </p:nvSpPr>
          <p:spPr>
            <a:xfrm>
              <a:off x="9681757" y="1798010"/>
              <a:ext cx="499014" cy="9232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/>
                  </a:solidFill>
                  <a:latin typeface="#9Slide07 SVNBillo" panose="00000400000000000000" pitchFamily="2" charset="0"/>
                </a:rPr>
                <a:t>í</a:t>
              </a:r>
              <a:endParaRPr b="1" i="0" dirty="0">
                <a:ln>
                  <a:noFill/>
                </a:ln>
                <a:solidFill>
                  <a:schemeClr val="accent6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4" name="Google Shape;3855;p19">
              <a:extLst>
                <a:ext uri="{FF2B5EF4-FFF2-40B4-BE49-F238E27FC236}">
                  <a16:creationId xmlns:a16="http://schemas.microsoft.com/office/drawing/2014/main" id="{973D7D92-420E-4AF7-862A-DD4B9F9ACBA5}"/>
                </a:ext>
              </a:extLst>
            </p:cNvPr>
            <p:cNvSpPr/>
            <p:nvPr/>
          </p:nvSpPr>
          <p:spPr>
            <a:xfrm>
              <a:off x="10264000" y="2073264"/>
              <a:ext cx="576386" cy="67465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#9Slide07 SVNBillo" panose="00000400000000000000" pitchFamily="2" charset="0"/>
                </a:rPr>
                <a:t>n</a:t>
              </a:r>
              <a:endParaRPr b="1" i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45" name="Google Shape;3855;p19">
              <a:extLst>
                <a:ext uri="{FF2B5EF4-FFF2-40B4-BE49-F238E27FC236}">
                  <a16:creationId xmlns:a16="http://schemas.microsoft.com/office/drawing/2014/main" id="{13F91A29-A370-4A60-B239-15C6949325B1}"/>
                </a:ext>
              </a:extLst>
            </p:cNvPr>
            <p:cNvSpPr/>
            <p:nvPr/>
          </p:nvSpPr>
          <p:spPr>
            <a:xfrm>
              <a:off x="10971860" y="1586850"/>
              <a:ext cx="709673" cy="11438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#9Slide07 SVNBillo" panose="00000400000000000000" pitchFamily="2" charset="0"/>
                </a:rPr>
                <a:t>h</a:t>
              </a:r>
              <a:endParaRPr b="1" i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7 SVNBillo" panose="000004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1DE752-048F-40A1-8242-189912A14736}"/>
              </a:ext>
            </a:extLst>
          </p:cNvPr>
          <p:cNvGrpSpPr/>
          <p:nvPr/>
        </p:nvGrpSpPr>
        <p:grpSpPr>
          <a:xfrm>
            <a:off x="564524" y="616444"/>
            <a:ext cx="11062952" cy="5821053"/>
            <a:chOff x="564524" y="518473"/>
            <a:chExt cx="11062952" cy="58210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D8599D1-2B78-45B9-BFD0-44CDB75E7E80}"/>
                </a:ext>
              </a:extLst>
            </p:cNvPr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532CA1-A14B-402F-85B9-E50846F9CC94}"/>
                </a:ext>
              </a:extLst>
            </p:cNvPr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  <a:grp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7C32BBD-8FAC-448C-A120-D1DB5ED61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80356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164B15E-B15C-4C78-AB8E-FF72A9AA8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12221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8D7A80A-F5EE-473E-82BC-73BB8554A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44087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8F66165-1F39-4B91-8925-2151E6DCDA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175952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A9225D-104C-4FED-8651-F7E0ACE8E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07818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AEDEA86-C482-4813-8D5D-825D39B20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39683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C1786D7-887E-46CC-BC3F-3E1822F63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271549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F2086CA-8B7A-40A9-88F8-4BD6B57A1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03414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DDCA483-2547-47E9-90E5-2009D2EBC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35280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EDA566F-271F-4AE2-A70D-F4F15CB56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67145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49B8FB-60F5-48E6-95C1-D8858E07F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399011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AB75822-6B92-4053-A954-C8DC2C880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30876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48E684C-B943-484A-8944-CDA5E48F0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62742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2F78AED-6A45-4E5F-A955-83A848A1B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494607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CEDAA8-5D7E-43B9-AE80-B6F883007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26473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3434CCE-D8A7-4991-B795-552EF8D59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58338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1A097B6-F825-4400-AFFF-9BB657878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5902044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0116EB-086E-4E2D-A493-850F8AFEF6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24" y="6220699"/>
                <a:ext cx="11062952" cy="0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C6001A-666F-42B0-9689-C9C46B1CC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1" y="532898"/>
                <a:ext cx="0" cy="582804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231C022-871D-41CD-9F59-46CBA3DF1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22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E45BCF-B66E-4E4F-BD69-FDEEEAC7F6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039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6C1351E-E248-4CD8-A7BE-074B4FC78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55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CD7643F-E36C-43D3-9AEF-95CDDC681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472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09BB9D8-E8A7-4298-8626-736DA8CFF1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89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44C3466-8746-4576-B117-CD4F2072D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5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8274DBF-169E-425E-B398-429A4B88A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22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06DDD4E-29BD-4997-9567-055F9FAA1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38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AD138D1-7396-4808-8CAD-E937D6CE8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55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E295ED-C450-4ADF-86E4-40EA2D8A85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72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1996DF-38A4-46E4-BD54-6D53ABB89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88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B5AE395-E260-42CB-9A73-FC532E8E4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205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3E728B0-D604-4110-9303-858BCA099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21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D6AB214-67B1-4DB5-B862-54DFAF782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638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CFEC264-D629-4072-8F34-DBDF4B245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855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77E1931-45E6-4CB1-A22B-6E5DA06A6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71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3C021FA-8AC7-45FF-A22A-6B459A748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88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8172136-BC75-4071-86A3-5745EBFB1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504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D3BE49D-101C-4EF6-B341-AFC143FE2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1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36D026C-31E1-451D-9A22-EEEBE37BF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38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E6A54EF-4964-4483-B68B-E503508C5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54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B72D39-4FB3-444B-95A9-C545D4406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71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39CC24E-D90C-45B7-85B8-C0E8E5FD1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87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56E9E5A-5367-4D6A-BD83-0A1C3C158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04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0267C96-85F1-406A-A874-FE3DDF78D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021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2C2E15-BD6A-4127-A352-894C5C2C3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7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460C2E-5857-4510-A561-7ECB9A24F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54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FC34C29-54E8-4CC5-A660-694F20290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70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36AA209-AE97-487B-9A62-1493FED1E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8875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D0F0919-9FA0-4813-A2F6-D17E6C4EB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041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308B01-612B-44EE-A80B-A0D6986E3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207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1BF7EF5-703A-468E-8B58-8FB78CD618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5373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901867D-D55B-4E36-A940-76D40CB11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7539" y="518473"/>
                <a:ext cx="0" cy="5856896"/>
              </a:xfrm>
              <a:prstGeom prst="line">
                <a:avLst/>
              </a:pr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4B9CED02-E23E-461E-9C14-BE6CAB60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863"/>
          <a:stretch/>
        </p:blipFill>
        <p:spPr>
          <a:xfrm>
            <a:off x="-1037985" y="31138"/>
            <a:ext cx="8017619" cy="57836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083CE93-035E-4DE9-8A19-A977A7F76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2898" y="3901341"/>
            <a:ext cx="15479086" cy="2536156"/>
          </a:xfrm>
          <a:prstGeom prst="rect">
            <a:avLst/>
          </a:prstGeom>
        </p:spPr>
      </p:pic>
      <p:sp>
        <p:nvSpPr>
          <p:cNvPr id="59" name="Google Shape;159;p14">
            <a:extLst>
              <a:ext uri="{FF2B5EF4-FFF2-40B4-BE49-F238E27FC236}">
                <a16:creationId xmlns:a16="http://schemas.microsoft.com/office/drawing/2014/main" id="{412D7E3C-04B4-48D7-9488-779B0E68847A}"/>
              </a:ext>
            </a:extLst>
          </p:cNvPr>
          <p:cNvSpPr/>
          <p:nvPr/>
        </p:nvSpPr>
        <p:spPr>
          <a:xfrm>
            <a:off x="5752639" y="1177251"/>
            <a:ext cx="5595086" cy="3522998"/>
          </a:xfrm>
          <a:prstGeom prst="roundRect">
            <a:avLst>
              <a:gd name="adj" fmla="val 50000"/>
            </a:avLst>
          </a:prstGeom>
          <a:solidFill>
            <a:schemeClr val="bg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Em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hãy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nêu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tên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các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bài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tập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đọc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thuộc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chủ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#9Slide07 SVNSalty Sans" panose="02000000000000000000" pitchFamily="2" charset="0"/>
              </a:rPr>
              <a:t>điểm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 “ </a:t>
            </a:r>
            <a:r>
              <a:rPr lang="en-US" altLang="en-US" sz="48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Vẻ</a:t>
            </a:r>
            <a:r>
              <a:rPr lang="en-US" altLang="en-US" sz="48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đẹp</a:t>
            </a:r>
            <a:r>
              <a:rPr lang="en-US" altLang="en-US" sz="48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muôn</a:t>
            </a:r>
            <a:r>
              <a:rPr lang="en-US" altLang="en-US" sz="48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màu</a:t>
            </a:r>
            <a:r>
              <a:rPr lang="en-US" altLang="en-US" sz="4800" b="1" dirty="0">
                <a:solidFill>
                  <a:schemeClr val="bg1">
                    <a:lumMod val="75000"/>
                  </a:schemeClr>
                </a:solidFill>
                <a:latin typeface="#9Slide07 SVNSalty Sans" panose="02000000000000000000" pitchFamily="2" charset="0"/>
              </a:rPr>
              <a:t> </a:t>
            </a:r>
            <a:r>
              <a:rPr lang="en-US" altLang="en-US" sz="48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”</a:t>
            </a:r>
            <a:endParaRPr sz="4400" dirty="0">
              <a:solidFill>
                <a:schemeClr val="tx1"/>
              </a:solidFill>
              <a:latin typeface="#9Slide07 SVNSalty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151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等线</vt:lpstr>
      <vt:lpstr>#9Slide03 AllRoundGothic</vt:lpstr>
      <vt:lpstr>#9Slide03 AmpleSoft Bold</vt:lpstr>
      <vt:lpstr>#9Slide05 Fourth</vt:lpstr>
      <vt:lpstr>#9Slide07 SVNBillo</vt:lpstr>
      <vt:lpstr>#9Slide07 SVNSalty Sans</vt:lpstr>
      <vt:lpstr>#9Slide07 SVNSmirk</vt:lpstr>
      <vt:lpstr>#9Slide07 SVNSunshine</vt:lpstr>
      <vt:lpstr>Abril Fatface</vt:lpstr>
      <vt:lpstr>Aldrich</vt:lpstr>
      <vt:lpstr>Arial</vt:lpstr>
      <vt:lpstr>Calibri</vt:lpstr>
      <vt:lpstr>Calibri Light</vt:lpstr>
      <vt:lpstr>Gochi Hand</vt:lpstr>
      <vt:lpstr>Mystery Quest</vt:lpstr>
      <vt:lpstr>Questrial</vt:lpstr>
      <vt:lpstr>Shadows Into Light Two</vt:lpstr>
      <vt:lpstr>Showcard Gothic</vt:lpstr>
      <vt:lpstr>SVN-Adam Gorry</vt:lpstr>
      <vt:lpstr>SVN-Apple</vt:lpstr>
      <vt:lpstr>SVN-Poky's</vt:lpstr>
      <vt:lpstr>UTM Azuki</vt:lpstr>
      <vt:lpstr>Office Theme</vt:lpstr>
      <vt:lpstr>PowerPoint Presentation</vt:lpstr>
      <vt:lpstr>PowerPoint Presentation</vt:lpstr>
      <vt:lpstr>PowerPoint Presentation</vt:lpstr>
      <vt:lpstr>Hoạt động 1 </vt:lpstr>
      <vt:lpstr>PowerPoint Presentation</vt:lpstr>
      <vt:lpstr>PowerPoint Presentation</vt:lpstr>
      <vt:lpstr>PowerPoint Presentation</vt:lpstr>
      <vt:lpstr>Click on the balloon to go back.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the balloon to go back.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2022-03-25T13:02:28Z</dcterms:created>
  <dcterms:modified xsi:type="dcterms:W3CDTF">2022-03-25T13:02:49Z</dcterms:modified>
</cp:coreProperties>
</file>