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3.xml" ContentType="application/vnd.openxmlformats-officedocument.presentationml.notesSlide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0A83-C4D5-4681-9BFA-F44AB00340EC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BA56B-602A-495A-B268-01AEDBD4874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886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074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55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716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417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824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88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2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814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093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64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387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20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3809-2B8D-4F89-AA90-42471D75D2C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34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72D-FD62-42D3-AD37-ABF4C732B64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0180-0704-4BC0-A94D-40CE32F973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423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72D-FD62-42D3-AD37-ABF4C732B64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0180-0704-4BC0-A94D-40CE32F973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579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72D-FD62-42D3-AD37-ABF4C732B64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0180-0704-4BC0-A94D-40CE32F973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2901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3167519-FA07-4F24-BCF4-EA7CD382A4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53200" y="3116087"/>
            <a:ext cx="2679700" cy="37757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997B113-3FD1-4574-8D2F-BD3842E7B6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28580" y="5716554"/>
            <a:ext cx="1225402" cy="97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9410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72D-FD62-42D3-AD37-ABF4C732B64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0180-0704-4BC0-A94D-40CE32F973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290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72D-FD62-42D3-AD37-ABF4C732B64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0180-0704-4BC0-A94D-40CE32F973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17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72D-FD62-42D3-AD37-ABF4C732B64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0180-0704-4BC0-A94D-40CE32F973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184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72D-FD62-42D3-AD37-ABF4C732B64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0180-0704-4BC0-A94D-40CE32F973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828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72D-FD62-42D3-AD37-ABF4C732B64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0180-0704-4BC0-A94D-40CE32F973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315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72D-FD62-42D3-AD37-ABF4C732B64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0180-0704-4BC0-A94D-40CE32F973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843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72D-FD62-42D3-AD37-ABF4C732B64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0180-0704-4BC0-A94D-40CE32F973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265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E72D-FD62-42D3-AD37-ABF4C732B64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0180-0704-4BC0-A94D-40CE32F973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4032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9E72D-FD62-42D3-AD37-ABF4C732B640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40180-0704-4BC0-A94D-40CE32F9737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890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8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8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8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1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3.jpe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microsoft.com/office/2007/relationships/hdphoto" Target="../media/hdphoto13.wdp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6" Type="http://schemas.openxmlformats.org/officeDocument/2006/relationships/image" Target="../media/image36.png"/><Relationship Id="rId5" Type="http://schemas.microsoft.com/office/2007/relationships/hdphoto" Target="../media/hdphoto14.wdp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microsoft.com/office/2007/relationships/hdphoto" Target="../media/hdphoto14.wdp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7.png"/><Relationship Id="rId5" Type="http://schemas.openxmlformats.org/officeDocument/2006/relationships/tags" Target="../tags/tag6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microsoft.com/office/2007/relationships/hdphoto" Target="../media/hdphoto3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3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6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15.png"/><Relationship Id="rId5" Type="http://schemas.openxmlformats.org/officeDocument/2006/relationships/tags" Target="../tags/tag16.xml"/><Relationship Id="rId10" Type="http://schemas.openxmlformats.org/officeDocument/2006/relationships/image" Target="../media/image4.png"/><Relationship Id="rId4" Type="http://schemas.openxmlformats.org/officeDocument/2006/relationships/tags" Target="../tags/tag15.xml"/><Relationship Id="rId9" Type="http://schemas.openxmlformats.org/officeDocument/2006/relationships/notesSlide" Target="../notesSlides/notesSlide5.xml"/><Relationship Id="rId1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7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4.png"/><Relationship Id="rId2" Type="http://schemas.openxmlformats.org/officeDocument/2006/relationships/tags" Target="../tags/tag20.xml"/><Relationship Id="rId16" Type="http://schemas.microsoft.com/office/2007/relationships/hdphoto" Target="../media/hdphoto7.wdp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8.png"/><Relationship Id="rId5" Type="http://schemas.openxmlformats.org/officeDocument/2006/relationships/tags" Target="../tags/tag23.xml"/><Relationship Id="rId1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tags" Target="../tags/tag22.xml"/><Relationship Id="rId9" Type="http://schemas.openxmlformats.org/officeDocument/2006/relationships/notesSlide" Target="../notesSlides/notesSlide6.xml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3">
            <a:extLst>
              <a:ext uri="{FF2B5EF4-FFF2-40B4-BE49-F238E27FC236}">
                <a16:creationId xmlns:a16="http://schemas.microsoft.com/office/drawing/2014/main" xmlns="" id="{21EF333B-5277-48E4-9139-91AF9988CDFB}"/>
              </a:ext>
            </a:extLst>
          </p:cNvPr>
          <p:cNvSpPr txBox="1"/>
          <p:nvPr/>
        </p:nvSpPr>
        <p:spPr>
          <a:xfrm>
            <a:off x="507521" y="149549"/>
            <a:ext cx="7295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rgbClr val="F7DC76"/>
                </a:solidFill>
                <a:latin typeface="UVN Muc Cham" pitchFamily="2" charset="0"/>
                <a:cs typeface="+mn-ea"/>
                <a:sym typeface="+mn-lt"/>
              </a:rPr>
              <a:t>Tập làm văn</a:t>
            </a:r>
            <a:endParaRPr lang="zh-CN" altLang="en-US" sz="9600" b="1" dirty="0">
              <a:solidFill>
                <a:srgbClr val="F7DC76"/>
              </a:solidFill>
              <a:latin typeface="UVN Muc Cham" pitchFamily="2" charset="0"/>
              <a:cs typeface="+mn-ea"/>
              <a:sym typeface="+mn-lt"/>
            </a:endParaRPr>
          </a:p>
        </p:txBody>
      </p:sp>
      <p:pic>
        <p:nvPicPr>
          <p:cNvPr id="16" name="PA_图片 15">
            <a:extLst>
              <a:ext uri="{FF2B5EF4-FFF2-40B4-BE49-F238E27FC236}">
                <a16:creationId xmlns:a16="http://schemas.microsoft.com/office/drawing/2014/main" xmlns="" id="{4E333832-2588-4D05-80C0-D945AA5A69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743" y="1062914"/>
            <a:ext cx="4953000" cy="582588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F98685BF-3F0D-4C58-8A0D-58A55FC66B96}"/>
              </a:ext>
            </a:extLst>
          </p:cNvPr>
          <p:cNvSpPr txBox="1"/>
          <p:nvPr/>
        </p:nvSpPr>
        <p:spPr>
          <a:xfrm>
            <a:off x="2281424" y="1906233"/>
            <a:ext cx="5513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754C24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3 Montserrat Thin" panose="000003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  <a:sym typeface="+mn-lt"/>
              </a:rPr>
              <a:t>Kiểm tra viết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4EA3D53-DD4D-4EBF-A965-14E1ABF498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60" y="1284890"/>
            <a:ext cx="227837" cy="53819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2B12B35-943F-451F-99E9-65357859C7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089018" y="4548275"/>
            <a:ext cx="302141" cy="419138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11F1669-3762-4947-9111-9186631C82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4" y="237067"/>
            <a:ext cx="227837" cy="284056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6A4DCF9-BAEE-4147-BFD0-0F73F4BB74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489886" y="-1155923"/>
            <a:ext cx="302141" cy="2736852"/>
          </a:xfrm>
          <a:prstGeom prst="rect">
            <a:avLst/>
          </a:prstGeom>
        </p:spPr>
      </p:pic>
      <p:sp>
        <p:nvSpPr>
          <p:cNvPr id="13" name="文本框 23">
            <a:extLst>
              <a:ext uri="{FF2B5EF4-FFF2-40B4-BE49-F238E27FC236}">
                <a16:creationId xmlns:a16="http://schemas.microsoft.com/office/drawing/2014/main" xmlns="" id="{21EF333B-5277-48E4-9139-91AF9988CDFB}"/>
              </a:ext>
            </a:extLst>
          </p:cNvPr>
          <p:cNvSpPr txBox="1"/>
          <p:nvPr/>
        </p:nvSpPr>
        <p:spPr>
          <a:xfrm>
            <a:off x="425093" y="140620"/>
            <a:ext cx="7295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VN Muc Cham" pitchFamily="2" charset="0"/>
                <a:cs typeface="+mn-ea"/>
                <a:sym typeface="+mn-lt"/>
              </a:rPr>
              <a:t>Tập làm văn</a:t>
            </a:r>
            <a:endParaRPr lang="zh-CN" altLang="en-US" sz="9600" b="1" dirty="0">
              <a:solidFill>
                <a:schemeClr val="accent4">
                  <a:lumMod val="60000"/>
                  <a:lumOff val="40000"/>
                </a:schemeClr>
              </a:solidFill>
              <a:latin typeface="UVN Muc Cham" pitchFamily="2" charset="0"/>
              <a:cs typeface="+mn-ea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696" y="3067897"/>
            <a:ext cx="62725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n w="28575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754C24"/>
                </a:solidFill>
                <a:latin typeface="UTM Micra" panose="02040603050506020204" pitchFamily="18" charset="0"/>
                <a:cs typeface="+mn-ea"/>
                <a:sym typeface="+mn-lt"/>
              </a:rPr>
              <a:t>miêu tả cây cối</a:t>
            </a:r>
            <a:endParaRPr lang="zh-CN" altLang="en-US" sz="3200" dirty="0"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754C24"/>
              </a:solidFill>
              <a:latin typeface="UTM Micra" panose="02040603050506020204" pitchFamily="18" charset="0"/>
              <a:cs typeface="+mn-ea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000" b="100000" l="43167" r="94167">
                        <a14:foregroundMark x1="50333" y1="44833" x2="55500" y2="44833"/>
                        <a14:foregroundMark x1="57333" y1="42500" x2="64833" y2="44667"/>
                        <a14:foregroundMark x1="66000" y1="44667" x2="71000" y2="47333"/>
                        <a14:foregroundMark x1="69667" y1="50500" x2="68667" y2="54667"/>
                        <a14:foregroundMark x1="73167" y1="67000" x2="72333" y2="72667"/>
                        <a14:foregroundMark x1="51000" y1="44167" x2="50000" y2="51167"/>
                        <a14:foregroundMark x1="49500" y1="50833" x2="53333" y2="54333"/>
                        <a14:foregroundMark x1="60000" y1="54333" x2="62333" y2="54833"/>
                        <a14:backgroundMark x1="55667" y1="54833" x2="54333" y2="62167"/>
                        <a14:backgroundMark x1="56833" y1="59000" x2="55667" y2="65333"/>
                        <a14:backgroundMark x1="65833" y1="58000" x2="77667" y2="5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85" t="37132"/>
          <a:stretch/>
        </p:blipFill>
        <p:spPr>
          <a:xfrm flipH="1">
            <a:off x="-487236" y="4016508"/>
            <a:ext cx="1989512" cy="2859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167" b="97000" l="48500" r="98500">
                        <a14:foregroundMark x1="93333" y1="62000" x2="94667" y2="66167"/>
                        <a14:foregroundMark x1="96333" y1="64167" x2="94333" y2="62167"/>
                        <a14:foregroundMark x1="61833" y1="63833" x2="59500" y2="69833"/>
                        <a14:backgroundMark x1="55000" y1="74000" x2="61000" y2="76833"/>
                        <a14:backgroundMark x1="81333" y1="55667" x2="80167" y2="61000"/>
                        <a14:backgroundMark x1="87667" y1="58000" x2="79167" y2="65000"/>
                        <a14:backgroundMark x1="87500" y1="76333" x2="90833" y2="81833"/>
                        <a14:backgroundMark x1="86333" y1="76333" x2="78667" y2="77167"/>
                        <a14:backgroundMark x1="77667" y1="70333" x2="76000" y2="71333"/>
                        <a14:backgroundMark x1="80667" y1="67167" x2="80667" y2="6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82" t="48601" r="2581" b="1291"/>
          <a:stretch/>
        </p:blipFill>
        <p:spPr>
          <a:xfrm flipH="1">
            <a:off x="2890685" y="3650011"/>
            <a:ext cx="2697111" cy="34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4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1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60" y="3477685"/>
            <a:ext cx="227837" cy="318914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081398" y="4548275"/>
            <a:ext cx="302141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4" y="237067"/>
            <a:ext cx="227837" cy="28405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489886" y="-1155923"/>
            <a:ext cx="302141" cy="2736852"/>
          </a:xfrm>
          <a:prstGeom prst="rect">
            <a:avLst/>
          </a:prstGeom>
        </p:spPr>
      </p:pic>
      <p:pic>
        <p:nvPicPr>
          <p:cNvPr id="24" name="PA_图片 40">
            <a:extLst>
              <a:ext uri="{FF2B5EF4-FFF2-40B4-BE49-F238E27FC236}">
                <a16:creationId xmlns:a16="http://schemas.microsoft.com/office/drawing/2014/main" xmlns="" id="{0D65A7C1-57AE-43F0-B546-6B56EF590A3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99654"/>
            <a:ext cx="680514" cy="695148"/>
          </a:xfrm>
          <a:prstGeom prst="rect">
            <a:avLst/>
          </a:prstGeom>
        </p:spPr>
      </p:pic>
      <p:cxnSp>
        <p:nvCxnSpPr>
          <p:cNvPr id="25" name="PA_直接连接符 43">
            <a:extLst>
              <a:ext uri="{FF2B5EF4-FFF2-40B4-BE49-F238E27FC236}">
                <a16:creationId xmlns:a16="http://schemas.microsoft.com/office/drawing/2014/main" xmlns="" id="{4FE019D8-F544-403A-9978-23B27FF9D97A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696388" y="880613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_文本框 29">
            <a:extLst>
              <a:ext uri="{FF2B5EF4-FFF2-40B4-BE49-F238E27FC236}">
                <a16:creationId xmlns:a16="http://schemas.microsoft.com/office/drawing/2014/main" xmlns="" id="{015881AA-2636-4B7D-9467-548E194B621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63855" y="-140120"/>
            <a:ext cx="3906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5400" dirty="0">
                <a:solidFill>
                  <a:srgbClr val="754C24"/>
                </a:solidFill>
                <a:latin typeface="UTM Isadora" panose="02040603050506020204" pitchFamily="18" charset="0"/>
                <a:cs typeface="+mn-ea"/>
                <a:sym typeface="+mn-lt"/>
              </a:rPr>
              <a:t>Mở bài</a:t>
            </a:r>
            <a:endParaRPr lang="zh-CN" altLang="en-US" sz="5400" dirty="0">
              <a:solidFill>
                <a:srgbClr val="754C24"/>
              </a:solidFill>
              <a:latin typeface="UTM Isadora" panose="02040603050506020204" pitchFamily="18" charset="0"/>
              <a:cs typeface="+mn-ea"/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837" y="1618279"/>
            <a:ext cx="86273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cây  em muốn miêu 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 là loại cây gì?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đó được trồng ở đâu? Do ai trồng?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nay cây đó đã được bao nhiêu tuổi rồi?</a:t>
            </a:r>
          </a:p>
        </p:txBody>
      </p:sp>
    </p:spTree>
    <p:extLst>
      <p:ext uri="{BB962C8B-B14F-4D97-AF65-F5344CB8AC3E}">
        <p14:creationId xmlns:p14="http://schemas.microsoft.com/office/powerpoint/2010/main" val="22041382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60" y="3477685"/>
            <a:ext cx="227837" cy="318914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081398" y="4548275"/>
            <a:ext cx="302141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4" y="237067"/>
            <a:ext cx="227837" cy="28405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489886" y="-1155923"/>
            <a:ext cx="302141" cy="2736852"/>
          </a:xfrm>
          <a:prstGeom prst="rect">
            <a:avLst/>
          </a:prstGeom>
        </p:spPr>
      </p:pic>
      <p:pic>
        <p:nvPicPr>
          <p:cNvPr id="24" name="PA_图片 40">
            <a:extLst>
              <a:ext uri="{FF2B5EF4-FFF2-40B4-BE49-F238E27FC236}">
                <a16:creationId xmlns:a16="http://schemas.microsoft.com/office/drawing/2014/main" xmlns="" id="{0D65A7C1-57AE-43F0-B546-6B56EF590A3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99654"/>
            <a:ext cx="680514" cy="695148"/>
          </a:xfrm>
          <a:prstGeom prst="rect">
            <a:avLst/>
          </a:prstGeom>
        </p:spPr>
      </p:pic>
      <p:cxnSp>
        <p:nvCxnSpPr>
          <p:cNvPr id="25" name="PA_直接连接符 43">
            <a:extLst>
              <a:ext uri="{FF2B5EF4-FFF2-40B4-BE49-F238E27FC236}">
                <a16:creationId xmlns:a16="http://schemas.microsoft.com/office/drawing/2014/main" xmlns="" id="{4FE019D8-F544-403A-9978-23B27FF9D97A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696388" y="880613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_文本框 29">
            <a:extLst>
              <a:ext uri="{FF2B5EF4-FFF2-40B4-BE49-F238E27FC236}">
                <a16:creationId xmlns:a16="http://schemas.microsoft.com/office/drawing/2014/main" xmlns="" id="{015881AA-2636-4B7D-9467-548E194B621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63855" y="-140120"/>
            <a:ext cx="3906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5400" dirty="0">
                <a:solidFill>
                  <a:srgbClr val="754C24"/>
                </a:solidFill>
                <a:latin typeface="UTM Isadora" panose="02040603050506020204" pitchFamily="18" charset="0"/>
                <a:cs typeface="+mn-ea"/>
                <a:sym typeface="+mn-lt"/>
              </a:rPr>
              <a:t>Thân bài</a:t>
            </a:r>
            <a:endParaRPr lang="zh-CN" altLang="en-US" sz="5400" dirty="0">
              <a:solidFill>
                <a:srgbClr val="754C24"/>
              </a:solidFill>
              <a:latin typeface="UTM Isadora" panose="02040603050506020204" pitchFamily="18" charset="0"/>
              <a:cs typeface="+mn-ea"/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0697" y="1090987"/>
            <a:ext cx="86273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Tả bao quát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cao bao nhiêu? (có thể so sánh với những cây khác trong vườn, hoặc nhà cửa, hàng rào, cột đèn…)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Nhìn từ xa, cây nhìn giống cái gì?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Khoát lên mình chiếc áo màu gì?</a:t>
            </a:r>
          </a:p>
          <a:p>
            <a:pPr algn="ctr"/>
            <a:endParaRPr lang="en-US" sz="3600" dirty="0"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vi-VN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277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60" y="3477685"/>
            <a:ext cx="227837" cy="318914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081398" y="4548275"/>
            <a:ext cx="302141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4" y="237067"/>
            <a:ext cx="227837" cy="28405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489886" y="-1155923"/>
            <a:ext cx="302141" cy="2736852"/>
          </a:xfrm>
          <a:prstGeom prst="rect">
            <a:avLst/>
          </a:prstGeom>
        </p:spPr>
      </p:pic>
      <p:pic>
        <p:nvPicPr>
          <p:cNvPr id="24" name="PA_图片 40">
            <a:extLst>
              <a:ext uri="{FF2B5EF4-FFF2-40B4-BE49-F238E27FC236}">
                <a16:creationId xmlns:a16="http://schemas.microsoft.com/office/drawing/2014/main" xmlns="" id="{0D65A7C1-57AE-43F0-B546-6B56EF590A3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64689" y="15998"/>
            <a:ext cx="680514" cy="695148"/>
          </a:xfrm>
          <a:prstGeom prst="rect">
            <a:avLst/>
          </a:prstGeom>
        </p:spPr>
      </p:pic>
      <p:cxnSp>
        <p:nvCxnSpPr>
          <p:cNvPr id="25" name="PA_直接连接符 43">
            <a:extLst>
              <a:ext uri="{FF2B5EF4-FFF2-40B4-BE49-F238E27FC236}">
                <a16:creationId xmlns:a16="http://schemas.microsoft.com/office/drawing/2014/main" xmlns="" id="{4FE019D8-F544-403A-9978-23B27FF9D97A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655748" y="775839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_文本框 29">
            <a:extLst>
              <a:ext uri="{FF2B5EF4-FFF2-40B4-BE49-F238E27FC236}">
                <a16:creationId xmlns:a16="http://schemas.microsoft.com/office/drawing/2014/main" xmlns="" id="{015881AA-2636-4B7D-9467-548E194B621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38762" y="-28355"/>
            <a:ext cx="3906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4400" dirty="0">
                <a:solidFill>
                  <a:srgbClr val="754C24"/>
                </a:solidFill>
                <a:latin typeface="UTM Isadora" panose="02040603050506020204" pitchFamily="18" charset="0"/>
                <a:cs typeface="+mn-ea"/>
                <a:sym typeface="+mn-lt"/>
              </a:rPr>
              <a:t>Thân bài</a:t>
            </a:r>
            <a:endParaRPr lang="zh-CN" altLang="en-US" sz="4400" dirty="0">
              <a:solidFill>
                <a:srgbClr val="754C24"/>
              </a:solidFill>
              <a:latin typeface="UTM Isadora" panose="02040603050506020204" pitchFamily="18" charset="0"/>
              <a:cs typeface="+mn-ea"/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6776" y="775839"/>
            <a:ext cx="858703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 chi tiết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Rễ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Gốc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Thân cây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Tán cây – Cành cây – Lá cây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Hoa (búp hoa, cánh hoa, nhụy hoa, hình dạng, kích thước, nở theo chùm hay riêng lẻ, mùi hương,...)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Qủa (quả non, quả già, màu sắc, hình dáng,mọc theo chùm hay riêng lẻ, hương vị, hay riêng lẻ, hương vị,...)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Công dụng của cây, quả, hoa,...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536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67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60" y="3477685"/>
            <a:ext cx="227837" cy="318914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081398" y="4548275"/>
            <a:ext cx="302141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4" y="237067"/>
            <a:ext cx="227837" cy="28405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489886" y="-1155923"/>
            <a:ext cx="302141" cy="2736852"/>
          </a:xfrm>
          <a:prstGeom prst="rect">
            <a:avLst/>
          </a:prstGeom>
        </p:spPr>
      </p:pic>
      <p:pic>
        <p:nvPicPr>
          <p:cNvPr id="24" name="PA_图片 40">
            <a:extLst>
              <a:ext uri="{FF2B5EF4-FFF2-40B4-BE49-F238E27FC236}">
                <a16:creationId xmlns:a16="http://schemas.microsoft.com/office/drawing/2014/main" xmlns="" id="{0D65A7C1-57AE-43F0-B546-6B56EF590A3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99654"/>
            <a:ext cx="680514" cy="695148"/>
          </a:xfrm>
          <a:prstGeom prst="rect">
            <a:avLst/>
          </a:prstGeom>
        </p:spPr>
      </p:pic>
      <p:cxnSp>
        <p:nvCxnSpPr>
          <p:cNvPr id="25" name="PA_直接连接符 43">
            <a:extLst>
              <a:ext uri="{FF2B5EF4-FFF2-40B4-BE49-F238E27FC236}">
                <a16:creationId xmlns:a16="http://schemas.microsoft.com/office/drawing/2014/main" xmlns="" id="{4FE019D8-F544-403A-9978-23B27FF9D97A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696388" y="880613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_文本框 29">
            <a:extLst>
              <a:ext uri="{FF2B5EF4-FFF2-40B4-BE49-F238E27FC236}">
                <a16:creationId xmlns:a16="http://schemas.microsoft.com/office/drawing/2014/main" xmlns="" id="{015881AA-2636-4B7D-9467-548E194B621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63855" y="-140120"/>
            <a:ext cx="3906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5400" dirty="0">
                <a:solidFill>
                  <a:srgbClr val="754C24"/>
                </a:solidFill>
                <a:latin typeface="UTM Isadora" panose="02040603050506020204" pitchFamily="18" charset="0"/>
                <a:cs typeface="+mn-ea"/>
                <a:sym typeface="+mn-lt"/>
              </a:rPr>
              <a:t>Kết bài</a:t>
            </a:r>
            <a:endParaRPr lang="zh-CN" altLang="en-US" sz="5400" dirty="0">
              <a:solidFill>
                <a:srgbClr val="754C24"/>
              </a:solidFill>
              <a:latin typeface="UTM Isadora" panose="02040603050506020204" pitchFamily="18" charset="0"/>
              <a:cs typeface="+mn-ea"/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0697" y="1616800"/>
            <a:ext cx="86273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latin typeface="Arial" panose="020B0604020202020204" pitchFamily="34" charset="0"/>
              </a:rPr>
              <a:t>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cảm của em dành cho cây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nghĩ như thế nào về loại quả và cây ăn quả này?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thường làm gì để chăm sóc cây ăn quả?</a:t>
            </a:r>
          </a:p>
        </p:txBody>
      </p:sp>
    </p:spTree>
    <p:extLst>
      <p:ext uri="{BB962C8B-B14F-4D97-AF65-F5344CB8AC3E}">
        <p14:creationId xmlns:p14="http://schemas.microsoft.com/office/powerpoint/2010/main" val="20670018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E75824-AB7C-4A99-89C3-6691158A4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85157"/>
            <a:ext cx="2954215" cy="3472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Bouquet of red roses for valentine's day Free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5" t="3861"/>
          <a:stretch/>
        </p:blipFill>
        <p:spPr bwMode="auto">
          <a:xfrm>
            <a:off x="0" y="0"/>
            <a:ext cx="2464116" cy="3074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loseup shot of a lotus flower Free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633" y="0"/>
            <a:ext cx="2698570" cy="2408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White gerbera Free Phot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614" b="19109"/>
          <a:stretch/>
        </p:blipFill>
        <p:spPr bwMode="auto">
          <a:xfrm>
            <a:off x="3259016" y="3229685"/>
            <a:ext cx="2282572" cy="36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oseup shot of a yellow gaillardia flower Free Phot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6"/>
          <a:stretch/>
        </p:blipFill>
        <p:spPr bwMode="auto">
          <a:xfrm>
            <a:off x="5846390" y="2986074"/>
            <a:ext cx="2985741" cy="3493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Purple phalaenopsis orchid flower Free Pho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65" y="70070"/>
            <a:ext cx="3413421" cy="2944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62518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liced and whole orang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424" y="634916"/>
            <a:ext cx="3195357" cy="28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 bunch of bananas in woman hand isolated on a white background Premium Phot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809" y="2053940"/>
            <a:ext cx="596265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d fresh strawberries with green leaves Free Phot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9" b="100000" l="3994" r="97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41" y="3588764"/>
            <a:ext cx="3827757" cy="340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ig ripe watermelon isolated on the white Premium Photo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91" b="89936" l="9898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-322315"/>
            <a:ext cx="3336625" cy="47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Durian fruit isolated Free Photo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38" b="95683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2" y="0"/>
            <a:ext cx="3585671" cy="318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026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05899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60" y="3477685"/>
            <a:ext cx="227837" cy="318914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081398" y="4548275"/>
            <a:ext cx="302141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4" y="237067"/>
            <a:ext cx="227837" cy="28405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489886" y="-1155923"/>
            <a:ext cx="302141" cy="27368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57065" y="937520"/>
            <a:ext cx="7337967" cy="2892969"/>
            <a:chOff x="617660" y="1243012"/>
            <a:chExt cx="7420999" cy="2436826"/>
          </a:xfrm>
        </p:grpSpPr>
        <p:sp>
          <p:nvSpPr>
            <p:cNvPr id="35" name="TextBox 34"/>
            <p:cNvSpPr txBox="1"/>
            <p:nvPr/>
          </p:nvSpPr>
          <p:spPr>
            <a:xfrm>
              <a:off x="806245" y="1507406"/>
              <a:ext cx="7096259" cy="1322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7DC76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UTM Showcard" panose="02040603050506020204" pitchFamily="18" charset="0"/>
                </a:rPr>
                <a:t>Viết bài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921C98D3-82E4-44BD-AE86-3D06559D3680}"/>
                </a:ext>
              </a:extLst>
            </p:cNvPr>
            <p:cNvGrpSpPr/>
            <p:nvPr/>
          </p:nvGrpSpPr>
          <p:grpSpPr>
            <a:xfrm>
              <a:off x="617660" y="1243012"/>
              <a:ext cx="7420999" cy="2436826"/>
              <a:chOff x="4288156" y="352073"/>
              <a:chExt cx="7277883" cy="1855561"/>
            </a:xfrm>
          </p:grpSpPr>
          <p:sp>
            <p:nvSpPr>
              <p:cNvPr id="37" name="任意多边形: 形状 24">
                <a:extLst>
                  <a:ext uri="{FF2B5EF4-FFF2-40B4-BE49-F238E27FC236}">
                    <a16:creationId xmlns:a16="http://schemas.microsoft.com/office/drawing/2014/main" xmlns="" id="{71A50730-EF6F-4EC9-BC52-B2217DDA4BFB}"/>
                  </a:ext>
                </a:extLst>
              </p:cNvPr>
              <p:cNvSpPr/>
              <p:nvPr/>
            </p:nvSpPr>
            <p:spPr>
              <a:xfrm flipH="1">
                <a:off x="4288156" y="352073"/>
                <a:ext cx="7277883" cy="1855561"/>
              </a:xfrm>
              <a:custGeom>
                <a:avLst/>
                <a:gdLst>
                  <a:gd name="connsiteX0" fmla="*/ 50800 w 3217073"/>
                  <a:gd name="connsiteY0" fmla="*/ 89102 h 2197357"/>
                  <a:gd name="connsiteX1" fmla="*/ 495300 w 3217073"/>
                  <a:gd name="connsiteY1" fmla="*/ 51002 h 2197357"/>
                  <a:gd name="connsiteX2" fmla="*/ 1168400 w 3217073"/>
                  <a:gd name="connsiteY2" fmla="*/ 89102 h 2197357"/>
                  <a:gd name="connsiteX3" fmla="*/ 1955800 w 3217073"/>
                  <a:gd name="connsiteY3" fmla="*/ 202 h 2197357"/>
                  <a:gd name="connsiteX4" fmla="*/ 2844800 w 3217073"/>
                  <a:gd name="connsiteY4" fmla="*/ 63702 h 2197357"/>
                  <a:gd name="connsiteX5" fmla="*/ 3136900 w 3217073"/>
                  <a:gd name="connsiteY5" fmla="*/ 25602 h 2197357"/>
                  <a:gd name="connsiteX6" fmla="*/ 3136900 w 3217073"/>
                  <a:gd name="connsiteY6" fmla="*/ 292302 h 2197357"/>
                  <a:gd name="connsiteX7" fmla="*/ 3162300 w 3217073"/>
                  <a:gd name="connsiteY7" fmla="*/ 901902 h 2197357"/>
                  <a:gd name="connsiteX8" fmla="*/ 3098800 w 3217073"/>
                  <a:gd name="connsiteY8" fmla="*/ 1562302 h 2197357"/>
                  <a:gd name="connsiteX9" fmla="*/ 3200400 w 3217073"/>
                  <a:gd name="connsiteY9" fmla="*/ 2032202 h 2197357"/>
                  <a:gd name="connsiteX10" fmla="*/ 3162300 w 3217073"/>
                  <a:gd name="connsiteY10" fmla="*/ 2159202 h 2197357"/>
                  <a:gd name="connsiteX11" fmla="*/ 2692400 w 3217073"/>
                  <a:gd name="connsiteY11" fmla="*/ 2133802 h 2197357"/>
                  <a:gd name="connsiteX12" fmla="*/ 1981200 w 3217073"/>
                  <a:gd name="connsiteY12" fmla="*/ 2197302 h 2197357"/>
                  <a:gd name="connsiteX13" fmla="*/ 1333500 w 3217073"/>
                  <a:gd name="connsiteY13" fmla="*/ 2121102 h 2197357"/>
                  <a:gd name="connsiteX14" fmla="*/ 762000 w 3217073"/>
                  <a:gd name="connsiteY14" fmla="*/ 2184602 h 2197357"/>
                  <a:gd name="connsiteX15" fmla="*/ 152400 w 3217073"/>
                  <a:gd name="connsiteY15" fmla="*/ 2133802 h 2197357"/>
                  <a:gd name="connsiteX16" fmla="*/ 25400 w 3217073"/>
                  <a:gd name="connsiteY16" fmla="*/ 2057602 h 2197357"/>
                  <a:gd name="connsiteX17" fmla="*/ 63500 w 3217073"/>
                  <a:gd name="connsiteY17" fmla="*/ 1536902 h 2197357"/>
                  <a:gd name="connsiteX18" fmla="*/ 0 w 3217073"/>
                  <a:gd name="connsiteY18" fmla="*/ 1054302 h 2197357"/>
                  <a:gd name="connsiteX19" fmla="*/ 63500 w 3217073"/>
                  <a:gd name="connsiteY19" fmla="*/ 609802 h 2197357"/>
                  <a:gd name="connsiteX20" fmla="*/ 38100 w 3217073"/>
                  <a:gd name="connsiteY20" fmla="*/ 139902 h 2197357"/>
                  <a:gd name="connsiteX21" fmla="*/ 50800 w 3217073"/>
                  <a:gd name="connsiteY21" fmla="*/ 89102 h 2197357"/>
                  <a:gd name="connsiteX0" fmla="*/ 38100 w 3217073"/>
                  <a:gd name="connsiteY0" fmla="*/ 139902 h 2197357"/>
                  <a:gd name="connsiteX1" fmla="*/ 495300 w 3217073"/>
                  <a:gd name="connsiteY1" fmla="*/ 51002 h 2197357"/>
                  <a:gd name="connsiteX2" fmla="*/ 1168400 w 3217073"/>
                  <a:gd name="connsiteY2" fmla="*/ 89102 h 2197357"/>
                  <a:gd name="connsiteX3" fmla="*/ 1955800 w 3217073"/>
                  <a:gd name="connsiteY3" fmla="*/ 202 h 2197357"/>
                  <a:gd name="connsiteX4" fmla="*/ 2844800 w 3217073"/>
                  <a:gd name="connsiteY4" fmla="*/ 63702 h 2197357"/>
                  <a:gd name="connsiteX5" fmla="*/ 3136900 w 3217073"/>
                  <a:gd name="connsiteY5" fmla="*/ 25602 h 2197357"/>
                  <a:gd name="connsiteX6" fmla="*/ 3136900 w 3217073"/>
                  <a:gd name="connsiteY6" fmla="*/ 292302 h 2197357"/>
                  <a:gd name="connsiteX7" fmla="*/ 3162300 w 3217073"/>
                  <a:gd name="connsiteY7" fmla="*/ 901902 h 2197357"/>
                  <a:gd name="connsiteX8" fmla="*/ 3098800 w 3217073"/>
                  <a:gd name="connsiteY8" fmla="*/ 1562302 h 2197357"/>
                  <a:gd name="connsiteX9" fmla="*/ 3200400 w 3217073"/>
                  <a:gd name="connsiteY9" fmla="*/ 2032202 h 2197357"/>
                  <a:gd name="connsiteX10" fmla="*/ 3162300 w 3217073"/>
                  <a:gd name="connsiteY10" fmla="*/ 2159202 h 2197357"/>
                  <a:gd name="connsiteX11" fmla="*/ 2692400 w 3217073"/>
                  <a:gd name="connsiteY11" fmla="*/ 2133802 h 2197357"/>
                  <a:gd name="connsiteX12" fmla="*/ 1981200 w 3217073"/>
                  <a:gd name="connsiteY12" fmla="*/ 2197302 h 2197357"/>
                  <a:gd name="connsiteX13" fmla="*/ 1333500 w 3217073"/>
                  <a:gd name="connsiteY13" fmla="*/ 2121102 h 2197357"/>
                  <a:gd name="connsiteX14" fmla="*/ 762000 w 3217073"/>
                  <a:gd name="connsiteY14" fmla="*/ 2184602 h 2197357"/>
                  <a:gd name="connsiteX15" fmla="*/ 152400 w 3217073"/>
                  <a:gd name="connsiteY15" fmla="*/ 2133802 h 2197357"/>
                  <a:gd name="connsiteX16" fmla="*/ 25400 w 3217073"/>
                  <a:gd name="connsiteY16" fmla="*/ 2057602 h 2197357"/>
                  <a:gd name="connsiteX17" fmla="*/ 63500 w 3217073"/>
                  <a:gd name="connsiteY17" fmla="*/ 1536902 h 2197357"/>
                  <a:gd name="connsiteX18" fmla="*/ 0 w 3217073"/>
                  <a:gd name="connsiteY18" fmla="*/ 1054302 h 2197357"/>
                  <a:gd name="connsiteX19" fmla="*/ 63500 w 3217073"/>
                  <a:gd name="connsiteY19" fmla="*/ 609802 h 2197357"/>
                  <a:gd name="connsiteX20" fmla="*/ 38100 w 3217073"/>
                  <a:gd name="connsiteY20" fmla="*/ 139902 h 2197357"/>
                  <a:gd name="connsiteX0" fmla="*/ 152400 w 3217073"/>
                  <a:gd name="connsiteY0" fmla="*/ 2133802 h 2200916"/>
                  <a:gd name="connsiteX1" fmla="*/ 25400 w 3217073"/>
                  <a:gd name="connsiteY1" fmla="*/ 2057602 h 2200916"/>
                  <a:gd name="connsiteX2" fmla="*/ 63500 w 3217073"/>
                  <a:gd name="connsiteY2" fmla="*/ 1536902 h 2200916"/>
                  <a:gd name="connsiteX3" fmla="*/ 0 w 3217073"/>
                  <a:gd name="connsiteY3" fmla="*/ 1054302 h 2200916"/>
                  <a:gd name="connsiteX4" fmla="*/ 63500 w 3217073"/>
                  <a:gd name="connsiteY4" fmla="*/ 609802 h 2200916"/>
                  <a:gd name="connsiteX5" fmla="*/ 38100 w 3217073"/>
                  <a:gd name="connsiteY5" fmla="*/ 139902 h 2200916"/>
                  <a:gd name="connsiteX6" fmla="*/ 495300 w 3217073"/>
                  <a:gd name="connsiteY6" fmla="*/ 51002 h 2200916"/>
                  <a:gd name="connsiteX7" fmla="*/ 1168400 w 3217073"/>
                  <a:gd name="connsiteY7" fmla="*/ 89102 h 2200916"/>
                  <a:gd name="connsiteX8" fmla="*/ 1955800 w 3217073"/>
                  <a:gd name="connsiteY8" fmla="*/ 202 h 2200916"/>
                  <a:gd name="connsiteX9" fmla="*/ 2844800 w 3217073"/>
                  <a:gd name="connsiteY9" fmla="*/ 63702 h 2200916"/>
                  <a:gd name="connsiteX10" fmla="*/ 3136900 w 3217073"/>
                  <a:gd name="connsiteY10" fmla="*/ 25602 h 2200916"/>
                  <a:gd name="connsiteX11" fmla="*/ 3136900 w 3217073"/>
                  <a:gd name="connsiteY11" fmla="*/ 292302 h 2200916"/>
                  <a:gd name="connsiteX12" fmla="*/ 3162300 w 3217073"/>
                  <a:gd name="connsiteY12" fmla="*/ 901902 h 2200916"/>
                  <a:gd name="connsiteX13" fmla="*/ 3098800 w 3217073"/>
                  <a:gd name="connsiteY13" fmla="*/ 1562302 h 2200916"/>
                  <a:gd name="connsiteX14" fmla="*/ 3200400 w 3217073"/>
                  <a:gd name="connsiteY14" fmla="*/ 2032202 h 2200916"/>
                  <a:gd name="connsiteX15" fmla="*/ 3162300 w 3217073"/>
                  <a:gd name="connsiteY15" fmla="*/ 2159202 h 2200916"/>
                  <a:gd name="connsiteX16" fmla="*/ 2692400 w 3217073"/>
                  <a:gd name="connsiteY16" fmla="*/ 2133802 h 2200916"/>
                  <a:gd name="connsiteX17" fmla="*/ 1981200 w 3217073"/>
                  <a:gd name="connsiteY17" fmla="*/ 2197302 h 2200916"/>
                  <a:gd name="connsiteX18" fmla="*/ 1333500 w 3217073"/>
                  <a:gd name="connsiteY18" fmla="*/ 2121102 h 2200916"/>
                  <a:gd name="connsiteX19" fmla="*/ 762000 w 3217073"/>
                  <a:gd name="connsiteY19" fmla="*/ 2184602 h 2200916"/>
                  <a:gd name="connsiteX20" fmla="*/ 212619 w 3217073"/>
                  <a:gd name="connsiteY20" fmla="*/ 2200916 h 2200916"/>
                  <a:gd name="connsiteX0" fmla="*/ 25400 w 3217073"/>
                  <a:gd name="connsiteY0" fmla="*/ 2057602 h 2200916"/>
                  <a:gd name="connsiteX1" fmla="*/ 63500 w 3217073"/>
                  <a:gd name="connsiteY1" fmla="*/ 1536902 h 2200916"/>
                  <a:gd name="connsiteX2" fmla="*/ 0 w 3217073"/>
                  <a:gd name="connsiteY2" fmla="*/ 1054302 h 2200916"/>
                  <a:gd name="connsiteX3" fmla="*/ 63500 w 3217073"/>
                  <a:gd name="connsiteY3" fmla="*/ 609802 h 2200916"/>
                  <a:gd name="connsiteX4" fmla="*/ 38100 w 3217073"/>
                  <a:gd name="connsiteY4" fmla="*/ 139902 h 2200916"/>
                  <a:gd name="connsiteX5" fmla="*/ 495300 w 3217073"/>
                  <a:gd name="connsiteY5" fmla="*/ 51002 h 2200916"/>
                  <a:gd name="connsiteX6" fmla="*/ 1168400 w 3217073"/>
                  <a:gd name="connsiteY6" fmla="*/ 89102 h 2200916"/>
                  <a:gd name="connsiteX7" fmla="*/ 1955800 w 3217073"/>
                  <a:gd name="connsiteY7" fmla="*/ 202 h 2200916"/>
                  <a:gd name="connsiteX8" fmla="*/ 2844800 w 3217073"/>
                  <a:gd name="connsiteY8" fmla="*/ 63702 h 2200916"/>
                  <a:gd name="connsiteX9" fmla="*/ 3136900 w 3217073"/>
                  <a:gd name="connsiteY9" fmla="*/ 25602 h 2200916"/>
                  <a:gd name="connsiteX10" fmla="*/ 3136900 w 3217073"/>
                  <a:gd name="connsiteY10" fmla="*/ 292302 h 2200916"/>
                  <a:gd name="connsiteX11" fmla="*/ 3162300 w 3217073"/>
                  <a:gd name="connsiteY11" fmla="*/ 901902 h 2200916"/>
                  <a:gd name="connsiteX12" fmla="*/ 3098800 w 3217073"/>
                  <a:gd name="connsiteY12" fmla="*/ 1562302 h 2200916"/>
                  <a:gd name="connsiteX13" fmla="*/ 3200400 w 3217073"/>
                  <a:gd name="connsiteY13" fmla="*/ 2032202 h 2200916"/>
                  <a:gd name="connsiteX14" fmla="*/ 3162300 w 3217073"/>
                  <a:gd name="connsiteY14" fmla="*/ 2159202 h 2200916"/>
                  <a:gd name="connsiteX15" fmla="*/ 2692400 w 3217073"/>
                  <a:gd name="connsiteY15" fmla="*/ 2133802 h 2200916"/>
                  <a:gd name="connsiteX16" fmla="*/ 1981200 w 3217073"/>
                  <a:gd name="connsiteY16" fmla="*/ 2197302 h 2200916"/>
                  <a:gd name="connsiteX17" fmla="*/ 1333500 w 3217073"/>
                  <a:gd name="connsiteY17" fmla="*/ 2121102 h 2200916"/>
                  <a:gd name="connsiteX18" fmla="*/ 762000 w 3217073"/>
                  <a:gd name="connsiteY18" fmla="*/ 2184602 h 2200916"/>
                  <a:gd name="connsiteX19" fmla="*/ 212619 w 3217073"/>
                  <a:gd name="connsiteY19" fmla="*/ 2200916 h 2200916"/>
                  <a:gd name="connsiteX0" fmla="*/ 25400 w 3217073"/>
                  <a:gd name="connsiteY0" fmla="*/ 2057972 h 2201286"/>
                  <a:gd name="connsiteX1" fmla="*/ 63500 w 3217073"/>
                  <a:gd name="connsiteY1" fmla="*/ 1537272 h 2201286"/>
                  <a:gd name="connsiteX2" fmla="*/ 0 w 3217073"/>
                  <a:gd name="connsiteY2" fmla="*/ 1054672 h 2201286"/>
                  <a:gd name="connsiteX3" fmla="*/ 63500 w 3217073"/>
                  <a:gd name="connsiteY3" fmla="*/ 610172 h 2201286"/>
                  <a:gd name="connsiteX4" fmla="*/ 38100 w 3217073"/>
                  <a:gd name="connsiteY4" fmla="*/ 140272 h 2201286"/>
                  <a:gd name="connsiteX5" fmla="*/ 495300 w 3217073"/>
                  <a:gd name="connsiteY5" fmla="*/ 51372 h 2201286"/>
                  <a:gd name="connsiteX6" fmla="*/ 1168400 w 3217073"/>
                  <a:gd name="connsiteY6" fmla="*/ 89472 h 2201286"/>
                  <a:gd name="connsiteX7" fmla="*/ 1955800 w 3217073"/>
                  <a:gd name="connsiteY7" fmla="*/ 572 h 2201286"/>
                  <a:gd name="connsiteX8" fmla="*/ 2844800 w 3217073"/>
                  <a:gd name="connsiteY8" fmla="*/ 64072 h 2201286"/>
                  <a:gd name="connsiteX9" fmla="*/ 3136900 w 3217073"/>
                  <a:gd name="connsiteY9" fmla="*/ 292672 h 2201286"/>
                  <a:gd name="connsiteX10" fmla="*/ 3162300 w 3217073"/>
                  <a:gd name="connsiteY10" fmla="*/ 902272 h 2201286"/>
                  <a:gd name="connsiteX11" fmla="*/ 3098800 w 3217073"/>
                  <a:gd name="connsiteY11" fmla="*/ 1562672 h 2201286"/>
                  <a:gd name="connsiteX12" fmla="*/ 3200400 w 3217073"/>
                  <a:gd name="connsiteY12" fmla="*/ 2032572 h 2201286"/>
                  <a:gd name="connsiteX13" fmla="*/ 3162300 w 3217073"/>
                  <a:gd name="connsiteY13" fmla="*/ 2159572 h 2201286"/>
                  <a:gd name="connsiteX14" fmla="*/ 2692400 w 3217073"/>
                  <a:gd name="connsiteY14" fmla="*/ 2134172 h 2201286"/>
                  <a:gd name="connsiteX15" fmla="*/ 1981200 w 3217073"/>
                  <a:gd name="connsiteY15" fmla="*/ 2197672 h 2201286"/>
                  <a:gd name="connsiteX16" fmla="*/ 1333500 w 3217073"/>
                  <a:gd name="connsiteY16" fmla="*/ 2121472 h 2201286"/>
                  <a:gd name="connsiteX17" fmla="*/ 762000 w 3217073"/>
                  <a:gd name="connsiteY17" fmla="*/ 2184972 h 2201286"/>
                  <a:gd name="connsiteX18" fmla="*/ 212619 w 3217073"/>
                  <a:gd name="connsiteY18" fmla="*/ 2201286 h 2201286"/>
                  <a:gd name="connsiteX0" fmla="*/ 25400 w 3181715"/>
                  <a:gd name="connsiteY0" fmla="*/ 2057972 h 2201286"/>
                  <a:gd name="connsiteX1" fmla="*/ 63500 w 3181715"/>
                  <a:gd name="connsiteY1" fmla="*/ 1537272 h 2201286"/>
                  <a:gd name="connsiteX2" fmla="*/ 0 w 3181715"/>
                  <a:gd name="connsiteY2" fmla="*/ 1054672 h 2201286"/>
                  <a:gd name="connsiteX3" fmla="*/ 63500 w 3181715"/>
                  <a:gd name="connsiteY3" fmla="*/ 610172 h 2201286"/>
                  <a:gd name="connsiteX4" fmla="*/ 38100 w 3181715"/>
                  <a:gd name="connsiteY4" fmla="*/ 140272 h 2201286"/>
                  <a:gd name="connsiteX5" fmla="*/ 495300 w 3181715"/>
                  <a:gd name="connsiteY5" fmla="*/ 51372 h 2201286"/>
                  <a:gd name="connsiteX6" fmla="*/ 1168400 w 3181715"/>
                  <a:gd name="connsiteY6" fmla="*/ 89472 h 2201286"/>
                  <a:gd name="connsiteX7" fmla="*/ 1955800 w 3181715"/>
                  <a:gd name="connsiteY7" fmla="*/ 572 h 2201286"/>
                  <a:gd name="connsiteX8" fmla="*/ 2844800 w 3181715"/>
                  <a:gd name="connsiteY8" fmla="*/ 64072 h 2201286"/>
                  <a:gd name="connsiteX9" fmla="*/ 3136900 w 3181715"/>
                  <a:gd name="connsiteY9" fmla="*/ 292672 h 2201286"/>
                  <a:gd name="connsiteX10" fmla="*/ 3162300 w 3181715"/>
                  <a:gd name="connsiteY10" fmla="*/ 902272 h 2201286"/>
                  <a:gd name="connsiteX11" fmla="*/ 3098800 w 3181715"/>
                  <a:gd name="connsiteY11" fmla="*/ 1562672 h 2201286"/>
                  <a:gd name="connsiteX12" fmla="*/ 3162300 w 3181715"/>
                  <a:gd name="connsiteY12" fmla="*/ 2159572 h 2201286"/>
                  <a:gd name="connsiteX13" fmla="*/ 2692400 w 3181715"/>
                  <a:gd name="connsiteY13" fmla="*/ 2134172 h 2201286"/>
                  <a:gd name="connsiteX14" fmla="*/ 1981200 w 3181715"/>
                  <a:gd name="connsiteY14" fmla="*/ 2197672 h 2201286"/>
                  <a:gd name="connsiteX15" fmla="*/ 1333500 w 3181715"/>
                  <a:gd name="connsiteY15" fmla="*/ 2121472 h 2201286"/>
                  <a:gd name="connsiteX16" fmla="*/ 762000 w 3181715"/>
                  <a:gd name="connsiteY16" fmla="*/ 2184972 h 2201286"/>
                  <a:gd name="connsiteX17" fmla="*/ 212619 w 3181715"/>
                  <a:gd name="connsiteY17" fmla="*/ 2201286 h 2201286"/>
                  <a:gd name="connsiteX0" fmla="*/ 25400 w 3171853"/>
                  <a:gd name="connsiteY0" fmla="*/ 2057972 h 2201286"/>
                  <a:gd name="connsiteX1" fmla="*/ 63500 w 3171853"/>
                  <a:gd name="connsiteY1" fmla="*/ 1537272 h 2201286"/>
                  <a:gd name="connsiteX2" fmla="*/ 0 w 3171853"/>
                  <a:gd name="connsiteY2" fmla="*/ 1054672 h 2201286"/>
                  <a:gd name="connsiteX3" fmla="*/ 63500 w 3171853"/>
                  <a:gd name="connsiteY3" fmla="*/ 610172 h 2201286"/>
                  <a:gd name="connsiteX4" fmla="*/ 38100 w 3171853"/>
                  <a:gd name="connsiteY4" fmla="*/ 140272 h 2201286"/>
                  <a:gd name="connsiteX5" fmla="*/ 495300 w 3171853"/>
                  <a:gd name="connsiteY5" fmla="*/ 51372 h 2201286"/>
                  <a:gd name="connsiteX6" fmla="*/ 1168400 w 3171853"/>
                  <a:gd name="connsiteY6" fmla="*/ 89472 h 2201286"/>
                  <a:gd name="connsiteX7" fmla="*/ 1955800 w 3171853"/>
                  <a:gd name="connsiteY7" fmla="*/ 572 h 2201286"/>
                  <a:gd name="connsiteX8" fmla="*/ 2844800 w 3171853"/>
                  <a:gd name="connsiteY8" fmla="*/ 64072 h 2201286"/>
                  <a:gd name="connsiteX9" fmla="*/ 3136900 w 3171853"/>
                  <a:gd name="connsiteY9" fmla="*/ 292672 h 2201286"/>
                  <a:gd name="connsiteX10" fmla="*/ 3162300 w 3171853"/>
                  <a:gd name="connsiteY10" fmla="*/ 902272 h 2201286"/>
                  <a:gd name="connsiteX11" fmla="*/ 3098800 w 3171853"/>
                  <a:gd name="connsiteY11" fmla="*/ 1562672 h 2201286"/>
                  <a:gd name="connsiteX12" fmla="*/ 3061935 w 3171853"/>
                  <a:gd name="connsiteY12" fmla="*/ 2094322 h 2201286"/>
                  <a:gd name="connsiteX13" fmla="*/ 2692400 w 3171853"/>
                  <a:gd name="connsiteY13" fmla="*/ 2134172 h 2201286"/>
                  <a:gd name="connsiteX14" fmla="*/ 1981200 w 3171853"/>
                  <a:gd name="connsiteY14" fmla="*/ 2197672 h 2201286"/>
                  <a:gd name="connsiteX15" fmla="*/ 1333500 w 3171853"/>
                  <a:gd name="connsiteY15" fmla="*/ 2121472 h 2201286"/>
                  <a:gd name="connsiteX16" fmla="*/ 762000 w 3171853"/>
                  <a:gd name="connsiteY16" fmla="*/ 2184972 h 2201286"/>
                  <a:gd name="connsiteX17" fmla="*/ 212619 w 3171853"/>
                  <a:gd name="connsiteY17" fmla="*/ 2201286 h 2201286"/>
                  <a:gd name="connsiteX0" fmla="*/ 25400 w 3171853"/>
                  <a:gd name="connsiteY0" fmla="*/ 2057972 h 2201286"/>
                  <a:gd name="connsiteX1" fmla="*/ 63500 w 3171853"/>
                  <a:gd name="connsiteY1" fmla="*/ 1537272 h 2201286"/>
                  <a:gd name="connsiteX2" fmla="*/ 0 w 3171853"/>
                  <a:gd name="connsiteY2" fmla="*/ 1054672 h 2201286"/>
                  <a:gd name="connsiteX3" fmla="*/ 63500 w 3171853"/>
                  <a:gd name="connsiteY3" fmla="*/ 610172 h 2201286"/>
                  <a:gd name="connsiteX4" fmla="*/ 46463 w 3171853"/>
                  <a:gd name="connsiteY4" fmla="*/ 168236 h 2201286"/>
                  <a:gd name="connsiteX5" fmla="*/ 495300 w 3171853"/>
                  <a:gd name="connsiteY5" fmla="*/ 51372 h 2201286"/>
                  <a:gd name="connsiteX6" fmla="*/ 1168400 w 3171853"/>
                  <a:gd name="connsiteY6" fmla="*/ 89472 h 2201286"/>
                  <a:gd name="connsiteX7" fmla="*/ 1955800 w 3171853"/>
                  <a:gd name="connsiteY7" fmla="*/ 572 h 2201286"/>
                  <a:gd name="connsiteX8" fmla="*/ 2844800 w 3171853"/>
                  <a:gd name="connsiteY8" fmla="*/ 64072 h 2201286"/>
                  <a:gd name="connsiteX9" fmla="*/ 3136900 w 3171853"/>
                  <a:gd name="connsiteY9" fmla="*/ 292672 h 2201286"/>
                  <a:gd name="connsiteX10" fmla="*/ 3162300 w 3171853"/>
                  <a:gd name="connsiteY10" fmla="*/ 902272 h 2201286"/>
                  <a:gd name="connsiteX11" fmla="*/ 3098800 w 3171853"/>
                  <a:gd name="connsiteY11" fmla="*/ 1562672 h 2201286"/>
                  <a:gd name="connsiteX12" fmla="*/ 3061935 w 3171853"/>
                  <a:gd name="connsiteY12" fmla="*/ 2094322 h 2201286"/>
                  <a:gd name="connsiteX13" fmla="*/ 2692400 w 3171853"/>
                  <a:gd name="connsiteY13" fmla="*/ 2134172 h 2201286"/>
                  <a:gd name="connsiteX14" fmla="*/ 1981200 w 3171853"/>
                  <a:gd name="connsiteY14" fmla="*/ 2197672 h 2201286"/>
                  <a:gd name="connsiteX15" fmla="*/ 1333500 w 3171853"/>
                  <a:gd name="connsiteY15" fmla="*/ 2121472 h 2201286"/>
                  <a:gd name="connsiteX16" fmla="*/ 762000 w 3171853"/>
                  <a:gd name="connsiteY16" fmla="*/ 2184972 h 2201286"/>
                  <a:gd name="connsiteX17" fmla="*/ 212619 w 3171853"/>
                  <a:gd name="connsiteY17" fmla="*/ 2201286 h 2201286"/>
                  <a:gd name="connsiteX0" fmla="*/ 25400 w 3171853"/>
                  <a:gd name="connsiteY0" fmla="*/ 2057972 h 2197739"/>
                  <a:gd name="connsiteX1" fmla="*/ 63500 w 3171853"/>
                  <a:gd name="connsiteY1" fmla="*/ 1537272 h 2197739"/>
                  <a:gd name="connsiteX2" fmla="*/ 0 w 3171853"/>
                  <a:gd name="connsiteY2" fmla="*/ 1054672 h 2197739"/>
                  <a:gd name="connsiteX3" fmla="*/ 63500 w 3171853"/>
                  <a:gd name="connsiteY3" fmla="*/ 610172 h 2197739"/>
                  <a:gd name="connsiteX4" fmla="*/ 46463 w 3171853"/>
                  <a:gd name="connsiteY4" fmla="*/ 168236 h 2197739"/>
                  <a:gd name="connsiteX5" fmla="*/ 495300 w 3171853"/>
                  <a:gd name="connsiteY5" fmla="*/ 51372 h 2197739"/>
                  <a:gd name="connsiteX6" fmla="*/ 1168400 w 3171853"/>
                  <a:gd name="connsiteY6" fmla="*/ 89472 h 2197739"/>
                  <a:gd name="connsiteX7" fmla="*/ 1955800 w 3171853"/>
                  <a:gd name="connsiteY7" fmla="*/ 572 h 2197739"/>
                  <a:gd name="connsiteX8" fmla="*/ 2844800 w 3171853"/>
                  <a:gd name="connsiteY8" fmla="*/ 64072 h 2197739"/>
                  <a:gd name="connsiteX9" fmla="*/ 3136900 w 3171853"/>
                  <a:gd name="connsiteY9" fmla="*/ 292672 h 2197739"/>
                  <a:gd name="connsiteX10" fmla="*/ 3162300 w 3171853"/>
                  <a:gd name="connsiteY10" fmla="*/ 902272 h 2197739"/>
                  <a:gd name="connsiteX11" fmla="*/ 3098800 w 3171853"/>
                  <a:gd name="connsiteY11" fmla="*/ 1562672 h 2197739"/>
                  <a:gd name="connsiteX12" fmla="*/ 3061935 w 3171853"/>
                  <a:gd name="connsiteY12" fmla="*/ 2094322 h 2197739"/>
                  <a:gd name="connsiteX13" fmla="*/ 2692400 w 3171853"/>
                  <a:gd name="connsiteY13" fmla="*/ 2134172 h 2197739"/>
                  <a:gd name="connsiteX14" fmla="*/ 1981200 w 3171853"/>
                  <a:gd name="connsiteY14" fmla="*/ 2197672 h 2197739"/>
                  <a:gd name="connsiteX15" fmla="*/ 1333500 w 3171853"/>
                  <a:gd name="connsiteY15" fmla="*/ 2121472 h 2197739"/>
                  <a:gd name="connsiteX16" fmla="*/ 762000 w 3171853"/>
                  <a:gd name="connsiteY16" fmla="*/ 2184972 h 2197739"/>
                  <a:gd name="connsiteX17" fmla="*/ 179164 w 3171853"/>
                  <a:gd name="connsiteY17" fmla="*/ 2126715 h 219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71853" h="2197739">
                    <a:moveTo>
                      <a:pt x="25400" y="2057972"/>
                    </a:moveTo>
                    <a:cubicBezTo>
                      <a:pt x="10583" y="1958489"/>
                      <a:pt x="67733" y="1704489"/>
                      <a:pt x="63500" y="1537272"/>
                    </a:cubicBezTo>
                    <a:cubicBezTo>
                      <a:pt x="59267" y="1370055"/>
                      <a:pt x="0" y="1209189"/>
                      <a:pt x="0" y="1054672"/>
                    </a:cubicBezTo>
                    <a:cubicBezTo>
                      <a:pt x="0" y="900155"/>
                      <a:pt x="57150" y="762572"/>
                      <a:pt x="63500" y="610172"/>
                    </a:cubicBezTo>
                    <a:cubicBezTo>
                      <a:pt x="69850" y="457772"/>
                      <a:pt x="-25504" y="261369"/>
                      <a:pt x="46463" y="168236"/>
                    </a:cubicBezTo>
                    <a:cubicBezTo>
                      <a:pt x="118430" y="75103"/>
                      <a:pt x="308311" y="64499"/>
                      <a:pt x="495300" y="51372"/>
                    </a:cubicBezTo>
                    <a:cubicBezTo>
                      <a:pt x="682290" y="38245"/>
                      <a:pt x="924983" y="97939"/>
                      <a:pt x="1168400" y="89472"/>
                    </a:cubicBezTo>
                    <a:cubicBezTo>
                      <a:pt x="1411817" y="81005"/>
                      <a:pt x="1676400" y="4805"/>
                      <a:pt x="1955800" y="572"/>
                    </a:cubicBezTo>
                    <a:cubicBezTo>
                      <a:pt x="2235200" y="-3661"/>
                      <a:pt x="2647950" y="15389"/>
                      <a:pt x="2844800" y="64072"/>
                    </a:cubicBezTo>
                    <a:cubicBezTo>
                      <a:pt x="3041650" y="112755"/>
                      <a:pt x="3083983" y="152972"/>
                      <a:pt x="3136900" y="292672"/>
                    </a:cubicBezTo>
                    <a:cubicBezTo>
                      <a:pt x="3189817" y="432372"/>
                      <a:pt x="3168650" y="690605"/>
                      <a:pt x="3162300" y="902272"/>
                    </a:cubicBezTo>
                    <a:cubicBezTo>
                      <a:pt x="3155950" y="1113939"/>
                      <a:pt x="3115527" y="1363997"/>
                      <a:pt x="3098800" y="1562672"/>
                    </a:cubicBezTo>
                    <a:cubicBezTo>
                      <a:pt x="3082073" y="1761347"/>
                      <a:pt x="3129668" y="1999072"/>
                      <a:pt x="3061935" y="2094322"/>
                    </a:cubicBezTo>
                    <a:cubicBezTo>
                      <a:pt x="2994202" y="2189572"/>
                      <a:pt x="2872522" y="2116947"/>
                      <a:pt x="2692400" y="2134172"/>
                    </a:cubicBezTo>
                    <a:cubicBezTo>
                      <a:pt x="2512278" y="2151397"/>
                      <a:pt x="2207683" y="2199789"/>
                      <a:pt x="1981200" y="2197672"/>
                    </a:cubicBezTo>
                    <a:cubicBezTo>
                      <a:pt x="1754717" y="2195555"/>
                      <a:pt x="1536700" y="2123589"/>
                      <a:pt x="1333500" y="2121472"/>
                    </a:cubicBezTo>
                    <a:cubicBezTo>
                      <a:pt x="1130300" y="2119355"/>
                      <a:pt x="954389" y="2184098"/>
                      <a:pt x="762000" y="2184972"/>
                    </a:cubicBezTo>
                    <a:cubicBezTo>
                      <a:pt x="569611" y="2185846"/>
                      <a:pt x="241712" y="2080768"/>
                      <a:pt x="179164" y="2126715"/>
                    </a:cubicBezTo>
                  </a:path>
                </a:pathLst>
              </a:custGeom>
              <a:noFill/>
              <a:ln w="38100">
                <a:solidFill>
                  <a:srgbClr val="5B5D2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641EED9F-577D-4C9F-835C-D05777FBADFD}"/>
                  </a:ext>
                </a:extLst>
              </p:cNvPr>
              <p:cNvSpPr txBox="1"/>
              <p:nvPr/>
            </p:nvSpPr>
            <p:spPr>
              <a:xfrm>
                <a:off x="4719871" y="407706"/>
                <a:ext cx="6693895" cy="414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 w="3175">
                    <a:solidFill>
                      <a:srgbClr val="525414"/>
                    </a:solidFill>
                  </a:ln>
                  <a:solidFill>
                    <a:srgbClr val="525415"/>
                  </a:solidFill>
                  <a:effectLst/>
                  <a:uLnTx/>
                  <a:uFillTx/>
                  <a:latin typeface="Constantia" panose="02030602050306030303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27851" y="333735"/>
            <a:ext cx="1432657" cy="1807023"/>
            <a:chOff x="127850" y="250301"/>
            <a:chExt cx="1432657" cy="1355267"/>
          </a:xfrm>
        </p:grpSpPr>
        <p:grpSp>
          <p:nvGrpSpPr>
            <p:cNvPr id="2" name="Group 1"/>
            <p:cNvGrpSpPr/>
            <p:nvPr/>
          </p:nvGrpSpPr>
          <p:grpSpPr>
            <a:xfrm>
              <a:off x="127850" y="250301"/>
              <a:ext cx="1432657" cy="1355267"/>
              <a:chOff x="1081025" y="407559"/>
              <a:chExt cx="1432657" cy="1355267"/>
            </a:xfrm>
          </p:grpSpPr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xmlns="" id="{425920D2-2295-461B-898D-5BD3982F24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-25000"/>
                        </a14:imgEffect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347" t="354" r="12553" b="-354"/>
              <a:stretch/>
            </p:blipFill>
            <p:spPr>
              <a:xfrm>
                <a:off x="1158415" y="407559"/>
                <a:ext cx="1355267" cy="1355267"/>
              </a:xfrm>
              <a:prstGeom prst="ellipse">
                <a:avLst/>
              </a:prstGeom>
            </p:spPr>
          </p:pic>
          <p:pic>
            <p:nvPicPr>
              <p:cNvPr id="31" name="PA_图片 40">
                <a:extLst>
                  <a:ext uri="{FF2B5EF4-FFF2-40B4-BE49-F238E27FC236}">
                    <a16:creationId xmlns:a16="http://schemas.microsoft.com/office/drawing/2014/main" xmlns="" id="{0D65A7C1-57AE-43F0-B546-6B56EF590A3A}"/>
                  </a:ext>
                </a:extLst>
              </p:cNvPr>
              <p:cNvPicPr>
                <a:picLocks/>
              </p:cNvPicPr>
              <p:nvPr>
                <p:custDataLst>
                  <p:tags r:id="rId1"/>
                </p:custDataLst>
              </p:nvPr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70491">
                <a:off x="1081025" y="972039"/>
                <a:ext cx="680514" cy="521361"/>
              </a:xfrm>
              <a:prstGeom prst="rect">
                <a:avLst/>
              </a:prstGeom>
            </p:spPr>
          </p:pic>
        </p:grpSp>
        <p:pic>
          <p:nvPicPr>
            <p:cNvPr id="18" name="图片 15">
              <a:extLst>
                <a:ext uri="{FF2B5EF4-FFF2-40B4-BE49-F238E27FC236}">
                  <a16:creationId xmlns:a16="http://schemas.microsoft.com/office/drawing/2014/main" xmlns="" id="{F67E6035-1AD7-495C-B720-1596CE0F8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5450" y="447011"/>
              <a:ext cx="966077" cy="8298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96452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xmlns="" id="{3B512BA8-6D46-4688-B299-CB0A6905B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4133" y="733268"/>
            <a:ext cx="735106" cy="768581"/>
          </a:xfrm>
          <a:prstGeom prst="rect">
            <a:avLst/>
          </a:prstGeom>
        </p:spPr>
      </p:pic>
      <p:pic>
        <p:nvPicPr>
          <p:cNvPr id="4" name="图片 21">
            <a:extLst>
              <a:ext uri="{FF2B5EF4-FFF2-40B4-BE49-F238E27FC236}">
                <a16:creationId xmlns:a16="http://schemas.microsoft.com/office/drawing/2014/main" xmlns="" id="{ED2BE852-4108-4B3C-B867-B23D7A2100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98" y="-414917"/>
            <a:ext cx="1098177" cy="1148185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043" y="733268"/>
            <a:ext cx="8797838" cy="64584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AE270A-0200-4461-985C-916A406C24B3}"/>
              </a:ext>
            </a:extLst>
          </p:cNvPr>
          <p:cNvSpPr txBox="1"/>
          <p:nvPr/>
        </p:nvSpPr>
        <p:spPr>
          <a:xfrm>
            <a:off x="790776" y="3070593"/>
            <a:ext cx="3032546" cy="173664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lưu ý ngồi viết bài đúng tư thế nhé!</a:t>
            </a:r>
            <a:endParaRPr kumimoji="0" lang="vi-VN" sz="3200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khotunhua.com/upload/tiny/day-tre-ngoi-dung-tu-the.jpg">
            <a:extLst>
              <a:ext uri="{FF2B5EF4-FFF2-40B4-BE49-F238E27FC236}">
                <a16:creationId xmlns:a16="http://schemas.microsoft.com/office/drawing/2014/main" xmlns="" id="{8F9832D8-1F30-43A3-A0E7-8004B240F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779" y="1485937"/>
            <a:ext cx="4803713" cy="5484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74F1007-B7E6-49C5-BDBF-8375EA155186}"/>
              </a:ext>
            </a:extLst>
          </p:cNvPr>
          <p:cNvSpPr/>
          <p:nvPr/>
        </p:nvSpPr>
        <p:spPr>
          <a:xfrm>
            <a:off x="4068989" y="3695128"/>
            <a:ext cx="1167353" cy="58477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Giữ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bằng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tay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trái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BE35B51-97A9-4E2E-8253-0A427F57C54C}"/>
              </a:ext>
            </a:extLst>
          </p:cNvPr>
          <p:cNvSpPr/>
          <p:nvPr/>
        </p:nvSpPr>
        <p:spPr>
          <a:xfrm>
            <a:off x="6630628" y="2986471"/>
            <a:ext cx="1119084" cy="58477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Viết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bằng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tay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phải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" name="图片 22">
            <a:extLst>
              <a:ext uri="{FF2B5EF4-FFF2-40B4-BE49-F238E27FC236}">
                <a16:creationId xmlns:a16="http://schemas.microsoft.com/office/drawing/2014/main" xmlns="" id="{ACA00DE7-FB73-42EF-AF1B-17D86C2B8A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6341" y="-218139"/>
            <a:ext cx="4527176" cy="21936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4EF3F7-30B5-4EA2-903F-3D54AA3F94AF}"/>
              </a:ext>
            </a:extLst>
          </p:cNvPr>
          <p:cNvSpPr txBox="1"/>
          <p:nvPr/>
        </p:nvSpPr>
        <p:spPr>
          <a:xfrm>
            <a:off x="0" y="47001"/>
            <a:ext cx="5075368" cy="11918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Em hãy c</a:t>
            </a:r>
            <a:r>
              <a:rPr kumimoji="0" lang="vi-VN" sz="3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uLnTx/>
                <a:uFillTx/>
                <a:ea typeface="Cambria" panose="02040503050406030204" pitchFamily="18" charset="0"/>
                <a:cs typeface="Times New Roman" panose="02020603050405020304" pitchFamily="18" charset="0"/>
              </a:rPr>
              <a:t>họn một trong </a:t>
            </a:r>
            <a:r>
              <a:rPr kumimoji="0" lang="en-US" sz="3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uLnTx/>
                <a:uFillTx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kumimoji="0" lang="vi-VN" sz="3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uLnTx/>
                <a:uFillTx/>
                <a:ea typeface="Cambria" panose="02040503050406030204" pitchFamily="18" charset="0"/>
                <a:cs typeface="Times New Roman" panose="02020603050405020304" pitchFamily="18" charset="0"/>
              </a:rPr>
              <a:t> đề trên để làm vào vở</a:t>
            </a:r>
            <a:r>
              <a:rPr kumimoji="0" lang="vi-VN" sz="3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452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AD22ED2C-BBCC-43E3-8CEA-3D3F053964EC}"/>
              </a:ext>
            </a:extLst>
          </p:cNvPr>
          <p:cNvSpPr/>
          <p:nvPr/>
        </p:nvSpPr>
        <p:spPr>
          <a:xfrm>
            <a:off x="1788161" y="2222804"/>
            <a:ext cx="6671175" cy="2777067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ABA76AA5-DEBD-4D4F-9D2B-B76FA155F87E}"/>
              </a:ext>
            </a:extLst>
          </p:cNvPr>
          <p:cNvGrpSpPr/>
          <p:nvPr/>
        </p:nvGrpSpPr>
        <p:grpSpPr>
          <a:xfrm>
            <a:off x="-102000" y="-933027"/>
            <a:ext cx="5361942" cy="7303347"/>
            <a:chOff x="-102000" y="-699770"/>
            <a:chExt cx="5361942" cy="54775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FCC81495-36AD-4DF0-9A1F-FA145EA3C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0718EA3-9C17-45B5-ACBE-BA9C3F3E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pic>
        <p:nvPicPr>
          <p:cNvPr id="8" name="PA_图片 40">
            <a:extLst>
              <a:ext uri="{FF2B5EF4-FFF2-40B4-BE49-F238E27FC236}">
                <a16:creationId xmlns:a16="http://schemas.microsoft.com/office/drawing/2014/main" xmlns="" id="{0FCC0D6E-7088-44FB-9557-D16FA7AB43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89000" y="3519405"/>
            <a:ext cx="680514" cy="69514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7E44412-1ACC-43DE-A74F-C897E13A39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4" y="217716"/>
            <a:ext cx="227837" cy="11853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906D72A5-3107-4BFB-B2BD-9527C395280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962054" y="-676861"/>
            <a:ext cx="302141" cy="17787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79874C59-4054-46EE-91A9-1F17C4E507F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 flipV="1">
            <a:off x="8878064" y="5472362"/>
            <a:ext cx="227837" cy="118533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F9F1747-BC0E-4F7A-9F00-855F8601AC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16200000" flipV="1">
            <a:off x="7962054" y="5773544"/>
            <a:ext cx="302141" cy="1778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0038" y="2614114"/>
            <a:ext cx="30828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Isadora" panose="02040603050506020204" pitchFamily="18" charset="0"/>
              </a:rPr>
              <a:t>Chia sẻ</a:t>
            </a:r>
          </a:p>
        </p:txBody>
      </p:sp>
    </p:spTree>
    <p:extLst>
      <p:ext uri="{BB962C8B-B14F-4D97-AF65-F5344CB8AC3E}">
        <p14:creationId xmlns:p14="http://schemas.microsoft.com/office/powerpoint/2010/main" val="136684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AD22ED2C-BBCC-43E3-8CEA-3D3F053964EC}"/>
              </a:ext>
            </a:extLst>
          </p:cNvPr>
          <p:cNvSpPr/>
          <p:nvPr/>
        </p:nvSpPr>
        <p:spPr>
          <a:xfrm>
            <a:off x="492370" y="363574"/>
            <a:ext cx="8385693" cy="6148263"/>
          </a:xfrm>
          <a:prstGeom prst="rect">
            <a:avLst/>
          </a:prstGeom>
          <a:gradFill flip="none" rotWithShape="1">
            <a:gsLst>
              <a:gs pos="0">
                <a:srgbClr val="F9D172"/>
              </a:gs>
              <a:gs pos="50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Hãy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ABA76AA5-DEBD-4D4F-9D2B-B76FA155F87E}"/>
              </a:ext>
            </a:extLst>
          </p:cNvPr>
          <p:cNvGrpSpPr/>
          <p:nvPr/>
        </p:nvGrpSpPr>
        <p:grpSpPr>
          <a:xfrm>
            <a:off x="-102000" y="-933027"/>
            <a:ext cx="5361942" cy="7303347"/>
            <a:chOff x="-102000" y="-699770"/>
            <a:chExt cx="5361942" cy="54775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FCC81495-36AD-4DF0-9A1F-FA145EA3C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2000" y="-699770"/>
              <a:ext cx="5361942" cy="547751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0718EA3-9C17-45B5-ACBE-BA9C3F3E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709" y="538159"/>
              <a:ext cx="3150735" cy="3685013"/>
            </a:xfrm>
            <a:prstGeom prst="rect">
              <a:avLst/>
            </a:prstGeom>
          </p:spPr>
        </p:pic>
      </p:grpSp>
      <p:pic>
        <p:nvPicPr>
          <p:cNvPr id="8" name="PA_图片 40">
            <a:extLst>
              <a:ext uri="{FF2B5EF4-FFF2-40B4-BE49-F238E27FC236}">
                <a16:creationId xmlns:a16="http://schemas.microsoft.com/office/drawing/2014/main" xmlns="" id="{0FCC0D6E-7088-44FB-9557-D16FA7AB43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363" y="2337571"/>
            <a:ext cx="680514" cy="695148"/>
          </a:xfrm>
          <a:prstGeom prst="rect">
            <a:avLst/>
          </a:prstGeom>
        </p:spPr>
      </p:pic>
      <p:cxnSp>
        <p:nvCxnSpPr>
          <p:cNvPr id="10" name="PA_直接连接符 43">
            <a:extLst>
              <a:ext uri="{FF2B5EF4-FFF2-40B4-BE49-F238E27FC236}">
                <a16:creationId xmlns:a16="http://schemas.microsoft.com/office/drawing/2014/main" xmlns="" id="{FC4653B1-60E0-48B0-850B-CB5518F256DD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5244352" y="2854795"/>
            <a:ext cx="2669375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7E44412-1ACC-43DE-A74F-C897E13A39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4" y="217716"/>
            <a:ext cx="227837" cy="11853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906D72A5-3107-4BFB-B2BD-9527C395280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962054" y="-676861"/>
            <a:ext cx="302141" cy="17787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79874C59-4054-46EE-91A9-1F17C4E507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 flipV="1">
            <a:off x="8878064" y="5472362"/>
            <a:ext cx="227837" cy="118533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F9F1747-BC0E-4F7A-9F00-855F8601ACB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16200000" flipV="1">
            <a:off x="7962054" y="5773544"/>
            <a:ext cx="302141" cy="1778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98585" y="-3407508"/>
            <a:ext cx="565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Hãy nêu cấu tạo bài văn miêu tả cây cối.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06067" y="1391493"/>
            <a:ext cx="30315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Isadora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42396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CC31AF2-C01E-4434-B9DF-A631E61ECF8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206" y="237067"/>
            <a:ext cx="3804553" cy="64092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69A36B4-04D6-4669-B1B9-736A330A1C5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4" y="237067"/>
            <a:ext cx="227837" cy="640926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DAD5370-F13E-4FC8-954E-28BDF8D5379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5782060" y="-2863749"/>
            <a:ext cx="302141" cy="61525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2766D6D-760B-4029-B1FF-E47961D3106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5782199" y="3559776"/>
            <a:ext cx="302141" cy="615250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1554B50-9986-415F-B9B3-D14662D15257}"/>
              </a:ext>
            </a:extLst>
          </p:cNvPr>
          <p:cNvSpPr txBox="1"/>
          <p:nvPr/>
        </p:nvSpPr>
        <p:spPr>
          <a:xfrm>
            <a:off x="2995961" y="874274"/>
            <a:ext cx="517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754C24"/>
                </a:solidFill>
                <a:latin typeface="UTM Isadora" panose="02040603050506020204" pitchFamily="18" charset="0"/>
                <a:cs typeface="+mn-ea"/>
                <a:sym typeface="+mn-lt"/>
              </a:rPr>
              <a:t>Nội dung bài học</a:t>
            </a:r>
            <a:endParaRPr lang="zh-CN" altLang="en-US" sz="4800" dirty="0">
              <a:solidFill>
                <a:srgbClr val="754C24"/>
              </a:solidFill>
              <a:latin typeface="UTM Isadora" panose="02040603050506020204" pitchFamily="18" charset="0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49EEA855-E31E-4C64-A3F3-97BFD72129DD}"/>
              </a:ext>
            </a:extLst>
          </p:cNvPr>
          <p:cNvSpPr txBox="1"/>
          <p:nvPr/>
        </p:nvSpPr>
        <p:spPr>
          <a:xfrm>
            <a:off x="5119168" y="2436922"/>
            <a:ext cx="75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01</a:t>
            </a:r>
            <a:endParaRPr lang="zh-CN" altLang="en-US" sz="16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B0190EE3-4C92-4ACE-88CE-B5F1EC09C93A}"/>
              </a:ext>
            </a:extLst>
          </p:cNvPr>
          <p:cNvSpPr txBox="1"/>
          <p:nvPr/>
        </p:nvSpPr>
        <p:spPr>
          <a:xfrm>
            <a:off x="5799683" y="2439150"/>
            <a:ext cx="359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Khởi động</a:t>
            </a:r>
            <a:endParaRPr lang="zh-CN" altLang="en-US" sz="32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pic>
        <p:nvPicPr>
          <p:cNvPr id="41" name="PA_图片 40">
            <a:extLst>
              <a:ext uri="{FF2B5EF4-FFF2-40B4-BE49-F238E27FC236}">
                <a16:creationId xmlns:a16="http://schemas.microsoft.com/office/drawing/2014/main" xmlns="" id="{A321A888-926E-4ECB-AAD6-3B0108658AE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676" y="2499297"/>
            <a:ext cx="680514" cy="695148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7E550D99-AC67-42E9-A716-7DC05D4FB54A}"/>
              </a:ext>
            </a:extLst>
          </p:cNvPr>
          <p:cNvSpPr txBox="1"/>
          <p:nvPr/>
        </p:nvSpPr>
        <p:spPr>
          <a:xfrm>
            <a:off x="5119168" y="3262009"/>
            <a:ext cx="75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02</a:t>
            </a:r>
            <a:endParaRPr lang="zh-CN" altLang="en-US" sz="16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E2EEF688-DC98-4548-8B01-A284524099DD}"/>
              </a:ext>
            </a:extLst>
          </p:cNvPr>
          <p:cNvSpPr txBox="1"/>
          <p:nvPr/>
        </p:nvSpPr>
        <p:spPr>
          <a:xfrm>
            <a:off x="5799683" y="3264237"/>
            <a:ext cx="359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Khám phá</a:t>
            </a:r>
            <a:endParaRPr lang="zh-CN" altLang="en-US" sz="32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pic>
        <p:nvPicPr>
          <p:cNvPr id="52" name="PA_图片 51">
            <a:extLst>
              <a:ext uri="{FF2B5EF4-FFF2-40B4-BE49-F238E27FC236}">
                <a16:creationId xmlns:a16="http://schemas.microsoft.com/office/drawing/2014/main" xmlns="" id="{F2C80946-CD6C-419B-BD6F-3D8FB7E1F3C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676" y="3324383"/>
            <a:ext cx="680514" cy="695148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xmlns="" id="{CBF182EA-E550-41BA-B3D0-B5DD64D6425E}"/>
              </a:ext>
            </a:extLst>
          </p:cNvPr>
          <p:cNvSpPr txBox="1"/>
          <p:nvPr/>
        </p:nvSpPr>
        <p:spPr>
          <a:xfrm>
            <a:off x="5119168" y="4087095"/>
            <a:ext cx="75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03</a:t>
            </a:r>
            <a:endParaRPr lang="zh-CN" altLang="en-US" sz="16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B946D6E7-585E-4673-B62A-38F1DA2B631A}"/>
              </a:ext>
            </a:extLst>
          </p:cNvPr>
          <p:cNvSpPr txBox="1"/>
          <p:nvPr/>
        </p:nvSpPr>
        <p:spPr>
          <a:xfrm>
            <a:off x="5799683" y="4089323"/>
            <a:ext cx="359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Viết bài</a:t>
            </a:r>
            <a:endParaRPr lang="zh-CN" altLang="en-US" sz="32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pic>
        <p:nvPicPr>
          <p:cNvPr id="58" name="PA_图片 57">
            <a:extLst>
              <a:ext uri="{FF2B5EF4-FFF2-40B4-BE49-F238E27FC236}">
                <a16:creationId xmlns:a16="http://schemas.microsoft.com/office/drawing/2014/main" xmlns="" id="{78398B5A-D603-4C2F-BA60-CA942CDE25D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676" y="4149470"/>
            <a:ext cx="680514" cy="695148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B86431A1-7B82-4BF7-B24A-C6ABCEB0ECA0}"/>
              </a:ext>
            </a:extLst>
          </p:cNvPr>
          <p:cNvSpPr txBox="1"/>
          <p:nvPr/>
        </p:nvSpPr>
        <p:spPr>
          <a:xfrm>
            <a:off x="5119168" y="4912183"/>
            <a:ext cx="75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04</a:t>
            </a:r>
            <a:endParaRPr lang="zh-CN" altLang="en-US" sz="16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xmlns="" id="{C869041A-019A-4606-A710-36013E81EA70}"/>
              </a:ext>
            </a:extLst>
          </p:cNvPr>
          <p:cNvSpPr txBox="1"/>
          <p:nvPr/>
        </p:nvSpPr>
        <p:spPr>
          <a:xfrm>
            <a:off x="5799682" y="4924033"/>
            <a:ext cx="359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54C24"/>
                </a:solidFill>
                <a:cs typeface="+mn-ea"/>
                <a:sym typeface="+mn-lt"/>
              </a:rPr>
              <a:t>Chia sẻ</a:t>
            </a:r>
            <a:endParaRPr lang="zh-CN" altLang="en-US" sz="3200" dirty="0">
              <a:solidFill>
                <a:srgbClr val="754C24"/>
              </a:solidFill>
              <a:cs typeface="+mn-ea"/>
              <a:sym typeface="+mn-lt"/>
            </a:endParaRPr>
          </a:p>
        </p:txBody>
      </p:sp>
      <p:pic>
        <p:nvPicPr>
          <p:cNvPr id="64" name="PA_图片 63">
            <a:extLst>
              <a:ext uri="{FF2B5EF4-FFF2-40B4-BE49-F238E27FC236}">
                <a16:creationId xmlns:a16="http://schemas.microsoft.com/office/drawing/2014/main" xmlns="" id="{744B51FF-3992-4C57-AFDC-85487F1C3A1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676" y="4974558"/>
            <a:ext cx="680514" cy="695148"/>
          </a:xfrm>
          <a:prstGeom prst="rect">
            <a:avLst/>
          </a:prstGeom>
        </p:spPr>
      </p:pic>
      <p:cxnSp>
        <p:nvCxnSpPr>
          <p:cNvPr id="44" name="PA_直接连接符 43">
            <a:extLst>
              <a:ext uri="{FF2B5EF4-FFF2-40B4-BE49-F238E27FC236}">
                <a16:creationId xmlns:a16="http://schemas.microsoft.com/office/drawing/2014/main" xmlns="" id="{53156C6F-6C70-4B26-A135-C585B09F6A4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205664" y="3016520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A_直接连接符 43">
            <a:extLst>
              <a:ext uri="{FF2B5EF4-FFF2-40B4-BE49-F238E27FC236}">
                <a16:creationId xmlns:a16="http://schemas.microsoft.com/office/drawing/2014/main" xmlns="" id="{41002E28-32FB-4B25-8B66-523D40413586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5205664" y="3841607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A_直接连接符 43">
            <a:extLst>
              <a:ext uri="{FF2B5EF4-FFF2-40B4-BE49-F238E27FC236}">
                <a16:creationId xmlns:a16="http://schemas.microsoft.com/office/drawing/2014/main" xmlns="" id="{F28E1811-E854-4A5F-9954-85992916CB2C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5205664" y="4666693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A_直接连接符 43">
            <a:extLst>
              <a:ext uri="{FF2B5EF4-FFF2-40B4-BE49-F238E27FC236}">
                <a16:creationId xmlns:a16="http://schemas.microsoft.com/office/drawing/2014/main" xmlns="" id="{63A1BD42-219D-46C5-B05E-8DE078FD88D4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5205664" y="5491781"/>
            <a:ext cx="2909636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88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6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10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49" grpId="0"/>
      <p:bldP spid="50" grpId="0"/>
      <p:bldP spid="55" grpId="0"/>
      <p:bldP spid="56" grpId="0"/>
      <p:bldP spid="61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_图片 15">
            <a:extLst>
              <a:ext uri="{FF2B5EF4-FFF2-40B4-BE49-F238E27FC236}">
                <a16:creationId xmlns:a16="http://schemas.microsoft.com/office/drawing/2014/main" xmlns="" id="{4E333832-2588-4D05-80C0-D945AA5A69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604" y="1195990"/>
            <a:ext cx="4953000" cy="582588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F98685BF-3F0D-4C58-8A0D-58A55FC66B96}"/>
              </a:ext>
            </a:extLst>
          </p:cNvPr>
          <p:cNvSpPr txBox="1"/>
          <p:nvPr/>
        </p:nvSpPr>
        <p:spPr>
          <a:xfrm>
            <a:off x="250697" y="775056"/>
            <a:ext cx="42854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754C24"/>
                </a:solidFill>
                <a:latin typeface="UTM Loko" panose="02040603050506020204" pitchFamily="18" charset="0"/>
                <a:cs typeface="+mn-ea"/>
                <a:sym typeface="+mn-lt"/>
              </a:rPr>
              <a:t>Chúc các em học tốt!</a:t>
            </a:r>
            <a:endParaRPr lang="zh-CN" altLang="en-US" sz="8000" dirty="0">
              <a:solidFill>
                <a:srgbClr val="754C24"/>
              </a:solidFill>
              <a:latin typeface="UTM Loko" panose="02040603050506020204" pitchFamily="18" charset="0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4EA3D53-DD4D-4EBF-A965-14E1ABF498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60" y="1284890"/>
            <a:ext cx="227837" cy="53819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2B12B35-943F-451F-99E9-65357859C7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089018" y="4548275"/>
            <a:ext cx="302141" cy="419138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11F1669-3762-4947-9111-9186631C82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4" y="237067"/>
            <a:ext cx="227837" cy="284056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6A4DCF9-BAEE-4147-BFD0-0F73F4BB74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489886" y="-1155923"/>
            <a:ext cx="302141" cy="273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8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60" y="3477685"/>
            <a:ext cx="227837" cy="318914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081398" y="4548275"/>
            <a:ext cx="302141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4" y="237067"/>
            <a:ext cx="227837" cy="28405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489886" y="-1155923"/>
            <a:ext cx="302141" cy="273685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6777" y="436249"/>
            <a:ext cx="1454201" cy="1807023"/>
            <a:chOff x="494924" y="892181"/>
            <a:chExt cx="1454201" cy="135526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425920D2-2295-461B-898D-5BD3982F2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7347" t="354" r="12553" b="-354"/>
            <a:stretch/>
          </p:blipFill>
          <p:spPr>
            <a:xfrm>
              <a:off x="593858" y="892181"/>
              <a:ext cx="1355267" cy="1355267"/>
            </a:xfrm>
            <a:prstGeom prst="ellipse">
              <a:avLst/>
            </a:prstGeom>
          </p:spPr>
        </p:pic>
        <p:pic>
          <p:nvPicPr>
            <p:cNvPr id="31" name="PA_图片 40">
              <a:extLst>
                <a:ext uri="{FF2B5EF4-FFF2-40B4-BE49-F238E27FC236}">
                  <a16:creationId xmlns:a16="http://schemas.microsoft.com/office/drawing/2014/main" xmlns="" id="{0D65A7C1-57AE-43F0-B546-6B56EF590A3A}"/>
                </a:ext>
              </a:extLst>
            </p:cNvPr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70491">
              <a:off x="494924" y="1447462"/>
              <a:ext cx="680514" cy="521361"/>
            </a:xfrm>
            <a:prstGeom prst="rect">
              <a:avLst/>
            </a:prstGeom>
          </p:spPr>
        </p:pic>
        <p:pic>
          <p:nvPicPr>
            <p:cNvPr id="34" name="图片 5">
              <a:extLst>
                <a:ext uri="{FF2B5EF4-FFF2-40B4-BE49-F238E27FC236}">
                  <a16:creationId xmlns:a16="http://schemas.microsoft.com/office/drawing/2014/main" xmlns="" id="{F73C1EC5-CDC2-4861-BE68-13037BBA9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3854" y="1019336"/>
              <a:ext cx="972189" cy="95223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57888" y="1822896"/>
            <a:ext cx="7420999" cy="3588201"/>
            <a:chOff x="617660" y="1243012"/>
            <a:chExt cx="7420999" cy="2691151"/>
          </a:xfrm>
        </p:grpSpPr>
        <p:sp>
          <p:nvSpPr>
            <p:cNvPr id="35" name="TextBox 34"/>
            <p:cNvSpPr txBox="1"/>
            <p:nvPr/>
          </p:nvSpPr>
          <p:spPr>
            <a:xfrm>
              <a:off x="891800" y="1648922"/>
              <a:ext cx="7096259" cy="22852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r>
                <a:rPr lang="en-US" sz="9600" b="1" dirty="0">
                  <a:ln w="38100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Showcard" panose="02040603050506020204" pitchFamily="18" charset="0"/>
                </a:rPr>
                <a:t>KHỞI </a:t>
              </a:r>
              <a:r>
                <a:rPr lang="en-US" sz="9600" b="1" dirty="0">
                  <a:ln w="38100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CF5B7"/>
                  </a:soli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Showcard" panose="02040603050506020204" pitchFamily="18" charset="0"/>
                </a:rPr>
                <a:t>ĐỘNG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921C98D3-82E4-44BD-AE86-3D06559D3680}"/>
                </a:ext>
              </a:extLst>
            </p:cNvPr>
            <p:cNvGrpSpPr/>
            <p:nvPr/>
          </p:nvGrpSpPr>
          <p:grpSpPr>
            <a:xfrm>
              <a:off x="617660" y="1243012"/>
              <a:ext cx="7420999" cy="2436826"/>
              <a:chOff x="4288156" y="352073"/>
              <a:chExt cx="7277883" cy="1855561"/>
            </a:xfrm>
          </p:grpSpPr>
          <p:sp>
            <p:nvSpPr>
              <p:cNvPr id="37" name="任意多边形: 形状 24">
                <a:extLst>
                  <a:ext uri="{FF2B5EF4-FFF2-40B4-BE49-F238E27FC236}">
                    <a16:creationId xmlns:a16="http://schemas.microsoft.com/office/drawing/2014/main" xmlns="" id="{71A50730-EF6F-4EC9-BC52-B2217DDA4BFB}"/>
                  </a:ext>
                </a:extLst>
              </p:cNvPr>
              <p:cNvSpPr/>
              <p:nvPr/>
            </p:nvSpPr>
            <p:spPr>
              <a:xfrm flipH="1">
                <a:off x="4288156" y="352073"/>
                <a:ext cx="7277883" cy="1855561"/>
              </a:xfrm>
              <a:custGeom>
                <a:avLst/>
                <a:gdLst>
                  <a:gd name="connsiteX0" fmla="*/ 50800 w 3217073"/>
                  <a:gd name="connsiteY0" fmla="*/ 89102 h 2197357"/>
                  <a:gd name="connsiteX1" fmla="*/ 495300 w 3217073"/>
                  <a:gd name="connsiteY1" fmla="*/ 51002 h 2197357"/>
                  <a:gd name="connsiteX2" fmla="*/ 1168400 w 3217073"/>
                  <a:gd name="connsiteY2" fmla="*/ 89102 h 2197357"/>
                  <a:gd name="connsiteX3" fmla="*/ 1955800 w 3217073"/>
                  <a:gd name="connsiteY3" fmla="*/ 202 h 2197357"/>
                  <a:gd name="connsiteX4" fmla="*/ 2844800 w 3217073"/>
                  <a:gd name="connsiteY4" fmla="*/ 63702 h 2197357"/>
                  <a:gd name="connsiteX5" fmla="*/ 3136900 w 3217073"/>
                  <a:gd name="connsiteY5" fmla="*/ 25602 h 2197357"/>
                  <a:gd name="connsiteX6" fmla="*/ 3136900 w 3217073"/>
                  <a:gd name="connsiteY6" fmla="*/ 292302 h 2197357"/>
                  <a:gd name="connsiteX7" fmla="*/ 3162300 w 3217073"/>
                  <a:gd name="connsiteY7" fmla="*/ 901902 h 2197357"/>
                  <a:gd name="connsiteX8" fmla="*/ 3098800 w 3217073"/>
                  <a:gd name="connsiteY8" fmla="*/ 1562302 h 2197357"/>
                  <a:gd name="connsiteX9" fmla="*/ 3200400 w 3217073"/>
                  <a:gd name="connsiteY9" fmla="*/ 2032202 h 2197357"/>
                  <a:gd name="connsiteX10" fmla="*/ 3162300 w 3217073"/>
                  <a:gd name="connsiteY10" fmla="*/ 2159202 h 2197357"/>
                  <a:gd name="connsiteX11" fmla="*/ 2692400 w 3217073"/>
                  <a:gd name="connsiteY11" fmla="*/ 2133802 h 2197357"/>
                  <a:gd name="connsiteX12" fmla="*/ 1981200 w 3217073"/>
                  <a:gd name="connsiteY12" fmla="*/ 2197302 h 2197357"/>
                  <a:gd name="connsiteX13" fmla="*/ 1333500 w 3217073"/>
                  <a:gd name="connsiteY13" fmla="*/ 2121102 h 2197357"/>
                  <a:gd name="connsiteX14" fmla="*/ 762000 w 3217073"/>
                  <a:gd name="connsiteY14" fmla="*/ 2184602 h 2197357"/>
                  <a:gd name="connsiteX15" fmla="*/ 152400 w 3217073"/>
                  <a:gd name="connsiteY15" fmla="*/ 2133802 h 2197357"/>
                  <a:gd name="connsiteX16" fmla="*/ 25400 w 3217073"/>
                  <a:gd name="connsiteY16" fmla="*/ 2057602 h 2197357"/>
                  <a:gd name="connsiteX17" fmla="*/ 63500 w 3217073"/>
                  <a:gd name="connsiteY17" fmla="*/ 1536902 h 2197357"/>
                  <a:gd name="connsiteX18" fmla="*/ 0 w 3217073"/>
                  <a:gd name="connsiteY18" fmla="*/ 1054302 h 2197357"/>
                  <a:gd name="connsiteX19" fmla="*/ 63500 w 3217073"/>
                  <a:gd name="connsiteY19" fmla="*/ 609802 h 2197357"/>
                  <a:gd name="connsiteX20" fmla="*/ 38100 w 3217073"/>
                  <a:gd name="connsiteY20" fmla="*/ 139902 h 2197357"/>
                  <a:gd name="connsiteX21" fmla="*/ 50800 w 3217073"/>
                  <a:gd name="connsiteY21" fmla="*/ 89102 h 2197357"/>
                  <a:gd name="connsiteX0" fmla="*/ 38100 w 3217073"/>
                  <a:gd name="connsiteY0" fmla="*/ 139902 h 2197357"/>
                  <a:gd name="connsiteX1" fmla="*/ 495300 w 3217073"/>
                  <a:gd name="connsiteY1" fmla="*/ 51002 h 2197357"/>
                  <a:gd name="connsiteX2" fmla="*/ 1168400 w 3217073"/>
                  <a:gd name="connsiteY2" fmla="*/ 89102 h 2197357"/>
                  <a:gd name="connsiteX3" fmla="*/ 1955800 w 3217073"/>
                  <a:gd name="connsiteY3" fmla="*/ 202 h 2197357"/>
                  <a:gd name="connsiteX4" fmla="*/ 2844800 w 3217073"/>
                  <a:gd name="connsiteY4" fmla="*/ 63702 h 2197357"/>
                  <a:gd name="connsiteX5" fmla="*/ 3136900 w 3217073"/>
                  <a:gd name="connsiteY5" fmla="*/ 25602 h 2197357"/>
                  <a:gd name="connsiteX6" fmla="*/ 3136900 w 3217073"/>
                  <a:gd name="connsiteY6" fmla="*/ 292302 h 2197357"/>
                  <a:gd name="connsiteX7" fmla="*/ 3162300 w 3217073"/>
                  <a:gd name="connsiteY7" fmla="*/ 901902 h 2197357"/>
                  <a:gd name="connsiteX8" fmla="*/ 3098800 w 3217073"/>
                  <a:gd name="connsiteY8" fmla="*/ 1562302 h 2197357"/>
                  <a:gd name="connsiteX9" fmla="*/ 3200400 w 3217073"/>
                  <a:gd name="connsiteY9" fmla="*/ 2032202 h 2197357"/>
                  <a:gd name="connsiteX10" fmla="*/ 3162300 w 3217073"/>
                  <a:gd name="connsiteY10" fmla="*/ 2159202 h 2197357"/>
                  <a:gd name="connsiteX11" fmla="*/ 2692400 w 3217073"/>
                  <a:gd name="connsiteY11" fmla="*/ 2133802 h 2197357"/>
                  <a:gd name="connsiteX12" fmla="*/ 1981200 w 3217073"/>
                  <a:gd name="connsiteY12" fmla="*/ 2197302 h 2197357"/>
                  <a:gd name="connsiteX13" fmla="*/ 1333500 w 3217073"/>
                  <a:gd name="connsiteY13" fmla="*/ 2121102 h 2197357"/>
                  <a:gd name="connsiteX14" fmla="*/ 762000 w 3217073"/>
                  <a:gd name="connsiteY14" fmla="*/ 2184602 h 2197357"/>
                  <a:gd name="connsiteX15" fmla="*/ 152400 w 3217073"/>
                  <a:gd name="connsiteY15" fmla="*/ 2133802 h 2197357"/>
                  <a:gd name="connsiteX16" fmla="*/ 25400 w 3217073"/>
                  <a:gd name="connsiteY16" fmla="*/ 2057602 h 2197357"/>
                  <a:gd name="connsiteX17" fmla="*/ 63500 w 3217073"/>
                  <a:gd name="connsiteY17" fmla="*/ 1536902 h 2197357"/>
                  <a:gd name="connsiteX18" fmla="*/ 0 w 3217073"/>
                  <a:gd name="connsiteY18" fmla="*/ 1054302 h 2197357"/>
                  <a:gd name="connsiteX19" fmla="*/ 63500 w 3217073"/>
                  <a:gd name="connsiteY19" fmla="*/ 609802 h 2197357"/>
                  <a:gd name="connsiteX20" fmla="*/ 38100 w 3217073"/>
                  <a:gd name="connsiteY20" fmla="*/ 139902 h 2197357"/>
                  <a:gd name="connsiteX0" fmla="*/ 152400 w 3217073"/>
                  <a:gd name="connsiteY0" fmla="*/ 2133802 h 2200916"/>
                  <a:gd name="connsiteX1" fmla="*/ 25400 w 3217073"/>
                  <a:gd name="connsiteY1" fmla="*/ 2057602 h 2200916"/>
                  <a:gd name="connsiteX2" fmla="*/ 63500 w 3217073"/>
                  <a:gd name="connsiteY2" fmla="*/ 1536902 h 2200916"/>
                  <a:gd name="connsiteX3" fmla="*/ 0 w 3217073"/>
                  <a:gd name="connsiteY3" fmla="*/ 1054302 h 2200916"/>
                  <a:gd name="connsiteX4" fmla="*/ 63500 w 3217073"/>
                  <a:gd name="connsiteY4" fmla="*/ 609802 h 2200916"/>
                  <a:gd name="connsiteX5" fmla="*/ 38100 w 3217073"/>
                  <a:gd name="connsiteY5" fmla="*/ 139902 h 2200916"/>
                  <a:gd name="connsiteX6" fmla="*/ 495300 w 3217073"/>
                  <a:gd name="connsiteY6" fmla="*/ 51002 h 2200916"/>
                  <a:gd name="connsiteX7" fmla="*/ 1168400 w 3217073"/>
                  <a:gd name="connsiteY7" fmla="*/ 89102 h 2200916"/>
                  <a:gd name="connsiteX8" fmla="*/ 1955800 w 3217073"/>
                  <a:gd name="connsiteY8" fmla="*/ 202 h 2200916"/>
                  <a:gd name="connsiteX9" fmla="*/ 2844800 w 3217073"/>
                  <a:gd name="connsiteY9" fmla="*/ 63702 h 2200916"/>
                  <a:gd name="connsiteX10" fmla="*/ 3136900 w 3217073"/>
                  <a:gd name="connsiteY10" fmla="*/ 25602 h 2200916"/>
                  <a:gd name="connsiteX11" fmla="*/ 3136900 w 3217073"/>
                  <a:gd name="connsiteY11" fmla="*/ 292302 h 2200916"/>
                  <a:gd name="connsiteX12" fmla="*/ 3162300 w 3217073"/>
                  <a:gd name="connsiteY12" fmla="*/ 901902 h 2200916"/>
                  <a:gd name="connsiteX13" fmla="*/ 3098800 w 3217073"/>
                  <a:gd name="connsiteY13" fmla="*/ 1562302 h 2200916"/>
                  <a:gd name="connsiteX14" fmla="*/ 3200400 w 3217073"/>
                  <a:gd name="connsiteY14" fmla="*/ 2032202 h 2200916"/>
                  <a:gd name="connsiteX15" fmla="*/ 3162300 w 3217073"/>
                  <a:gd name="connsiteY15" fmla="*/ 2159202 h 2200916"/>
                  <a:gd name="connsiteX16" fmla="*/ 2692400 w 3217073"/>
                  <a:gd name="connsiteY16" fmla="*/ 2133802 h 2200916"/>
                  <a:gd name="connsiteX17" fmla="*/ 1981200 w 3217073"/>
                  <a:gd name="connsiteY17" fmla="*/ 2197302 h 2200916"/>
                  <a:gd name="connsiteX18" fmla="*/ 1333500 w 3217073"/>
                  <a:gd name="connsiteY18" fmla="*/ 2121102 h 2200916"/>
                  <a:gd name="connsiteX19" fmla="*/ 762000 w 3217073"/>
                  <a:gd name="connsiteY19" fmla="*/ 2184602 h 2200916"/>
                  <a:gd name="connsiteX20" fmla="*/ 212619 w 3217073"/>
                  <a:gd name="connsiteY20" fmla="*/ 2200916 h 2200916"/>
                  <a:gd name="connsiteX0" fmla="*/ 25400 w 3217073"/>
                  <a:gd name="connsiteY0" fmla="*/ 2057602 h 2200916"/>
                  <a:gd name="connsiteX1" fmla="*/ 63500 w 3217073"/>
                  <a:gd name="connsiteY1" fmla="*/ 1536902 h 2200916"/>
                  <a:gd name="connsiteX2" fmla="*/ 0 w 3217073"/>
                  <a:gd name="connsiteY2" fmla="*/ 1054302 h 2200916"/>
                  <a:gd name="connsiteX3" fmla="*/ 63500 w 3217073"/>
                  <a:gd name="connsiteY3" fmla="*/ 609802 h 2200916"/>
                  <a:gd name="connsiteX4" fmla="*/ 38100 w 3217073"/>
                  <a:gd name="connsiteY4" fmla="*/ 139902 h 2200916"/>
                  <a:gd name="connsiteX5" fmla="*/ 495300 w 3217073"/>
                  <a:gd name="connsiteY5" fmla="*/ 51002 h 2200916"/>
                  <a:gd name="connsiteX6" fmla="*/ 1168400 w 3217073"/>
                  <a:gd name="connsiteY6" fmla="*/ 89102 h 2200916"/>
                  <a:gd name="connsiteX7" fmla="*/ 1955800 w 3217073"/>
                  <a:gd name="connsiteY7" fmla="*/ 202 h 2200916"/>
                  <a:gd name="connsiteX8" fmla="*/ 2844800 w 3217073"/>
                  <a:gd name="connsiteY8" fmla="*/ 63702 h 2200916"/>
                  <a:gd name="connsiteX9" fmla="*/ 3136900 w 3217073"/>
                  <a:gd name="connsiteY9" fmla="*/ 25602 h 2200916"/>
                  <a:gd name="connsiteX10" fmla="*/ 3136900 w 3217073"/>
                  <a:gd name="connsiteY10" fmla="*/ 292302 h 2200916"/>
                  <a:gd name="connsiteX11" fmla="*/ 3162300 w 3217073"/>
                  <a:gd name="connsiteY11" fmla="*/ 901902 h 2200916"/>
                  <a:gd name="connsiteX12" fmla="*/ 3098800 w 3217073"/>
                  <a:gd name="connsiteY12" fmla="*/ 1562302 h 2200916"/>
                  <a:gd name="connsiteX13" fmla="*/ 3200400 w 3217073"/>
                  <a:gd name="connsiteY13" fmla="*/ 2032202 h 2200916"/>
                  <a:gd name="connsiteX14" fmla="*/ 3162300 w 3217073"/>
                  <a:gd name="connsiteY14" fmla="*/ 2159202 h 2200916"/>
                  <a:gd name="connsiteX15" fmla="*/ 2692400 w 3217073"/>
                  <a:gd name="connsiteY15" fmla="*/ 2133802 h 2200916"/>
                  <a:gd name="connsiteX16" fmla="*/ 1981200 w 3217073"/>
                  <a:gd name="connsiteY16" fmla="*/ 2197302 h 2200916"/>
                  <a:gd name="connsiteX17" fmla="*/ 1333500 w 3217073"/>
                  <a:gd name="connsiteY17" fmla="*/ 2121102 h 2200916"/>
                  <a:gd name="connsiteX18" fmla="*/ 762000 w 3217073"/>
                  <a:gd name="connsiteY18" fmla="*/ 2184602 h 2200916"/>
                  <a:gd name="connsiteX19" fmla="*/ 212619 w 3217073"/>
                  <a:gd name="connsiteY19" fmla="*/ 2200916 h 2200916"/>
                  <a:gd name="connsiteX0" fmla="*/ 25400 w 3217073"/>
                  <a:gd name="connsiteY0" fmla="*/ 2057972 h 2201286"/>
                  <a:gd name="connsiteX1" fmla="*/ 63500 w 3217073"/>
                  <a:gd name="connsiteY1" fmla="*/ 1537272 h 2201286"/>
                  <a:gd name="connsiteX2" fmla="*/ 0 w 3217073"/>
                  <a:gd name="connsiteY2" fmla="*/ 1054672 h 2201286"/>
                  <a:gd name="connsiteX3" fmla="*/ 63500 w 3217073"/>
                  <a:gd name="connsiteY3" fmla="*/ 610172 h 2201286"/>
                  <a:gd name="connsiteX4" fmla="*/ 38100 w 3217073"/>
                  <a:gd name="connsiteY4" fmla="*/ 140272 h 2201286"/>
                  <a:gd name="connsiteX5" fmla="*/ 495300 w 3217073"/>
                  <a:gd name="connsiteY5" fmla="*/ 51372 h 2201286"/>
                  <a:gd name="connsiteX6" fmla="*/ 1168400 w 3217073"/>
                  <a:gd name="connsiteY6" fmla="*/ 89472 h 2201286"/>
                  <a:gd name="connsiteX7" fmla="*/ 1955800 w 3217073"/>
                  <a:gd name="connsiteY7" fmla="*/ 572 h 2201286"/>
                  <a:gd name="connsiteX8" fmla="*/ 2844800 w 3217073"/>
                  <a:gd name="connsiteY8" fmla="*/ 64072 h 2201286"/>
                  <a:gd name="connsiteX9" fmla="*/ 3136900 w 3217073"/>
                  <a:gd name="connsiteY9" fmla="*/ 292672 h 2201286"/>
                  <a:gd name="connsiteX10" fmla="*/ 3162300 w 3217073"/>
                  <a:gd name="connsiteY10" fmla="*/ 902272 h 2201286"/>
                  <a:gd name="connsiteX11" fmla="*/ 3098800 w 3217073"/>
                  <a:gd name="connsiteY11" fmla="*/ 1562672 h 2201286"/>
                  <a:gd name="connsiteX12" fmla="*/ 3200400 w 3217073"/>
                  <a:gd name="connsiteY12" fmla="*/ 2032572 h 2201286"/>
                  <a:gd name="connsiteX13" fmla="*/ 3162300 w 3217073"/>
                  <a:gd name="connsiteY13" fmla="*/ 2159572 h 2201286"/>
                  <a:gd name="connsiteX14" fmla="*/ 2692400 w 3217073"/>
                  <a:gd name="connsiteY14" fmla="*/ 2134172 h 2201286"/>
                  <a:gd name="connsiteX15" fmla="*/ 1981200 w 3217073"/>
                  <a:gd name="connsiteY15" fmla="*/ 2197672 h 2201286"/>
                  <a:gd name="connsiteX16" fmla="*/ 1333500 w 3217073"/>
                  <a:gd name="connsiteY16" fmla="*/ 2121472 h 2201286"/>
                  <a:gd name="connsiteX17" fmla="*/ 762000 w 3217073"/>
                  <a:gd name="connsiteY17" fmla="*/ 2184972 h 2201286"/>
                  <a:gd name="connsiteX18" fmla="*/ 212619 w 3217073"/>
                  <a:gd name="connsiteY18" fmla="*/ 2201286 h 2201286"/>
                  <a:gd name="connsiteX0" fmla="*/ 25400 w 3181715"/>
                  <a:gd name="connsiteY0" fmla="*/ 2057972 h 2201286"/>
                  <a:gd name="connsiteX1" fmla="*/ 63500 w 3181715"/>
                  <a:gd name="connsiteY1" fmla="*/ 1537272 h 2201286"/>
                  <a:gd name="connsiteX2" fmla="*/ 0 w 3181715"/>
                  <a:gd name="connsiteY2" fmla="*/ 1054672 h 2201286"/>
                  <a:gd name="connsiteX3" fmla="*/ 63500 w 3181715"/>
                  <a:gd name="connsiteY3" fmla="*/ 610172 h 2201286"/>
                  <a:gd name="connsiteX4" fmla="*/ 38100 w 3181715"/>
                  <a:gd name="connsiteY4" fmla="*/ 140272 h 2201286"/>
                  <a:gd name="connsiteX5" fmla="*/ 495300 w 3181715"/>
                  <a:gd name="connsiteY5" fmla="*/ 51372 h 2201286"/>
                  <a:gd name="connsiteX6" fmla="*/ 1168400 w 3181715"/>
                  <a:gd name="connsiteY6" fmla="*/ 89472 h 2201286"/>
                  <a:gd name="connsiteX7" fmla="*/ 1955800 w 3181715"/>
                  <a:gd name="connsiteY7" fmla="*/ 572 h 2201286"/>
                  <a:gd name="connsiteX8" fmla="*/ 2844800 w 3181715"/>
                  <a:gd name="connsiteY8" fmla="*/ 64072 h 2201286"/>
                  <a:gd name="connsiteX9" fmla="*/ 3136900 w 3181715"/>
                  <a:gd name="connsiteY9" fmla="*/ 292672 h 2201286"/>
                  <a:gd name="connsiteX10" fmla="*/ 3162300 w 3181715"/>
                  <a:gd name="connsiteY10" fmla="*/ 902272 h 2201286"/>
                  <a:gd name="connsiteX11" fmla="*/ 3098800 w 3181715"/>
                  <a:gd name="connsiteY11" fmla="*/ 1562672 h 2201286"/>
                  <a:gd name="connsiteX12" fmla="*/ 3162300 w 3181715"/>
                  <a:gd name="connsiteY12" fmla="*/ 2159572 h 2201286"/>
                  <a:gd name="connsiteX13" fmla="*/ 2692400 w 3181715"/>
                  <a:gd name="connsiteY13" fmla="*/ 2134172 h 2201286"/>
                  <a:gd name="connsiteX14" fmla="*/ 1981200 w 3181715"/>
                  <a:gd name="connsiteY14" fmla="*/ 2197672 h 2201286"/>
                  <a:gd name="connsiteX15" fmla="*/ 1333500 w 3181715"/>
                  <a:gd name="connsiteY15" fmla="*/ 2121472 h 2201286"/>
                  <a:gd name="connsiteX16" fmla="*/ 762000 w 3181715"/>
                  <a:gd name="connsiteY16" fmla="*/ 2184972 h 2201286"/>
                  <a:gd name="connsiteX17" fmla="*/ 212619 w 3181715"/>
                  <a:gd name="connsiteY17" fmla="*/ 2201286 h 2201286"/>
                  <a:gd name="connsiteX0" fmla="*/ 25400 w 3171853"/>
                  <a:gd name="connsiteY0" fmla="*/ 2057972 h 2201286"/>
                  <a:gd name="connsiteX1" fmla="*/ 63500 w 3171853"/>
                  <a:gd name="connsiteY1" fmla="*/ 1537272 h 2201286"/>
                  <a:gd name="connsiteX2" fmla="*/ 0 w 3171853"/>
                  <a:gd name="connsiteY2" fmla="*/ 1054672 h 2201286"/>
                  <a:gd name="connsiteX3" fmla="*/ 63500 w 3171853"/>
                  <a:gd name="connsiteY3" fmla="*/ 610172 h 2201286"/>
                  <a:gd name="connsiteX4" fmla="*/ 38100 w 3171853"/>
                  <a:gd name="connsiteY4" fmla="*/ 140272 h 2201286"/>
                  <a:gd name="connsiteX5" fmla="*/ 495300 w 3171853"/>
                  <a:gd name="connsiteY5" fmla="*/ 51372 h 2201286"/>
                  <a:gd name="connsiteX6" fmla="*/ 1168400 w 3171853"/>
                  <a:gd name="connsiteY6" fmla="*/ 89472 h 2201286"/>
                  <a:gd name="connsiteX7" fmla="*/ 1955800 w 3171853"/>
                  <a:gd name="connsiteY7" fmla="*/ 572 h 2201286"/>
                  <a:gd name="connsiteX8" fmla="*/ 2844800 w 3171853"/>
                  <a:gd name="connsiteY8" fmla="*/ 64072 h 2201286"/>
                  <a:gd name="connsiteX9" fmla="*/ 3136900 w 3171853"/>
                  <a:gd name="connsiteY9" fmla="*/ 292672 h 2201286"/>
                  <a:gd name="connsiteX10" fmla="*/ 3162300 w 3171853"/>
                  <a:gd name="connsiteY10" fmla="*/ 902272 h 2201286"/>
                  <a:gd name="connsiteX11" fmla="*/ 3098800 w 3171853"/>
                  <a:gd name="connsiteY11" fmla="*/ 1562672 h 2201286"/>
                  <a:gd name="connsiteX12" fmla="*/ 3061935 w 3171853"/>
                  <a:gd name="connsiteY12" fmla="*/ 2094322 h 2201286"/>
                  <a:gd name="connsiteX13" fmla="*/ 2692400 w 3171853"/>
                  <a:gd name="connsiteY13" fmla="*/ 2134172 h 2201286"/>
                  <a:gd name="connsiteX14" fmla="*/ 1981200 w 3171853"/>
                  <a:gd name="connsiteY14" fmla="*/ 2197672 h 2201286"/>
                  <a:gd name="connsiteX15" fmla="*/ 1333500 w 3171853"/>
                  <a:gd name="connsiteY15" fmla="*/ 2121472 h 2201286"/>
                  <a:gd name="connsiteX16" fmla="*/ 762000 w 3171853"/>
                  <a:gd name="connsiteY16" fmla="*/ 2184972 h 2201286"/>
                  <a:gd name="connsiteX17" fmla="*/ 212619 w 3171853"/>
                  <a:gd name="connsiteY17" fmla="*/ 2201286 h 2201286"/>
                  <a:gd name="connsiteX0" fmla="*/ 25400 w 3171853"/>
                  <a:gd name="connsiteY0" fmla="*/ 2057972 h 2201286"/>
                  <a:gd name="connsiteX1" fmla="*/ 63500 w 3171853"/>
                  <a:gd name="connsiteY1" fmla="*/ 1537272 h 2201286"/>
                  <a:gd name="connsiteX2" fmla="*/ 0 w 3171853"/>
                  <a:gd name="connsiteY2" fmla="*/ 1054672 h 2201286"/>
                  <a:gd name="connsiteX3" fmla="*/ 63500 w 3171853"/>
                  <a:gd name="connsiteY3" fmla="*/ 610172 h 2201286"/>
                  <a:gd name="connsiteX4" fmla="*/ 46463 w 3171853"/>
                  <a:gd name="connsiteY4" fmla="*/ 168236 h 2201286"/>
                  <a:gd name="connsiteX5" fmla="*/ 495300 w 3171853"/>
                  <a:gd name="connsiteY5" fmla="*/ 51372 h 2201286"/>
                  <a:gd name="connsiteX6" fmla="*/ 1168400 w 3171853"/>
                  <a:gd name="connsiteY6" fmla="*/ 89472 h 2201286"/>
                  <a:gd name="connsiteX7" fmla="*/ 1955800 w 3171853"/>
                  <a:gd name="connsiteY7" fmla="*/ 572 h 2201286"/>
                  <a:gd name="connsiteX8" fmla="*/ 2844800 w 3171853"/>
                  <a:gd name="connsiteY8" fmla="*/ 64072 h 2201286"/>
                  <a:gd name="connsiteX9" fmla="*/ 3136900 w 3171853"/>
                  <a:gd name="connsiteY9" fmla="*/ 292672 h 2201286"/>
                  <a:gd name="connsiteX10" fmla="*/ 3162300 w 3171853"/>
                  <a:gd name="connsiteY10" fmla="*/ 902272 h 2201286"/>
                  <a:gd name="connsiteX11" fmla="*/ 3098800 w 3171853"/>
                  <a:gd name="connsiteY11" fmla="*/ 1562672 h 2201286"/>
                  <a:gd name="connsiteX12" fmla="*/ 3061935 w 3171853"/>
                  <a:gd name="connsiteY12" fmla="*/ 2094322 h 2201286"/>
                  <a:gd name="connsiteX13" fmla="*/ 2692400 w 3171853"/>
                  <a:gd name="connsiteY13" fmla="*/ 2134172 h 2201286"/>
                  <a:gd name="connsiteX14" fmla="*/ 1981200 w 3171853"/>
                  <a:gd name="connsiteY14" fmla="*/ 2197672 h 2201286"/>
                  <a:gd name="connsiteX15" fmla="*/ 1333500 w 3171853"/>
                  <a:gd name="connsiteY15" fmla="*/ 2121472 h 2201286"/>
                  <a:gd name="connsiteX16" fmla="*/ 762000 w 3171853"/>
                  <a:gd name="connsiteY16" fmla="*/ 2184972 h 2201286"/>
                  <a:gd name="connsiteX17" fmla="*/ 212619 w 3171853"/>
                  <a:gd name="connsiteY17" fmla="*/ 2201286 h 2201286"/>
                  <a:gd name="connsiteX0" fmla="*/ 25400 w 3171853"/>
                  <a:gd name="connsiteY0" fmla="*/ 2057972 h 2197739"/>
                  <a:gd name="connsiteX1" fmla="*/ 63500 w 3171853"/>
                  <a:gd name="connsiteY1" fmla="*/ 1537272 h 2197739"/>
                  <a:gd name="connsiteX2" fmla="*/ 0 w 3171853"/>
                  <a:gd name="connsiteY2" fmla="*/ 1054672 h 2197739"/>
                  <a:gd name="connsiteX3" fmla="*/ 63500 w 3171853"/>
                  <a:gd name="connsiteY3" fmla="*/ 610172 h 2197739"/>
                  <a:gd name="connsiteX4" fmla="*/ 46463 w 3171853"/>
                  <a:gd name="connsiteY4" fmla="*/ 168236 h 2197739"/>
                  <a:gd name="connsiteX5" fmla="*/ 495300 w 3171853"/>
                  <a:gd name="connsiteY5" fmla="*/ 51372 h 2197739"/>
                  <a:gd name="connsiteX6" fmla="*/ 1168400 w 3171853"/>
                  <a:gd name="connsiteY6" fmla="*/ 89472 h 2197739"/>
                  <a:gd name="connsiteX7" fmla="*/ 1955800 w 3171853"/>
                  <a:gd name="connsiteY7" fmla="*/ 572 h 2197739"/>
                  <a:gd name="connsiteX8" fmla="*/ 2844800 w 3171853"/>
                  <a:gd name="connsiteY8" fmla="*/ 64072 h 2197739"/>
                  <a:gd name="connsiteX9" fmla="*/ 3136900 w 3171853"/>
                  <a:gd name="connsiteY9" fmla="*/ 292672 h 2197739"/>
                  <a:gd name="connsiteX10" fmla="*/ 3162300 w 3171853"/>
                  <a:gd name="connsiteY10" fmla="*/ 902272 h 2197739"/>
                  <a:gd name="connsiteX11" fmla="*/ 3098800 w 3171853"/>
                  <a:gd name="connsiteY11" fmla="*/ 1562672 h 2197739"/>
                  <a:gd name="connsiteX12" fmla="*/ 3061935 w 3171853"/>
                  <a:gd name="connsiteY12" fmla="*/ 2094322 h 2197739"/>
                  <a:gd name="connsiteX13" fmla="*/ 2692400 w 3171853"/>
                  <a:gd name="connsiteY13" fmla="*/ 2134172 h 2197739"/>
                  <a:gd name="connsiteX14" fmla="*/ 1981200 w 3171853"/>
                  <a:gd name="connsiteY14" fmla="*/ 2197672 h 2197739"/>
                  <a:gd name="connsiteX15" fmla="*/ 1333500 w 3171853"/>
                  <a:gd name="connsiteY15" fmla="*/ 2121472 h 2197739"/>
                  <a:gd name="connsiteX16" fmla="*/ 762000 w 3171853"/>
                  <a:gd name="connsiteY16" fmla="*/ 2184972 h 2197739"/>
                  <a:gd name="connsiteX17" fmla="*/ 179164 w 3171853"/>
                  <a:gd name="connsiteY17" fmla="*/ 2126715 h 219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71853" h="2197739">
                    <a:moveTo>
                      <a:pt x="25400" y="2057972"/>
                    </a:moveTo>
                    <a:cubicBezTo>
                      <a:pt x="10583" y="1958489"/>
                      <a:pt x="67733" y="1704489"/>
                      <a:pt x="63500" y="1537272"/>
                    </a:cubicBezTo>
                    <a:cubicBezTo>
                      <a:pt x="59267" y="1370055"/>
                      <a:pt x="0" y="1209189"/>
                      <a:pt x="0" y="1054672"/>
                    </a:cubicBezTo>
                    <a:cubicBezTo>
                      <a:pt x="0" y="900155"/>
                      <a:pt x="57150" y="762572"/>
                      <a:pt x="63500" y="610172"/>
                    </a:cubicBezTo>
                    <a:cubicBezTo>
                      <a:pt x="69850" y="457772"/>
                      <a:pt x="-25504" y="261369"/>
                      <a:pt x="46463" y="168236"/>
                    </a:cubicBezTo>
                    <a:cubicBezTo>
                      <a:pt x="118430" y="75103"/>
                      <a:pt x="308311" y="64499"/>
                      <a:pt x="495300" y="51372"/>
                    </a:cubicBezTo>
                    <a:cubicBezTo>
                      <a:pt x="682290" y="38245"/>
                      <a:pt x="924983" y="97939"/>
                      <a:pt x="1168400" y="89472"/>
                    </a:cubicBezTo>
                    <a:cubicBezTo>
                      <a:pt x="1411817" y="81005"/>
                      <a:pt x="1676400" y="4805"/>
                      <a:pt x="1955800" y="572"/>
                    </a:cubicBezTo>
                    <a:cubicBezTo>
                      <a:pt x="2235200" y="-3661"/>
                      <a:pt x="2647950" y="15389"/>
                      <a:pt x="2844800" y="64072"/>
                    </a:cubicBezTo>
                    <a:cubicBezTo>
                      <a:pt x="3041650" y="112755"/>
                      <a:pt x="3083983" y="152972"/>
                      <a:pt x="3136900" y="292672"/>
                    </a:cubicBezTo>
                    <a:cubicBezTo>
                      <a:pt x="3189817" y="432372"/>
                      <a:pt x="3168650" y="690605"/>
                      <a:pt x="3162300" y="902272"/>
                    </a:cubicBezTo>
                    <a:cubicBezTo>
                      <a:pt x="3155950" y="1113939"/>
                      <a:pt x="3115527" y="1363997"/>
                      <a:pt x="3098800" y="1562672"/>
                    </a:cubicBezTo>
                    <a:cubicBezTo>
                      <a:pt x="3082073" y="1761347"/>
                      <a:pt x="3129668" y="1999072"/>
                      <a:pt x="3061935" y="2094322"/>
                    </a:cubicBezTo>
                    <a:cubicBezTo>
                      <a:pt x="2994202" y="2189572"/>
                      <a:pt x="2872522" y="2116947"/>
                      <a:pt x="2692400" y="2134172"/>
                    </a:cubicBezTo>
                    <a:cubicBezTo>
                      <a:pt x="2512278" y="2151397"/>
                      <a:pt x="2207683" y="2199789"/>
                      <a:pt x="1981200" y="2197672"/>
                    </a:cubicBezTo>
                    <a:cubicBezTo>
                      <a:pt x="1754717" y="2195555"/>
                      <a:pt x="1536700" y="2123589"/>
                      <a:pt x="1333500" y="2121472"/>
                    </a:cubicBezTo>
                    <a:cubicBezTo>
                      <a:pt x="1130300" y="2119355"/>
                      <a:pt x="954389" y="2184098"/>
                      <a:pt x="762000" y="2184972"/>
                    </a:cubicBezTo>
                    <a:cubicBezTo>
                      <a:pt x="569611" y="2185846"/>
                      <a:pt x="241712" y="2080768"/>
                      <a:pt x="179164" y="2126715"/>
                    </a:cubicBezTo>
                  </a:path>
                </a:pathLst>
              </a:custGeom>
              <a:noFill/>
              <a:ln w="38100">
                <a:solidFill>
                  <a:srgbClr val="5B5D2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641EED9F-577D-4C9F-835C-D05777FBADFD}"/>
                  </a:ext>
                </a:extLst>
              </p:cNvPr>
              <p:cNvSpPr txBox="1"/>
              <p:nvPr/>
            </p:nvSpPr>
            <p:spPr>
              <a:xfrm>
                <a:off x="4719871" y="407706"/>
                <a:ext cx="6693895" cy="369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 w="3175">
                    <a:solidFill>
                      <a:srgbClr val="525414"/>
                    </a:solidFill>
                  </a:ln>
                  <a:solidFill>
                    <a:srgbClr val="525415"/>
                  </a:solidFill>
                  <a:effectLst/>
                  <a:uLnTx/>
                  <a:uFillTx/>
                  <a:latin typeface="Constantia" panose="02030602050306030303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06549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48505" y="1"/>
            <a:ext cx="7337967" cy="2892969"/>
            <a:chOff x="1548504" y="0"/>
            <a:chExt cx="7337967" cy="216972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21C98D3-82E4-44BD-AE86-3D06559D3680}"/>
                </a:ext>
              </a:extLst>
            </p:cNvPr>
            <p:cNvGrpSpPr/>
            <p:nvPr/>
          </p:nvGrpSpPr>
          <p:grpSpPr>
            <a:xfrm>
              <a:off x="1548504" y="0"/>
              <a:ext cx="7337967" cy="2169727"/>
              <a:chOff x="4288156" y="352073"/>
              <a:chExt cx="7277883" cy="1855561"/>
            </a:xfrm>
          </p:grpSpPr>
          <p:sp>
            <p:nvSpPr>
              <p:cNvPr id="5" name="任意多边形: 形状 24">
                <a:extLst>
                  <a:ext uri="{FF2B5EF4-FFF2-40B4-BE49-F238E27FC236}">
                    <a16:creationId xmlns:a16="http://schemas.microsoft.com/office/drawing/2014/main" xmlns="" id="{71A50730-EF6F-4EC9-BC52-B2217DDA4BFB}"/>
                  </a:ext>
                </a:extLst>
              </p:cNvPr>
              <p:cNvSpPr/>
              <p:nvPr/>
            </p:nvSpPr>
            <p:spPr>
              <a:xfrm flipH="1">
                <a:off x="4288156" y="352073"/>
                <a:ext cx="7277883" cy="1855561"/>
              </a:xfrm>
              <a:custGeom>
                <a:avLst/>
                <a:gdLst>
                  <a:gd name="connsiteX0" fmla="*/ 50800 w 3217073"/>
                  <a:gd name="connsiteY0" fmla="*/ 89102 h 2197357"/>
                  <a:gd name="connsiteX1" fmla="*/ 495300 w 3217073"/>
                  <a:gd name="connsiteY1" fmla="*/ 51002 h 2197357"/>
                  <a:gd name="connsiteX2" fmla="*/ 1168400 w 3217073"/>
                  <a:gd name="connsiteY2" fmla="*/ 89102 h 2197357"/>
                  <a:gd name="connsiteX3" fmla="*/ 1955800 w 3217073"/>
                  <a:gd name="connsiteY3" fmla="*/ 202 h 2197357"/>
                  <a:gd name="connsiteX4" fmla="*/ 2844800 w 3217073"/>
                  <a:gd name="connsiteY4" fmla="*/ 63702 h 2197357"/>
                  <a:gd name="connsiteX5" fmla="*/ 3136900 w 3217073"/>
                  <a:gd name="connsiteY5" fmla="*/ 25602 h 2197357"/>
                  <a:gd name="connsiteX6" fmla="*/ 3136900 w 3217073"/>
                  <a:gd name="connsiteY6" fmla="*/ 292302 h 2197357"/>
                  <a:gd name="connsiteX7" fmla="*/ 3162300 w 3217073"/>
                  <a:gd name="connsiteY7" fmla="*/ 901902 h 2197357"/>
                  <a:gd name="connsiteX8" fmla="*/ 3098800 w 3217073"/>
                  <a:gd name="connsiteY8" fmla="*/ 1562302 h 2197357"/>
                  <a:gd name="connsiteX9" fmla="*/ 3200400 w 3217073"/>
                  <a:gd name="connsiteY9" fmla="*/ 2032202 h 2197357"/>
                  <a:gd name="connsiteX10" fmla="*/ 3162300 w 3217073"/>
                  <a:gd name="connsiteY10" fmla="*/ 2159202 h 2197357"/>
                  <a:gd name="connsiteX11" fmla="*/ 2692400 w 3217073"/>
                  <a:gd name="connsiteY11" fmla="*/ 2133802 h 2197357"/>
                  <a:gd name="connsiteX12" fmla="*/ 1981200 w 3217073"/>
                  <a:gd name="connsiteY12" fmla="*/ 2197302 h 2197357"/>
                  <a:gd name="connsiteX13" fmla="*/ 1333500 w 3217073"/>
                  <a:gd name="connsiteY13" fmla="*/ 2121102 h 2197357"/>
                  <a:gd name="connsiteX14" fmla="*/ 762000 w 3217073"/>
                  <a:gd name="connsiteY14" fmla="*/ 2184602 h 2197357"/>
                  <a:gd name="connsiteX15" fmla="*/ 152400 w 3217073"/>
                  <a:gd name="connsiteY15" fmla="*/ 2133802 h 2197357"/>
                  <a:gd name="connsiteX16" fmla="*/ 25400 w 3217073"/>
                  <a:gd name="connsiteY16" fmla="*/ 2057602 h 2197357"/>
                  <a:gd name="connsiteX17" fmla="*/ 63500 w 3217073"/>
                  <a:gd name="connsiteY17" fmla="*/ 1536902 h 2197357"/>
                  <a:gd name="connsiteX18" fmla="*/ 0 w 3217073"/>
                  <a:gd name="connsiteY18" fmla="*/ 1054302 h 2197357"/>
                  <a:gd name="connsiteX19" fmla="*/ 63500 w 3217073"/>
                  <a:gd name="connsiteY19" fmla="*/ 609802 h 2197357"/>
                  <a:gd name="connsiteX20" fmla="*/ 38100 w 3217073"/>
                  <a:gd name="connsiteY20" fmla="*/ 139902 h 2197357"/>
                  <a:gd name="connsiteX21" fmla="*/ 50800 w 3217073"/>
                  <a:gd name="connsiteY21" fmla="*/ 89102 h 2197357"/>
                  <a:gd name="connsiteX0" fmla="*/ 38100 w 3217073"/>
                  <a:gd name="connsiteY0" fmla="*/ 139902 h 2197357"/>
                  <a:gd name="connsiteX1" fmla="*/ 495300 w 3217073"/>
                  <a:gd name="connsiteY1" fmla="*/ 51002 h 2197357"/>
                  <a:gd name="connsiteX2" fmla="*/ 1168400 w 3217073"/>
                  <a:gd name="connsiteY2" fmla="*/ 89102 h 2197357"/>
                  <a:gd name="connsiteX3" fmla="*/ 1955800 w 3217073"/>
                  <a:gd name="connsiteY3" fmla="*/ 202 h 2197357"/>
                  <a:gd name="connsiteX4" fmla="*/ 2844800 w 3217073"/>
                  <a:gd name="connsiteY4" fmla="*/ 63702 h 2197357"/>
                  <a:gd name="connsiteX5" fmla="*/ 3136900 w 3217073"/>
                  <a:gd name="connsiteY5" fmla="*/ 25602 h 2197357"/>
                  <a:gd name="connsiteX6" fmla="*/ 3136900 w 3217073"/>
                  <a:gd name="connsiteY6" fmla="*/ 292302 h 2197357"/>
                  <a:gd name="connsiteX7" fmla="*/ 3162300 w 3217073"/>
                  <a:gd name="connsiteY7" fmla="*/ 901902 h 2197357"/>
                  <a:gd name="connsiteX8" fmla="*/ 3098800 w 3217073"/>
                  <a:gd name="connsiteY8" fmla="*/ 1562302 h 2197357"/>
                  <a:gd name="connsiteX9" fmla="*/ 3200400 w 3217073"/>
                  <a:gd name="connsiteY9" fmla="*/ 2032202 h 2197357"/>
                  <a:gd name="connsiteX10" fmla="*/ 3162300 w 3217073"/>
                  <a:gd name="connsiteY10" fmla="*/ 2159202 h 2197357"/>
                  <a:gd name="connsiteX11" fmla="*/ 2692400 w 3217073"/>
                  <a:gd name="connsiteY11" fmla="*/ 2133802 h 2197357"/>
                  <a:gd name="connsiteX12" fmla="*/ 1981200 w 3217073"/>
                  <a:gd name="connsiteY12" fmla="*/ 2197302 h 2197357"/>
                  <a:gd name="connsiteX13" fmla="*/ 1333500 w 3217073"/>
                  <a:gd name="connsiteY13" fmla="*/ 2121102 h 2197357"/>
                  <a:gd name="connsiteX14" fmla="*/ 762000 w 3217073"/>
                  <a:gd name="connsiteY14" fmla="*/ 2184602 h 2197357"/>
                  <a:gd name="connsiteX15" fmla="*/ 152400 w 3217073"/>
                  <a:gd name="connsiteY15" fmla="*/ 2133802 h 2197357"/>
                  <a:gd name="connsiteX16" fmla="*/ 25400 w 3217073"/>
                  <a:gd name="connsiteY16" fmla="*/ 2057602 h 2197357"/>
                  <a:gd name="connsiteX17" fmla="*/ 63500 w 3217073"/>
                  <a:gd name="connsiteY17" fmla="*/ 1536902 h 2197357"/>
                  <a:gd name="connsiteX18" fmla="*/ 0 w 3217073"/>
                  <a:gd name="connsiteY18" fmla="*/ 1054302 h 2197357"/>
                  <a:gd name="connsiteX19" fmla="*/ 63500 w 3217073"/>
                  <a:gd name="connsiteY19" fmla="*/ 609802 h 2197357"/>
                  <a:gd name="connsiteX20" fmla="*/ 38100 w 3217073"/>
                  <a:gd name="connsiteY20" fmla="*/ 139902 h 2197357"/>
                  <a:gd name="connsiteX0" fmla="*/ 152400 w 3217073"/>
                  <a:gd name="connsiteY0" fmla="*/ 2133802 h 2200916"/>
                  <a:gd name="connsiteX1" fmla="*/ 25400 w 3217073"/>
                  <a:gd name="connsiteY1" fmla="*/ 2057602 h 2200916"/>
                  <a:gd name="connsiteX2" fmla="*/ 63500 w 3217073"/>
                  <a:gd name="connsiteY2" fmla="*/ 1536902 h 2200916"/>
                  <a:gd name="connsiteX3" fmla="*/ 0 w 3217073"/>
                  <a:gd name="connsiteY3" fmla="*/ 1054302 h 2200916"/>
                  <a:gd name="connsiteX4" fmla="*/ 63500 w 3217073"/>
                  <a:gd name="connsiteY4" fmla="*/ 609802 h 2200916"/>
                  <a:gd name="connsiteX5" fmla="*/ 38100 w 3217073"/>
                  <a:gd name="connsiteY5" fmla="*/ 139902 h 2200916"/>
                  <a:gd name="connsiteX6" fmla="*/ 495300 w 3217073"/>
                  <a:gd name="connsiteY6" fmla="*/ 51002 h 2200916"/>
                  <a:gd name="connsiteX7" fmla="*/ 1168400 w 3217073"/>
                  <a:gd name="connsiteY7" fmla="*/ 89102 h 2200916"/>
                  <a:gd name="connsiteX8" fmla="*/ 1955800 w 3217073"/>
                  <a:gd name="connsiteY8" fmla="*/ 202 h 2200916"/>
                  <a:gd name="connsiteX9" fmla="*/ 2844800 w 3217073"/>
                  <a:gd name="connsiteY9" fmla="*/ 63702 h 2200916"/>
                  <a:gd name="connsiteX10" fmla="*/ 3136900 w 3217073"/>
                  <a:gd name="connsiteY10" fmla="*/ 25602 h 2200916"/>
                  <a:gd name="connsiteX11" fmla="*/ 3136900 w 3217073"/>
                  <a:gd name="connsiteY11" fmla="*/ 292302 h 2200916"/>
                  <a:gd name="connsiteX12" fmla="*/ 3162300 w 3217073"/>
                  <a:gd name="connsiteY12" fmla="*/ 901902 h 2200916"/>
                  <a:gd name="connsiteX13" fmla="*/ 3098800 w 3217073"/>
                  <a:gd name="connsiteY13" fmla="*/ 1562302 h 2200916"/>
                  <a:gd name="connsiteX14" fmla="*/ 3200400 w 3217073"/>
                  <a:gd name="connsiteY14" fmla="*/ 2032202 h 2200916"/>
                  <a:gd name="connsiteX15" fmla="*/ 3162300 w 3217073"/>
                  <a:gd name="connsiteY15" fmla="*/ 2159202 h 2200916"/>
                  <a:gd name="connsiteX16" fmla="*/ 2692400 w 3217073"/>
                  <a:gd name="connsiteY16" fmla="*/ 2133802 h 2200916"/>
                  <a:gd name="connsiteX17" fmla="*/ 1981200 w 3217073"/>
                  <a:gd name="connsiteY17" fmla="*/ 2197302 h 2200916"/>
                  <a:gd name="connsiteX18" fmla="*/ 1333500 w 3217073"/>
                  <a:gd name="connsiteY18" fmla="*/ 2121102 h 2200916"/>
                  <a:gd name="connsiteX19" fmla="*/ 762000 w 3217073"/>
                  <a:gd name="connsiteY19" fmla="*/ 2184602 h 2200916"/>
                  <a:gd name="connsiteX20" fmla="*/ 212619 w 3217073"/>
                  <a:gd name="connsiteY20" fmla="*/ 2200916 h 2200916"/>
                  <a:gd name="connsiteX0" fmla="*/ 25400 w 3217073"/>
                  <a:gd name="connsiteY0" fmla="*/ 2057602 h 2200916"/>
                  <a:gd name="connsiteX1" fmla="*/ 63500 w 3217073"/>
                  <a:gd name="connsiteY1" fmla="*/ 1536902 h 2200916"/>
                  <a:gd name="connsiteX2" fmla="*/ 0 w 3217073"/>
                  <a:gd name="connsiteY2" fmla="*/ 1054302 h 2200916"/>
                  <a:gd name="connsiteX3" fmla="*/ 63500 w 3217073"/>
                  <a:gd name="connsiteY3" fmla="*/ 609802 h 2200916"/>
                  <a:gd name="connsiteX4" fmla="*/ 38100 w 3217073"/>
                  <a:gd name="connsiteY4" fmla="*/ 139902 h 2200916"/>
                  <a:gd name="connsiteX5" fmla="*/ 495300 w 3217073"/>
                  <a:gd name="connsiteY5" fmla="*/ 51002 h 2200916"/>
                  <a:gd name="connsiteX6" fmla="*/ 1168400 w 3217073"/>
                  <a:gd name="connsiteY6" fmla="*/ 89102 h 2200916"/>
                  <a:gd name="connsiteX7" fmla="*/ 1955800 w 3217073"/>
                  <a:gd name="connsiteY7" fmla="*/ 202 h 2200916"/>
                  <a:gd name="connsiteX8" fmla="*/ 2844800 w 3217073"/>
                  <a:gd name="connsiteY8" fmla="*/ 63702 h 2200916"/>
                  <a:gd name="connsiteX9" fmla="*/ 3136900 w 3217073"/>
                  <a:gd name="connsiteY9" fmla="*/ 25602 h 2200916"/>
                  <a:gd name="connsiteX10" fmla="*/ 3136900 w 3217073"/>
                  <a:gd name="connsiteY10" fmla="*/ 292302 h 2200916"/>
                  <a:gd name="connsiteX11" fmla="*/ 3162300 w 3217073"/>
                  <a:gd name="connsiteY11" fmla="*/ 901902 h 2200916"/>
                  <a:gd name="connsiteX12" fmla="*/ 3098800 w 3217073"/>
                  <a:gd name="connsiteY12" fmla="*/ 1562302 h 2200916"/>
                  <a:gd name="connsiteX13" fmla="*/ 3200400 w 3217073"/>
                  <a:gd name="connsiteY13" fmla="*/ 2032202 h 2200916"/>
                  <a:gd name="connsiteX14" fmla="*/ 3162300 w 3217073"/>
                  <a:gd name="connsiteY14" fmla="*/ 2159202 h 2200916"/>
                  <a:gd name="connsiteX15" fmla="*/ 2692400 w 3217073"/>
                  <a:gd name="connsiteY15" fmla="*/ 2133802 h 2200916"/>
                  <a:gd name="connsiteX16" fmla="*/ 1981200 w 3217073"/>
                  <a:gd name="connsiteY16" fmla="*/ 2197302 h 2200916"/>
                  <a:gd name="connsiteX17" fmla="*/ 1333500 w 3217073"/>
                  <a:gd name="connsiteY17" fmla="*/ 2121102 h 2200916"/>
                  <a:gd name="connsiteX18" fmla="*/ 762000 w 3217073"/>
                  <a:gd name="connsiteY18" fmla="*/ 2184602 h 2200916"/>
                  <a:gd name="connsiteX19" fmla="*/ 212619 w 3217073"/>
                  <a:gd name="connsiteY19" fmla="*/ 2200916 h 2200916"/>
                  <a:gd name="connsiteX0" fmla="*/ 25400 w 3217073"/>
                  <a:gd name="connsiteY0" fmla="*/ 2057972 h 2201286"/>
                  <a:gd name="connsiteX1" fmla="*/ 63500 w 3217073"/>
                  <a:gd name="connsiteY1" fmla="*/ 1537272 h 2201286"/>
                  <a:gd name="connsiteX2" fmla="*/ 0 w 3217073"/>
                  <a:gd name="connsiteY2" fmla="*/ 1054672 h 2201286"/>
                  <a:gd name="connsiteX3" fmla="*/ 63500 w 3217073"/>
                  <a:gd name="connsiteY3" fmla="*/ 610172 h 2201286"/>
                  <a:gd name="connsiteX4" fmla="*/ 38100 w 3217073"/>
                  <a:gd name="connsiteY4" fmla="*/ 140272 h 2201286"/>
                  <a:gd name="connsiteX5" fmla="*/ 495300 w 3217073"/>
                  <a:gd name="connsiteY5" fmla="*/ 51372 h 2201286"/>
                  <a:gd name="connsiteX6" fmla="*/ 1168400 w 3217073"/>
                  <a:gd name="connsiteY6" fmla="*/ 89472 h 2201286"/>
                  <a:gd name="connsiteX7" fmla="*/ 1955800 w 3217073"/>
                  <a:gd name="connsiteY7" fmla="*/ 572 h 2201286"/>
                  <a:gd name="connsiteX8" fmla="*/ 2844800 w 3217073"/>
                  <a:gd name="connsiteY8" fmla="*/ 64072 h 2201286"/>
                  <a:gd name="connsiteX9" fmla="*/ 3136900 w 3217073"/>
                  <a:gd name="connsiteY9" fmla="*/ 292672 h 2201286"/>
                  <a:gd name="connsiteX10" fmla="*/ 3162300 w 3217073"/>
                  <a:gd name="connsiteY10" fmla="*/ 902272 h 2201286"/>
                  <a:gd name="connsiteX11" fmla="*/ 3098800 w 3217073"/>
                  <a:gd name="connsiteY11" fmla="*/ 1562672 h 2201286"/>
                  <a:gd name="connsiteX12" fmla="*/ 3200400 w 3217073"/>
                  <a:gd name="connsiteY12" fmla="*/ 2032572 h 2201286"/>
                  <a:gd name="connsiteX13" fmla="*/ 3162300 w 3217073"/>
                  <a:gd name="connsiteY13" fmla="*/ 2159572 h 2201286"/>
                  <a:gd name="connsiteX14" fmla="*/ 2692400 w 3217073"/>
                  <a:gd name="connsiteY14" fmla="*/ 2134172 h 2201286"/>
                  <a:gd name="connsiteX15" fmla="*/ 1981200 w 3217073"/>
                  <a:gd name="connsiteY15" fmla="*/ 2197672 h 2201286"/>
                  <a:gd name="connsiteX16" fmla="*/ 1333500 w 3217073"/>
                  <a:gd name="connsiteY16" fmla="*/ 2121472 h 2201286"/>
                  <a:gd name="connsiteX17" fmla="*/ 762000 w 3217073"/>
                  <a:gd name="connsiteY17" fmla="*/ 2184972 h 2201286"/>
                  <a:gd name="connsiteX18" fmla="*/ 212619 w 3217073"/>
                  <a:gd name="connsiteY18" fmla="*/ 2201286 h 2201286"/>
                  <a:gd name="connsiteX0" fmla="*/ 25400 w 3181715"/>
                  <a:gd name="connsiteY0" fmla="*/ 2057972 h 2201286"/>
                  <a:gd name="connsiteX1" fmla="*/ 63500 w 3181715"/>
                  <a:gd name="connsiteY1" fmla="*/ 1537272 h 2201286"/>
                  <a:gd name="connsiteX2" fmla="*/ 0 w 3181715"/>
                  <a:gd name="connsiteY2" fmla="*/ 1054672 h 2201286"/>
                  <a:gd name="connsiteX3" fmla="*/ 63500 w 3181715"/>
                  <a:gd name="connsiteY3" fmla="*/ 610172 h 2201286"/>
                  <a:gd name="connsiteX4" fmla="*/ 38100 w 3181715"/>
                  <a:gd name="connsiteY4" fmla="*/ 140272 h 2201286"/>
                  <a:gd name="connsiteX5" fmla="*/ 495300 w 3181715"/>
                  <a:gd name="connsiteY5" fmla="*/ 51372 h 2201286"/>
                  <a:gd name="connsiteX6" fmla="*/ 1168400 w 3181715"/>
                  <a:gd name="connsiteY6" fmla="*/ 89472 h 2201286"/>
                  <a:gd name="connsiteX7" fmla="*/ 1955800 w 3181715"/>
                  <a:gd name="connsiteY7" fmla="*/ 572 h 2201286"/>
                  <a:gd name="connsiteX8" fmla="*/ 2844800 w 3181715"/>
                  <a:gd name="connsiteY8" fmla="*/ 64072 h 2201286"/>
                  <a:gd name="connsiteX9" fmla="*/ 3136900 w 3181715"/>
                  <a:gd name="connsiteY9" fmla="*/ 292672 h 2201286"/>
                  <a:gd name="connsiteX10" fmla="*/ 3162300 w 3181715"/>
                  <a:gd name="connsiteY10" fmla="*/ 902272 h 2201286"/>
                  <a:gd name="connsiteX11" fmla="*/ 3098800 w 3181715"/>
                  <a:gd name="connsiteY11" fmla="*/ 1562672 h 2201286"/>
                  <a:gd name="connsiteX12" fmla="*/ 3162300 w 3181715"/>
                  <a:gd name="connsiteY12" fmla="*/ 2159572 h 2201286"/>
                  <a:gd name="connsiteX13" fmla="*/ 2692400 w 3181715"/>
                  <a:gd name="connsiteY13" fmla="*/ 2134172 h 2201286"/>
                  <a:gd name="connsiteX14" fmla="*/ 1981200 w 3181715"/>
                  <a:gd name="connsiteY14" fmla="*/ 2197672 h 2201286"/>
                  <a:gd name="connsiteX15" fmla="*/ 1333500 w 3181715"/>
                  <a:gd name="connsiteY15" fmla="*/ 2121472 h 2201286"/>
                  <a:gd name="connsiteX16" fmla="*/ 762000 w 3181715"/>
                  <a:gd name="connsiteY16" fmla="*/ 2184972 h 2201286"/>
                  <a:gd name="connsiteX17" fmla="*/ 212619 w 3181715"/>
                  <a:gd name="connsiteY17" fmla="*/ 2201286 h 2201286"/>
                  <a:gd name="connsiteX0" fmla="*/ 25400 w 3171853"/>
                  <a:gd name="connsiteY0" fmla="*/ 2057972 h 2201286"/>
                  <a:gd name="connsiteX1" fmla="*/ 63500 w 3171853"/>
                  <a:gd name="connsiteY1" fmla="*/ 1537272 h 2201286"/>
                  <a:gd name="connsiteX2" fmla="*/ 0 w 3171853"/>
                  <a:gd name="connsiteY2" fmla="*/ 1054672 h 2201286"/>
                  <a:gd name="connsiteX3" fmla="*/ 63500 w 3171853"/>
                  <a:gd name="connsiteY3" fmla="*/ 610172 h 2201286"/>
                  <a:gd name="connsiteX4" fmla="*/ 38100 w 3171853"/>
                  <a:gd name="connsiteY4" fmla="*/ 140272 h 2201286"/>
                  <a:gd name="connsiteX5" fmla="*/ 495300 w 3171853"/>
                  <a:gd name="connsiteY5" fmla="*/ 51372 h 2201286"/>
                  <a:gd name="connsiteX6" fmla="*/ 1168400 w 3171853"/>
                  <a:gd name="connsiteY6" fmla="*/ 89472 h 2201286"/>
                  <a:gd name="connsiteX7" fmla="*/ 1955800 w 3171853"/>
                  <a:gd name="connsiteY7" fmla="*/ 572 h 2201286"/>
                  <a:gd name="connsiteX8" fmla="*/ 2844800 w 3171853"/>
                  <a:gd name="connsiteY8" fmla="*/ 64072 h 2201286"/>
                  <a:gd name="connsiteX9" fmla="*/ 3136900 w 3171853"/>
                  <a:gd name="connsiteY9" fmla="*/ 292672 h 2201286"/>
                  <a:gd name="connsiteX10" fmla="*/ 3162300 w 3171853"/>
                  <a:gd name="connsiteY10" fmla="*/ 902272 h 2201286"/>
                  <a:gd name="connsiteX11" fmla="*/ 3098800 w 3171853"/>
                  <a:gd name="connsiteY11" fmla="*/ 1562672 h 2201286"/>
                  <a:gd name="connsiteX12" fmla="*/ 3061935 w 3171853"/>
                  <a:gd name="connsiteY12" fmla="*/ 2094322 h 2201286"/>
                  <a:gd name="connsiteX13" fmla="*/ 2692400 w 3171853"/>
                  <a:gd name="connsiteY13" fmla="*/ 2134172 h 2201286"/>
                  <a:gd name="connsiteX14" fmla="*/ 1981200 w 3171853"/>
                  <a:gd name="connsiteY14" fmla="*/ 2197672 h 2201286"/>
                  <a:gd name="connsiteX15" fmla="*/ 1333500 w 3171853"/>
                  <a:gd name="connsiteY15" fmla="*/ 2121472 h 2201286"/>
                  <a:gd name="connsiteX16" fmla="*/ 762000 w 3171853"/>
                  <a:gd name="connsiteY16" fmla="*/ 2184972 h 2201286"/>
                  <a:gd name="connsiteX17" fmla="*/ 212619 w 3171853"/>
                  <a:gd name="connsiteY17" fmla="*/ 2201286 h 2201286"/>
                  <a:gd name="connsiteX0" fmla="*/ 25400 w 3171853"/>
                  <a:gd name="connsiteY0" fmla="*/ 2057972 h 2201286"/>
                  <a:gd name="connsiteX1" fmla="*/ 63500 w 3171853"/>
                  <a:gd name="connsiteY1" fmla="*/ 1537272 h 2201286"/>
                  <a:gd name="connsiteX2" fmla="*/ 0 w 3171853"/>
                  <a:gd name="connsiteY2" fmla="*/ 1054672 h 2201286"/>
                  <a:gd name="connsiteX3" fmla="*/ 63500 w 3171853"/>
                  <a:gd name="connsiteY3" fmla="*/ 610172 h 2201286"/>
                  <a:gd name="connsiteX4" fmla="*/ 46463 w 3171853"/>
                  <a:gd name="connsiteY4" fmla="*/ 168236 h 2201286"/>
                  <a:gd name="connsiteX5" fmla="*/ 495300 w 3171853"/>
                  <a:gd name="connsiteY5" fmla="*/ 51372 h 2201286"/>
                  <a:gd name="connsiteX6" fmla="*/ 1168400 w 3171853"/>
                  <a:gd name="connsiteY6" fmla="*/ 89472 h 2201286"/>
                  <a:gd name="connsiteX7" fmla="*/ 1955800 w 3171853"/>
                  <a:gd name="connsiteY7" fmla="*/ 572 h 2201286"/>
                  <a:gd name="connsiteX8" fmla="*/ 2844800 w 3171853"/>
                  <a:gd name="connsiteY8" fmla="*/ 64072 h 2201286"/>
                  <a:gd name="connsiteX9" fmla="*/ 3136900 w 3171853"/>
                  <a:gd name="connsiteY9" fmla="*/ 292672 h 2201286"/>
                  <a:gd name="connsiteX10" fmla="*/ 3162300 w 3171853"/>
                  <a:gd name="connsiteY10" fmla="*/ 902272 h 2201286"/>
                  <a:gd name="connsiteX11" fmla="*/ 3098800 w 3171853"/>
                  <a:gd name="connsiteY11" fmla="*/ 1562672 h 2201286"/>
                  <a:gd name="connsiteX12" fmla="*/ 3061935 w 3171853"/>
                  <a:gd name="connsiteY12" fmla="*/ 2094322 h 2201286"/>
                  <a:gd name="connsiteX13" fmla="*/ 2692400 w 3171853"/>
                  <a:gd name="connsiteY13" fmla="*/ 2134172 h 2201286"/>
                  <a:gd name="connsiteX14" fmla="*/ 1981200 w 3171853"/>
                  <a:gd name="connsiteY14" fmla="*/ 2197672 h 2201286"/>
                  <a:gd name="connsiteX15" fmla="*/ 1333500 w 3171853"/>
                  <a:gd name="connsiteY15" fmla="*/ 2121472 h 2201286"/>
                  <a:gd name="connsiteX16" fmla="*/ 762000 w 3171853"/>
                  <a:gd name="connsiteY16" fmla="*/ 2184972 h 2201286"/>
                  <a:gd name="connsiteX17" fmla="*/ 212619 w 3171853"/>
                  <a:gd name="connsiteY17" fmla="*/ 2201286 h 2201286"/>
                  <a:gd name="connsiteX0" fmla="*/ 25400 w 3171853"/>
                  <a:gd name="connsiteY0" fmla="*/ 2057972 h 2197739"/>
                  <a:gd name="connsiteX1" fmla="*/ 63500 w 3171853"/>
                  <a:gd name="connsiteY1" fmla="*/ 1537272 h 2197739"/>
                  <a:gd name="connsiteX2" fmla="*/ 0 w 3171853"/>
                  <a:gd name="connsiteY2" fmla="*/ 1054672 h 2197739"/>
                  <a:gd name="connsiteX3" fmla="*/ 63500 w 3171853"/>
                  <a:gd name="connsiteY3" fmla="*/ 610172 h 2197739"/>
                  <a:gd name="connsiteX4" fmla="*/ 46463 w 3171853"/>
                  <a:gd name="connsiteY4" fmla="*/ 168236 h 2197739"/>
                  <a:gd name="connsiteX5" fmla="*/ 495300 w 3171853"/>
                  <a:gd name="connsiteY5" fmla="*/ 51372 h 2197739"/>
                  <a:gd name="connsiteX6" fmla="*/ 1168400 w 3171853"/>
                  <a:gd name="connsiteY6" fmla="*/ 89472 h 2197739"/>
                  <a:gd name="connsiteX7" fmla="*/ 1955800 w 3171853"/>
                  <a:gd name="connsiteY7" fmla="*/ 572 h 2197739"/>
                  <a:gd name="connsiteX8" fmla="*/ 2844800 w 3171853"/>
                  <a:gd name="connsiteY8" fmla="*/ 64072 h 2197739"/>
                  <a:gd name="connsiteX9" fmla="*/ 3136900 w 3171853"/>
                  <a:gd name="connsiteY9" fmla="*/ 292672 h 2197739"/>
                  <a:gd name="connsiteX10" fmla="*/ 3162300 w 3171853"/>
                  <a:gd name="connsiteY10" fmla="*/ 902272 h 2197739"/>
                  <a:gd name="connsiteX11" fmla="*/ 3098800 w 3171853"/>
                  <a:gd name="connsiteY11" fmla="*/ 1562672 h 2197739"/>
                  <a:gd name="connsiteX12" fmla="*/ 3061935 w 3171853"/>
                  <a:gd name="connsiteY12" fmla="*/ 2094322 h 2197739"/>
                  <a:gd name="connsiteX13" fmla="*/ 2692400 w 3171853"/>
                  <a:gd name="connsiteY13" fmla="*/ 2134172 h 2197739"/>
                  <a:gd name="connsiteX14" fmla="*/ 1981200 w 3171853"/>
                  <a:gd name="connsiteY14" fmla="*/ 2197672 h 2197739"/>
                  <a:gd name="connsiteX15" fmla="*/ 1333500 w 3171853"/>
                  <a:gd name="connsiteY15" fmla="*/ 2121472 h 2197739"/>
                  <a:gd name="connsiteX16" fmla="*/ 762000 w 3171853"/>
                  <a:gd name="connsiteY16" fmla="*/ 2184972 h 2197739"/>
                  <a:gd name="connsiteX17" fmla="*/ 179164 w 3171853"/>
                  <a:gd name="connsiteY17" fmla="*/ 2126715 h 219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71853" h="2197739">
                    <a:moveTo>
                      <a:pt x="25400" y="2057972"/>
                    </a:moveTo>
                    <a:cubicBezTo>
                      <a:pt x="10583" y="1958489"/>
                      <a:pt x="67733" y="1704489"/>
                      <a:pt x="63500" y="1537272"/>
                    </a:cubicBezTo>
                    <a:cubicBezTo>
                      <a:pt x="59267" y="1370055"/>
                      <a:pt x="0" y="1209189"/>
                      <a:pt x="0" y="1054672"/>
                    </a:cubicBezTo>
                    <a:cubicBezTo>
                      <a:pt x="0" y="900155"/>
                      <a:pt x="57150" y="762572"/>
                      <a:pt x="63500" y="610172"/>
                    </a:cubicBezTo>
                    <a:cubicBezTo>
                      <a:pt x="69850" y="457772"/>
                      <a:pt x="-25504" y="261369"/>
                      <a:pt x="46463" y="168236"/>
                    </a:cubicBezTo>
                    <a:cubicBezTo>
                      <a:pt x="118430" y="75103"/>
                      <a:pt x="308311" y="64499"/>
                      <a:pt x="495300" y="51372"/>
                    </a:cubicBezTo>
                    <a:cubicBezTo>
                      <a:pt x="682290" y="38245"/>
                      <a:pt x="924983" y="97939"/>
                      <a:pt x="1168400" y="89472"/>
                    </a:cubicBezTo>
                    <a:cubicBezTo>
                      <a:pt x="1411817" y="81005"/>
                      <a:pt x="1676400" y="4805"/>
                      <a:pt x="1955800" y="572"/>
                    </a:cubicBezTo>
                    <a:cubicBezTo>
                      <a:pt x="2235200" y="-3661"/>
                      <a:pt x="2647950" y="15389"/>
                      <a:pt x="2844800" y="64072"/>
                    </a:cubicBezTo>
                    <a:cubicBezTo>
                      <a:pt x="3041650" y="112755"/>
                      <a:pt x="3083983" y="152972"/>
                      <a:pt x="3136900" y="292672"/>
                    </a:cubicBezTo>
                    <a:cubicBezTo>
                      <a:pt x="3189817" y="432372"/>
                      <a:pt x="3168650" y="690605"/>
                      <a:pt x="3162300" y="902272"/>
                    </a:cubicBezTo>
                    <a:cubicBezTo>
                      <a:pt x="3155950" y="1113939"/>
                      <a:pt x="3115527" y="1363997"/>
                      <a:pt x="3098800" y="1562672"/>
                    </a:cubicBezTo>
                    <a:cubicBezTo>
                      <a:pt x="3082073" y="1761347"/>
                      <a:pt x="3129668" y="1999072"/>
                      <a:pt x="3061935" y="2094322"/>
                    </a:cubicBezTo>
                    <a:cubicBezTo>
                      <a:pt x="2994202" y="2189572"/>
                      <a:pt x="2872522" y="2116947"/>
                      <a:pt x="2692400" y="2134172"/>
                    </a:cubicBezTo>
                    <a:cubicBezTo>
                      <a:pt x="2512278" y="2151397"/>
                      <a:pt x="2207683" y="2199789"/>
                      <a:pt x="1981200" y="2197672"/>
                    </a:cubicBezTo>
                    <a:cubicBezTo>
                      <a:pt x="1754717" y="2195555"/>
                      <a:pt x="1536700" y="2123589"/>
                      <a:pt x="1333500" y="2121472"/>
                    </a:cubicBezTo>
                    <a:cubicBezTo>
                      <a:pt x="1130300" y="2119355"/>
                      <a:pt x="954389" y="2184098"/>
                      <a:pt x="762000" y="2184972"/>
                    </a:cubicBezTo>
                    <a:cubicBezTo>
                      <a:pt x="569611" y="2185846"/>
                      <a:pt x="241712" y="2080768"/>
                      <a:pt x="179164" y="2126715"/>
                    </a:cubicBezTo>
                  </a:path>
                </a:pathLst>
              </a:custGeom>
              <a:noFill/>
              <a:ln w="38100">
                <a:solidFill>
                  <a:schemeClr val="accent3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思源黑体 CN Regular" panose="020B0500000000000000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41EED9F-577D-4C9F-835C-D05777FBADFD}"/>
                  </a:ext>
                </a:extLst>
              </p:cNvPr>
              <p:cNvSpPr txBox="1"/>
              <p:nvPr/>
            </p:nvSpPr>
            <p:spPr>
              <a:xfrm>
                <a:off x="4719871" y="407706"/>
                <a:ext cx="6693895" cy="414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 w="3175">
                    <a:solidFill>
                      <a:srgbClr val="525414"/>
                    </a:solidFill>
                  </a:ln>
                  <a:solidFill>
                    <a:srgbClr val="525415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2208301" y="210131"/>
              <a:ext cx="6300122" cy="117724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biết gì về cấu tạo</a:t>
              </a:r>
            </a:p>
            <a:p>
              <a:pPr algn="ctr"/>
              <a:r>
                <a:rPr lang="en-US" sz="48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bài văn miêu tả cây cối?</a:t>
              </a:r>
              <a:endParaRPr lang="en-U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81" b="47852"/>
          <a:stretch/>
        </p:blipFill>
        <p:spPr>
          <a:xfrm>
            <a:off x="-218606" y="1446485"/>
            <a:ext cx="3859791" cy="553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980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4173" y="262827"/>
            <a:ext cx="8958805" cy="6482804"/>
          </a:xfrm>
          <a:prstGeom prst="roundRect">
            <a:avLst/>
          </a:prstGeom>
          <a:solidFill>
            <a:srgbClr val="FCF5B7">
              <a:alpha val="69000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1" b="100000" l="2397" r="26405">
                        <a14:backgroundMark x1="10537" y1="55060" x2="8264" y2="57639"/>
                        <a14:backgroundMark x1="12769" y1="47718" x2="12769" y2="47718"/>
                        <a14:backgroundMark x1="13843" y1="40079" x2="14421" y2="46032"/>
                        <a14:backgroundMark x1="15413" y1="40278" x2="15331" y2="45337"/>
                        <a14:backgroundMark x1="17066" y1="40972" x2="16322" y2="50893"/>
                        <a14:backgroundMark x1="16612" y1="54563" x2="16612" y2="57440"/>
                        <a14:backgroundMark x1="16694" y1="63194" x2="16901" y2="87897"/>
                        <a14:backgroundMark x1="10909" y1="50893" x2="11736" y2="52183"/>
                        <a14:backgroundMark x1="12479" y1="45337" x2="12769" y2="49702"/>
                        <a14:backgroundMark x1="25248" y1="47520" x2="23099" y2="50000"/>
                        <a14:backgroundMark x1="24669" y1="58135" x2="21488" y2="64782"/>
                        <a14:backgroundMark x1="22562" y1="21925" x2="22645" y2="24405"/>
                        <a14:backgroundMark x1="19917" y1="46032" x2="19917" y2="46032"/>
                        <a14:backgroundMark x1="19008" y1="43750" x2="19008" y2="43750"/>
                        <a14:backgroundMark x1="17810" y1="93849" x2="14752" y2="94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62"/>
          <a:stretch/>
        </p:blipFill>
        <p:spPr>
          <a:xfrm>
            <a:off x="-323941" y="1546241"/>
            <a:ext cx="2280815" cy="4917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8723" y="262829"/>
            <a:ext cx="170142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Mở bài</a:t>
            </a:r>
          </a:p>
        </p:txBody>
      </p:sp>
      <p:sp>
        <p:nvSpPr>
          <p:cNvPr id="6" name="Rectangle 5"/>
          <p:cNvSpPr/>
          <p:nvPr/>
        </p:nvSpPr>
        <p:spPr>
          <a:xfrm>
            <a:off x="2494272" y="2568829"/>
            <a:ext cx="198996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Thân bài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9184" y="5653245"/>
            <a:ext cx="163083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Kết bài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800" y="451617"/>
            <a:ext cx="451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Tả hoặc giới thiệu bao quát về cây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5347" y="1772961"/>
            <a:ext cx="451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Tả từng thời kì phát triển của cây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5086" y="3454740"/>
            <a:ext cx="451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Tả từng bộ phận của cây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0022" y="4426476"/>
            <a:ext cx="451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Nêu lợi ích của cây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0022" y="6130080"/>
            <a:ext cx="451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Tình cảm của người tả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0022" y="5360857"/>
            <a:ext cx="451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Ấn tượng đặc biệt</a:t>
            </a:r>
          </a:p>
        </p:txBody>
      </p:sp>
      <p:cxnSp>
        <p:nvCxnSpPr>
          <p:cNvPr id="15" name="Straight Arrow Connector 14"/>
          <p:cNvCxnSpPr>
            <a:stCxn id="4" idx="3"/>
            <a:endCxn id="5" idx="1"/>
          </p:cNvCxnSpPr>
          <p:nvPr/>
        </p:nvCxnSpPr>
        <p:spPr>
          <a:xfrm flipV="1">
            <a:off x="1956874" y="609078"/>
            <a:ext cx="541849" cy="339583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  <a:endCxn id="7" idx="1"/>
          </p:cNvCxnSpPr>
          <p:nvPr/>
        </p:nvCxnSpPr>
        <p:spPr>
          <a:xfrm>
            <a:off x="1956874" y="4004913"/>
            <a:ext cx="602310" cy="199458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3"/>
            <a:endCxn id="6" idx="1"/>
          </p:cNvCxnSpPr>
          <p:nvPr/>
        </p:nvCxnSpPr>
        <p:spPr>
          <a:xfrm flipV="1">
            <a:off x="1956874" y="2915078"/>
            <a:ext cx="537398" cy="108983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8" idx="1"/>
          </p:cNvCxnSpPr>
          <p:nvPr/>
        </p:nvCxnSpPr>
        <p:spPr>
          <a:xfrm flipV="1">
            <a:off x="4196775" y="682450"/>
            <a:ext cx="604025" cy="6155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9" idx="1"/>
          </p:cNvCxnSpPr>
          <p:nvPr/>
        </p:nvCxnSpPr>
        <p:spPr>
          <a:xfrm flipV="1">
            <a:off x="4498787" y="2003794"/>
            <a:ext cx="316560" cy="85565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10" idx="1"/>
          </p:cNvCxnSpPr>
          <p:nvPr/>
        </p:nvCxnSpPr>
        <p:spPr>
          <a:xfrm>
            <a:off x="4484240" y="2915078"/>
            <a:ext cx="290846" cy="77049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3"/>
            <a:endCxn id="11" idx="1"/>
          </p:cNvCxnSpPr>
          <p:nvPr/>
        </p:nvCxnSpPr>
        <p:spPr>
          <a:xfrm flipV="1">
            <a:off x="4190015" y="4657309"/>
            <a:ext cx="650007" cy="134218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3"/>
            <a:endCxn id="13" idx="1"/>
          </p:cNvCxnSpPr>
          <p:nvPr/>
        </p:nvCxnSpPr>
        <p:spPr>
          <a:xfrm flipV="1">
            <a:off x="4190015" y="5591690"/>
            <a:ext cx="650007" cy="40780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3"/>
            <a:endCxn id="12" idx="1"/>
          </p:cNvCxnSpPr>
          <p:nvPr/>
        </p:nvCxnSpPr>
        <p:spPr>
          <a:xfrm>
            <a:off x="4190015" y="5999494"/>
            <a:ext cx="650007" cy="36141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5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05899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60" y="3477685"/>
            <a:ext cx="227837" cy="318914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081398" y="4548275"/>
            <a:ext cx="302141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4" y="237067"/>
            <a:ext cx="227837" cy="28405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489886" y="-1155923"/>
            <a:ext cx="302141" cy="27368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57065" y="937520"/>
            <a:ext cx="7337967" cy="2892969"/>
            <a:chOff x="617660" y="1243012"/>
            <a:chExt cx="7420999" cy="2436826"/>
          </a:xfrm>
        </p:grpSpPr>
        <p:sp>
          <p:nvSpPr>
            <p:cNvPr id="35" name="TextBox 34"/>
            <p:cNvSpPr txBox="1"/>
            <p:nvPr/>
          </p:nvSpPr>
          <p:spPr>
            <a:xfrm>
              <a:off x="891800" y="1648921"/>
              <a:ext cx="7096259" cy="1322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7DC76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UTM Showcard" panose="02040603050506020204" pitchFamily="18" charset="0"/>
                </a:rPr>
                <a:t>Khám phá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921C98D3-82E4-44BD-AE86-3D06559D3680}"/>
                </a:ext>
              </a:extLst>
            </p:cNvPr>
            <p:cNvGrpSpPr/>
            <p:nvPr/>
          </p:nvGrpSpPr>
          <p:grpSpPr>
            <a:xfrm>
              <a:off x="617660" y="1243012"/>
              <a:ext cx="7420999" cy="2436826"/>
              <a:chOff x="4288156" y="352073"/>
              <a:chExt cx="7277883" cy="1855561"/>
            </a:xfrm>
          </p:grpSpPr>
          <p:sp>
            <p:nvSpPr>
              <p:cNvPr id="37" name="任意多边形: 形状 24">
                <a:extLst>
                  <a:ext uri="{FF2B5EF4-FFF2-40B4-BE49-F238E27FC236}">
                    <a16:creationId xmlns:a16="http://schemas.microsoft.com/office/drawing/2014/main" xmlns="" id="{71A50730-EF6F-4EC9-BC52-B2217DDA4BFB}"/>
                  </a:ext>
                </a:extLst>
              </p:cNvPr>
              <p:cNvSpPr/>
              <p:nvPr/>
            </p:nvSpPr>
            <p:spPr>
              <a:xfrm flipH="1">
                <a:off x="4288156" y="352073"/>
                <a:ext cx="7277883" cy="1855561"/>
              </a:xfrm>
              <a:custGeom>
                <a:avLst/>
                <a:gdLst>
                  <a:gd name="connsiteX0" fmla="*/ 50800 w 3217073"/>
                  <a:gd name="connsiteY0" fmla="*/ 89102 h 2197357"/>
                  <a:gd name="connsiteX1" fmla="*/ 495300 w 3217073"/>
                  <a:gd name="connsiteY1" fmla="*/ 51002 h 2197357"/>
                  <a:gd name="connsiteX2" fmla="*/ 1168400 w 3217073"/>
                  <a:gd name="connsiteY2" fmla="*/ 89102 h 2197357"/>
                  <a:gd name="connsiteX3" fmla="*/ 1955800 w 3217073"/>
                  <a:gd name="connsiteY3" fmla="*/ 202 h 2197357"/>
                  <a:gd name="connsiteX4" fmla="*/ 2844800 w 3217073"/>
                  <a:gd name="connsiteY4" fmla="*/ 63702 h 2197357"/>
                  <a:gd name="connsiteX5" fmla="*/ 3136900 w 3217073"/>
                  <a:gd name="connsiteY5" fmla="*/ 25602 h 2197357"/>
                  <a:gd name="connsiteX6" fmla="*/ 3136900 w 3217073"/>
                  <a:gd name="connsiteY6" fmla="*/ 292302 h 2197357"/>
                  <a:gd name="connsiteX7" fmla="*/ 3162300 w 3217073"/>
                  <a:gd name="connsiteY7" fmla="*/ 901902 h 2197357"/>
                  <a:gd name="connsiteX8" fmla="*/ 3098800 w 3217073"/>
                  <a:gd name="connsiteY8" fmla="*/ 1562302 h 2197357"/>
                  <a:gd name="connsiteX9" fmla="*/ 3200400 w 3217073"/>
                  <a:gd name="connsiteY9" fmla="*/ 2032202 h 2197357"/>
                  <a:gd name="connsiteX10" fmla="*/ 3162300 w 3217073"/>
                  <a:gd name="connsiteY10" fmla="*/ 2159202 h 2197357"/>
                  <a:gd name="connsiteX11" fmla="*/ 2692400 w 3217073"/>
                  <a:gd name="connsiteY11" fmla="*/ 2133802 h 2197357"/>
                  <a:gd name="connsiteX12" fmla="*/ 1981200 w 3217073"/>
                  <a:gd name="connsiteY12" fmla="*/ 2197302 h 2197357"/>
                  <a:gd name="connsiteX13" fmla="*/ 1333500 w 3217073"/>
                  <a:gd name="connsiteY13" fmla="*/ 2121102 h 2197357"/>
                  <a:gd name="connsiteX14" fmla="*/ 762000 w 3217073"/>
                  <a:gd name="connsiteY14" fmla="*/ 2184602 h 2197357"/>
                  <a:gd name="connsiteX15" fmla="*/ 152400 w 3217073"/>
                  <a:gd name="connsiteY15" fmla="*/ 2133802 h 2197357"/>
                  <a:gd name="connsiteX16" fmla="*/ 25400 w 3217073"/>
                  <a:gd name="connsiteY16" fmla="*/ 2057602 h 2197357"/>
                  <a:gd name="connsiteX17" fmla="*/ 63500 w 3217073"/>
                  <a:gd name="connsiteY17" fmla="*/ 1536902 h 2197357"/>
                  <a:gd name="connsiteX18" fmla="*/ 0 w 3217073"/>
                  <a:gd name="connsiteY18" fmla="*/ 1054302 h 2197357"/>
                  <a:gd name="connsiteX19" fmla="*/ 63500 w 3217073"/>
                  <a:gd name="connsiteY19" fmla="*/ 609802 h 2197357"/>
                  <a:gd name="connsiteX20" fmla="*/ 38100 w 3217073"/>
                  <a:gd name="connsiteY20" fmla="*/ 139902 h 2197357"/>
                  <a:gd name="connsiteX21" fmla="*/ 50800 w 3217073"/>
                  <a:gd name="connsiteY21" fmla="*/ 89102 h 2197357"/>
                  <a:gd name="connsiteX0" fmla="*/ 38100 w 3217073"/>
                  <a:gd name="connsiteY0" fmla="*/ 139902 h 2197357"/>
                  <a:gd name="connsiteX1" fmla="*/ 495300 w 3217073"/>
                  <a:gd name="connsiteY1" fmla="*/ 51002 h 2197357"/>
                  <a:gd name="connsiteX2" fmla="*/ 1168400 w 3217073"/>
                  <a:gd name="connsiteY2" fmla="*/ 89102 h 2197357"/>
                  <a:gd name="connsiteX3" fmla="*/ 1955800 w 3217073"/>
                  <a:gd name="connsiteY3" fmla="*/ 202 h 2197357"/>
                  <a:gd name="connsiteX4" fmla="*/ 2844800 w 3217073"/>
                  <a:gd name="connsiteY4" fmla="*/ 63702 h 2197357"/>
                  <a:gd name="connsiteX5" fmla="*/ 3136900 w 3217073"/>
                  <a:gd name="connsiteY5" fmla="*/ 25602 h 2197357"/>
                  <a:gd name="connsiteX6" fmla="*/ 3136900 w 3217073"/>
                  <a:gd name="connsiteY6" fmla="*/ 292302 h 2197357"/>
                  <a:gd name="connsiteX7" fmla="*/ 3162300 w 3217073"/>
                  <a:gd name="connsiteY7" fmla="*/ 901902 h 2197357"/>
                  <a:gd name="connsiteX8" fmla="*/ 3098800 w 3217073"/>
                  <a:gd name="connsiteY8" fmla="*/ 1562302 h 2197357"/>
                  <a:gd name="connsiteX9" fmla="*/ 3200400 w 3217073"/>
                  <a:gd name="connsiteY9" fmla="*/ 2032202 h 2197357"/>
                  <a:gd name="connsiteX10" fmla="*/ 3162300 w 3217073"/>
                  <a:gd name="connsiteY10" fmla="*/ 2159202 h 2197357"/>
                  <a:gd name="connsiteX11" fmla="*/ 2692400 w 3217073"/>
                  <a:gd name="connsiteY11" fmla="*/ 2133802 h 2197357"/>
                  <a:gd name="connsiteX12" fmla="*/ 1981200 w 3217073"/>
                  <a:gd name="connsiteY12" fmla="*/ 2197302 h 2197357"/>
                  <a:gd name="connsiteX13" fmla="*/ 1333500 w 3217073"/>
                  <a:gd name="connsiteY13" fmla="*/ 2121102 h 2197357"/>
                  <a:gd name="connsiteX14" fmla="*/ 762000 w 3217073"/>
                  <a:gd name="connsiteY14" fmla="*/ 2184602 h 2197357"/>
                  <a:gd name="connsiteX15" fmla="*/ 152400 w 3217073"/>
                  <a:gd name="connsiteY15" fmla="*/ 2133802 h 2197357"/>
                  <a:gd name="connsiteX16" fmla="*/ 25400 w 3217073"/>
                  <a:gd name="connsiteY16" fmla="*/ 2057602 h 2197357"/>
                  <a:gd name="connsiteX17" fmla="*/ 63500 w 3217073"/>
                  <a:gd name="connsiteY17" fmla="*/ 1536902 h 2197357"/>
                  <a:gd name="connsiteX18" fmla="*/ 0 w 3217073"/>
                  <a:gd name="connsiteY18" fmla="*/ 1054302 h 2197357"/>
                  <a:gd name="connsiteX19" fmla="*/ 63500 w 3217073"/>
                  <a:gd name="connsiteY19" fmla="*/ 609802 h 2197357"/>
                  <a:gd name="connsiteX20" fmla="*/ 38100 w 3217073"/>
                  <a:gd name="connsiteY20" fmla="*/ 139902 h 2197357"/>
                  <a:gd name="connsiteX0" fmla="*/ 152400 w 3217073"/>
                  <a:gd name="connsiteY0" fmla="*/ 2133802 h 2200916"/>
                  <a:gd name="connsiteX1" fmla="*/ 25400 w 3217073"/>
                  <a:gd name="connsiteY1" fmla="*/ 2057602 h 2200916"/>
                  <a:gd name="connsiteX2" fmla="*/ 63500 w 3217073"/>
                  <a:gd name="connsiteY2" fmla="*/ 1536902 h 2200916"/>
                  <a:gd name="connsiteX3" fmla="*/ 0 w 3217073"/>
                  <a:gd name="connsiteY3" fmla="*/ 1054302 h 2200916"/>
                  <a:gd name="connsiteX4" fmla="*/ 63500 w 3217073"/>
                  <a:gd name="connsiteY4" fmla="*/ 609802 h 2200916"/>
                  <a:gd name="connsiteX5" fmla="*/ 38100 w 3217073"/>
                  <a:gd name="connsiteY5" fmla="*/ 139902 h 2200916"/>
                  <a:gd name="connsiteX6" fmla="*/ 495300 w 3217073"/>
                  <a:gd name="connsiteY6" fmla="*/ 51002 h 2200916"/>
                  <a:gd name="connsiteX7" fmla="*/ 1168400 w 3217073"/>
                  <a:gd name="connsiteY7" fmla="*/ 89102 h 2200916"/>
                  <a:gd name="connsiteX8" fmla="*/ 1955800 w 3217073"/>
                  <a:gd name="connsiteY8" fmla="*/ 202 h 2200916"/>
                  <a:gd name="connsiteX9" fmla="*/ 2844800 w 3217073"/>
                  <a:gd name="connsiteY9" fmla="*/ 63702 h 2200916"/>
                  <a:gd name="connsiteX10" fmla="*/ 3136900 w 3217073"/>
                  <a:gd name="connsiteY10" fmla="*/ 25602 h 2200916"/>
                  <a:gd name="connsiteX11" fmla="*/ 3136900 w 3217073"/>
                  <a:gd name="connsiteY11" fmla="*/ 292302 h 2200916"/>
                  <a:gd name="connsiteX12" fmla="*/ 3162300 w 3217073"/>
                  <a:gd name="connsiteY12" fmla="*/ 901902 h 2200916"/>
                  <a:gd name="connsiteX13" fmla="*/ 3098800 w 3217073"/>
                  <a:gd name="connsiteY13" fmla="*/ 1562302 h 2200916"/>
                  <a:gd name="connsiteX14" fmla="*/ 3200400 w 3217073"/>
                  <a:gd name="connsiteY14" fmla="*/ 2032202 h 2200916"/>
                  <a:gd name="connsiteX15" fmla="*/ 3162300 w 3217073"/>
                  <a:gd name="connsiteY15" fmla="*/ 2159202 h 2200916"/>
                  <a:gd name="connsiteX16" fmla="*/ 2692400 w 3217073"/>
                  <a:gd name="connsiteY16" fmla="*/ 2133802 h 2200916"/>
                  <a:gd name="connsiteX17" fmla="*/ 1981200 w 3217073"/>
                  <a:gd name="connsiteY17" fmla="*/ 2197302 h 2200916"/>
                  <a:gd name="connsiteX18" fmla="*/ 1333500 w 3217073"/>
                  <a:gd name="connsiteY18" fmla="*/ 2121102 h 2200916"/>
                  <a:gd name="connsiteX19" fmla="*/ 762000 w 3217073"/>
                  <a:gd name="connsiteY19" fmla="*/ 2184602 h 2200916"/>
                  <a:gd name="connsiteX20" fmla="*/ 212619 w 3217073"/>
                  <a:gd name="connsiteY20" fmla="*/ 2200916 h 2200916"/>
                  <a:gd name="connsiteX0" fmla="*/ 25400 w 3217073"/>
                  <a:gd name="connsiteY0" fmla="*/ 2057602 h 2200916"/>
                  <a:gd name="connsiteX1" fmla="*/ 63500 w 3217073"/>
                  <a:gd name="connsiteY1" fmla="*/ 1536902 h 2200916"/>
                  <a:gd name="connsiteX2" fmla="*/ 0 w 3217073"/>
                  <a:gd name="connsiteY2" fmla="*/ 1054302 h 2200916"/>
                  <a:gd name="connsiteX3" fmla="*/ 63500 w 3217073"/>
                  <a:gd name="connsiteY3" fmla="*/ 609802 h 2200916"/>
                  <a:gd name="connsiteX4" fmla="*/ 38100 w 3217073"/>
                  <a:gd name="connsiteY4" fmla="*/ 139902 h 2200916"/>
                  <a:gd name="connsiteX5" fmla="*/ 495300 w 3217073"/>
                  <a:gd name="connsiteY5" fmla="*/ 51002 h 2200916"/>
                  <a:gd name="connsiteX6" fmla="*/ 1168400 w 3217073"/>
                  <a:gd name="connsiteY6" fmla="*/ 89102 h 2200916"/>
                  <a:gd name="connsiteX7" fmla="*/ 1955800 w 3217073"/>
                  <a:gd name="connsiteY7" fmla="*/ 202 h 2200916"/>
                  <a:gd name="connsiteX8" fmla="*/ 2844800 w 3217073"/>
                  <a:gd name="connsiteY8" fmla="*/ 63702 h 2200916"/>
                  <a:gd name="connsiteX9" fmla="*/ 3136900 w 3217073"/>
                  <a:gd name="connsiteY9" fmla="*/ 25602 h 2200916"/>
                  <a:gd name="connsiteX10" fmla="*/ 3136900 w 3217073"/>
                  <a:gd name="connsiteY10" fmla="*/ 292302 h 2200916"/>
                  <a:gd name="connsiteX11" fmla="*/ 3162300 w 3217073"/>
                  <a:gd name="connsiteY11" fmla="*/ 901902 h 2200916"/>
                  <a:gd name="connsiteX12" fmla="*/ 3098800 w 3217073"/>
                  <a:gd name="connsiteY12" fmla="*/ 1562302 h 2200916"/>
                  <a:gd name="connsiteX13" fmla="*/ 3200400 w 3217073"/>
                  <a:gd name="connsiteY13" fmla="*/ 2032202 h 2200916"/>
                  <a:gd name="connsiteX14" fmla="*/ 3162300 w 3217073"/>
                  <a:gd name="connsiteY14" fmla="*/ 2159202 h 2200916"/>
                  <a:gd name="connsiteX15" fmla="*/ 2692400 w 3217073"/>
                  <a:gd name="connsiteY15" fmla="*/ 2133802 h 2200916"/>
                  <a:gd name="connsiteX16" fmla="*/ 1981200 w 3217073"/>
                  <a:gd name="connsiteY16" fmla="*/ 2197302 h 2200916"/>
                  <a:gd name="connsiteX17" fmla="*/ 1333500 w 3217073"/>
                  <a:gd name="connsiteY17" fmla="*/ 2121102 h 2200916"/>
                  <a:gd name="connsiteX18" fmla="*/ 762000 w 3217073"/>
                  <a:gd name="connsiteY18" fmla="*/ 2184602 h 2200916"/>
                  <a:gd name="connsiteX19" fmla="*/ 212619 w 3217073"/>
                  <a:gd name="connsiteY19" fmla="*/ 2200916 h 2200916"/>
                  <a:gd name="connsiteX0" fmla="*/ 25400 w 3217073"/>
                  <a:gd name="connsiteY0" fmla="*/ 2057972 h 2201286"/>
                  <a:gd name="connsiteX1" fmla="*/ 63500 w 3217073"/>
                  <a:gd name="connsiteY1" fmla="*/ 1537272 h 2201286"/>
                  <a:gd name="connsiteX2" fmla="*/ 0 w 3217073"/>
                  <a:gd name="connsiteY2" fmla="*/ 1054672 h 2201286"/>
                  <a:gd name="connsiteX3" fmla="*/ 63500 w 3217073"/>
                  <a:gd name="connsiteY3" fmla="*/ 610172 h 2201286"/>
                  <a:gd name="connsiteX4" fmla="*/ 38100 w 3217073"/>
                  <a:gd name="connsiteY4" fmla="*/ 140272 h 2201286"/>
                  <a:gd name="connsiteX5" fmla="*/ 495300 w 3217073"/>
                  <a:gd name="connsiteY5" fmla="*/ 51372 h 2201286"/>
                  <a:gd name="connsiteX6" fmla="*/ 1168400 w 3217073"/>
                  <a:gd name="connsiteY6" fmla="*/ 89472 h 2201286"/>
                  <a:gd name="connsiteX7" fmla="*/ 1955800 w 3217073"/>
                  <a:gd name="connsiteY7" fmla="*/ 572 h 2201286"/>
                  <a:gd name="connsiteX8" fmla="*/ 2844800 w 3217073"/>
                  <a:gd name="connsiteY8" fmla="*/ 64072 h 2201286"/>
                  <a:gd name="connsiteX9" fmla="*/ 3136900 w 3217073"/>
                  <a:gd name="connsiteY9" fmla="*/ 292672 h 2201286"/>
                  <a:gd name="connsiteX10" fmla="*/ 3162300 w 3217073"/>
                  <a:gd name="connsiteY10" fmla="*/ 902272 h 2201286"/>
                  <a:gd name="connsiteX11" fmla="*/ 3098800 w 3217073"/>
                  <a:gd name="connsiteY11" fmla="*/ 1562672 h 2201286"/>
                  <a:gd name="connsiteX12" fmla="*/ 3200400 w 3217073"/>
                  <a:gd name="connsiteY12" fmla="*/ 2032572 h 2201286"/>
                  <a:gd name="connsiteX13" fmla="*/ 3162300 w 3217073"/>
                  <a:gd name="connsiteY13" fmla="*/ 2159572 h 2201286"/>
                  <a:gd name="connsiteX14" fmla="*/ 2692400 w 3217073"/>
                  <a:gd name="connsiteY14" fmla="*/ 2134172 h 2201286"/>
                  <a:gd name="connsiteX15" fmla="*/ 1981200 w 3217073"/>
                  <a:gd name="connsiteY15" fmla="*/ 2197672 h 2201286"/>
                  <a:gd name="connsiteX16" fmla="*/ 1333500 w 3217073"/>
                  <a:gd name="connsiteY16" fmla="*/ 2121472 h 2201286"/>
                  <a:gd name="connsiteX17" fmla="*/ 762000 w 3217073"/>
                  <a:gd name="connsiteY17" fmla="*/ 2184972 h 2201286"/>
                  <a:gd name="connsiteX18" fmla="*/ 212619 w 3217073"/>
                  <a:gd name="connsiteY18" fmla="*/ 2201286 h 2201286"/>
                  <a:gd name="connsiteX0" fmla="*/ 25400 w 3181715"/>
                  <a:gd name="connsiteY0" fmla="*/ 2057972 h 2201286"/>
                  <a:gd name="connsiteX1" fmla="*/ 63500 w 3181715"/>
                  <a:gd name="connsiteY1" fmla="*/ 1537272 h 2201286"/>
                  <a:gd name="connsiteX2" fmla="*/ 0 w 3181715"/>
                  <a:gd name="connsiteY2" fmla="*/ 1054672 h 2201286"/>
                  <a:gd name="connsiteX3" fmla="*/ 63500 w 3181715"/>
                  <a:gd name="connsiteY3" fmla="*/ 610172 h 2201286"/>
                  <a:gd name="connsiteX4" fmla="*/ 38100 w 3181715"/>
                  <a:gd name="connsiteY4" fmla="*/ 140272 h 2201286"/>
                  <a:gd name="connsiteX5" fmla="*/ 495300 w 3181715"/>
                  <a:gd name="connsiteY5" fmla="*/ 51372 h 2201286"/>
                  <a:gd name="connsiteX6" fmla="*/ 1168400 w 3181715"/>
                  <a:gd name="connsiteY6" fmla="*/ 89472 h 2201286"/>
                  <a:gd name="connsiteX7" fmla="*/ 1955800 w 3181715"/>
                  <a:gd name="connsiteY7" fmla="*/ 572 h 2201286"/>
                  <a:gd name="connsiteX8" fmla="*/ 2844800 w 3181715"/>
                  <a:gd name="connsiteY8" fmla="*/ 64072 h 2201286"/>
                  <a:gd name="connsiteX9" fmla="*/ 3136900 w 3181715"/>
                  <a:gd name="connsiteY9" fmla="*/ 292672 h 2201286"/>
                  <a:gd name="connsiteX10" fmla="*/ 3162300 w 3181715"/>
                  <a:gd name="connsiteY10" fmla="*/ 902272 h 2201286"/>
                  <a:gd name="connsiteX11" fmla="*/ 3098800 w 3181715"/>
                  <a:gd name="connsiteY11" fmla="*/ 1562672 h 2201286"/>
                  <a:gd name="connsiteX12" fmla="*/ 3162300 w 3181715"/>
                  <a:gd name="connsiteY12" fmla="*/ 2159572 h 2201286"/>
                  <a:gd name="connsiteX13" fmla="*/ 2692400 w 3181715"/>
                  <a:gd name="connsiteY13" fmla="*/ 2134172 h 2201286"/>
                  <a:gd name="connsiteX14" fmla="*/ 1981200 w 3181715"/>
                  <a:gd name="connsiteY14" fmla="*/ 2197672 h 2201286"/>
                  <a:gd name="connsiteX15" fmla="*/ 1333500 w 3181715"/>
                  <a:gd name="connsiteY15" fmla="*/ 2121472 h 2201286"/>
                  <a:gd name="connsiteX16" fmla="*/ 762000 w 3181715"/>
                  <a:gd name="connsiteY16" fmla="*/ 2184972 h 2201286"/>
                  <a:gd name="connsiteX17" fmla="*/ 212619 w 3181715"/>
                  <a:gd name="connsiteY17" fmla="*/ 2201286 h 2201286"/>
                  <a:gd name="connsiteX0" fmla="*/ 25400 w 3171853"/>
                  <a:gd name="connsiteY0" fmla="*/ 2057972 h 2201286"/>
                  <a:gd name="connsiteX1" fmla="*/ 63500 w 3171853"/>
                  <a:gd name="connsiteY1" fmla="*/ 1537272 h 2201286"/>
                  <a:gd name="connsiteX2" fmla="*/ 0 w 3171853"/>
                  <a:gd name="connsiteY2" fmla="*/ 1054672 h 2201286"/>
                  <a:gd name="connsiteX3" fmla="*/ 63500 w 3171853"/>
                  <a:gd name="connsiteY3" fmla="*/ 610172 h 2201286"/>
                  <a:gd name="connsiteX4" fmla="*/ 38100 w 3171853"/>
                  <a:gd name="connsiteY4" fmla="*/ 140272 h 2201286"/>
                  <a:gd name="connsiteX5" fmla="*/ 495300 w 3171853"/>
                  <a:gd name="connsiteY5" fmla="*/ 51372 h 2201286"/>
                  <a:gd name="connsiteX6" fmla="*/ 1168400 w 3171853"/>
                  <a:gd name="connsiteY6" fmla="*/ 89472 h 2201286"/>
                  <a:gd name="connsiteX7" fmla="*/ 1955800 w 3171853"/>
                  <a:gd name="connsiteY7" fmla="*/ 572 h 2201286"/>
                  <a:gd name="connsiteX8" fmla="*/ 2844800 w 3171853"/>
                  <a:gd name="connsiteY8" fmla="*/ 64072 h 2201286"/>
                  <a:gd name="connsiteX9" fmla="*/ 3136900 w 3171853"/>
                  <a:gd name="connsiteY9" fmla="*/ 292672 h 2201286"/>
                  <a:gd name="connsiteX10" fmla="*/ 3162300 w 3171853"/>
                  <a:gd name="connsiteY10" fmla="*/ 902272 h 2201286"/>
                  <a:gd name="connsiteX11" fmla="*/ 3098800 w 3171853"/>
                  <a:gd name="connsiteY11" fmla="*/ 1562672 h 2201286"/>
                  <a:gd name="connsiteX12" fmla="*/ 3061935 w 3171853"/>
                  <a:gd name="connsiteY12" fmla="*/ 2094322 h 2201286"/>
                  <a:gd name="connsiteX13" fmla="*/ 2692400 w 3171853"/>
                  <a:gd name="connsiteY13" fmla="*/ 2134172 h 2201286"/>
                  <a:gd name="connsiteX14" fmla="*/ 1981200 w 3171853"/>
                  <a:gd name="connsiteY14" fmla="*/ 2197672 h 2201286"/>
                  <a:gd name="connsiteX15" fmla="*/ 1333500 w 3171853"/>
                  <a:gd name="connsiteY15" fmla="*/ 2121472 h 2201286"/>
                  <a:gd name="connsiteX16" fmla="*/ 762000 w 3171853"/>
                  <a:gd name="connsiteY16" fmla="*/ 2184972 h 2201286"/>
                  <a:gd name="connsiteX17" fmla="*/ 212619 w 3171853"/>
                  <a:gd name="connsiteY17" fmla="*/ 2201286 h 2201286"/>
                  <a:gd name="connsiteX0" fmla="*/ 25400 w 3171853"/>
                  <a:gd name="connsiteY0" fmla="*/ 2057972 h 2201286"/>
                  <a:gd name="connsiteX1" fmla="*/ 63500 w 3171853"/>
                  <a:gd name="connsiteY1" fmla="*/ 1537272 h 2201286"/>
                  <a:gd name="connsiteX2" fmla="*/ 0 w 3171853"/>
                  <a:gd name="connsiteY2" fmla="*/ 1054672 h 2201286"/>
                  <a:gd name="connsiteX3" fmla="*/ 63500 w 3171853"/>
                  <a:gd name="connsiteY3" fmla="*/ 610172 h 2201286"/>
                  <a:gd name="connsiteX4" fmla="*/ 46463 w 3171853"/>
                  <a:gd name="connsiteY4" fmla="*/ 168236 h 2201286"/>
                  <a:gd name="connsiteX5" fmla="*/ 495300 w 3171853"/>
                  <a:gd name="connsiteY5" fmla="*/ 51372 h 2201286"/>
                  <a:gd name="connsiteX6" fmla="*/ 1168400 w 3171853"/>
                  <a:gd name="connsiteY6" fmla="*/ 89472 h 2201286"/>
                  <a:gd name="connsiteX7" fmla="*/ 1955800 w 3171853"/>
                  <a:gd name="connsiteY7" fmla="*/ 572 h 2201286"/>
                  <a:gd name="connsiteX8" fmla="*/ 2844800 w 3171853"/>
                  <a:gd name="connsiteY8" fmla="*/ 64072 h 2201286"/>
                  <a:gd name="connsiteX9" fmla="*/ 3136900 w 3171853"/>
                  <a:gd name="connsiteY9" fmla="*/ 292672 h 2201286"/>
                  <a:gd name="connsiteX10" fmla="*/ 3162300 w 3171853"/>
                  <a:gd name="connsiteY10" fmla="*/ 902272 h 2201286"/>
                  <a:gd name="connsiteX11" fmla="*/ 3098800 w 3171853"/>
                  <a:gd name="connsiteY11" fmla="*/ 1562672 h 2201286"/>
                  <a:gd name="connsiteX12" fmla="*/ 3061935 w 3171853"/>
                  <a:gd name="connsiteY12" fmla="*/ 2094322 h 2201286"/>
                  <a:gd name="connsiteX13" fmla="*/ 2692400 w 3171853"/>
                  <a:gd name="connsiteY13" fmla="*/ 2134172 h 2201286"/>
                  <a:gd name="connsiteX14" fmla="*/ 1981200 w 3171853"/>
                  <a:gd name="connsiteY14" fmla="*/ 2197672 h 2201286"/>
                  <a:gd name="connsiteX15" fmla="*/ 1333500 w 3171853"/>
                  <a:gd name="connsiteY15" fmla="*/ 2121472 h 2201286"/>
                  <a:gd name="connsiteX16" fmla="*/ 762000 w 3171853"/>
                  <a:gd name="connsiteY16" fmla="*/ 2184972 h 2201286"/>
                  <a:gd name="connsiteX17" fmla="*/ 212619 w 3171853"/>
                  <a:gd name="connsiteY17" fmla="*/ 2201286 h 2201286"/>
                  <a:gd name="connsiteX0" fmla="*/ 25400 w 3171853"/>
                  <a:gd name="connsiteY0" fmla="*/ 2057972 h 2197739"/>
                  <a:gd name="connsiteX1" fmla="*/ 63500 w 3171853"/>
                  <a:gd name="connsiteY1" fmla="*/ 1537272 h 2197739"/>
                  <a:gd name="connsiteX2" fmla="*/ 0 w 3171853"/>
                  <a:gd name="connsiteY2" fmla="*/ 1054672 h 2197739"/>
                  <a:gd name="connsiteX3" fmla="*/ 63500 w 3171853"/>
                  <a:gd name="connsiteY3" fmla="*/ 610172 h 2197739"/>
                  <a:gd name="connsiteX4" fmla="*/ 46463 w 3171853"/>
                  <a:gd name="connsiteY4" fmla="*/ 168236 h 2197739"/>
                  <a:gd name="connsiteX5" fmla="*/ 495300 w 3171853"/>
                  <a:gd name="connsiteY5" fmla="*/ 51372 h 2197739"/>
                  <a:gd name="connsiteX6" fmla="*/ 1168400 w 3171853"/>
                  <a:gd name="connsiteY6" fmla="*/ 89472 h 2197739"/>
                  <a:gd name="connsiteX7" fmla="*/ 1955800 w 3171853"/>
                  <a:gd name="connsiteY7" fmla="*/ 572 h 2197739"/>
                  <a:gd name="connsiteX8" fmla="*/ 2844800 w 3171853"/>
                  <a:gd name="connsiteY8" fmla="*/ 64072 h 2197739"/>
                  <a:gd name="connsiteX9" fmla="*/ 3136900 w 3171853"/>
                  <a:gd name="connsiteY9" fmla="*/ 292672 h 2197739"/>
                  <a:gd name="connsiteX10" fmla="*/ 3162300 w 3171853"/>
                  <a:gd name="connsiteY10" fmla="*/ 902272 h 2197739"/>
                  <a:gd name="connsiteX11" fmla="*/ 3098800 w 3171853"/>
                  <a:gd name="connsiteY11" fmla="*/ 1562672 h 2197739"/>
                  <a:gd name="connsiteX12" fmla="*/ 3061935 w 3171853"/>
                  <a:gd name="connsiteY12" fmla="*/ 2094322 h 2197739"/>
                  <a:gd name="connsiteX13" fmla="*/ 2692400 w 3171853"/>
                  <a:gd name="connsiteY13" fmla="*/ 2134172 h 2197739"/>
                  <a:gd name="connsiteX14" fmla="*/ 1981200 w 3171853"/>
                  <a:gd name="connsiteY14" fmla="*/ 2197672 h 2197739"/>
                  <a:gd name="connsiteX15" fmla="*/ 1333500 w 3171853"/>
                  <a:gd name="connsiteY15" fmla="*/ 2121472 h 2197739"/>
                  <a:gd name="connsiteX16" fmla="*/ 762000 w 3171853"/>
                  <a:gd name="connsiteY16" fmla="*/ 2184972 h 2197739"/>
                  <a:gd name="connsiteX17" fmla="*/ 179164 w 3171853"/>
                  <a:gd name="connsiteY17" fmla="*/ 2126715 h 2197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171853" h="2197739">
                    <a:moveTo>
                      <a:pt x="25400" y="2057972"/>
                    </a:moveTo>
                    <a:cubicBezTo>
                      <a:pt x="10583" y="1958489"/>
                      <a:pt x="67733" y="1704489"/>
                      <a:pt x="63500" y="1537272"/>
                    </a:cubicBezTo>
                    <a:cubicBezTo>
                      <a:pt x="59267" y="1370055"/>
                      <a:pt x="0" y="1209189"/>
                      <a:pt x="0" y="1054672"/>
                    </a:cubicBezTo>
                    <a:cubicBezTo>
                      <a:pt x="0" y="900155"/>
                      <a:pt x="57150" y="762572"/>
                      <a:pt x="63500" y="610172"/>
                    </a:cubicBezTo>
                    <a:cubicBezTo>
                      <a:pt x="69850" y="457772"/>
                      <a:pt x="-25504" y="261369"/>
                      <a:pt x="46463" y="168236"/>
                    </a:cubicBezTo>
                    <a:cubicBezTo>
                      <a:pt x="118430" y="75103"/>
                      <a:pt x="308311" y="64499"/>
                      <a:pt x="495300" y="51372"/>
                    </a:cubicBezTo>
                    <a:cubicBezTo>
                      <a:pt x="682290" y="38245"/>
                      <a:pt x="924983" y="97939"/>
                      <a:pt x="1168400" y="89472"/>
                    </a:cubicBezTo>
                    <a:cubicBezTo>
                      <a:pt x="1411817" y="81005"/>
                      <a:pt x="1676400" y="4805"/>
                      <a:pt x="1955800" y="572"/>
                    </a:cubicBezTo>
                    <a:cubicBezTo>
                      <a:pt x="2235200" y="-3661"/>
                      <a:pt x="2647950" y="15389"/>
                      <a:pt x="2844800" y="64072"/>
                    </a:cubicBezTo>
                    <a:cubicBezTo>
                      <a:pt x="3041650" y="112755"/>
                      <a:pt x="3083983" y="152972"/>
                      <a:pt x="3136900" y="292672"/>
                    </a:cubicBezTo>
                    <a:cubicBezTo>
                      <a:pt x="3189817" y="432372"/>
                      <a:pt x="3168650" y="690605"/>
                      <a:pt x="3162300" y="902272"/>
                    </a:cubicBezTo>
                    <a:cubicBezTo>
                      <a:pt x="3155950" y="1113939"/>
                      <a:pt x="3115527" y="1363997"/>
                      <a:pt x="3098800" y="1562672"/>
                    </a:cubicBezTo>
                    <a:cubicBezTo>
                      <a:pt x="3082073" y="1761347"/>
                      <a:pt x="3129668" y="1999072"/>
                      <a:pt x="3061935" y="2094322"/>
                    </a:cubicBezTo>
                    <a:cubicBezTo>
                      <a:pt x="2994202" y="2189572"/>
                      <a:pt x="2872522" y="2116947"/>
                      <a:pt x="2692400" y="2134172"/>
                    </a:cubicBezTo>
                    <a:cubicBezTo>
                      <a:pt x="2512278" y="2151397"/>
                      <a:pt x="2207683" y="2199789"/>
                      <a:pt x="1981200" y="2197672"/>
                    </a:cubicBezTo>
                    <a:cubicBezTo>
                      <a:pt x="1754717" y="2195555"/>
                      <a:pt x="1536700" y="2123589"/>
                      <a:pt x="1333500" y="2121472"/>
                    </a:cubicBezTo>
                    <a:cubicBezTo>
                      <a:pt x="1130300" y="2119355"/>
                      <a:pt x="954389" y="2184098"/>
                      <a:pt x="762000" y="2184972"/>
                    </a:cubicBezTo>
                    <a:cubicBezTo>
                      <a:pt x="569611" y="2185846"/>
                      <a:pt x="241712" y="2080768"/>
                      <a:pt x="179164" y="2126715"/>
                    </a:cubicBezTo>
                  </a:path>
                </a:pathLst>
              </a:custGeom>
              <a:noFill/>
              <a:ln w="38100">
                <a:solidFill>
                  <a:srgbClr val="5B5D2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Regular" panose="020B0500000000000000" pitchFamily="34" charset="-122"/>
                  <a:ea typeface="思源黑体 CN Regular" panose="020B0500000000000000" pitchFamily="34" charset="-122"/>
                  <a:cs typeface="+mn-cs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641EED9F-577D-4C9F-835C-D05777FBADFD}"/>
                  </a:ext>
                </a:extLst>
              </p:cNvPr>
              <p:cNvSpPr txBox="1"/>
              <p:nvPr/>
            </p:nvSpPr>
            <p:spPr>
              <a:xfrm>
                <a:off x="4719871" y="407706"/>
                <a:ext cx="6693895" cy="414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 w="3175">
                    <a:solidFill>
                      <a:srgbClr val="525414"/>
                    </a:solidFill>
                  </a:ln>
                  <a:solidFill>
                    <a:srgbClr val="525415"/>
                  </a:solidFill>
                  <a:effectLst/>
                  <a:uLnTx/>
                  <a:uFillTx/>
                  <a:latin typeface="Constantia" panose="02030602050306030303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27851" y="333735"/>
            <a:ext cx="1432657" cy="1807023"/>
            <a:chOff x="127850" y="250301"/>
            <a:chExt cx="1432657" cy="1355267"/>
          </a:xfrm>
        </p:grpSpPr>
        <p:grpSp>
          <p:nvGrpSpPr>
            <p:cNvPr id="2" name="Group 1"/>
            <p:cNvGrpSpPr/>
            <p:nvPr/>
          </p:nvGrpSpPr>
          <p:grpSpPr>
            <a:xfrm>
              <a:off x="127850" y="250301"/>
              <a:ext cx="1432657" cy="1355267"/>
              <a:chOff x="1081025" y="407559"/>
              <a:chExt cx="1432657" cy="1355267"/>
            </a:xfrm>
          </p:grpSpPr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xmlns="" id="{425920D2-2295-461B-898D-5BD3982F24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-25000"/>
                        </a14:imgEffect>
                        <a14:imgEffect>
                          <a14:colorTemperature colorTemp="5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347" t="354" r="12553" b="-354"/>
              <a:stretch/>
            </p:blipFill>
            <p:spPr>
              <a:xfrm>
                <a:off x="1158415" y="407559"/>
                <a:ext cx="1355267" cy="1355267"/>
              </a:xfrm>
              <a:prstGeom prst="ellipse">
                <a:avLst/>
              </a:prstGeom>
            </p:spPr>
          </p:pic>
          <p:pic>
            <p:nvPicPr>
              <p:cNvPr id="31" name="PA_图片 40">
                <a:extLst>
                  <a:ext uri="{FF2B5EF4-FFF2-40B4-BE49-F238E27FC236}">
                    <a16:creationId xmlns:a16="http://schemas.microsoft.com/office/drawing/2014/main" xmlns="" id="{0D65A7C1-57AE-43F0-B546-6B56EF590A3A}"/>
                  </a:ext>
                </a:extLst>
              </p:cNvPr>
              <p:cNvPicPr>
                <a:picLocks/>
              </p:cNvPicPr>
              <p:nvPr>
                <p:custDataLst>
                  <p:tags r:id="rId1"/>
                </p:custDataLst>
              </p:nvPr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70491">
                <a:off x="1081025" y="972039"/>
                <a:ext cx="680514" cy="521361"/>
              </a:xfrm>
              <a:prstGeom prst="rect">
                <a:avLst/>
              </a:prstGeom>
            </p:spPr>
          </p:pic>
        </p:grpSp>
        <p:pic>
          <p:nvPicPr>
            <p:cNvPr id="17" name="图片 14">
              <a:extLst>
                <a:ext uri="{FF2B5EF4-FFF2-40B4-BE49-F238E27FC236}">
                  <a16:creationId xmlns:a16="http://schemas.microsoft.com/office/drawing/2014/main" xmlns="" id="{BA77C744-F4DC-441A-B3ED-813D5D7A87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7251" y="380768"/>
              <a:ext cx="1120224" cy="969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8441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50B19EE-2802-4ED5-BCD3-451C22A0051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60" y="3477685"/>
            <a:ext cx="227837" cy="318914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2BD3DB4-F475-469B-93D6-B5D5B2AA6B8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081398" y="4548275"/>
            <a:ext cx="302141" cy="41913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A5E838AD-C512-4D88-AE84-1EF3EDC69B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4" y="237067"/>
            <a:ext cx="227837" cy="28405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F8155B4-356F-44F5-8B70-8FEEDFD00D7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489886" y="-1155923"/>
            <a:ext cx="302141" cy="2736852"/>
          </a:xfrm>
          <a:prstGeom prst="rect">
            <a:avLst/>
          </a:prstGeom>
        </p:spPr>
      </p:pic>
      <p:sp>
        <p:nvSpPr>
          <p:cNvPr id="25" name="Freeform 7">
            <a:extLst>
              <a:ext uri="{FF2B5EF4-FFF2-40B4-BE49-F238E27FC236}">
                <a16:creationId xmlns:a16="http://schemas.microsoft.com/office/drawing/2014/main" xmlns="" id="{9B1190F8-6650-47EE-8B2F-B48E6B5D791E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602200" y="1427086"/>
            <a:ext cx="5621560" cy="993252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rmAutofit/>
          </a:bodyPr>
          <a:lstStyle/>
          <a:p>
            <a:pPr lvl="0">
              <a:defRPr/>
            </a:pPr>
            <a:r>
              <a:rPr lang="en-US" altLang="zh-CN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UVF Aria Pro" panose="02000000000000000000" pitchFamily="50" charset="0"/>
                <a:cs typeface="+mn-ea"/>
                <a:sym typeface="+mn-lt"/>
              </a:rPr>
              <a:t>Tả một cây có bóng mát.</a:t>
            </a:r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xmlns="" id="{98467181-335F-48DE-9073-DF7A189BF9C3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602200" y="2665398"/>
            <a:ext cx="5621560" cy="993252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rmAutofit/>
          </a:bodyPr>
          <a:lstStyle/>
          <a:p>
            <a:pPr lvl="0">
              <a:defRPr/>
            </a:pPr>
            <a:r>
              <a:rPr lang="en-US" altLang="zh-CN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UVF Aria Pro" panose="02000000000000000000" pitchFamily="50" charset="0"/>
                <a:cs typeface="+mn-ea"/>
                <a:sym typeface="+mn-lt"/>
              </a:rPr>
              <a:t>Tả một cây ăn quả.</a:t>
            </a:r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xmlns="" id="{730AAEA8-35B5-4D47-835F-302198FADC88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602200" y="3964353"/>
            <a:ext cx="5621560" cy="993252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rmAutofit/>
          </a:bodyPr>
          <a:lstStyle/>
          <a:p>
            <a:pPr lvl="0">
              <a:defRPr/>
            </a:pPr>
            <a:r>
              <a:rPr lang="en-US" altLang="zh-CN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UVF Aria Pro" panose="02000000000000000000" pitchFamily="50" charset="0"/>
                <a:cs typeface="+mn-ea"/>
                <a:sym typeface="+mn-lt"/>
              </a:rPr>
              <a:t>Tả một cây hoa.</a:t>
            </a: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xmlns="" id="{11B7BD65-4422-4183-A75C-A314B9FB02EB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02200" y="5198302"/>
            <a:ext cx="5621560" cy="993252"/>
          </a:xfrm>
          <a:custGeom>
            <a:avLst/>
            <a:gdLst/>
            <a:ahLst/>
            <a:cxnLst>
              <a:cxn ang="0">
                <a:pos x="803" y="0"/>
              </a:cxn>
              <a:cxn ang="0">
                <a:pos x="792" y="0"/>
              </a:cxn>
              <a:cxn ang="0">
                <a:pos x="644" y="0"/>
              </a:cxn>
              <a:cxn ang="0">
                <a:pos x="634" y="0"/>
              </a:cxn>
              <a:cxn ang="0">
                <a:pos x="494" y="0"/>
              </a:cxn>
              <a:cxn ang="0">
                <a:pos x="476" y="0"/>
              </a:cxn>
              <a:cxn ang="0">
                <a:pos x="331" y="0"/>
              </a:cxn>
              <a:cxn ang="0">
                <a:pos x="325" y="0"/>
              </a:cxn>
              <a:cxn ang="0">
                <a:pos x="169" y="0"/>
              </a:cxn>
              <a:cxn ang="0">
                <a:pos x="163" y="0"/>
              </a:cxn>
              <a:cxn ang="0">
                <a:pos x="0" y="0"/>
              </a:cxn>
              <a:cxn ang="0">
                <a:pos x="0" y="82"/>
              </a:cxn>
              <a:cxn ang="0">
                <a:pos x="6" y="79"/>
              </a:cxn>
              <a:cxn ang="0">
                <a:pos x="9" y="77"/>
              </a:cxn>
              <a:cxn ang="0">
                <a:pos x="31" y="69"/>
              </a:cxn>
              <a:cxn ang="0">
                <a:pos x="65" y="101"/>
              </a:cxn>
              <a:cxn ang="0">
                <a:pos x="31" y="133"/>
              </a:cxn>
              <a:cxn ang="0">
                <a:pos x="7" y="123"/>
              </a:cxn>
              <a:cxn ang="0">
                <a:pos x="0" y="120"/>
              </a:cxn>
              <a:cxn ang="0">
                <a:pos x="0" y="190"/>
              </a:cxn>
              <a:cxn ang="0">
                <a:pos x="163" y="190"/>
              </a:cxn>
              <a:cxn ang="0">
                <a:pos x="169" y="190"/>
              </a:cxn>
              <a:cxn ang="0">
                <a:pos x="325" y="190"/>
              </a:cxn>
              <a:cxn ang="0">
                <a:pos x="331" y="190"/>
              </a:cxn>
              <a:cxn ang="0">
                <a:pos x="476" y="190"/>
              </a:cxn>
              <a:cxn ang="0">
                <a:pos x="494" y="190"/>
              </a:cxn>
              <a:cxn ang="0">
                <a:pos x="634" y="190"/>
              </a:cxn>
              <a:cxn ang="0">
                <a:pos x="644" y="190"/>
              </a:cxn>
              <a:cxn ang="0">
                <a:pos x="792" y="190"/>
              </a:cxn>
              <a:cxn ang="0">
                <a:pos x="803" y="190"/>
              </a:cxn>
              <a:cxn ang="0">
                <a:pos x="965" y="190"/>
              </a:cxn>
              <a:cxn ang="0">
                <a:pos x="965" y="0"/>
              </a:cxn>
              <a:cxn ang="0">
                <a:pos x="803" y="0"/>
              </a:cxn>
            </a:cxnLst>
            <a:rect l="0" t="0" r="r" b="b"/>
            <a:pathLst>
              <a:path w="965" h="190">
                <a:moveTo>
                  <a:pt x="803" y="0"/>
                </a:moveTo>
                <a:cubicBezTo>
                  <a:pt x="792" y="0"/>
                  <a:pt x="792" y="0"/>
                  <a:pt x="792" y="0"/>
                </a:cubicBezTo>
                <a:cubicBezTo>
                  <a:pt x="644" y="0"/>
                  <a:pt x="644" y="0"/>
                  <a:pt x="644" y="0"/>
                </a:cubicBezTo>
                <a:cubicBezTo>
                  <a:pt x="634" y="0"/>
                  <a:pt x="634" y="0"/>
                  <a:pt x="634" y="0"/>
                </a:cubicBezTo>
                <a:cubicBezTo>
                  <a:pt x="494" y="0"/>
                  <a:pt x="494" y="0"/>
                  <a:pt x="494" y="0"/>
                </a:cubicBezTo>
                <a:cubicBezTo>
                  <a:pt x="476" y="0"/>
                  <a:pt x="476" y="0"/>
                  <a:pt x="476" y="0"/>
                </a:cubicBezTo>
                <a:cubicBezTo>
                  <a:pt x="331" y="0"/>
                  <a:pt x="331" y="0"/>
                  <a:pt x="331" y="0"/>
                </a:cubicBezTo>
                <a:cubicBezTo>
                  <a:pt x="325" y="0"/>
                  <a:pt x="325" y="0"/>
                  <a:pt x="325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81"/>
                  <a:pt x="4" y="81"/>
                  <a:pt x="6" y="79"/>
                </a:cubicBezTo>
                <a:cubicBezTo>
                  <a:pt x="7" y="78"/>
                  <a:pt x="8" y="78"/>
                  <a:pt x="9" y="77"/>
                </a:cubicBezTo>
                <a:cubicBezTo>
                  <a:pt x="15" y="72"/>
                  <a:pt x="22" y="69"/>
                  <a:pt x="31" y="69"/>
                </a:cubicBezTo>
                <a:cubicBezTo>
                  <a:pt x="50" y="69"/>
                  <a:pt x="65" y="83"/>
                  <a:pt x="65" y="101"/>
                </a:cubicBezTo>
                <a:cubicBezTo>
                  <a:pt x="65" y="118"/>
                  <a:pt x="50" y="133"/>
                  <a:pt x="31" y="133"/>
                </a:cubicBezTo>
                <a:cubicBezTo>
                  <a:pt x="21" y="133"/>
                  <a:pt x="9" y="125"/>
                  <a:pt x="7" y="123"/>
                </a:cubicBezTo>
                <a:cubicBezTo>
                  <a:pt x="5" y="122"/>
                  <a:pt x="3" y="121"/>
                  <a:pt x="0" y="12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325" y="190"/>
                  <a:pt x="325" y="190"/>
                  <a:pt x="325" y="190"/>
                </a:cubicBezTo>
                <a:cubicBezTo>
                  <a:pt x="331" y="190"/>
                  <a:pt x="331" y="190"/>
                  <a:pt x="331" y="190"/>
                </a:cubicBezTo>
                <a:cubicBezTo>
                  <a:pt x="476" y="190"/>
                  <a:pt x="476" y="190"/>
                  <a:pt x="476" y="190"/>
                </a:cubicBezTo>
                <a:cubicBezTo>
                  <a:pt x="494" y="190"/>
                  <a:pt x="494" y="190"/>
                  <a:pt x="494" y="190"/>
                </a:cubicBezTo>
                <a:cubicBezTo>
                  <a:pt x="634" y="190"/>
                  <a:pt x="634" y="190"/>
                  <a:pt x="634" y="190"/>
                </a:cubicBezTo>
                <a:cubicBezTo>
                  <a:pt x="644" y="190"/>
                  <a:pt x="644" y="190"/>
                  <a:pt x="644" y="190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803" y="190"/>
                  <a:pt x="803" y="190"/>
                  <a:pt x="803" y="190"/>
                </a:cubicBezTo>
                <a:cubicBezTo>
                  <a:pt x="965" y="190"/>
                  <a:pt x="965" y="190"/>
                  <a:pt x="965" y="190"/>
                </a:cubicBezTo>
                <a:cubicBezTo>
                  <a:pt x="965" y="0"/>
                  <a:pt x="965" y="0"/>
                  <a:pt x="965" y="0"/>
                </a:cubicBezTo>
                <a:lnTo>
                  <a:pt x="803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softEdge rad="31750"/>
          </a:effectLst>
        </p:spPr>
        <p:txBody>
          <a:bodyPr vert="horz" wrap="square" lIns="68580" tIns="34290" rIns="68580" bIns="34290" numCol="1" anchor="ctr" anchorCtr="1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altLang="zh-CN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UVF Aria Pro" panose="02000000000000000000" pitchFamily="50" charset="0"/>
                <a:cs typeface="+mn-ea"/>
                <a:sym typeface="+mn-lt"/>
              </a:rPr>
              <a:t>Tả một luống rau hoặc vườn rau.</a:t>
            </a:r>
          </a:p>
        </p:txBody>
      </p:sp>
      <p:pic>
        <p:nvPicPr>
          <p:cNvPr id="23" name="PA_图片 40">
            <a:extLst>
              <a:ext uri="{FF2B5EF4-FFF2-40B4-BE49-F238E27FC236}">
                <a16:creationId xmlns:a16="http://schemas.microsoft.com/office/drawing/2014/main" xmlns="" id="{0D65A7C1-57AE-43F0-B546-6B56EF590A3A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115784" y="199654"/>
            <a:ext cx="680514" cy="695148"/>
          </a:xfrm>
          <a:prstGeom prst="rect">
            <a:avLst/>
          </a:prstGeom>
        </p:spPr>
      </p:pic>
      <p:cxnSp>
        <p:nvCxnSpPr>
          <p:cNvPr id="33" name="PA_直接连接符 43">
            <a:extLst>
              <a:ext uri="{FF2B5EF4-FFF2-40B4-BE49-F238E27FC236}">
                <a16:creationId xmlns:a16="http://schemas.microsoft.com/office/drawing/2014/main" xmlns="" id="{4FE019D8-F544-403A-9978-23B27FF9D97A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696388" y="880613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_文本框 29">
            <a:extLst>
              <a:ext uri="{FF2B5EF4-FFF2-40B4-BE49-F238E27FC236}">
                <a16:creationId xmlns:a16="http://schemas.microsoft.com/office/drawing/2014/main" xmlns="" id="{015881AA-2636-4B7D-9467-548E194B621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55710" y="86022"/>
            <a:ext cx="390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b="1" dirty="0">
                <a:solidFill>
                  <a:srgbClr val="754C24"/>
                </a:solidFill>
                <a:latin typeface="UTM Isadora" panose="02040603050506020204" pitchFamily="18" charset="0"/>
                <a:cs typeface="+mn-ea"/>
                <a:sym typeface="+mn-lt"/>
              </a:rPr>
              <a:t>Đề bài gợi ý</a:t>
            </a:r>
            <a:endParaRPr lang="zh-CN" altLang="en-US" sz="2800" b="1" dirty="0">
              <a:solidFill>
                <a:srgbClr val="754C24"/>
              </a:solidFill>
              <a:latin typeface="UTM Isadora" panose="02040603050506020204" pitchFamily="18" charset="0"/>
              <a:cs typeface="+mn-ea"/>
              <a:sym typeface="+mn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89" b="96931" l="2585" r="94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7" y="1087037"/>
            <a:ext cx="1099745" cy="14663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89" b="96931" l="2585" r="94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7" y="5026569"/>
            <a:ext cx="1099745" cy="14663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89" b="96931" l="2585" r="94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9" y="3712558"/>
            <a:ext cx="1099745" cy="14663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89" b="96931" l="2585" r="94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0" y="2428859"/>
            <a:ext cx="1099745" cy="14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295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4173" y="262827"/>
            <a:ext cx="8958805" cy="6482804"/>
          </a:xfrm>
          <a:prstGeom prst="roundRect">
            <a:avLst/>
          </a:prstGeom>
          <a:solidFill>
            <a:srgbClr val="FCF5B7">
              <a:alpha val="69000"/>
            </a:srgb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1" b="100000" l="2397" r="26405">
                        <a14:backgroundMark x1="10537" y1="55060" x2="8264" y2="57639"/>
                        <a14:backgroundMark x1="12769" y1="47718" x2="12769" y2="47718"/>
                        <a14:backgroundMark x1="13843" y1="40079" x2="14421" y2="46032"/>
                        <a14:backgroundMark x1="15413" y1="40278" x2="15331" y2="45337"/>
                        <a14:backgroundMark x1="17066" y1="40972" x2="16322" y2="50893"/>
                        <a14:backgroundMark x1="16612" y1="54563" x2="16612" y2="57440"/>
                        <a14:backgroundMark x1="16694" y1="63194" x2="16901" y2="87897"/>
                        <a14:backgroundMark x1="10909" y1="50893" x2="11736" y2="52183"/>
                        <a14:backgroundMark x1="12479" y1="45337" x2="12769" y2="49702"/>
                        <a14:backgroundMark x1="25248" y1="47520" x2="23099" y2="50000"/>
                        <a14:backgroundMark x1="24669" y1="58135" x2="21488" y2="64782"/>
                        <a14:backgroundMark x1="22562" y1="21925" x2="22645" y2="24405"/>
                        <a14:backgroundMark x1="19917" y1="46032" x2="19917" y2="46032"/>
                        <a14:backgroundMark x1="19008" y1="43750" x2="19008" y2="43750"/>
                        <a14:backgroundMark x1="17810" y1="93849" x2="14752" y2="945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62"/>
          <a:stretch/>
        </p:blipFill>
        <p:spPr>
          <a:xfrm>
            <a:off x="-323941" y="1546241"/>
            <a:ext cx="2280815" cy="4917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98723" y="262829"/>
            <a:ext cx="170142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Mở bài</a:t>
            </a:r>
          </a:p>
        </p:txBody>
      </p:sp>
      <p:sp>
        <p:nvSpPr>
          <p:cNvPr id="6" name="Rectangle 5"/>
          <p:cNvSpPr/>
          <p:nvPr/>
        </p:nvSpPr>
        <p:spPr>
          <a:xfrm>
            <a:off x="2494272" y="2568829"/>
            <a:ext cx="198996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Thân bài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9184" y="5653245"/>
            <a:ext cx="163083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Calibri" panose="020F0502020204030204"/>
              </a:rPr>
              <a:t>Kết bài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800" y="451617"/>
            <a:ext cx="451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Tả hoặc giới thiệu bao quát về cây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5347" y="1772961"/>
            <a:ext cx="451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Tả từng thời kì phát triển của cây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5086" y="3454740"/>
            <a:ext cx="451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Tả từng bộ phận của cây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0022" y="4426476"/>
            <a:ext cx="451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Nêu lợi ích của cây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0022" y="6130080"/>
            <a:ext cx="451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Tình cảm của người tả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0022" y="5360857"/>
            <a:ext cx="451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Ấn tượng đặc biệt</a:t>
            </a:r>
          </a:p>
        </p:txBody>
      </p:sp>
      <p:cxnSp>
        <p:nvCxnSpPr>
          <p:cNvPr id="15" name="Straight Arrow Connector 14"/>
          <p:cNvCxnSpPr>
            <a:stCxn id="4" idx="3"/>
            <a:endCxn id="5" idx="1"/>
          </p:cNvCxnSpPr>
          <p:nvPr/>
        </p:nvCxnSpPr>
        <p:spPr>
          <a:xfrm flipV="1">
            <a:off x="1956874" y="609078"/>
            <a:ext cx="541849" cy="339583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  <a:endCxn id="7" idx="1"/>
          </p:cNvCxnSpPr>
          <p:nvPr/>
        </p:nvCxnSpPr>
        <p:spPr>
          <a:xfrm>
            <a:off x="1956874" y="4004913"/>
            <a:ext cx="602310" cy="199458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3"/>
            <a:endCxn id="6" idx="1"/>
          </p:cNvCxnSpPr>
          <p:nvPr/>
        </p:nvCxnSpPr>
        <p:spPr>
          <a:xfrm flipV="1">
            <a:off x="1956874" y="2915078"/>
            <a:ext cx="537398" cy="108983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8" idx="1"/>
          </p:cNvCxnSpPr>
          <p:nvPr/>
        </p:nvCxnSpPr>
        <p:spPr>
          <a:xfrm flipV="1">
            <a:off x="4196775" y="682450"/>
            <a:ext cx="604025" cy="6155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9" idx="1"/>
          </p:cNvCxnSpPr>
          <p:nvPr/>
        </p:nvCxnSpPr>
        <p:spPr>
          <a:xfrm flipV="1">
            <a:off x="4498787" y="2003794"/>
            <a:ext cx="316560" cy="85565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10" idx="1"/>
          </p:cNvCxnSpPr>
          <p:nvPr/>
        </p:nvCxnSpPr>
        <p:spPr>
          <a:xfrm>
            <a:off x="4484240" y="2915078"/>
            <a:ext cx="290846" cy="77049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3"/>
            <a:endCxn id="11" idx="1"/>
          </p:cNvCxnSpPr>
          <p:nvPr/>
        </p:nvCxnSpPr>
        <p:spPr>
          <a:xfrm flipV="1">
            <a:off x="4190015" y="4657309"/>
            <a:ext cx="650007" cy="134218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3"/>
            <a:endCxn id="13" idx="1"/>
          </p:cNvCxnSpPr>
          <p:nvPr/>
        </p:nvCxnSpPr>
        <p:spPr>
          <a:xfrm flipV="1">
            <a:off x="4190015" y="5591690"/>
            <a:ext cx="650007" cy="40780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3"/>
            <a:endCxn id="12" idx="1"/>
          </p:cNvCxnSpPr>
          <p:nvPr/>
        </p:nvCxnSpPr>
        <p:spPr>
          <a:xfrm>
            <a:off x="4190015" y="5999494"/>
            <a:ext cx="650007" cy="36141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98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5C2E735-CF2E-4CCA-AB94-E13440FFE3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8580" y="5716554"/>
            <a:ext cx="1225402" cy="975444"/>
          </a:xfrm>
          <a:prstGeom prst="rect">
            <a:avLst/>
          </a:prstGeom>
        </p:spPr>
      </p:pic>
      <p:pic>
        <p:nvPicPr>
          <p:cNvPr id="35" name="PA_图片 40">
            <a:extLst>
              <a:ext uri="{FF2B5EF4-FFF2-40B4-BE49-F238E27FC236}">
                <a16:creationId xmlns:a16="http://schemas.microsoft.com/office/drawing/2014/main" xmlns="" id="{C3970CF0-71AD-4FE0-92A9-94F234EA581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491">
            <a:off x="674865" y="5266101"/>
            <a:ext cx="680514" cy="695148"/>
          </a:xfrm>
          <a:prstGeom prst="rect">
            <a:avLst/>
          </a:prstGeom>
        </p:spPr>
      </p:pic>
      <p:cxnSp>
        <p:nvCxnSpPr>
          <p:cNvPr id="36" name="PA_直接连接符 43">
            <a:extLst>
              <a:ext uri="{FF2B5EF4-FFF2-40B4-BE49-F238E27FC236}">
                <a16:creationId xmlns:a16="http://schemas.microsoft.com/office/drawing/2014/main" xmlns="" id="{DFD698EC-E3A7-40EC-86E8-EEB5474B12A0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337482" y="5802519"/>
            <a:ext cx="3672412" cy="0"/>
          </a:xfrm>
          <a:prstGeom prst="line">
            <a:avLst/>
          </a:prstGeom>
          <a:ln w="12700">
            <a:solidFill>
              <a:srgbClr val="754C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A_图片 11">
            <a:extLst>
              <a:ext uri="{FF2B5EF4-FFF2-40B4-BE49-F238E27FC236}">
                <a16:creationId xmlns:a16="http://schemas.microsoft.com/office/drawing/2014/main" xmlns="" id="{327FD927-9211-4427-A2C3-073710550AD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22860" y="3477685"/>
            <a:ext cx="227837" cy="3189140"/>
          </a:xfrm>
          <a:prstGeom prst="rect">
            <a:avLst/>
          </a:prstGeom>
        </p:spPr>
      </p:pic>
      <p:pic>
        <p:nvPicPr>
          <p:cNvPr id="38" name="PA_图片 13">
            <a:extLst>
              <a:ext uri="{FF2B5EF4-FFF2-40B4-BE49-F238E27FC236}">
                <a16:creationId xmlns:a16="http://schemas.microsoft.com/office/drawing/2014/main" xmlns="" id="{398E29AB-C21C-4EB5-B660-15566970A824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081398" y="4548275"/>
            <a:ext cx="302141" cy="4191383"/>
          </a:xfrm>
          <a:prstGeom prst="rect">
            <a:avLst/>
          </a:prstGeom>
        </p:spPr>
      </p:pic>
      <p:pic>
        <p:nvPicPr>
          <p:cNvPr id="39" name="PA_图片 14">
            <a:extLst>
              <a:ext uri="{FF2B5EF4-FFF2-40B4-BE49-F238E27FC236}">
                <a16:creationId xmlns:a16="http://schemas.microsoft.com/office/drawing/2014/main" xmlns="" id="{9897CDB0-4650-4A17-9294-A3FB47A6AF07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8878064" y="237067"/>
            <a:ext cx="227837" cy="2840567"/>
          </a:xfrm>
          <a:prstGeom prst="rect">
            <a:avLst/>
          </a:prstGeom>
        </p:spPr>
      </p:pic>
      <p:pic>
        <p:nvPicPr>
          <p:cNvPr id="40" name="PA_图片 15">
            <a:extLst>
              <a:ext uri="{FF2B5EF4-FFF2-40B4-BE49-F238E27FC236}">
                <a16:creationId xmlns:a16="http://schemas.microsoft.com/office/drawing/2014/main" xmlns="" id="{D4C097B6-812C-4B51-9A7B-B24D537D1327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7489886" y="-1155923"/>
            <a:ext cx="302141" cy="2736852"/>
          </a:xfrm>
          <a:prstGeom prst="rect">
            <a:avLst/>
          </a:prstGeom>
        </p:spPr>
      </p:pic>
      <p:sp>
        <p:nvSpPr>
          <p:cNvPr id="41" name="PA_文本框 29">
            <a:extLst>
              <a:ext uri="{FF2B5EF4-FFF2-40B4-BE49-F238E27FC236}">
                <a16:creationId xmlns:a16="http://schemas.microsoft.com/office/drawing/2014/main" xmlns="" id="{4A2BA0CE-CF50-4DDB-9968-E7DF7331C44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48576" y="4786685"/>
            <a:ext cx="3906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5400" dirty="0">
                <a:solidFill>
                  <a:srgbClr val="754C24"/>
                </a:solidFill>
                <a:latin typeface="UTM Magnesium" panose="02040603050506020204" pitchFamily="18" charset="0"/>
                <a:cs typeface="+mn-ea"/>
                <a:sym typeface="+mn-lt"/>
              </a:rPr>
              <a:t>Gợi ý</a:t>
            </a:r>
            <a:endParaRPr lang="zh-CN" altLang="en-US" sz="5400" dirty="0">
              <a:solidFill>
                <a:srgbClr val="754C24"/>
              </a:solidFill>
              <a:latin typeface="UTM Magnesium" panose="02040603050506020204" pitchFamily="18" charset="0"/>
              <a:cs typeface="+mn-ea"/>
              <a:sym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90609" y="535808"/>
            <a:ext cx="2207010" cy="2942680"/>
            <a:chOff x="1103509" y="619197"/>
            <a:chExt cx="2207010" cy="2207010"/>
          </a:xfrm>
        </p:grpSpPr>
        <p:grpSp>
          <p:nvGrpSpPr>
            <p:cNvPr id="4" name="Group 3"/>
            <p:cNvGrpSpPr/>
            <p:nvPr/>
          </p:nvGrpSpPr>
          <p:grpSpPr>
            <a:xfrm>
              <a:off x="1103509" y="619197"/>
              <a:ext cx="2207010" cy="2207010"/>
              <a:chOff x="1348297" y="547885"/>
              <a:chExt cx="2207010" cy="220701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889" b="96931" l="2585" r="9450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97" y="547885"/>
                <a:ext cx="2207010" cy="2207010"/>
              </a:xfrm>
              <a:prstGeom prst="rect">
                <a:avLst/>
              </a:prstGeom>
            </p:spPr>
          </p:pic>
          <p:sp>
            <p:nvSpPr>
              <p:cNvPr id="3" name="Oval 2"/>
              <p:cNvSpPr/>
              <p:nvPr/>
            </p:nvSpPr>
            <p:spPr>
              <a:xfrm>
                <a:off x="1943992" y="1157153"/>
                <a:ext cx="1006715" cy="10067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F1D5109C-9011-478A-8467-F8DD2B808FE1}"/>
                </a:ext>
              </a:extLst>
            </p:cNvPr>
            <p:cNvSpPr/>
            <p:nvPr/>
          </p:nvSpPr>
          <p:spPr>
            <a:xfrm>
              <a:off x="1429890" y="1088475"/>
              <a:ext cx="1487950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UTM Isadora" panose="02040603050506020204" pitchFamily="18" charset="0"/>
                  <a:cs typeface="+mn-ea"/>
                  <a:sym typeface="+mn-lt"/>
                </a:rPr>
                <a:t>Mở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UTM Isadora" panose="02040603050506020204" pitchFamily="18" charset="0"/>
                  <a:cs typeface="+mn-ea"/>
                  <a:sym typeface="+mn-lt"/>
                </a:rPr>
                <a:t> bài</a:t>
              </a:r>
              <a:endParaRPr lang="zh-CN" altLang="en-US" sz="2400" b="1" dirty="0">
                <a:solidFill>
                  <a:schemeClr val="bg1"/>
                </a:solidFill>
                <a:latin typeface="UTM Isadora" panose="02040603050506020204" pitchFamily="18" charset="0"/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24655" y="2265957"/>
            <a:ext cx="2207010" cy="2942680"/>
            <a:chOff x="3332761" y="532514"/>
            <a:chExt cx="2207010" cy="2207010"/>
          </a:xfrm>
        </p:grpSpPr>
        <p:grpSp>
          <p:nvGrpSpPr>
            <p:cNvPr id="5" name="Group 4"/>
            <p:cNvGrpSpPr/>
            <p:nvPr/>
          </p:nvGrpSpPr>
          <p:grpSpPr>
            <a:xfrm>
              <a:off x="3332761" y="532514"/>
              <a:ext cx="2207010" cy="2207010"/>
              <a:chOff x="3332761" y="532514"/>
              <a:chExt cx="2207010" cy="2207010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889" b="96931" l="2585" r="9450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2761" y="532514"/>
                <a:ext cx="2207010" cy="2207010"/>
              </a:xfrm>
              <a:prstGeom prst="rect">
                <a:avLst/>
              </a:prstGeom>
            </p:spPr>
          </p:pic>
          <p:sp>
            <p:nvSpPr>
              <p:cNvPr id="32" name="Oval 31"/>
              <p:cNvSpPr/>
              <p:nvPr/>
            </p:nvSpPr>
            <p:spPr>
              <a:xfrm>
                <a:off x="3916850" y="1157153"/>
                <a:ext cx="1006715" cy="10067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矩形 27">
              <a:extLst>
                <a:ext uri="{FF2B5EF4-FFF2-40B4-BE49-F238E27FC236}">
                  <a16:creationId xmlns:a16="http://schemas.microsoft.com/office/drawing/2014/main" xmlns="" id="{F1D5109C-9011-478A-8467-F8DD2B808FE1}"/>
                </a:ext>
              </a:extLst>
            </p:cNvPr>
            <p:cNvSpPr/>
            <p:nvPr/>
          </p:nvSpPr>
          <p:spPr>
            <a:xfrm>
              <a:off x="3676232" y="1039914"/>
              <a:ext cx="1487950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UTM Isadora" panose="02040603050506020204" pitchFamily="18" charset="0"/>
                  <a:cs typeface="+mn-ea"/>
                  <a:sym typeface="+mn-lt"/>
                </a:rPr>
                <a:t>Thân 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UTM Isadora" panose="02040603050506020204" pitchFamily="18" charset="0"/>
                  <a:cs typeface="+mn-ea"/>
                  <a:sym typeface="+mn-lt"/>
                </a:rPr>
                <a:t>bài</a:t>
              </a:r>
              <a:endParaRPr lang="zh-CN" altLang="en-US" sz="2400" b="1" dirty="0">
                <a:solidFill>
                  <a:schemeClr val="bg1"/>
                </a:solidFill>
                <a:latin typeface="UTM Isadora" panose="02040603050506020204" pitchFamily="18" charset="0"/>
                <a:cs typeface="+mn-ea"/>
                <a:sym typeface="+mn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44933" y="448969"/>
            <a:ext cx="2207010" cy="2942680"/>
            <a:chOff x="5500082" y="523004"/>
            <a:chExt cx="2207010" cy="2207010"/>
          </a:xfrm>
        </p:grpSpPr>
        <p:grpSp>
          <p:nvGrpSpPr>
            <p:cNvPr id="6" name="Group 5"/>
            <p:cNvGrpSpPr/>
            <p:nvPr/>
          </p:nvGrpSpPr>
          <p:grpSpPr>
            <a:xfrm>
              <a:off x="5500082" y="523004"/>
              <a:ext cx="2207010" cy="2207010"/>
              <a:chOff x="5500082" y="523004"/>
              <a:chExt cx="2207010" cy="220701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889" b="96931" l="2585" r="9450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0082" y="523004"/>
                <a:ext cx="2207010" cy="2207010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6113685" y="1155788"/>
                <a:ext cx="1006715" cy="10067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矩形 27">
              <a:extLst>
                <a:ext uri="{FF2B5EF4-FFF2-40B4-BE49-F238E27FC236}">
                  <a16:creationId xmlns:a16="http://schemas.microsoft.com/office/drawing/2014/main" xmlns="" id="{F1D5109C-9011-478A-8467-F8DD2B808FE1}"/>
                </a:ext>
              </a:extLst>
            </p:cNvPr>
            <p:cNvSpPr/>
            <p:nvPr/>
          </p:nvSpPr>
          <p:spPr>
            <a:xfrm>
              <a:off x="5859612" y="1057410"/>
              <a:ext cx="1487950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UTM Isadora" panose="02040603050506020204" pitchFamily="18" charset="0"/>
                  <a:cs typeface="+mn-ea"/>
                  <a:sym typeface="+mn-lt"/>
                </a:rPr>
                <a:t>Kết 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UTM Isadora" panose="02040603050506020204" pitchFamily="18" charset="0"/>
                  <a:cs typeface="+mn-ea"/>
                  <a:sym typeface="+mn-lt"/>
                </a:rPr>
                <a:t>bài</a:t>
              </a:r>
              <a:endParaRPr lang="zh-CN" altLang="en-US" sz="2400" b="1" dirty="0">
                <a:solidFill>
                  <a:schemeClr val="bg1"/>
                </a:solidFill>
                <a:latin typeface="UTM Isadora" panose="02040603050506020204" pitchFamily="18" charset="0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1597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556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20150550"/>
  <p:tag name="MH_LIBRARY" val="GRAPHIC"/>
  <p:tag name="MH_ORDER" val="Freeform 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Trình chiếu trên màn hình (4:3)</PresentationFormat>
  <Paragraphs>94</Paragraphs>
  <Slides>20</Slides>
  <Notes>14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20</vt:i4>
      </vt:variant>
    </vt:vector>
  </HeadingPairs>
  <TitlesOfParts>
    <vt:vector size="21" baseType="lpstr">
      <vt:lpstr>Chủ đề của Office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Windows User</cp:lastModifiedBy>
  <cp:revision>1</cp:revision>
  <dcterms:created xsi:type="dcterms:W3CDTF">2022-03-18T12:31:20Z</dcterms:created>
  <dcterms:modified xsi:type="dcterms:W3CDTF">2022-03-18T12:32:20Z</dcterms:modified>
</cp:coreProperties>
</file>