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7" r:id="rId3"/>
    <p:sldId id="260" r:id="rId4"/>
    <p:sldId id="281" r:id="rId5"/>
    <p:sldId id="278" r:id="rId6"/>
    <p:sldId id="282" r:id="rId7"/>
    <p:sldId id="283" r:id="rId8"/>
    <p:sldId id="284" r:id="rId9"/>
    <p:sldId id="279" r:id="rId10"/>
    <p:sldId id="285" r:id="rId11"/>
    <p:sldId id="280" r:id="rId12"/>
    <p:sldId id="262" r:id="rId13"/>
    <p:sldId id="276" r:id="rId14"/>
    <p:sldId id="259" r:id="rId15"/>
    <p:sldId id="265" r:id="rId16"/>
    <p:sldId id="263" r:id="rId17"/>
    <p:sldId id="257" r:id="rId18"/>
    <p:sldId id="268" r:id="rId19"/>
    <p:sldId id="274" r:id="rId20"/>
    <p:sldId id="26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97875-4020-4DEE-9AF0-A21F224C8D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543D-739D-40FE-8BC0-88A67A564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77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20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88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6fd8ccc01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6fd8ccc01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6fda0906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6fda0906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93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4CA1-C8A9-4A10-B773-2A89E2E2B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6BA7E-5F31-4EAC-8CB7-909B85BF3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9A3F-D365-4960-BD0A-8D0BCCAA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57EA-9F72-47E1-8F96-43CFD604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8403-8545-4692-A257-55860E57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7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7A7F-A5B1-4DA1-81A0-7256F11C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C3F91-47A1-4B6F-B1AC-8CFB81595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99E2F-6626-4BDE-BA74-14E1888F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0EC9B-A79E-47FB-850C-8EEADD9A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6395D-2F78-45BC-AA7F-0E87C531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FF5CD-8637-41B1-9D14-42496610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5F033-D842-44BD-BE8C-92727451E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8AEF-1478-472A-94AB-896D8B8E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5820C-DD02-4047-8CE0-040C6AD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D5BF-A1F9-4644-B411-0995E080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34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5756E4-ED70-461F-82A0-1ED370AA0B1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765453" y="5660025"/>
            <a:ext cx="2186247" cy="6553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92103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8A3A7A-2CF8-4807-AB8E-292776287B1E}"/>
              </a:ext>
            </a:extLst>
          </p:cNvPr>
          <p:cNvSpPr txBox="1">
            <a:spLocks/>
          </p:cNvSpPr>
          <p:nvPr userDrawn="1"/>
        </p:nvSpPr>
        <p:spPr>
          <a:xfrm>
            <a:off x="-479715" y="6286527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847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6FA8DC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3772657"/>
            <a:ext cx="12079609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 rot="583655">
            <a:off x="11254035" y="4783229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 rot="583655">
            <a:off x="11526345" y="5382146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 rot="-848969">
            <a:off x="10678642" y="5270369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412413" y="-248673"/>
            <a:ext cx="2321617" cy="1511139"/>
            <a:chOff x="5582189" y="-750031"/>
            <a:chExt cx="1442805" cy="1021869"/>
          </a:xfrm>
        </p:grpSpPr>
        <p:sp>
          <p:nvSpPr>
            <p:cNvPr id="65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 rot="238541">
            <a:off x="2748214" y="72497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 rot="-2448634">
            <a:off x="89857" y="1191007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3712403" y="1271100"/>
            <a:ext cx="78465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None/>
              <a:defRPr sz="69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92;p4">
            <a:extLst>
              <a:ext uri="{FF2B5EF4-FFF2-40B4-BE49-F238E27FC236}">
                <a16:creationId xmlns:a16="http://schemas.microsoft.com/office/drawing/2014/main" id="{50D6853D-EA05-4F6C-A427-BDA7603C57A1}"/>
              </a:ext>
            </a:extLst>
          </p:cNvPr>
          <p:cNvGrpSpPr/>
          <p:nvPr userDrawn="1"/>
        </p:nvGrpSpPr>
        <p:grpSpPr>
          <a:xfrm>
            <a:off x="88929" y="4462432"/>
            <a:ext cx="2080879" cy="2111012"/>
            <a:chOff x="2140370" y="2821443"/>
            <a:chExt cx="2740364" cy="3463006"/>
          </a:xfrm>
        </p:grpSpPr>
        <p:sp>
          <p:nvSpPr>
            <p:cNvPr id="72" name="Google Shape;93;p4">
              <a:extLst>
                <a:ext uri="{FF2B5EF4-FFF2-40B4-BE49-F238E27FC236}">
                  <a16:creationId xmlns:a16="http://schemas.microsoft.com/office/drawing/2014/main" id="{7602C80E-32F3-479A-A7F3-FB195C61C85D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4;p4">
              <a:extLst>
                <a:ext uri="{FF2B5EF4-FFF2-40B4-BE49-F238E27FC236}">
                  <a16:creationId xmlns:a16="http://schemas.microsoft.com/office/drawing/2014/main" id="{BD46E62A-2B5B-4FEA-A3F5-A22F6DF9CABB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95;p4">
              <a:extLst>
                <a:ext uri="{FF2B5EF4-FFF2-40B4-BE49-F238E27FC236}">
                  <a16:creationId xmlns:a16="http://schemas.microsoft.com/office/drawing/2014/main" id="{78986BD5-E506-459F-B568-ABE36E89B367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96;p4">
              <a:extLst>
                <a:ext uri="{FF2B5EF4-FFF2-40B4-BE49-F238E27FC236}">
                  <a16:creationId xmlns:a16="http://schemas.microsoft.com/office/drawing/2014/main" id="{10D504EB-C038-49FF-A492-6E8E5441FDD0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97;p4">
              <a:extLst>
                <a:ext uri="{FF2B5EF4-FFF2-40B4-BE49-F238E27FC236}">
                  <a16:creationId xmlns:a16="http://schemas.microsoft.com/office/drawing/2014/main" id="{9A022FD6-3C2D-4EB4-8705-02D20CD23F89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98;p4">
              <a:extLst>
                <a:ext uri="{FF2B5EF4-FFF2-40B4-BE49-F238E27FC236}">
                  <a16:creationId xmlns:a16="http://schemas.microsoft.com/office/drawing/2014/main" id="{D7767237-C321-4625-A038-DBAC4F145019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99;p4">
              <a:extLst>
                <a:ext uri="{FF2B5EF4-FFF2-40B4-BE49-F238E27FC236}">
                  <a16:creationId xmlns:a16="http://schemas.microsoft.com/office/drawing/2014/main" id="{FE05A338-4428-45B8-A6D9-2AEBBF2F616B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00;p4">
              <a:extLst>
                <a:ext uri="{FF2B5EF4-FFF2-40B4-BE49-F238E27FC236}">
                  <a16:creationId xmlns:a16="http://schemas.microsoft.com/office/drawing/2014/main" id="{54C27201-175F-4B64-89E3-22B2A33EEF4A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01;p4">
              <a:extLst>
                <a:ext uri="{FF2B5EF4-FFF2-40B4-BE49-F238E27FC236}">
                  <a16:creationId xmlns:a16="http://schemas.microsoft.com/office/drawing/2014/main" id="{92B6D99B-A8F6-4273-BF06-6594FC41E804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02;p4">
              <a:extLst>
                <a:ext uri="{FF2B5EF4-FFF2-40B4-BE49-F238E27FC236}">
                  <a16:creationId xmlns:a16="http://schemas.microsoft.com/office/drawing/2014/main" id="{7149B11C-DD88-4ADE-B749-C5387E90B140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03;p4">
              <a:extLst>
                <a:ext uri="{FF2B5EF4-FFF2-40B4-BE49-F238E27FC236}">
                  <a16:creationId xmlns:a16="http://schemas.microsoft.com/office/drawing/2014/main" id="{BA525D26-BB30-4BCE-8BD6-7B67EA05CAE5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04;p4">
              <a:extLst>
                <a:ext uri="{FF2B5EF4-FFF2-40B4-BE49-F238E27FC236}">
                  <a16:creationId xmlns:a16="http://schemas.microsoft.com/office/drawing/2014/main" id="{68E8C078-841A-4C90-B277-97054010D966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05;p4">
              <a:extLst>
                <a:ext uri="{FF2B5EF4-FFF2-40B4-BE49-F238E27FC236}">
                  <a16:creationId xmlns:a16="http://schemas.microsoft.com/office/drawing/2014/main" id="{55E43865-5ABF-4758-9F44-B5F62FC1535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06;p4">
              <a:extLst>
                <a:ext uri="{FF2B5EF4-FFF2-40B4-BE49-F238E27FC236}">
                  <a16:creationId xmlns:a16="http://schemas.microsoft.com/office/drawing/2014/main" id="{DD5CD790-04BF-4304-9C04-63D0C6CF1C0E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07;p4">
              <a:extLst>
                <a:ext uri="{FF2B5EF4-FFF2-40B4-BE49-F238E27FC236}">
                  <a16:creationId xmlns:a16="http://schemas.microsoft.com/office/drawing/2014/main" id="{DC61D470-2C49-4D73-9330-7C219CA7700D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08;p4">
              <a:extLst>
                <a:ext uri="{FF2B5EF4-FFF2-40B4-BE49-F238E27FC236}">
                  <a16:creationId xmlns:a16="http://schemas.microsoft.com/office/drawing/2014/main" id="{3D19E48D-418D-4246-BF06-08591B811BB5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09;p4">
              <a:extLst>
                <a:ext uri="{FF2B5EF4-FFF2-40B4-BE49-F238E27FC236}">
                  <a16:creationId xmlns:a16="http://schemas.microsoft.com/office/drawing/2014/main" id="{521456A1-E4B0-4BC4-8035-2CF6D6D1D471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10;p4">
              <a:extLst>
                <a:ext uri="{FF2B5EF4-FFF2-40B4-BE49-F238E27FC236}">
                  <a16:creationId xmlns:a16="http://schemas.microsoft.com/office/drawing/2014/main" id="{0A73FC99-C558-4CEC-A607-6A32DC56273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11;p4">
              <a:extLst>
                <a:ext uri="{FF2B5EF4-FFF2-40B4-BE49-F238E27FC236}">
                  <a16:creationId xmlns:a16="http://schemas.microsoft.com/office/drawing/2014/main" id="{D66273C1-22FF-4538-9C23-68409B483191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12;p4">
              <a:extLst>
                <a:ext uri="{FF2B5EF4-FFF2-40B4-BE49-F238E27FC236}">
                  <a16:creationId xmlns:a16="http://schemas.microsoft.com/office/drawing/2014/main" id="{FE199745-10EE-4CE8-86F8-8EAB386ADAD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13;p4">
              <a:extLst>
                <a:ext uri="{FF2B5EF4-FFF2-40B4-BE49-F238E27FC236}">
                  <a16:creationId xmlns:a16="http://schemas.microsoft.com/office/drawing/2014/main" id="{F55BE3E3-5ABB-466F-89F9-92527EA43D71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14;p4">
              <a:extLst>
                <a:ext uri="{FF2B5EF4-FFF2-40B4-BE49-F238E27FC236}">
                  <a16:creationId xmlns:a16="http://schemas.microsoft.com/office/drawing/2014/main" id="{E18AFF91-C11C-4F83-A971-A52279F53058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15;p4">
              <a:extLst>
                <a:ext uri="{FF2B5EF4-FFF2-40B4-BE49-F238E27FC236}">
                  <a16:creationId xmlns:a16="http://schemas.microsoft.com/office/drawing/2014/main" id="{685661D0-D52D-4A72-A11F-4A51DD741E56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6;p4">
              <a:extLst>
                <a:ext uri="{FF2B5EF4-FFF2-40B4-BE49-F238E27FC236}">
                  <a16:creationId xmlns:a16="http://schemas.microsoft.com/office/drawing/2014/main" id="{CEB06F0F-D850-426E-B318-C9237C4CFA42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17;p4">
              <a:extLst>
                <a:ext uri="{FF2B5EF4-FFF2-40B4-BE49-F238E27FC236}">
                  <a16:creationId xmlns:a16="http://schemas.microsoft.com/office/drawing/2014/main" id="{E95B5F7B-B36F-4533-9A21-0B0B26F79B12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18;p4">
              <a:extLst>
                <a:ext uri="{FF2B5EF4-FFF2-40B4-BE49-F238E27FC236}">
                  <a16:creationId xmlns:a16="http://schemas.microsoft.com/office/drawing/2014/main" id="{3A449710-EE05-4B3C-9DB0-FF510BDBA145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19;p4">
              <a:extLst>
                <a:ext uri="{FF2B5EF4-FFF2-40B4-BE49-F238E27FC236}">
                  <a16:creationId xmlns:a16="http://schemas.microsoft.com/office/drawing/2014/main" id="{52816741-5BE9-4A29-A2A4-DB3E50824904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20;p4">
              <a:extLst>
                <a:ext uri="{FF2B5EF4-FFF2-40B4-BE49-F238E27FC236}">
                  <a16:creationId xmlns:a16="http://schemas.microsoft.com/office/drawing/2014/main" id="{70D33D3E-F4A9-4CF7-BE37-79AB87C87F1A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21;p4">
              <a:extLst>
                <a:ext uri="{FF2B5EF4-FFF2-40B4-BE49-F238E27FC236}">
                  <a16:creationId xmlns:a16="http://schemas.microsoft.com/office/drawing/2014/main" id="{9A6BD5FC-CEFD-429D-8A01-5E21E4B99C86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22;p4">
              <a:extLst>
                <a:ext uri="{FF2B5EF4-FFF2-40B4-BE49-F238E27FC236}">
                  <a16:creationId xmlns:a16="http://schemas.microsoft.com/office/drawing/2014/main" id="{B82A0E6A-E53C-4355-99FD-36DC5DC0109E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23;p4">
              <a:extLst>
                <a:ext uri="{FF2B5EF4-FFF2-40B4-BE49-F238E27FC236}">
                  <a16:creationId xmlns:a16="http://schemas.microsoft.com/office/drawing/2014/main" id="{DBF2FC86-EF04-4B3A-A908-A06B0BCBC1F5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24;p4">
              <a:extLst>
                <a:ext uri="{FF2B5EF4-FFF2-40B4-BE49-F238E27FC236}">
                  <a16:creationId xmlns:a16="http://schemas.microsoft.com/office/drawing/2014/main" id="{832393DC-4681-4FB6-B965-860D98A0AB13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25;p4">
              <a:extLst>
                <a:ext uri="{FF2B5EF4-FFF2-40B4-BE49-F238E27FC236}">
                  <a16:creationId xmlns:a16="http://schemas.microsoft.com/office/drawing/2014/main" id="{44BF8A39-FDDC-4D3B-AB15-614BF8E95901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26;p4">
              <a:extLst>
                <a:ext uri="{FF2B5EF4-FFF2-40B4-BE49-F238E27FC236}">
                  <a16:creationId xmlns:a16="http://schemas.microsoft.com/office/drawing/2014/main" id="{9025354E-4195-49E9-8C79-0B8E383928B4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27;p4">
              <a:extLst>
                <a:ext uri="{FF2B5EF4-FFF2-40B4-BE49-F238E27FC236}">
                  <a16:creationId xmlns:a16="http://schemas.microsoft.com/office/drawing/2014/main" id="{BFBCC1D2-42F5-4268-90A9-9FA7810274DB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28;p4">
              <a:extLst>
                <a:ext uri="{FF2B5EF4-FFF2-40B4-BE49-F238E27FC236}">
                  <a16:creationId xmlns:a16="http://schemas.microsoft.com/office/drawing/2014/main" id="{BB981911-1973-4E05-9219-66A0BF788C1E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29;p4">
              <a:extLst>
                <a:ext uri="{FF2B5EF4-FFF2-40B4-BE49-F238E27FC236}">
                  <a16:creationId xmlns:a16="http://schemas.microsoft.com/office/drawing/2014/main" id="{ACC277AC-E836-4DB1-BA3C-236B9D8CEB3B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0;p4">
              <a:extLst>
                <a:ext uri="{FF2B5EF4-FFF2-40B4-BE49-F238E27FC236}">
                  <a16:creationId xmlns:a16="http://schemas.microsoft.com/office/drawing/2014/main" id="{4DE72672-5F56-40D6-B292-7B8B0400F21A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1;p4">
              <a:extLst>
                <a:ext uri="{FF2B5EF4-FFF2-40B4-BE49-F238E27FC236}">
                  <a16:creationId xmlns:a16="http://schemas.microsoft.com/office/drawing/2014/main" id="{23049157-F8BE-4A93-AC21-8BE594B9CCF6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2;p4">
              <a:extLst>
                <a:ext uri="{FF2B5EF4-FFF2-40B4-BE49-F238E27FC236}">
                  <a16:creationId xmlns:a16="http://schemas.microsoft.com/office/drawing/2014/main" id="{819E4437-9F51-4981-9D3C-0A05AC7C8299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3;p4">
              <a:extLst>
                <a:ext uri="{FF2B5EF4-FFF2-40B4-BE49-F238E27FC236}">
                  <a16:creationId xmlns:a16="http://schemas.microsoft.com/office/drawing/2014/main" id="{902D5A6A-7577-49DE-8BC4-7AF6BC23BAA3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4;p4">
              <a:extLst>
                <a:ext uri="{FF2B5EF4-FFF2-40B4-BE49-F238E27FC236}">
                  <a16:creationId xmlns:a16="http://schemas.microsoft.com/office/drawing/2014/main" id="{6601A436-7054-4226-8563-B552E031EA0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35;p4">
              <a:extLst>
                <a:ext uri="{FF2B5EF4-FFF2-40B4-BE49-F238E27FC236}">
                  <a16:creationId xmlns:a16="http://schemas.microsoft.com/office/drawing/2014/main" id="{A5FDAF58-7710-4994-9185-5ED540FBB8EE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36;p4">
              <a:extLst>
                <a:ext uri="{FF2B5EF4-FFF2-40B4-BE49-F238E27FC236}">
                  <a16:creationId xmlns:a16="http://schemas.microsoft.com/office/drawing/2014/main" id="{C81D6F24-E05B-47E3-9B1D-6BBB0435485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;p4">
              <a:extLst>
                <a:ext uri="{FF2B5EF4-FFF2-40B4-BE49-F238E27FC236}">
                  <a16:creationId xmlns:a16="http://schemas.microsoft.com/office/drawing/2014/main" id="{AB35B806-224D-4219-98EF-F6271CCFE63B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8;p4">
              <a:extLst>
                <a:ext uri="{FF2B5EF4-FFF2-40B4-BE49-F238E27FC236}">
                  <a16:creationId xmlns:a16="http://schemas.microsoft.com/office/drawing/2014/main" id="{51C53095-7650-4625-81A1-5B43AB69A309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9;p4">
              <a:extLst>
                <a:ext uri="{FF2B5EF4-FFF2-40B4-BE49-F238E27FC236}">
                  <a16:creationId xmlns:a16="http://schemas.microsoft.com/office/drawing/2014/main" id="{DF233929-4F95-47D8-BD0E-82DAB784FC19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40;p4">
              <a:extLst>
                <a:ext uri="{FF2B5EF4-FFF2-40B4-BE49-F238E27FC236}">
                  <a16:creationId xmlns:a16="http://schemas.microsoft.com/office/drawing/2014/main" id="{C83DD50E-F145-4427-B87E-B1B5B3C7D4E3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Title 1">
            <a:extLst>
              <a:ext uri="{FF2B5EF4-FFF2-40B4-BE49-F238E27FC236}">
                <a16:creationId xmlns:a16="http://schemas.microsoft.com/office/drawing/2014/main" id="{F14FF17B-C725-4457-AFD4-63DE8845B18D}"/>
              </a:ext>
            </a:extLst>
          </p:cNvPr>
          <p:cNvSpPr txBox="1">
            <a:spLocks/>
          </p:cNvSpPr>
          <p:nvPr userDrawn="1"/>
        </p:nvSpPr>
        <p:spPr>
          <a:xfrm>
            <a:off x="-486378" y="6307318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98904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64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rgbClr val="D5A6B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 flipH="1">
            <a:off x="42363" y="3306231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flipH="1">
            <a:off x="-646902" y="3772349"/>
            <a:ext cx="12890889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2860200" y="538275"/>
            <a:ext cx="6176700" cy="369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/>
          <p:nvPr/>
        </p:nvSpPr>
        <p:spPr>
          <a:xfrm rot="-6181597" flipH="1">
            <a:off x="8792422" y="6067795"/>
            <a:ext cx="161044" cy="371715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 rot="583655">
            <a:off x="11262610" y="37670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 rot="583655">
            <a:off x="11534920" y="97562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 rot="-848969">
            <a:off x="10687217" y="86384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 rot="-583655" flipH="1">
            <a:off x="510590" y="1694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 rot="-583655" flipH="1">
            <a:off x="238280" y="7683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rot="848969" flipH="1">
            <a:off x="827116" y="6565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5"/>
          <p:cNvGrpSpPr/>
          <p:nvPr/>
        </p:nvGrpSpPr>
        <p:grpSpPr>
          <a:xfrm flipH="1">
            <a:off x="9077597" y="3281977"/>
            <a:ext cx="3246044" cy="3693599"/>
            <a:chOff x="5901071" y="3095975"/>
            <a:chExt cx="2944965" cy="3565376"/>
          </a:xfrm>
        </p:grpSpPr>
        <p:sp>
          <p:nvSpPr>
            <p:cNvPr id="202" name="Google Shape;202;p5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p5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242" name="Google Shape;242;p5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5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249" name="Google Shape;249;p5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" name="Google Shape;253;p5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6" name="Google Shape;256;p5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28575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2857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164C4F92-0E25-40E9-9FD9-9FE0E7C41D7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813140" y="4372301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508375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10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1101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5" name="Google Shape;415;p10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body" idx="2"/>
          </p:nvPr>
        </p:nvSpPr>
        <p:spPr>
          <a:xfrm>
            <a:off x="6356150" y="1750975"/>
            <a:ext cx="5248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7" name="Google Shape;417;p10"/>
          <p:cNvSpPr/>
          <p:nvPr/>
        </p:nvSpPr>
        <p:spPr>
          <a:xfrm flipH="1">
            <a:off x="5328586" y="4530402"/>
            <a:ext cx="6863414" cy="231759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/>
          <p:nvPr/>
        </p:nvSpPr>
        <p:spPr>
          <a:xfrm flipH="1">
            <a:off x="5389594" y="4779878"/>
            <a:ext cx="6802406" cy="207813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 rot="10800000" flipH="1">
            <a:off x="0" y="-1637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0"/>
          <p:cNvSpPr/>
          <p:nvPr/>
        </p:nvSpPr>
        <p:spPr>
          <a:xfrm rot="583655">
            <a:off x="11262610" y="37670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0"/>
          <p:cNvSpPr/>
          <p:nvPr/>
        </p:nvSpPr>
        <p:spPr>
          <a:xfrm rot="583655">
            <a:off x="11534920" y="97562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0"/>
          <p:cNvSpPr/>
          <p:nvPr/>
        </p:nvSpPr>
        <p:spPr>
          <a:xfrm rot="-848969">
            <a:off x="10687217" y="86384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0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EE1C-79D9-4D13-BC85-849E375E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37AB-6417-4F83-90A8-10D3BDDE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9DCC-D8C1-43AC-8A71-DF2152C6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AC32-144F-4E7B-A5F1-56EFC800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1A22-E5C4-4D89-B10A-FC49D8B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D1C9-FBF7-466F-90B4-A17220C5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9AB2-A1F3-4957-A7CF-2C3FD04B5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7C49F-C99C-4C03-ADC8-9E33A417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A4B21-4EBD-46FB-ACA8-F1CAD7A0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4F95-E13B-4259-BCDA-DAE6D891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57FC-B3F1-4C6D-8817-0BA7A51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21EC-F6F5-4AC7-9E92-40FCE189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8F92-132F-4248-B879-924F9802F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DE1EA-6A8D-4183-B690-70FBB6F2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E9D69-5C89-42AB-B54C-3F3D9AD7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2A899-B01D-48E5-A92B-31888BD2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4EF-324D-4C85-AC37-007930F1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CD67F-3AAE-4404-B6A5-F4A1810AC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3AD7-A552-4F0C-8203-0B5E10A8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24A64-362E-4830-A781-68B63C0AE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AE336-1A69-4BBA-95A4-0707951FF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D89D9-D6B0-4879-A9E7-4AF4082A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0F938-0A3B-4A1F-91CC-DCFB86C5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724BC-51AB-4B35-9B91-82376ABF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DE99-7B37-4FF1-8525-58982534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C1502-C79F-4DC2-B6AD-A71B44C6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DD2E-A785-4E34-B576-5DC983B1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87EC1-0681-430F-826D-C525AF32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6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2CD9-C162-44DB-B79D-6F436F43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C1875-9CBF-41FE-AD92-E4BEF122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0EEF9-6F5C-4C73-AE56-0DF4BA05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39C-CEED-4A96-BFCC-89289270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49B-F797-475A-A3FD-089D4945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27E31-ED7B-4A80-AC07-B3BA03D9B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98D33-40BF-414B-894B-21454247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7786-8391-45A4-AD96-4EB463D8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30B0E-E49E-481E-A3C4-CD0E518B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BC27-1DEF-4F6C-9D2B-4CD674A9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69423-DD86-495D-AC7C-D44FDCA7C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8BFF5-3050-4B87-9BB7-DE61DA880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8D82F-2C78-4477-8409-7E4F325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57E23-D9A8-4B90-9A09-1E80CCF9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DA43-9651-44A9-94CC-94FDB3B2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6D7F-550D-4FBC-8BB7-DF6CFFA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4A008-FFE4-421F-903B-700A15B1A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8DC8-0095-4777-B15C-C5CF71A1C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0C65-45EE-4C91-84B8-5B80F7483BD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6FCC4-A616-45FA-84F3-0FED1634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9E06-21E6-4947-818A-063454694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B352-1617-48C2-A97F-B77943F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1" name="Google Shape;901;p30"/>
          <p:cNvSpPr txBox="1">
            <a:spLocks noGrp="1"/>
          </p:cNvSpPr>
          <p:nvPr>
            <p:ph type="title"/>
          </p:nvPr>
        </p:nvSpPr>
        <p:spPr>
          <a:xfrm>
            <a:off x="1386598" y="603500"/>
            <a:ext cx="9153331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UVF Aphrodite Pro" panose="02000000000000000000" pitchFamily="2" charset="0"/>
              </a:rPr>
              <a:t>Tìm hai số khi biết </a:t>
            </a:r>
            <a:br>
              <a:rPr lang="en" sz="66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UVF Aphrodite Pro" panose="02000000000000000000" pitchFamily="2" charset="0"/>
              </a:rPr>
            </a:br>
            <a:r>
              <a:rPr lang="en" sz="6600">
                <a:ln>
                  <a:solidFill>
                    <a:srgbClr val="002060"/>
                  </a:solidFill>
                </a:ln>
                <a:gradFill>
                  <a:gsLst>
                    <a:gs pos="49000">
                      <a:schemeClr val="accent4">
                        <a:lumMod val="60000"/>
                        <a:lumOff val="40000"/>
                      </a:schemeClr>
                    </a:gs>
                    <a:gs pos="25000">
                      <a:schemeClr val="accent4">
                        <a:lumMod val="75000"/>
                      </a:schemeClr>
                    </a:gs>
                    <a:gs pos="0">
                      <a:srgbClr val="FF0000"/>
                    </a:gs>
                    <a:gs pos="6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bg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illo" panose="00000400000000000000" pitchFamily="2" charset="0"/>
              </a:rPr>
              <a:t>Tổng và tỉ số</a:t>
            </a:r>
            <a:br>
              <a:rPr lang="en" sz="6600">
                <a:gradFill>
                  <a:gsLst>
                    <a:gs pos="49000">
                      <a:schemeClr val="accent4">
                        <a:lumMod val="60000"/>
                        <a:lumOff val="40000"/>
                      </a:schemeClr>
                    </a:gs>
                    <a:gs pos="25000">
                      <a:schemeClr val="accent4">
                        <a:lumMod val="75000"/>
                      </a:schemeClr>
                    </a:gs>
                    <a:gs pos="0">
                      <a:srgbClr val="FF0000"/>
                    </a:gs>
                    <a:gs pos="6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bg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UVF DK Crayon Crumble" panose="03070001040701010105" pitchFamily="66" charset="0"/>
              </a:rPr>
            </a:br>
            <a:r>
              <a:rPr lang="en" sz="6600">
                <a:latin typeface="UVF DK Crayon Crumble" panose="03070001040701010105" pitchFamily="66" charset="0"/>
              </a:rPr>
              <a:t> </a:t>
            </a:r>
            <a:r>
              <a:rPr lang="en" sz="66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UVF Aphrodite Pro" panose="02000000000000000000" pitchFamily="2" charset="0"/>
              </a:rPr>
              <a:t>của hai số đó</a:t>
            </a:r>
            <a:endParaRPr sz="6600">
              <a:ln>
                <a:solidFill>
                  <a:schemeClr val="accent4">
                    <a:lumMod val="50000"/>
                  </a:schemeClr>
                </a:solidFill>
              </a:ln>
              <a:latin typeface="UVF Aphrodite Pro" panose="02000000000000000000" pitchFamily="2" charset="0"/>
            </a:endParaRPr>
          </a:p>
        </p:txBody>
      </p: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486;p15">
            <a:extLst>
              <a:ext uri="{FF2B5EF4-FFF2-40B4-BE49-F238E27FC236}">
                <a16:creationId xmlns:a16="http://schemas.microsoft.com/office/drawing/2014/main" id="{BDA63F46-66ED-42A3-9D03-C62A46F6B6BD}"/>
              </a:ext>
            </a:extLst>
          </p:cNvPr>
          <p:cNvSpPr txBox="1">
            <a:spLocks/>
          </p:cNvSpPr>
          <p:nvPr/>
        </p:nvSpPr>
        <p:spPr>
          <a:xfrm>
            <a:off x="7748287" y="-149507"/>
            <a:ext cx="7067420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6600">
                <a:ln w="28575">
                  <a:solidFill>
                    <a:srgbClr val="002060"/>
                  </a:solidFill>
                </a:ln>
                <a:gradFill>
                  <a:gsLst>
                    <a:gs pos="49000">
                      <a:schemeClr val="accent3">
                        <a:lumMod val="50000"/>
                      </a:schemeClr>
                    </a:gs>
                    <a:gs pos="25000">
                      <a:schemeClr val="accent3">
                        <a:lumMod val="25000"/>
                      </a:schemeClr>
                    </a:gs>
                    <a:gs pos="0">
                      <a:schemeClr val="accent3">
                        <a:lumMod val="10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SVN-Billo" panose="00000400000000000000" pitchFamily="2" charset="0"/>
              </a:rPr>
              <a:t>Toán</a:t>
            </a:r>
          </a:p>
        </p:txBody>
      </p:sp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250FF8-1415-43B1-92CB-1C6E7A945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58" y="4530386"/>
            <a:ext cx="2526638" cy="220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9">
            <a:extLst>
              <a:ext uri="{FF2B5EF4-FFF2-40B4-BE49-F238E27FC236}">
                <a16:creationId xmlns:a16="http://schemas.microsoft.com/office/drawing/2014/main" id="{B03E0AEB-BC1F-4E4F-AAE8-405448991F09}"/>
              </a:ext>
            </a:extLst>
          </p:cNvPr>
          <p:cNvGrpSpPr>
            <a:grpSpLocks/>
          </p:cNvGrpSpPr>
          <p:nvPr/>
        </p:nvGrpSpPr>
        <p:grpSpPr bwMode="auto">
          <a:xfrm>
            <a:off x="0" y="83736"/>
            <a:ext cx="12262123" cy="1328030"/>
            <a:chOff x="303" y="1142"/>
            <a:chExt cx="6470" cy="416"/>
          </a:xfrm>
          <a:solidFill>
            <a:schemeClr val="accent3">
              <a:lumMod val="50000"/>
              <a:alpha val="80000"/>
            </a:schemeClr>
          </a:solidFill>
        </p:grpSpPr>
        <p:sp>
          <p:nvSpPr>
            <p:cNvPr id="6" name="Text Box 46">
              <a:extLst>
                <a:ext uri="{FF2B5EF4-FFF2-40B4-BE49-F238E27FC236}">
                  <a16:creationId xmlns:a16="http://schemas.microsoft.com/office/drawing/2014/main" id="{02A70886-EFD2-4554-B888-F343CB44B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" y="1182"/>
              <a:ext cx="6409" cy="376"/>
            </a:xfrm>
            <a:prstGeom prst="rect">
              <a:avLst/>
            </a:prstGeom>
            <a:grp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 u="sng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</a:rPr>
                <a:t>Bài toán 2: </a:t>
              </a:r>
              <a:r>
                <a:rPr lang="en-US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</a:rPr>
                <a:t>Tổng của hai số là</a:t>
              </a:r>
              <a:r>
                <a:rPr lang="en-US" altLang="en-US" sz="3600" b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</a:rPr>
                <a:t> </a:t>
              </a:r>
              <a:r>
                <a:rPr lang="en-US" alt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</a:rPr>
                <a:t>96. Tỉ số của hai số đó là      Tìm hai số đó.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8">
                  <a:extLst>
                    <a:ext uri="{FF2B5EF4-FFF2-40B4-BE49-F238E27FC236}">
                      <a16:creationId xmlns:a16="http://schemas.microsoft.com/office/drawing/2014/main" id="{F71CB30C-A205-4485-AF22-8A5D07070040}"/>
                    </a:ext>
                  </a:extLst>
                </p:cNvPr>
                <p:cNvSpPr txBox="1"/>
                <p:nvPr/>
              </p:nvSpPr>
              <p:spPr bwMode="auto">
                <a:xfrm>
                  <a:off x="6358" y="1142"/>
                  <a:ext cx="415" cy="4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0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ject 8">
                  <a:extLst>
                    <a:ext uri="{FF2B5EF4-FFF2-40B4-BE49-F238E27FC236}">
                      <a16:creationId xmlns:a16="http://schemas.microsoft.com/office/drawing/2014/main" id="{F71CB30C-A205-4485-AF22-8A5D07070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58" y="1142"/>
                  <a:ext cx="415" cy="4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A2A7202A-A8E0-47B8-8851-507CBED9E30C}"/>
              </a:ext>
            </a:extLst>
          </p:cNvPr>
          <p:cNvGrpSpPr>
            <a:grpSpLocks/>
          </p:cNvGrpSpPr>
          <p:nvPr/>
        </p:nvGrpSpPr>
        <p:grpSpPr bwMode="auto">
          <a:xfrm>
            <a:off x="2068412" y="2716745"/>
            <a:ext cx="2286000" cy="152400"/>
            <a:chOff x="1206" y="1852"/>
            <a:chExt cx="1680" cy="96"/>
          </a:xfrm>
        </p:grpSpPr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A867CE0D-472F-4539-B783-815EF479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70CEF732-79D2-4EC5-9ACF-7E704A6CB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84BCC216-4E7B-4C07-B210-F0C174FA9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F01EFF0E-5E6B-45CC-AF4E-7FA78D1B1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91838A7-825A-4198-8E07-83A23DE94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B61E41A0-EEDA-4FB0-840F-F0ACCE88F8B8}"/>
              </a:ext>
            </a:extLst>
          </p:cNvPr>
          <p:cNvGrpSpPr>
            <a:grpSpLocks/>
          </p:cNvGrpSpPr>
          <p:nvPr/>
        </p:nvGrpSpPr>
        <p:grpSpPr bwMode="auto">
          <a:xfrm>
            <a:off x="2068412" y="3326345"/>
            <a:ext cx="3862388" cy="165100"/>
            <a:chOff x="1200" y="2236"/>
            <a:chExt cx="2838" cy="104"/>
          </a:xfrm>
        </p:grpSpPr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C7DAA6E4-952B-4F0D-9123-9BBA65B9F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71994D8B-79ED-46C6-BDD5-00E9A9E2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A49B64C5-F8BD-49B4-8BEA-F12467BBF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658883A0-0E24-4921-BC11-561441659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593F6A30-ADE1-4191-80A5-8D516A48B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275B8354-26A1-4431-8AEE-81E6B896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0B03EEC6-70F1-4030-BEC1-6A7658104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sp>
        <p:nvSpPr>
          <p:cNvPr id="22" name="AutoShape 27">
            <a:extLst>
              <a:ext uri="{FF2B5EF4-FFF2-40B4-BE49-F238E27FC236}">
                <a16:creationId xmlns:a16="http://schemas.microsoft.com/office/drawing/2014/main" id="{9933F8CB-F07D-42E8-A4C9-2BC5EABD197C}"/>
              </a:ext>
            </a:extLst>
          </p:cNvPr>
          <p:cNvSpPr>
            <a:spLocks/>
          </p:cNvSpPr>
          <p:nvPr/>
        </p:nvSpPr>
        <p:spPr bwMode="auto">
          <a:xfrm rot="16200000">
            <a:off x="3029643" y="1279264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23" name="AutoShape 28">
            <a:extLst>
              <a:ext uri="{FF2B5EF4-FFF2-40B4-BE49-F238E27FC236}">
                <a16:creationId xmlns:a16="http://schemas.microsoft.com/office/drawing/2014/main" id="{5BB00768-2516-4436-B2FA-2B688B2E6CA6}"/>
              </a:ext>
            </a:extLst>
          </p:cNvPr>
          <p:cNvSpPr>
            <a:spLocks/>
          </p:cNvSpPr>
          <p:nvPr/>
        </p:nvSpPr>
        <p:spPr bwMode="auto">
          <a:xfrm rot="5400000">
            <a:off x="3744812" y="1848383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D22E1E4D-5E25-41B8-9A97-98D4F8BF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3" y="1540092"/>
            <a:ext cx="2519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Ta có sơ đồ: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80F6A2EF-71DA-4D65-9903-07EE8CF75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13" y="2533389"/>
            <a:ext cx="167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bé:</a:t>
            </a:r>
          </a:p>
        </p:txBody>
      </p:sp>
      <p:sp>
        <p:nvSpPr>
          <p:cNvPr id="26" name="Text Box 36">
            <a:extLst>
              <a:ext uri="{FF2B5EF4-FFF2-40B4-BE49-F238E27FC236}">
                <a16:creationId xmlns:a16="http://schemas.microsoft.com/office/drawing/2014/main" id="{892F5D84-9EDC-40D4-8CE6-150DCC09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7" y="3098826"/>
            <a:ext cx="159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lớn:</a:t>
            </a:r>
          </a:p>
        </p:txBody>
      </p:sp>
      <p:sp>
        <p:nvSpPr>
          <p:cNvPr id="27" name="AutoShape 37">
            <a:extLst>
              <a:ext uri="{FF2B5EF4-FFF2-40B4-BE49-F238E27FC236}">
                <a16:creationId xmlns:a16="http://schemas.microsoft.com/office/drawing/2014/main" id="{A0F90681-A10F-4881-8E43-DC3DE7E32CC9}"/>
              </a:ext>
            </a:extLst>
          </p:cNvPr>
          <p:cNvSpPr>
            <a:spLocks/>
          </p:cNvSpPr>
          <p:nvPr/>
        </p:nvSpPr>
        <p:spPr bwMode="auto">
          <a:xfrm>
            <a:off x="5865712" y="2405595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BAAB1B87-4720-44F2-96A3-02BEF900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712" y="2634195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96</a:t>
            </a:r>
          </a:p>
        </p:txBody>
      </p:sp>
      <p:sp>
        <p:nvSpPr>
          <p:cNvPr id="29" name="Text Box 39">
            <a:extLst>
              <a:ext uri="{FF2B5EF4-FFF2-40B4-BE49-F238E27FC236}">
                <a16:creationId xmlns:a16="http://schemas.microsoft.com/office/drawing/2014/main" id="{374EEB0D-86C4-44C2-9727-6B4293258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368" y="1909750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193DFE07-88E0-440E-B00B-829E6C9B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124" y="3986745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31" name="Text Box 80">
            <a:extLst>
              <a:ext uri="{FF2B5EF4-FFF2-40B4-BE49-F238E27FC236}">
                <a16:creationId xmlns:a16="http://schemas.microsoft.com/office/drawing/2014/main" id="{E64EB559-DAE3-4307-B9EA-82EC10C5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159" y="2683176"/>
            <a:ext cx="48795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Theo sơ đồ, tổng số phần bằng nhau là:</a:t>
            </a:r>
          </a:p>
        </p:txBody>
      </p:sp>
      <p:sp>
        <p:nvSpPr>
          <p:cNvPr id="32" name="Text Box 84">
            <a:extLst>
              <a:ext uri="{FF2B5EF4-FFF2-40B4-BE49-F238E27FC236}">
                <a16:creationId xmlns:a16="http://schemas.microsoft.com/office/drawing/2014/main" id="{47459610-AFA5-449A-BFB0-6EE2EB29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909" y="4314300"/>
            <a:ext cx="6952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 Giá trị 1 phần là:</a:t>
            </a: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130F0B4D-681D-47DF-9C49-DA295EEC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815" y="6155651"/>
            <a:ext cx="33889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Đáp số:                  ;  </a:t>
            </a:r>
          </a:p>
        </p:txBody>
      </p:sp>
      <p:sp>
        <p:nvSpPr>
          <p:cNvPr id="34" name="Text Box 88">
            <a:extLst>
              <a:ext uri="{FF2B5EF4-FFF2-40B4-BE49-F238E27FC236}">
                <a16:creationId xmlns:a16="http://schemas.microsoft.com/office/drawing/2014/main" id="{188874B7-204F-459A-ADCB-36A46831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112" y="1909750"/>
            <a:ext cx="2092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Bài giải</a:t>
            </a:r>
          </a:p>
        </p:txBody>
      </p:sp>
      <p:sp>
        <p:nvSpPr>
          <p:cNvPr id="35" name="Text Box 92">
            <a:extLst>
              <a:ext uri="{FF2B5EF4-FFF2-40B4-BE49-F238E27FC236}">
                <a16:creationId xmlns:a16="http://schemas.microsoft.com/office/drawing/2014/main" id="{CEBFE29F-65BC-46C2-84DB-D51383B0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483" y="5472569"/>
            <a:ext cx="8427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 Số bé là:</a:t>
            </a:r>
          </a:p>
        </p:txBody>
      </p:sp>
      <p:sp>
        <p:nvSpPr>
          <p:cNvPr id="36" name="Text Box 93">
            <a:extLst>
              <a:ext uri="{FF2B5EF4-FFF2-40B4-BE49-F238E27FC236}">
                <a16:creationId xmlns:a16="http://schemas.microsoft.com/office/drawing/2014/main" id="{B99A2E99-8A97-4150-8D23-8FA9ABC1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35" y="6006257"/>
            <a:ext cx="2297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 Số lớn là:</a:t>
            </a:r>
          </a:p>
        </p:txBody>
      </p:sp>
      <p:sp>
        <p:nvSpPr>
          <p:cNvPr id="45" name="Hộp_Văn_Bản 46">
            <a:extLst>
              <a:ext uri="{FF2B5EF4-FFF2-40B4-BE49-F238E27FC236}">
                <a16:creationId xmlns:a16="http://schemas.microsoft.com/office/drawing/2014/main" id="{73D335C4-765E-4FCD-AE59-949FC8C7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311" y="3760394"/>
            <a:ext cx="7795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3 + 5 =    ( phần)</a:t>
            </a:r>
          </a:p>
        </p:txBody>
      </p:sp>
      <p:sp>
        <p:nvSpPr>
          <p:cNvPr id="46" name="Hộp_Văn_Bản 47">
            <a:extLst>
              <a:ext uri="{FF2B5EF4-FFF2-40B4-BE49-F238E27FC236}">
                <a16:creationId xmlns:a16="http://schemas.microsoft.com/office/drawing/2014/main" id="{1A146971-18F8-443D-8F8F-B80BC490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053" y="3789113"/>
            <a:ext cx="14748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8</a:t>
            </a:r>
          </a:p>
        </p:txBody>
      </p:sp>
      <p:sp>
        <p:nvSpPr>
          <p:cNvPr id="47" name="Hộp_Văn_Bản 48">
            <a:extLst>
              <a:ext uri="{FF2B5EF4-FFF2-40B4-BE49-F238E27FC236}">
                <a16:creationId xmlns:a16="http://schemas.microsoft.com/office/drawing/2014/main" id="{C7E8851E-7E3D-45FB-BA32-320430CC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16" y="4881328"/>
            <a:ext cx="48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96 : 8 =</a:t>
            </a:r>
          </a:p>
        </p:txBody>
      </p:sp>
      <p:sp>
        <p:nvSpPr>
          <p:cNvPr id="48" name="Hộp_Văn_Bản 49">
            <a:extLst>
              <a:ext uri="{FF2B5EF4-FFF2-40B4-BE49-F238E27FC236}">
                <a16:creationId xmlns:a16="http://schemas.microsoft.com/office/drawing/2014/main" id="{E6A3D46D-0AC2-4577-8A56-A43C97F2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831" y="5466479"/>
            <a:ext cx="1871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12 x 3 =</a:t>
            </a:r>
          </a:p>
        </p:txBody>
      </p:sp>
      <p:sp>
        <p:nvSpPr>
          <p:cNvPr id="49" name="Hộp_Văn_Bản 50">
            <a:extLst>
              <a:ext uri="{FF2B5EF4-FFF2-40B4-BE49-F238E27FC236}">
                <a16:creationId xmlns:a16="http://schemas.microsoft.com/office/drawing/2014/main" id="{151987D1-12F1-45A3-8877-FEE9816B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359" y="6022021"/>
            <a:ext cx="5478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96 - 36 =</a:t>
            </a:r>
          </a:p>
        </p:txBody>
      </p:sp>
      <p:sp>
        <p:nvSpPr>
          <p:cNvPr id="50" name="Hộp_Văn_Bản 51">
            <a:extLst>
              <a:ext uri="{FF2B5EF4-FFF2-40B4-BE49-F238E27FC236}">
                <a16:creationId xmlns:a16="http://schemas.microsoft.com/office/drawing/2014/main" id="{3CB2A513-F5F0-4453-96F1-F2E49CCE8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508" y="4884561"/>
            <a:ext cx="23176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12</a:t>
            </a:r>
          </a:p>
        </p:txBody>
      </p:sp>
      <p:sp>
        <p:nvSpPr>
          <p:cNvPr id="51" name="Hộp_Văn_Bản 52">
            <a:extLst>
              <a:ext uri="{FF2B5EF4-FFF2-40B4-BE49-F238E27FC236}">
                <a16:creationId xmlns:a16="http://schemas.microsoft.com/office/drawing/2014/main" id="{1F0156BB-4A3E-4D73-918C-1DA736E81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515" y="5497784"/>
            <a:ext cx="2106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36</a:t>
            </a:r>
          </a:p>
        </p:txBody>
      </p:sp>
      <p:sp>
        <p:nvSpPr>
          <p:cNvPr id="52" name="Hộp_Văn_Bản 53">
            <a:extLst>
              <a:ext uri="{FF2B5EF4-FFF2-40B4-BE49-F238E27FC236}">
                <a16:creationId xmlns:a16="http://schemas.microsoft.com/office/drawing/2014/main" id="{BEF48D08-AFB1-4C04-A7DB-A3F08797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536" y="6006257"/>
            <a:ext cx="1896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60</a:t>
            </a:r>
          </a:p>
        </p:txBody>
      </p:sp>
      <p:sp>
        <p:nvSpPr>
          <p:cNvPr id="53" name="Hộp_Văn_Bản 55">
            <a:extLst>
              <a:ext uri="{FF2B5EF4-FFF2-40B4-BE49-F238E27FC236}">
                <a16:creationId xmlns:a16="http://schemas.microsoft.com/office/drawing/2014/main" id="{80CEA1C2-D418-4D4A-A442-1872176A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005" y="6138895"/>
            <a:ext cx="1753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bé 36</a:t>
            </a:r>
          </a:p>
        </p:txBody>
      </p:sp>
      <p:sp>
        <p:nvSpPr>
          <p:cNvPr id="54" name="Hộp_Văn_Bản 56">
            <a:extLst>
              <a:ext uri="{FF2B5EF4-FFF2-40B4-BE49-F238E27FC236}">
                <a16:creationId xmlns:a16="http://schemas.microsoft.com/office/drawing/2014/main" id="{5F702CB4-100C-4FA9-B955-8B3C4DF9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359" y="6020421"/>
            <a:ext cx="21049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12 x 5 = </a:t>
            </a:r>
          </a:p>
        </p:txBody>
      </p:sp>
      <p:sp>
        <p:nvSpPr>
          <p:cNvPr id="55" name="Hộp_Văn_Bản 54">
            <a:extLst>
              <a:ext uri="{FF2B5EF4-FFF2-40B4-BE49-F238E27FC236}">
                <a16:creationId xmlns:a16="http://schemas.microsoft.com/office/drawing/2014/main" id="{890E5C3F-A3AC-4EA0-9006-D93C3925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162" y="6107526"/>
            <a:ext cx="312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lớn 60</a:t>
            </a:r>
          </a:p>
          <a:p>
            <a:pPr eaLnBrk="1" hangingPunct="1"/>
            <a:endParaRPr lang="en-US" altLang="en-US" sz="3200" b="1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pic>
        <p:nvPicPr>
          <p:cNvPr id="56" name="图片 337">
            <a:extLst>
              <a:ext uri="{FF2B5EF4-FFF2-40B4-BE49-F238E27FC236}">
                <a16:creationId xmlns:a16="http://schemas.microsoft.com/office/drawing/2014/main" id="{0E190771-9FA0-4125-8DE9-A545F172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026">
            <a:off x="-283437" y="3896977"/>
            <a:ext cx="2484622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C07A938-D68A-4082-814D-20611DD9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" y="89974"/>
            <a:ext cx="9144000" cy="1464231"/>
          </a:xfrm>
          <a:prstGeom prst="round2DiagRect">
            <a:avLst/>
          </a:prstGeom>
          <a:solidFill>
            <a:schemeClr val="accent4">
              <a:lumMod val="75000"/>
              <a:alpha val="58000"/>
            </a:schemeClr>
          </a:solidFill>
          <a:ln w="28575" cmpd="thinThick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#9Slide07 IcielBC Cubano Normal" panose="00000500000000000000" pitchFamily="2" charset="0"/>
              </a:rPr>
              <a:t>Cách giải bài toán Tìm hai số khi biết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#9Slide07 IcielBC Cubano Normal" panose="00000500000000000000" pitchFamily="2" charset="0"/>
              </a:rPr>
              <a:t>tổng và tỉ số của hai số đó: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DEAB69A-924B-48B3-9668-832DE7DC6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1" y="1622876"/>
            <a:ext cx="2401095" cy="1406188"/>
          </a:xfrm>
          <a:prstGeom prst="rightArrow">
            <a:avLst/>
          </a:prstGeom>
          <a:solidFill>
            <a:schemeClr val="accent4">
              <a:lumMod val="7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Bước 1: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7F88D7D-2361-4BB0-9D9E-6D50395C9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75" y="4230797"/>
            <a:ext cx="2334952" cy="1406188"/>
          </a:xfrm>
          <a:prstGeom prst="rightArrow">
            <a:avLst/>
          </a:prstGeom>
          <a:solidFill>
            <a:schemeClr val="accent4">
              <a:lumMod val="7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Bước 3: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B77B4DA-72C8-4562-8B9E-5EBB5469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76" y="5522656"/>
            <a:ext cx="2334952" cy="1406188"/>
          </a:xfrm>
          <a:prstGeom prst="rightArrow">
            <a:avLst/>
          </a:prstGeom>
          <a:solidFill>
            <a:schemeClr val="accent4">
              <a:lumMod val="7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Bước 4: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C4EBB22-B664-4556-B1FA-C8FA1392E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" y="2938937"/>
            <a:ext cx="2401095" cy="1406188"/>
          </a:xfrm>
          <a:prstGeom prst="rightArrow">
            <a:avLst/>
          </a:prstGeom>
          <a:solidFill>
            <a:schemeClr val="accent4">
              <a:lumMod val="7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Bước 2: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6AC60E5-A345-4C00-A8D5-FC6DB575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127" y="1946089"/>
            <a:ext cx="7184072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tổng số phần bằng nhau.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4710546-3B5E-418C-B24B-BF0FA143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2" y="3204479"/>
            <a:ext cx="6000116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giá trị 1 phần.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AE3EBCD2-60F8-4479-AD0D-3C66F3C28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126" y="4554780"/>
            <a:ext cx="4926844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số bé.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60460D50-7664-41C1-B0CC-35F93BB6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2" y="5834153"/>
            <a:ext cx="3988436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số lớn.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1690CA-CBC1-4931-9000-DDCEE766B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99" y="2707147"/>
            <a:ext cx="2877136" cy="25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0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1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130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9FC6664A-17A4-464F-8F61-4BE8F1C2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0158" y="247231"/>
            <a:ext cx="7659955" cy="19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37">
            <a:extLst>
              <a:ext uri="{FF2B5EF4-FFF2-40B4-BE49-F238E27FC236}">
                <a16:creationId xmlns:a16="http://schemas.microsoft.com/office/drawing/2014/main" id="{B6BA265A-81A5-47F2-A918-9FBE4117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93" y="421273"/>
            <a:ext cx="9469834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8">
            <a:extLst>
              <a:ext uri="{FF2B5EF4-FFF2-40B4-BE49-F238E27FC236}">
                <a16:creationId xmlns:a16="http://schemas.microsoft.com/office/drawing/2014/main" id="{37847DB2-29E9-48F5-8C42-DA84095197AE}"/>
              </a:ext>
            </a:extLst>
          </p:cNvPr>
          <p:cNvGrpSpPr>
            <a:grpSpLocks/>
          </p:cNvGrpSpPr>
          <p:nvPr/>
        </p:nvGrpSpPr>
        <p:grpSpPr bwMode="auto">
          <a:xfrm>
            <a:off x="351786" y="2231553"/>
            <a:ext cx="11541439" cy="1315535"/>
            <a:chOff x="42" y="1614"/>
            <a:chExt cx="5479" cy="932"/>
          </a:xfrm>
          <a:noFill/>
        </p:grpSpPr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2BFCB3CD-2D20-4061-ACB7-A0410F78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614"/>
              <a:ext cx="288" cy="19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00206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13" name="Group 57">
              <a:extLst>
                <a:ext uri="{FF2B5EF4-FFF2-40B4-BE49-F238E27FC236}">
                  <a16:creationId xmlns:a16="http://schemas.microsoft.com/office/drawing/2014/main" id="{5A71DE10-9BAF-4D09-A05A-F8645D75D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1663"/>
              <a:ext cx="5479" cy="883"/>
              <a:chOff x="30" y="1663"/>
              <a:chExt cx="5479" cy="883"/>
            </a:xfrm>
            <a:grpFill/>
          </p:grpSpPr>
          <p:sp>
            <p:nvSpPr>
              <p:cNvPr id="14" name="AutoShape 33">
                <a:extLst>
                  <a:ext uri="{FF2B5EF4-FFF2-40B4-BE49-F238E27FC236}">
                    <a16:creationId xmlns:a16="http://schemas.microsoft.com/office/drawing/2014/main" id="{D66CD1C9-AC52-4922-B427-F213FE1AB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932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400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D9FA4573-BDE2-440E-B7CC-B71422638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1862"/>
                <a:ext cx="720" cy="23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Sè bÐ:</a:t>
                </a: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B59CD00A-E2A2-4DB8-9D78-95FC76EF8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266"/>
                <a:ext cx="720" cy="25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Sè lín:</a:t>
                </a: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202C2551-3A8A-4351-BDA6-B18DA6D63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9C34AC41-C8B4-4A26-9E2C-873D32E89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CA8EB2C7-52B2-43B4-B174-125920B00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0" name="Group 18">
                <a:extLst>
                  <a:ext uri="{FF2B5EF4-FFF2-40B4-BE49-F238E27FC236}">
                    <a16:creationId xmlns:a16="http://schemas.microsoft.com/office/drawing/2014/main" id="{A52BA387-98E3-47BA-90F2-1BFCAE6C9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921"/>
                <a:ext cx="620" cy="163"/>
                <a:chOff x="5184" y="1261"/>
                <a:chExt cx="620" cy="165"/>
              </a:xfrm>
              <a:grpFill/>
            </p:grpSpPr>
            <p:sp>
              <p:nvSpPr>
                <p:cNvPr id="35" name="Line 19">
                  <a:extLst>
                    <a:ext uri="{FF2B5EF4-FFF2-40B4-BE49-F238E27FC236}">
                      <a16:creationId xmlns:a16="http://schemas.microsoft.com/office/drawing/2014/main" id="{542FC130-2CAC-4918-9BD3-593384FE25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AutoShape 20">
                  <a:extLst>
                    <a:ext uri="{FF2B5EF4-FFF2-40B4-BE49-F238E27FC236}">
                      <a16:creationId xmlns:a16="http://schemas.microsoft.com/office/drawing/2014/main" id="{8F324E07-4584-4E36-9780-E130014C3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414" y="1035"/>
                  <a:ext cx="163" cy="616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40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21">
                <a:extLst>
                  <a:ext uri="{FF2B5EF4-FFF2-40B4-BE49-F238E27FC236}">
                    <a16:creationId xmlns:a16="http://schemas.microsoft.com/office/drawing/2014/main" id="{3B5A127C-0291-485B-89A2-E5CE26D9D2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16" y="2216"/>
                <a:ext cx="2304" cy="267"/>
                <a:chOff x="5184" y="1680"/>
                <a:chExt cx="2304" cy="272"/>
              </a:xfrm>
              <a:grpFill/>
            </p:grpSpPr>
            <p:sp>
              <p:nvSpPr>
                <p:cNvPr id="25" name="Line 22">
                  <a:extLst>
                    <a:ext uri="{FF2B5EF4-FFF2-40B4-BE49-F238E27FC236}">
                      <a16:creationId xmlns:a16="http://schemas.microsoft.com/office/drawing/2014/main" id="{120C47D2-8859-4214-A675-49B565106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762"/>
                  <a:ext cx="2297" cy="7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Line 23">
                  <a:extLst>
                    <a:ext uri="{FF2B5EF4-FFF2-40B4-BE49-F238E27FC236}">
                      <a16:creationId xmlns:a16="http://schemas.microsoft.com/office/drawing/2014/main" id="{C84D54B3-C530-4A9C-9BB2-962CB0DBE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Line 24">
                  <a:extLst>
                    <a:ext uri="{FF2B5EF4-FFF2-40B4-BE49-F238E27FC236}">
                      <a16:creationId xmlns:a16="http://schemas.microsoft.com/office/drawing/2014/main" id="{67FFB603-9B25-4E1E-910E-B4D4E9EFC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" name="Line 25">
                  <a:extLst>
                    <a:ext uri="{FF2B5EF4-FFF2-40B4-BE49-F238E27FC236}">
                      <a16:creationId xmlns:a16="http://schemas.microsoft.com/office/drawing/2014/main" id="{E93CBA59-C3B3-4DA5-9F9A-C544D8549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" name="Line 26">
                  <a:extLst>
                    <a:ext uri="{FF2B5EF4-FFF2-40B4-BE49-F238E27FC236}">
                      <a16:creationId xmlns:a16="http://schemas.microsoft.com/office/drawing/2014/main" id="{97350210-D3C3-4A0E-91F6-F85B01009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0" name="Line 27">
                  <a:extLst>
                    <a:ext uri="{FF2B5EF4-FFF2-40B4-BE49-F238E27FC236}">
                      <a16:creationId xmlns:a16="http://schemas.microsoft.com/office/drawing/2014/main" id="{952252CF-F73A-430E-89D1-B5FB6FA01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" name="Line 28">
                  <a:extLst>
                    <a:ext uri="{FF2B5EF4-FFF2-40B4-BE49-F238E27FC236}">
                      <a16:creationId xmlns:a16="http://schemas.microsoft.com/office/drawing/2014/main" id="{6C219269-A84D-49DD-A250-D2CCDF93E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Line 29">
                  <a:extLst>
                    <a:ext uri="{FF2B5EF4-FFF2-40B4-BE49-F238E27FC236}">
                      <a16:creationId xmlns:a16="http://schemas.microsoft.com/office/drawing/2014/main" id="{94D400C2-FC90-403F-9E0C-582732D65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39" y="1680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3" name="Line 30">
                  <a:extLst>
                    <a:ext uri="{FF2B5EF4-FFF2-40B4-BE49-F238E27FC236}">
                      <a16:creationId xmlns:a16="http://schemas.microsoft.com/office/drawing/2014/main" id="{BA2B21EC-37E7-4552-AE7E-61FD9A4A50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" y="1680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4" name="AutoShape 31">
                  <a:extLst>
                    <a:ext uri="{FF2B5EF4-FFF2-40B4-BE49-F238E27FC236}">
                      <a16:creationId xmlns:a16="http://schemas.microsoft.com/office/drawing/2014/main" id="{C084203F-23A4-4B81-877F-52DC59E63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6248" y="727"/>
                  <a:ext cx="164" cy="2286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40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Rectangle 32">
                <a:extLst>
                  <a:ext uri="{FF2B5EF4-FFF2-40B4-BE49-F238E27FC236}">
                    <a16:creationId xmlns:a16="http://schemas.microsoft.com/office/drawing/2014/main" id="{5D822F75-D472-4D81-AF94-1DAF2EC7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1952"/>
                <a:ext cx="288" cy="1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29588361-05DB-4B40-8FCE-A5AC1C686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145"/>
                <a:ext cx="288" cy="18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333</a:t>
                </a:r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BD1E97E7-9B49-4117-A3E1-82B5125A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" y="1663"/>
                <a:ext cx="1500" cy="50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Ta cã s¬ ®å:</a:t>
                </a:r>
              </a:p>
            </p:txBody>
          </p:sp>
        </p:grpSp>
      </p:grpSp>
      <p:sp>
        <p:nvSpPr>
          <p:cNvPr id="37" name="Text Box 37">
            <a:extLst>
              <a:ext uri="{FF2B5EF4-FFF2-40B4-BE49-F238E27FC236}">
                <a16:creationId xmlns:a16="http://schemas.microsoft.com/office/drawing/2014/main" id="{49EAC0C3-A9C7-4A7C-9AAF-31562D09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86" y="390084"/>
            <a:ext cx="11541439" cy="1519968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4000" b="1">
                <a:solidFill>
                  <a:srgbClr val="002060"/>
                </a:solidFill>
                <a:latin typeface="#9Slide03 AmpleSoft Bold" panose="02000000000000000000" pitchFamily="2" charset="0"/>
              </a:rPr>
              <a:t>Bài 1: Tổng của hai số là 333. Hiệu của hai số là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 b="1">
                <a:solidFill>
                  <a:schemeClr val="accent1">
                    <a:lumMod val="75000"/>
                  </a:schemeClr>
                </a:solidFill>
                <a:latin typeface="#9Slide03 AmpleSoft Bold" panose="02000000000000000000" pitchFamily="2" charset="0"/>
              </a:rPr>
              <a:t>Tìm hai số đó.</a:t>
            </a:r>
          </a:p>
        </p:txBody>
      </p:sp>
      <p:grpSp>
        <p:nvGrpSpPr>
          <p:cNvPr id="38" name="Group 38">
            <a:extLst>
              <a:ext uri="{FF2B5EF4-FFF2-40B4-BE49-F238E27FC236}">
                <a16:creationId xmlns:a16="http://schemas.microsoft.com/office/drawing/2014/main" id="{B8004790-9959-4DCF-95F5-DD3AFB25E529}"/>
              </a:ext>
            </a:extLst>
          </p:cNvPr>
          <p:cNvGrpSpPr>
            <a:grpSpLocks/>
          </p:cNvGrpSpPr>
          <p:nvPr/>
        </p:nvGrpSpPr>
        <p:grpSpPr bwMode="auto">
          <a:xfrm>
            <a:off x="10846593" y="381278"/>
            <a:ext cx="533401" cy="1326602"/>
            <a:chOff x="1680" y="1470"/>
            <a:chExt cx="267" cy="470"/>
          </a:xfrm>
          <a:noFill/>
        </p:grpSpPr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0B78EBB2-3F18-423A-8D08-DCA851843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1470"/>
              <a:ext cx="213" cy="2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2060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40" name="Text Box 40">
              <a:extLst>
                <a:ext uri="{FF2B5EF4-FFF2-40B4-BE49-F238E27FC236}">
                  <a16:creationId xmlns:a16="http://schemas.microsoft.com/office/drawing/2014/main" id="{D25F0BB5-3992-4819-89AD-AF1017D56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689"/>
              <a:ext cx="267" cy="2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2060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E764028F-06EB-4303-B0E0-57A60C520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720"/>
              <a:ext cx="192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4000" b="1">
                <a:solidFill>
                  <a:srgbClr val="002060"/>
                </a:solidFill>
              </a:endParaRPr>
            </a:p>
          </p:txBody>
        </p:sp>
      </p:grpSp>
      <p:sp>
        <p:nvSpPr>
          <p:cNvPr id="43" name="Text Box 10">
            <a:extLst>
              <a:ext uri="{FF2B5EF4-FFF2-40B4-BE49-F238E27FC236}">
                <a16:creationId xmlns:a16="http://schemas.microsoft.com/office/drawing/2014/main" id="{DDD7DD01-A44D-431B-BA85-B181D6B6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830" y="3989677"/>
            <a:ext cx="7184072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tổng số phần bằng nhau.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0B35639A-DEC2-4501-9E55-C429A8C9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225" y="4969092"/>
            <a:ext cx="6000116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giá trị 1 phần.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F71DCE44-C8FD-4D35-AE83-D46A3ADE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223" y="5944144"/>
            <a:ext cx="4926844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số bé.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D019DF86-B410-41E2-A8AB-012C10D0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374" y="5944143"/>
            <a:ext cx="3988436" cy="783193"/>
          </a:xfrm>
          <a:prstGeom prst="round2DiagRect">
            <a:avLst/>
          </a:prstGeom>
          <a:solidFill>
            <a:schemeClr val="accent3">
              <a:lumMod val="25000"/>
              <a:alpha val="58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UVF TypoSlabserif" panose="02000403050000020004" pitchFamily="2" charset="0"/>
              </a:rPr>
              <a:t>Tìm số lớn.</a:t>
            </a:r>
          </a:p>
        </p:txBody>
      </p:sp>
    </p:spTree>
    <p:extLst>
      <p:ext uri="{BB962C8B-B14F-4D97-AF65-F5344CB8AC3E}">
        <p14:creationId xmlns:p14="http://schemas.microsoft.com/office/powerpoint/2010/main" val="24513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50ECDF9D-0BE8-4916-BEB8-DB68D4DE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54" y="3155313"/>
            <a:ext cx="609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Theo s¬ ®å , tæng sè phÇn b»ng nhau lµ: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	2 + 7 = 9 (phÇn)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Sè bÐ lµ: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	333 : 9 x 2 = 74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Sè lín lµ: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	333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 74 = 259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		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¸p sè :  Sè bÐ: 74</a:t>
            </a:r>
          </a:p>
          <a:p>
            <a:r>
              <a:rPr lang="en-US" altLang="en-US" sz="3600" b="1">
                <a:solidFill>
                  <a:srgbClr val="002060"/>
                </a:solidFill>
                <a:latin typeface=".VnTime" panose="020B7200000000000000" pitchFamily="34" charset="0"/>
              </a:rPr>
              <a:t>			       Sè lín: 259</a:t>
            </a:r>
          </a:p>
        </p:txBody>
      </p:sp>
      <p:grpSp>
        <p:nvGrpSpPr>
          <p:cNvPr id="6" name="Group 58">
            <a:extLst>
              <a:ext uri="{FF2B5EF4-FFF2-40B4-BE49-F238E27FC236}">
                <a16:creationId xmlns:a16="http://schemas.microsoft.com/office/drawing/2014/main" id="{067C08FC-8925-4499-9CAF-95385720A2D0}"/>
              </a:ext>
            </a:extLst>
          </p:cNvPr>
          <p:cNvGrpSpPr>
            <a:grpSpLocks/>
          </p:cNvGrpSpPr>
          <p:nvPr/>
        </p:nvGrpSpPr>
        <p:grpSpPr bwMode="auto">
          <a:xfrm>
            <a:off x="325280" y="143673"/>
            <a:ext cx="11541439" cy="1315535"/>
            <a:chOff x="42" y="1614"/>
            <a:chExt cx="5479" cy="932"/>
          </a:xfrm>
          <a:noFill/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1071BB16-3363-4727-BD09-A5A3FF3CB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1614"/>
              <a:ext cx="288" cy="19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b="1">
                  <a:solidFill>
                    <a:srgbClr val="00206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8" name="Group 57">
              <a:extLst>
                <a:ext uri="{FF2B5EF4-FFF2-40B4-BE49-F238E27FC236}">
                  <a16:creationId xmlns:a16="http://schemas.microsoft.com/office/drawing/2014/main" id="{AF4198DE-C7D4-4193-A19B-6F4DF1920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1663"/>
              <a:ext cx="5479" cy="883"/>
              <a:chOff x="30" y="1663"/>
              <a:chExt cx="5479" cy="883"/>
            </a:xfrm>
            <a:grpFill/>
          </p:grpSpPr>
          <p:sp>
            <p:nvSpPr>
              <p:cNvPr id="9" name="AutoShape 33">
                <a:extLst>
                  <a:ext uri="{FF2B5EF4-FFF2-40B4-BE49-F238E27FC236}">
                    <a16:creationId xmlns:a16="http://schemas.microsoft.com/office/drawing/2014/main" id="{DF3F91CE-1504-4416-B337-FDB87374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1932"/>
                <a:ext cx="144" cy="614"/>
              </a:xfrm>
              <a:prstGeom prst="rightBrace">
                <a:avLst>
                  <a:gd name="adj1" fmla="val 35532"/>
                  <a:gd name="adj2" fmla="val 50000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400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2">
                <a:extLst>
                  <a:ext uri="{FF2B5EF4-FFF2-40B4-BE49-F238E27FC236}">
                    <a16:creationId xmlns:a16="http://schemas.microsoft.com/office/drawing/2014/main" id="{175D8D54-9B00-443A-B2BF-96CDBEC45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1862"/>
                <a:ext cx="720" cy="23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Sè bÐ:</a:t>
                </a:r>
              </a:p>
            </p:txBody>
          </p:sp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7B403CBA-2A97-4C17-9F82-988459EE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266"/>
                <a:ext cx="720" cy="25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Sè lín:</a:t>
                </a:r>
              </a:p>
            </p:txBody>
          </p:sp>
          <p:sp>
            <p:nvSpPr>
              <p:cNvPr id="12" name="Line 15">
                <a:extLst>
                  <a:ext uri="{FF2B5EF4-FFF2-40B4-BE49-F238E27FC236}">
                    <a16:creationId xmlns:a16="http://schemas.microsoft.com/office/drawing/2014/main" id="{70181435-38D6-4EFC-9EE6-39D6B8A9C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6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Line 16">
                <a:extLst>
                  <a:ext uri="{FF2B5EF4-FFF2-40B4-BE49-F238E27FC236}">
                    <a16:creationId xmlns:a16="http://schemas.microsoft.com/office/drawing/2014/main" id="{0D60FFBB-2F74-4489-A0AC-1BFABFA42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Line 17">
                <a:extLst>
                  <a:ext uri="{FF2B5EF4-FFF2-40B4-BE49-F238E27FC236}">
                    <a16:creationId xmlns:a16="http://schemas.microsoft.com/office/drawing/2014/main" id="{E8E00C26-C637-4236-94C1-9940DD589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5" y="2013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400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5" name="Group 18">
                <a:extLst>
                  <a:ext uri="{FF2B5EF4-FFF2-40B4-BE49-F238E27FC236}">
                    <a16:creationId xmlns:a16="http://schemas.microsoft.com/office/drawing/2014/main" id="{98DA34F8-938C-449F-92CD-D033EA1BA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921"/>
                <a:ext cx="620" cy="163"/>
                <a:chOff x="5184" y="1261"/>
                <a:chExt cx="620" cy="165"/>
              </a:xfrm>
              <a:grpFill/>
            </p:grpSpPr>
            <p:sp>
              <p:nvSpPr>
                <p:cNvPr id="30" name="Line 19">
                  <a:extLst>
                    <a:ext uri="{FF2B5EF4-FFF2-40B4-BE49-F238E27FC236}">
                      <a16:creationId xmlns:a16="http://schemas.microsoft.com/office/drawing/2014/main" id="{5852EB3B-F130-46FF-83D7-56D8D74F8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426"/>
                  <a:ext cx="619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" name="AutoShape 20">
                  <a:extLst>
                    <a:ext uri="{FF2B5EF4-FFF2-40B4-BE49-F238E27FC236}">
                      <a16:creationId xmlns:a16="http://schemas.microsoft.com/office/drawing/2014/main" id="{F0B6FFE2-8963-46D6-80F4-ABABD8520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5414" y="1035"/>
                  <a:ext cx="163" cy="616"/>
                </a:xfrm>
                <a:prstGeom prst="rightBrace">
                  <a:avLst>
                    <a:gd name="adj1" fmla="val 31493"/>
                    <a:gd name="adj2" fmla="val 50000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40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21">
                <a:extLst>
                  <a:ext uri="{FF2B5EF4-FFF2-40B4-BE49-F238E27FC236}">
                    <a16:creationId xmlns:a16="http://schemas.microsoft.com/office/drawing/2014/main" id="{77C3CFD6-06DF-4A9E-BAA4-693F83EA5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16" y="2216"/>
                <a:ext cx="2304" cy="267"/>
                <a:chOff x="5184" y="1680"/>
                <a:chExt cx="2304" cy="272"/>
              </a:xfrm>
              <a:grpFill/>
            </p:grpSpPr>
            <p:sp>
              <p:nvSpPr>
                <p:cNvPr id="20" name="Line 22">
                  <a:extLst>
                    <a:ext uri="{FF2B5EF4-FFF2-40B4-BE49-F238E27FC236}">
                      <a16:creationId xmlns:a16="http://schemas.microsoft.com/office/drawing/2014/main" id="{6DF8B9DF-C007-4562-9831-6B4780731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762"/>
                  <a:ext cx="2297" cy="7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" name="Line 23">
                  <a:extLst>
                    <a:ext uri="{FF2B5EF4-FFF2-40B4-BE49-F238E27FC236}">
                      <a16:creationId xmlns:a16="http://schemas.microsoft.com/office/drawing/2014/main" id="{363DD755-E3AB-4DC0-8523-10AF644F1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" name="Line 24">
                  <a:extLst>
                    <a:ext uri="{FF2B5EF4-FFF2-40B4-BE49-F238E27FC236}">
                      <a16:creationId xmlns:a16="http://schemas.microsoft.com/office/drawing/2014/main" id="{12C70A13-B450-4C84-B361-DD2EA693D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0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" name="Line 25">
                  <a:extLst>
                    <a:ext uri="{FF2B5EF4-FFF2-40B4-BE49-F238E27FC236}">
                      <a16:creationId xmlns:a16="http://schemas.microsoft.com/office/drawing/2014/main" id="{56743E55-0B16-46D9-BE31-7A7DCBEDB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3" y="168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" name="Line 26">
                  <a:extLst>
                    <a:ext uri="{FF2B5EF4-FFF2-40B4-BE49-F238E27FC236}">
                      <a16:creationId xmlns:a16="http://schemas.microsoft.com/office/drawing/2014/main" id="{84EA1A85-9552-4E6F-98D8-3138CA683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9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5" name="Line 27">
                  <a:extLst>
                    <a:ext uri="{FF2B5EF4-FFF2-40B4-BE49-F238E27FC236}">
                      <a16:creationId xmlns:a16="http://schemas.microsoft.com/office/drawing/2014/main" id="{948D1569-F9F6-46DA-9724-C9FA6B78E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55" y="168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" name="Line 28">
                  <a:extLst>
                    <a:ext uri="{FF2B5EF4-FFF2-40B4-BE49-F238E27FC236}">
                      <a16:creationId xmlns:a16="http://schemas.microsoft.com/office/drawing/2014/main" id="{20B056B8-DD2C-4813-AEEF-FCD4015F0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5" y="1694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Line 29">
                  <a:extLst>
                    <a:ext uri="{FF2B5EF4-FFF2-40B4-BE49-F238E27FC236}">
                      <a16:creationId xmlns:a16="http://schemas.microsoft.com/office/drawing/2014/main" id="{E18058EE-A9BA-4ABD-8072-6EF00DED4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39" y="1680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" name="Line 30">
                  <a:extLst>
                    <a:ext uri="{FF2B5EF4-FFF2-40B4-BE49-F238E27FC236}">
                      <a16:creationId xmlns:a16="http://schemas.microsoft.com/office/drawing/2014/main" id="{3322D87D-55B1-459C-87E7-B1A04606A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" y="1680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4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" name="AutoShape 31">
                  <a:extLst>
                    <a:ext uri="{FF2B5EF4-FFF2-40B4-BE49-F238E27FC236}">
                      <a16:creationId xmlns:a16="http://schemas.microsoft.com/office/drawing/2014/main" id="{96B6569D-EAA6-4489-8DF6-86DB19EB2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6248" y="727"/>
                  <a:ext cx="164" cy="2286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40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Rectangle 32">
                <a:extLst>
                  <a:ext uri="{FF2B5EF4-FFF2-40B4-BE49-F238E27FC236}">
                    <a16:creationId xmlns:a16="http://schemas.microsoft.com/office/drawing/2014/main" id="{C7A8B608-ACEB-415B-8D88-877FF75A0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1952"/>
                <a:ext cx="288" cy="1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18" name="Rectangle 34">
                <a:extLst>
                  <a:ext uri="{FF2B5EF4-FFF2-40B4-BE49-F238E27FC236}">
                    <a16:creationId xmlns:a16="http://schemas.microsoft.com/office/drawing/2014/main" id="{1BFBAB04-5B1F-4DEB-A25A-823B19065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" y="2145"/>
                <a:ext cx="288" cy="18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333</a:t>
                </a:r>
              </a:p>
            </p:txBody>
          </p:sp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742E9759-7651-44D1-A692-CE2CEEC8E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" y="1663"/>
                <a:ext cx="1500" cy="50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Ta cã s¬ ®å:</a:t>
                </a:r>
              </a:p>
            </p:txBody>
          </p:sp>
        </p:grpSp>
      </p:grpSp>
      <p:sp>
        <p:nvSpPr>
          <p:cNvPr id="32" name="Text Box 88">
            <a:extLst>
              <a:ext uri="{FF2B5EF4-FFF2-40B4-BE49-F238E27FC236}">
                <a16:creationId xmlns:a16="http://schemas.microsoft.com/office/drawing/2014/main" id="{3104355B-555F-41B0-B155-E01B210C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432" y="1639756"/>
            <a:ext cx="2092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Bài giải</a:t>
            </a:r>
          </a:p>
        </p:txBody>
      </p:sp>
      <p:pic>
        <p:nvPicPr>
          <p:cNvPr id="33" name="Picture 4" descr="Album - Rainbow Unicorn Clipart - (887x1024) Png Clipart Download">
            <a:extLst>
              <a:ext uri="{FF2B5EF4-FFF2-40B4-BE49-F238E27FC236}">
                <a16:creationId xmlns:a16="http://schemas.microsoft.com/office/drawing/2014/main" id="{2E00673D-B723-4C79-BBA1-8C8B0FC5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8777" y="3244926"/>
            <a:ext cx="2301240" cy="23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4"/>
          <p:cNvGrpSpPr/>
          <p:nvPr/>
        </p:nvGrpSpPr>
        <p:grpSpPr>
          <a:xfrm>
            <a:off x="9114068" y="534589"/>
            <a:ext cx="2884320" cy="2236369"/>
            <a:chOff x="9114068" y="534589"/>
            <a:chExt cx="2884320" cy="2236369"/>
          </a:xfrm>
        </p:grpSpPr>
        <p:sp>
          <p:nvSpPr>
            <p:cNvPr id="609" name="Google Shape;609;p24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A60E49DF-DDF2-45D6-8AB0-51DC09A3B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05903" y="3127790"/>
            <a:ext cx="1635062" cy="636588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002060"/>
                </a:solidFill>
                <a:latin typeface="UVF TypoSlabserif" panose="02000403050000020004" pitchFamily="2" charset="0"/>
              </a:rPr>
              <a:t>Bài giải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33A574D-58B6-41CA-946E-2CE948F20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1338" y="3685572"/>
            <a:ext cx="8804401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			</a:t>
            </a: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Tổng số phần bằng nhau là: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3 + 2 = 5 (phần)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tấn thóc kho thứ nhất có là: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125 : 5 x 3 = 75 (tấn)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tấn thóc kho thứ hai có là: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125 : 5 x 2 = 50 (tấn)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					</a:t>
            </a:r>
            <a:r>
              <a:rPr lang="en-US" altLang="en-US" sz="2800" b="1" u="sng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Đáp số</a:t>
            </a: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</a:t>
            </a: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Kho thứ nhất : 75 (tấn)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	        				   Kho thứ hai : 50 (tấn)</a:t>
            </a:r>
          </a:p>
        </p:txBody>
      </p:sp>
      <p:grpSp>
        <p:nvGrpSpPr>
          <p:cNvPr id="19" name="Group 58">
            <a:extLst>
              <a:ext uri="{FF2B5EF4-FFF2-40B4-BE49-F238E27FC236}">
                <a16:creationId xmlns:a16="http://schemas.microsoft.com/office/drawing/2014/main" id="{82A65269-51B5-410A-89BB-6BC984E9EB2D}"/>
              </a:ext>
            </a:extLst>
          </p:cNvPr>
          <p:cNvGrpSpPr>
            <a:grpSpLocks/>
          </p:cNvGrpSpPr>
          <p:nvPr/>
        </p:nvGrpSpPr>
        <p:grpSpPr bwMode="auto">
          <a:xfrm>
            <a:off x="192673" y="1579667"/>
            <a:ext cx="6901330" cy="1995185"/>
            <a:chOff x="276" y="1643"/>
            <a:chExt cx="4755" cy="1407"/>
          </a:xfrm>
          <a:noFill/>
        </p:grpSpPr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AF3432AB-0ADB-4A90-B5C6-EF636C53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1643"/>
              <a:ext cx="288" cy="19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b="1">
                  <a:solidFill>
                    <a:srgbClr val="002060"/>
                  </a:solidFill>
                  <a:latin typeface=".VnTime" panose="020B7200000000000000" pitchFamily="34" charset="0"/>
                </a:rPr>
                <a:t>?</a:t>
              </a:r>
            </a:p>
          </p:txBody>
        </p:sp>
        <p:grpSp>
          <p:nvGrpSpPr>
            <p:cNvPr id="21" name="Group 57">
              <a:extLst>
                <a:ext uri="{FF2B5EF4-FFF2-40B4-BE49-F238E27FC236}">
                  <a16:creationId xmlns:a16="http://schemas.microsoft.com/office/drawing/2014/main" id="{A2B5552B-345D-47EF-9B7C-A07974F17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1934"/>
              <a:ext cx="4755" cy="1116"/>
              <a:chOff x="264" y="1934"/>
              <a:chExt cx="4755" cy="1116"/>
            </a:xfrm>
            <a:grpFill/>
          </p:grpSpPr>
          <p:sp>
            <p:nvSpPr>
              <p:cNvPr id="22" name="AutoShape 33">
                <a:extLst>
                  <a:ext uri="{FF2B5EF4-FFF2-40B4-BE49-F238E27FC236}">
                    <a16:creationId xmlns:a16="http://schemas.microsoft.com/office/drawing/2014/main" id="{9BCFDC20-3320-4E34-9737-314DAA45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1977"/>
                <a:ext cx="215" cy="773"/>
              </a:xfrm>
              <a:prstGeom prst="rightBrace">
                <a:avLst>
                  <a:gd name="adj1" fmla="val 35532"/>
                  <a:gd name="adj2" fmla="val 44801"/>
                </a:avLst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A35795D4-C43E-493A-A87F-D2A71BFDA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" y="1977"/>
                <a:ext cx="720" cy="236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02060"/>
                    </a:solidFill>
                    <a:latin typeface="#9Slide03 AmpleSoft Bold" panose="02000000000000000000" pitchFamily="2" charset="0"/>
                  </a:rPr>
                  <a:t>Kho thứ nhất:</a:t>
                </a:r>
              </a:p>
            </p:txBody>
          </p:sp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B28FC4F1-6C25-4599-9D3D-555B021D2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" y="2352"/>
                <a:ext cx="720" cy="25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02060"/>
                    </a:solidFill>
                    <a:latin typeface="#9Slide03 AmpleSoft Bold" panose="02000000000000000000" pitchFamily="2" charset="0"/>
                  </a:rPr>
                  <a:t>Kho thứ hai:</a:t>
                </a:r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D851F80D-F0E8-4764-B41A-59FBCFE59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477"/>
                <a:ext cx="0" cy="14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0CFC5D01-FC99-4568-9B39-1F537F163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2492"/>
                <a:ext cx="0" cy="9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E4C59CE8-E301-4176-90FE-EB5A41129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5" y="2458"/>
                <a:ext cx="4" cy="16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B24B04AA-ABE4-47EF-91C7-6D2E5A87C3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3" y="2531"/>
                <a:ext cx="619" cy="264"/>
                <a:chOff x="5331" y="1877"/>
                <a:chExt cx="619" cy="267"/>
              </a:xfrm>
              <a:grpFill/>
            </p:grpSpPr>
            <p:sp>
              <p:nvSpPr>
                <p:cNvPr id="43" name="Line 19">
                  <a:extLst>
                    <a:ext uri="{FF2B5EF4-FFF2-40B4-BE49-F238E27FC236}">
                      <a16:creationId xmlns:a16="http://schemas.microsoft.com/office/drawing/2014/main" id="{CE3FBA8C-C208-4A74-943F-6F82EC0E1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1" y="1877"/>
                  <a:ext cx="619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55C63490-7846-462F-A43A-3AC499417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H="1">
                  <a:off x="5521" y="1745"/>
                  <a:ext cx="209" cy="589"/>
                </a:xfrm>
                <a:prstGeom prst="rightBrace">
                  <a:avLst>
                    <a:gd name="adj1" fmla="val 31493"/>
                    <a:gd name="adj2" fmla="val 47185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1">
                <a:extLst>
                  <a:ext uri="{FF2B5EF4-FFF2-40B4-BE49-F238E27FC236}">
                    <a16:creationId xmlns:a16="http://schemas.microsoft.com/office/drawing/2014/main" id="{75853D86-B744-4C26-A183-7B5F177FA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744" y="1934"/>
                <a:ext cx="945" cy="277"/>
                <a:chOff x="5312" y="1956"/>
                <a:chExt cx="945" cy="282"/>
              </a:xfrm>
              <a:grpFill/>
            </p:grpSpPr>
            <p:sp>
              <p:nvSpPr>
                <p:cNvPr id="33" name="Line 22">
                  <a:extLst>
                    <a:ext uri="{FF2B5EF4-FFF2-40B4-BE49-F238E27FC236}">
                      <a16:creationId xmlns:a16="http://schemas.microsoft.com/office/drawing/2014/main" id="{4D1501F8-7265-4414-9759-004FF8F32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3" y="2045"/>
                  <a:ext cx="941" cy="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4" name="Line 23">
                  <a:extLst>
                    <a:ext uri="{FF2B5EF4-FFF2-40B4-BE49-F238E27FC236}">
                      <a16:creationId xmlns:a16="http://schemas.microsoft.com/office/drawing/2014/main" id="{6622353B-F221-48EB-A975-48582DBB0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3" y="1973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" name="Line 24">
                  <a:extLst>
                    <a:ext uri="{FF2B5EF4-FFF2-40B4-BE49-F238E27FC236}">
                      <a16:creationId xmlns:a16="http://schemas.microsoft.com/office/drawing/2014/main" id="{C2C9E8CF-DEE2-47F6-AD29-AD3C7E9357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32" y="196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Line 25">
                  <a:extLst>
                    <a:ext uri="{FF2B5EF4-FFF2-40B4-BE49-F238E27FC236}">
                      <a16:creationId xmlns:a16="http://schemas.microsoft.com/office/drawing/2014/main" id="{EDDAABBC-78F1-4221-BD8D-5BBB17852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35" y="1958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7" name="Line 26">
                  <a:extLst>
                    <a:ext uri="{FF2B5EF4-FFF2-40B4-BE49-F238E27FC236}">
                      <a16:creationId xmlns:a16="http://schemas.microsoft.com/office/drawing/2014/main" id="{73F740F1-1753-4D30-ACBE-710775F11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57" y="1956"/>
                  <a:ext cx="0" cy="14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" name="AutoShape 31">
                  <a:extLst>
                    <a:ext uri="{FF2B5EF4-FFF2-40B4-BE49-F238E27FC236}">
                      <a16:creationId xmlns:a16="http://schemas.microsoft.com/office/drawing/2014/main" id="{9126BF3B-1901-46CB-B26B-9D6A616D56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5726" y="1710"/>
                  <a:ext cx="114" cy="941"/>
                </a:xfrm>
                <a:prstGeom prst="rightBrace">
                  <a:avLst>
                    <a:gd name="adj1" fmla="val 116159"/>
                    <a:gd name="adj2" fmla="val 50000"/>
                  </a:avLst>
                </a:prstGeom>
                <a:grp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2E3A6FFE-DD04-446F-944D-CEB527D26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8" y="2861"/>
                <a:ext cx="288" cy="1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2060"/>
                    </a:solidFill>
                    <a:latin typeface=".VnTime" panose="020B7200000000000000" pitchFamily="34" charset="0"/>
                  </a:rPr>
                  <a:t>?</a:t>
                </a:r>
              </a:p>
            </p:txBody>
          </p:sp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id="{37A51B21-2CA7-49A8-A3AC-1F86D3CDF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1" y="2257"/>
                <a:ext cx="288" cy="18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 b="1">
                    <a:solidFill>
                      <a:srgbClr val="002060"/>
                    </a:solidFill>
                    <a:latin typeface="#9Slide03 AmpleSoft Bold" panose="02000000000000000000" pitchFamily="2" charset="0"/>
                  </a:rPr>
                  <a:t>125 tấn thóc</a:t>
                </a:r>
              </a:p>
            </p:txBody>
          </p:sp>
          <p:sp>
            <p:nvSpPr>
              <p:cNvPr id="32" name="Rectangle 35">
                <a:extLst>
                  <a:ext uri="{FF2B5EF4-FFF2-40B4-BE49-F238E27FC236}">
                    <a16:creationId xmlns:a16="http://schemas.microsoft.com/office/drawing/2014/main" id="{CD078E1B-A484-4FF3-9CFC-78E31FD4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2033"/>
                <a:ext cx="1678" cy="41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3200" b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Sơ đồ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7C4435-F8BE-4E6F-B17B-A43472ED8446}"/>
              </a:ext>
            </a:extLst>
          </p:cNvPr>
          <p:cNvGrpSpPr/>
          <p:nvPr/>
        </p:nvGrpSpPr>
        <p:grpSpPr>
          <a:xfrm>
            <a:off x="0" y="-29984"/>
            <a:ext cx="12192000" cy="2181789"/>
            <a:chOff x="0" y="-29984"/>
            <a:chExt cx="12192000" cy="218178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D213E0AE-7DC2-4E62-A621-7016294FA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29984"/>
              <a:ext cx="12192000" cy="1569660"/>
            </a:xfrm>
            <a:prstGeom prst="rect">
              <a:avLst/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u="sng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UVF TypoSlabserif" panose="02000403050000020004" pitchFamily="2" charset="0"/>
                </a:rPr>
                <a:t>Bài tập 2</a:t>
              </a:r>
              <a:br>
                <a:rPr lang="en-US" altLang="en-US" sz="3200" b="1" i="1" u="sng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UVF TypoSlabserif" panose="02000403050000020004" pitchFamily="2" charset="0"/>
                </a:rPr>
              </a:br>
              <a:r>
                <a:rPr lang="en-US" altLang="en-US" sz="3200" b="1">
                  <a:solidFill>
                    <a:schemeClr val="bg1"/>
                  </a:solidFill>
                  <a:latin typeface="UVF TypoSlabserif" panose="02000403050000020004" pitchFamily="2" charset="0"/>
                </a:rPr>
                <a:t>Hai kho chứa 125 tấn thóc. Trong đó số thóc ở kho thứ nhất bằng số thóc ở kho thứ 2. Hỏi mỗi kho chứa bao nhiêu tấn thóc.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8">
                  <a:extLst>
                    <a:ext uri="{FF2B5EF4-FFF2-40B4-BE49-F238E27FC236}">
                      <a16:creationId xmlns:a16="http://schemas.microsoft.com/office/drawing/2014/main" id="{CC6F3E39-91EF-4246-A68B-4420B5FC8A6C}"/>
                    </a:ext>
                  </a:extLst>
                </p:cNvPr>
                <p:cNvSpPr txBox="1"/>
                <p:nvPr/>
              </p:nvSpPr>
              <p:spPr bwMode="auto">
                <a:xfrm>
                  <a:off x="713799" y="826967"/>
                  <a:ext cx="786519" cy="13248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bject 8">
                  <a:extLst>
                    <a:ext uri="{FF2B5EF4-FFF2-40B4-BE49-F238E27FC236}">
                      <a16:creationId xmlns:a16="http://schemas.microsoft.com/office/drawing/2014/main" id="{CC6F3E39-91EF-4246-A68B-4420B5FC8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3799" y="826967"/>
                  <a:ext cx="786519" cy="13248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1FF2CE57-F6F7-4ED7-92E7-CD62ED70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3" y="3475702"/>
            <a:ext cx="2843694" cy="35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98E061-DAF2-4F79-884E-AC3A64FD1C90}"/>
              </a:ext>
            </a:extLst>
          </p:cNvPr>
          <p:cNvGrpSpPr/>
          <p:nvPr/>
        </p:nvGrpSpPr>
        <p:grpSpPr>
          <a:xfrm>
            <a:off x="114300" y="141263"/>
            <a:ext cx="11163300" cy="1449869"/>
            <a:chOff x="723900" y="348527"/>
            <a:chExt cx="9144000" cy="144986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903B4601-BC16-4A23-B40C-71DD84C63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" y="348527"/>
              <a:ext cx="9144000" cy="1219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b="1">
                  <a:solidFill>
                    <a:schemeClr val="accent3">
                      <a:lumMod val="50000"/>
                    </a:schemeClr>
                  </a:solidFill>
                  <a:latin typeface="UVF TypoSlabserif" panose="02000403050000020004" pitchFamily="2" charset="0"/>
                </a:rPr>
                <a:t>Bài 3 : </a:t>
              </a:r>
              <a:r>
                <a:rPr lang="en-US" altLang="en-US" sz="3600" b="1">
                  <a:solidFill>
                    <a:schemeClr val="accent3">
                      <a:lumMod val="50000"/>
                    </a:schemeClr>
                  </a:solidFill>
                  <a:latin typeface="UVF TypoSlabserif" panose="02000403050000020004" pitchFamily="2" charset="0"/>
                  <a:cs typeface="Times New Roman" panose="02020603050405020304" pitchFamily="18" charset="0"/>
                </a:rPr>
                <a:t>Tổng của 2 số bằng số lớn nhất có hai chữ số. Tỉ của hai số đó là     . Tìm hai số đó.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8">
                  <a:extLst>
                    <a:ext uri="{FF2B5EF4-FFF2-40B4-BE49-F238E27FC236}">
                      <a16:creationId xmlns:a16="http://schemas.microsoft.com/office/drawing/2014/main" id="{B9FC0AE0-B434-4272-9722-3DE03C6079CF}"/>
                    </a:ext>
                  </a:extLst>
                </p:cNvPr>
                <p:cNvSpPr txBox="1"/>
                <p:nvPr/>
              </p:nvSpPr>
              <p:spPr bwMode="auto">
                <a:xfrm>
                  <a:off x="3750443" y="777761"/>
                  <a:ext cx="674748" cy="10206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>
                    <a:solidFill>
                      <a:schemeClr val="accent3">
                        <a:lumMod val="50000"/>
                      </a:schemeClr>
                    </a:solidFill>
                    <a:latin typeface="UVF TypoSlabserif" panose="02000403050000020004" pitchFamily="2" charset="0"/>
                  </a:endParaRPr>
                </a:p>
              </p:txBody>
            </p:sp>
          </mc:Choice>
          <mc:Fallback xmlns="">
            <p:sp>
              <p:nvSpPr>
                <p:cNvPr id="12" name="Object 8">
                  <a:extLst>
                    <a:ext uri="{FF2B5EF4-FFF2-40B4-BE49-F238E27FC236}">
                      <a16:creationId xmlns:a16="http://schemas.microsoft.com/office/drawing/2014/main" id="{B9FC0AE0-B434-4272-9722-3DE03C607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0443" y="777761"/>
                  <a:ext cx="674748" cy="1020635"/>
                </a:xfrm>
                <a:prstGeom prst="rect">
                  <a:avLst/>
                </a:prstGeom>
                <a:blipFill>
                  <a:blip r:embed="rId3"/>
                  <a:stretch>
                    <a:fillRect b="-538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A6BB42-DDDF-448D-B543-A8DC19A610BC}"/>
              </a:ext>
            </a:extLst>
          </p:cNvPr>
          <p:cNvGrpSpPr>
            <a:grpSpLocks/>
          </p:cNvGrpSpPr>
          <p:nvPr/>
        </p:nvGrpSpPr>
        <p:grpSpPr bwMode="auto">
          <a:xfrm>
            <a:off x="2080039" y="2537116"/>
            <a:ext cx="3072493" cy="152400"/>
            <a:chOff x="1206" y="1852"/>
            <a:chExt cx="2258" cy="96"/>
          </a:xfrm>
        </p:grpSpPr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B0D7590D-D930-4F6F-9A01-E9E5B8264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6" y="1885"/>
              <a:ext cx="2258" cy="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EC075F83-E63C-4488-8206-04A76FD11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3AC3C417-5E61-46DA-97C8-359E997B8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B0D03533-D6EC-4226-97D6-7F963C6E3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0A16D92-7EA7-40AC-907D-94D4B54BB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76C9F8-DB13-4346-8D27-3978B5DDDAF3}"/>
              </a:ext>
            </a:extLst>
          </p:cNvPr>
          <p:cNvGrpSpPr>
            <a:grpSpLocks/>
          </p:cNvGrpSpPr>
          <p:nvPr/>
        </p:nvGrpSpPr>
        <p:grpSpPr bwMode="auto">
          <a:xfrm>
            <a:off x="2080039" y="3146716"/>
            <a:ext cx="3862388" cy="165100"/>
            <a:chOff x="1200" y="2236"/>
            <a:chExt cx="2838" cy="104"/>
          </a:xfrm>
        </p:grpSpPr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3AAE753D-48A9-4BFC-9B99-E19E31555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53994026-CA84-4A88-8461-ED0F66381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31C198CA-B439-4448-AFDB-14AF0B409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A85B2EC0-9D74-4039-94F6-A94FD7970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09694D53-E0B6-46D5-A2D1-A4627FCE4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7A3F1D5C-B66F-42DD-9E6D-701B54806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18A0FEC9-4EB8-4FC7-8151-CF4EE52AF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sp>
        <p:nvSpPr>
          <p:cNvPr id="28" name="AutoShape 27">
            <a:extLst>
              <a:ext uri="{FF2B5EF4-FFF2-40B4-BE49-F238E27FC236}">
                <a16:creationId xmlns:a16="http://schemas.microsoft.com/office/drawing/2014/main" id="{61130E2E-FA18-4E12-9991-6DD917DF3B0E}"/>
              </a:ext>
            </a:extLst>
          </p:cNvPr>
          <p:cNvSpPr>
            <a:spLocks/>
          </p:cNvSpPr>
          <p:nvPr/>
        </p:nvSpPr>
        <p:spPr bwMode="auto">
          <a:xfrm rot="16200000">
            <a:off x="3371809" y="769095"/>
            <a:ext cx="463550" cy="3072490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2A81BAD3-7688-4BF0-A350-67C544A6426C}"/>
              </a:ext>
            </a:extLst>
          </p:cNvPr>
          <p:cNvSpPr>
            <a:spLocks/>
          </p:cNvSpPr>
          <p:nvPr/>
        </p:nvSpPr>
        <p:spPr bwMode="auto">
          <a:xfrm rot="5400000">
            <a:off x="3756439" y="1668754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A5A7E096-9F7C-497C-8685-9968284F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360463"/>
            <a:ext cx="2519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Ta có sơ đồ:</a:t>
            </a:r>
          </a:p>
        </p:txBody>
      </p:sp>
      <p:sp>
        <p:nvSpPr>
          <p:cNvPr id="31" name="Text Box 35">
            <a:extLst>
              <a:ext uri="{FF2B5EF4-FFF2-40B4-BE49-F238E27FC236}">
                <a16:creationId xmlns:a16="http://schemas.microsoft.com/office/drawing/2014/main" id="{294D3DE9-B5D9-4562-BAC3-20F1F5480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" y="2354488"/>
            <a:ext cx="167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bé:</a:t>
            </a:r>
          </a:p>
        </p:txBody>
      </p:sp>
      <p:sp>
        <p:nvSpPr>
          <p:cNvPr id="32" name="Text Box 36">
            <a:extLst>
              <a:ext uri="{FF2B5EF4-FFF2-40B4-BE49-F238E27FC236}">
                <a16:creationId xmlns:a16="http://schemas.microsoft.com/office/drawing/2014/main" id="{8E3F2506-6EE8-4746-85C7-8041D565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44" y="2919197"/>
            <a:ext cx="1595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lớn:</a:t>
            </a:r>
          </a:p>
        </p:txBody>
      </p:sp>
      <p:sp>
        <p:nvSpPr>
          <p:cNvPr id="33" name="AutoShape 37">
            <a:extLst>
              <a:ext uri="{FF2B5EF4-FFF2-40B4-BE49-F238E27FC236}">
                <a16:creationId xmlns:a16="http://schemas.microsoft.com/office/drawing/2014/main" id="{DACDBD27-4651-4EC9-939F-6DE1AB746ED2}"/>
              </a:ext>
            </a:extLst>
          </p:cNvPr>
          <p:cNvSpPr>
            <a:spLocks/>
          </p:cNvSpPr>
          <p:nvPr/>
        </p:nvSpPr>
        <p:spPr bwMode="auto">
          <a:xfrm>
            <a:off x="6022993" y="231401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98D1C28E-61F0-451B-8E14-AF7553E0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48" y="1670506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46D75EC7-765C-46A3-A65E-D2B3B771D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751" y="3807116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60DFB1B4-C67C-43BA-B825-2B6492780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0453" y="2510142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 b="1"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7BE319-9084-445F-8932-A1C807A99C0D}"/>
              </a:ext>
            </a:extLst>
          </p:cNvPr>
          <p:cNvSpPr txBox="1"/>
          <p:nvPr/>
        </p:nvSpPr>
        <p:spPr>
          <a:xfrm>
            <a:off x="6461146" y="2500385"/>
            <a:ext cx="552359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600" b="1">
                <a:solidFill>
                  <a:srgbClr val="CD2D66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Số lớn nhất có hai chữ số?</a:t>
            </a:r>
            <a:endParaRPr lang="en-US" sz="3600">
              <a:solidFill>
                <a:srgbClr val="CD2D66"/>
              </a:solidFill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36504BAF-7036-4D11-BDA8-904B09E60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039" y="2755298"/>
            <a:ext cx="606668" cy="266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2060"/>
                </a:solidFill>
                <a:latin typeface=".VnTime" panose="020B7200000000000000" pitchFamily="34" charset="0"/>
              </a:rPr>
              <a:t>99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09455AD-6E36-48FC-8B67-4A5A69C48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5462" y="3942054"/>
            <a:ext cx="1635062" cy="636588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UVF TypoSlabserif" panose="02000403050000020004" pitchFamily="2" charset="0"/>
              </a:rPr>
              <a:t>Bài giải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4D1CBE-E69E-45F5-96D4-620CE26FD365}"/>
              </a:ext>
            </a:extLst>
          </p:cNvPr>
          <p:cNvSpPr txBox="1"/>
          <p:nvPr/>
        </p:nvSpPr>
        <p:spPr>
          <a:xfrm>
            <a:off x="2655490" y="4485294"/>
            <a:ext cx="7071555" cy="245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Tổng số phần bằng nhau là: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4 + 5 = 9 (phần)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Số bé là: 99 : 9 x 4 = 44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Số lớn là :99 : 9 x 5 = 55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               Đáp số: số bé: 44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                          số lớn: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/>
      <p:bldP spid="33" grpId="0" animBg="1"/>
      <p:bldP spid="34" grpId="0"/>
      <p:bldP spid="35" grpId="0"/>
      <p:bldP spid="36" grpId="0" animBg="1"/>
      <p:bldP spid="38" grpId="0" animBg="1"/>
      <p:bldP spid="38" grpId="1" animBg="1"/>
      <p:bldP spid="39" grpId="0"/>
      <p:bldP spid="40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6"/>
          <p:cNvGrpSpPr/>
          <p:nvPr/>
        </p:nvGrpSpPr>
        <p:grpSpPr>
          <a:xfrm flipH="1">
            <a:off x="9728425" y="668000"/>
            <a:ext cx="2321617" cy="1511139"/>
            <a:chOff x="5582189" y="-750031"/>
            <a:chExt cx="1442805" cy="1021869"/>
          </a:xfrm>
        </p:grpSpPr>
        <p:sp>
          <p:nvSpPr>
            <p:cNvPr id="553" name="Google Shape;553;p16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 descr="Download Unicorn Rainbow Clouds Png PNG Image with No Background -  PNGkey.com">
            <a:extLst>
              <a:ext uri="{FF2B5EF4-FFF2-40B4-BE49-F238E27FC236}">
                <a16:creationId xmlns:a16="http://schemas.microsoft.com/office/drawing/2014/main" id="{51897392-42D6-4980-8B2A-583C4EEA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79" y="1038079"/>
            <a:ext cx="54959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3">
            <a:extLst>
              <a:ext uri="{FF2B5EF4-FFF2-40B4-BE49-F238E27FC236}">
                <a16:creationId xmlns:a16="http://schemas.microsoft.com/office/drawing/2014/main" id="{0CBDD6E8-6BD8-470F-8195-6F14421A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2409" y="554270"/>
            <a:ext cx="274653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4">
                    <a:lumMod val="50000"/>
                  </a:schemeClr>
                </a:solidFill>
                <a:latin typeface="UVF TypoSlabserif" panose="02000403050000020004" pitchFamily="2" charset="0"/>
              </a:rPr>
              <a:t>Tuổi em :</a:t>
            </a:r>
            <a:r>
              <a:rPr lang="en-US" altLang="en-US" sz="4400" b="1" u="sng">
                <a:solidFill>
                  <a:schemeClr val="accent4">
                    <a:lumMod val="50000"/>
                  </a:schemeClr>
                </a:solidFill>
                <a:latin typeface="UVF TypoSlabserif" panose="02000403050000020004" pitchFamily="2" charset="0"/>
              </a:rPr>
              <a:t> </a:t>
            </a:r>
            <a:endParaRPr lang="en-US" altLang="en-US" sz="4400" b="1">
              <a:solidFill>
                <a:schemeClr val="accent4">
                  <a:lumMod val="5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61BDC4ED-B4DD-46AB-9EFC-A688BE8A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588" y="1176192"/>
            <a:ext cx="31028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4">
                    <a:lumMod val="50000"/>
                  </a:schemeClr>
                </a:solidFill>
                <a:latin typeface="UVF TypoSlabserif" panose="02000403050000020004" pitchFamily="2" charset="0"/>
              </a:rPr>
              <a:t>Tuổi anh :</a:t>
            </a:r>
          </a:p>
        </p:txBody>
      </p:sp>
      <p:grpSp>
        <p:nvGrpSpPr>
          <p:cNvPr id="76" name="Group 5">
            <a:extLst>
              <a:ext uri="{FF2B5EF4-FFF2-40B4-BE49-F238E27FC236}">
                <a16:creationId xmlns:a16="http://schemas.microsoft.com/office/drawing/2014/main" id="{D29C90C4-0205-4481-ABB8-4E71783A3462}"/>
              </a:ext>
            </a:extLst>
          </p:cNvPr>
          <p:cNvGrpSpPr>
            <a:grpSpLocks/>
          </p:cNvGrpSpPr>
          <p:nvPr/>
        </p:nvGrpSpPr>
        <p:grpSpPr bwMode="auto">
          <a:xfrm>
            <a:off x="2566670" y="885679"/>
            <a:ext cx="1995488" cy="228600"/>
            <a:chOff x="1632" y="1764"/>
            <a:chExt cx="1257" cy="144"/>
          </a:xfrm>
        </p:grpSpPr>
        <p:sp>
          <p:nvSpPr>
            <p:cNvPr id="77" name="Line 6">
              <a:extLst>
                <a:ext uri="{FF2B5EF4-FFF2-40B4-BE49-F238E27FC236}">
                  <a16:creationId xmlns:a16="http://schemas.microsoft.com/office/drawing/2014/main" id="{3513510B-F456-4152-9862-D98EA3715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78" name="Line 7">
              <a:extLst>
                <a:ext uri="{FF2B5EF4-FFF2-40B4-BE49-F238E27FC236}">
                  <a16:creationId xmlns:a16="http://schemas.microsoft.com/office/drawing/2014/main" id="{1E462CB6-8407-46C0-8B3C-B72BF735C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79" name="Line 8">
              <a:extLst>
                <a:ext uri="{FF2B5EF4-FFF2-40B4-BE49-F238E27FC236}">
                  <a16:creationId xmlns:a16="http://schemas.microsoft.com/office/drawing/2014/main" id="{97379125-7599-4312-84CD-11C2234D8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5" y="183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0" name="Line 9">
              <a:extLst>
                <a:ext uri="{FF2B5EF4-FFF2-40B4-BE49-F238E27FC236}">
                  <a16:creationId xmlns:a16="http://schemas.microsoft.com/office/drawing/2014/main" id="{7B02CDAF-F4E7-4CAC-AA12-E6C881890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1" name="Line 10">
              <a:extLst>
                <a:ext uri="{FF2B5EF4-FFF2-40B4-BE49-F238E27FC236}">
                  <a16:creationId xmlns:a16="http://schemas.microsoft.com/office/drawing/2014/main" id="{B7F4B1B7-A46A-48C3-ACAB-C43DC9039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64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</p:grpSp>
      <p:grpSp>
        <p:nvGrpSpPr>
          <p:cNvPr id="82" name="Group 11">
            <a:extLst>
              <a:ext uri="{FF2B5EF4-FFF2-40B4-BE49-F238E27FC236}">
                <a16:creationId xmlns:a16="http://schemas.microsoft.com/office/drawing/2014/main" id="{D38B4E88-498B-434E-8F82-3FBD66EC5750}"/>
              </a:ext>
            </a:extLst>
          </p:cNvPr>
          <p:cNvGrpSpPr>
            <a:grpSpLocks/>
          </p:cNvGrpSpPr>
          <p:nvPr/>
        </p:nvGrpSpPr>
        <p:grpSpPr bwMode="auto">
          <a:xfrm>
            <a:off x="2560320" y="1454004"/>
            <a:ext cx="3013075" cy="228600"/>
            <a:chOff x="1619" y="2187"/>
            <a:chExt cx="1898" cy="144"/>
          </a:xfrm>
        </p:grpSpPr>
        <p:sp>
          <p:nvSpPr>
            <p:cNvPr id="83" name="Line 12">
              <a:extLst>
                <a:ext uri="{FF2B5EF4-FFF2-40B4-BE49-F238E27FC236}">
                  <a16:creationId xmlns:a16="http://schemas.microsoft.com/office/drawing/2014/main" id="{0896EB21-53C6-4C2C-9329-5608A8E0A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4" name="Line 13">
              <a:extLst>
                <a:ext uri="{FF2B5EF4-FFF2-40B4-BE49-F238E27FC236}">
                  <a16:creationId xmlns:a16="http://schemas.microsoft.com/office/drawing/2014/main" id="{035DC4A0-7EE1-4B56-B63C-5579E1530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1F96BB21-61F6-4F0B-B17F-7801A85A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3" y="227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6" name="Line 15">
              <a:extLst>
                <a:ext uri="{FF2B5EF4-FFF2-40B4-BE49-F238E27FC236}">
                  <a16:creationId xmlns:a16="http://schemas.microsoft.com/office/drawing/2014/main" id="{302A57B3-0E70-4CFC-9D22-255CA8632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A2397C3A-5D6C-4EAD-9EC5-C99C7810E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8" name="Line 17">
              <a:extLst>
                <a:ext uri="{FF2B5EF4-FFF2-40B4-BE49-F238E27FC236}">
                  <a16:creationId xmlns:a16="http://schemas.microsoft.com/office/drawing/2014/main" id="{E8C53B3F-1874-43D0-B222-4B0C5C8B5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  <p:sp>
          <p:nvSpPr>
            <p:cNvPr id="89" name="Line 18">
              <a:extLst>
                <a:ext uri="{FF2B5EF4-FFF2-40B4-BE49-F238E27FC236}">
                  <a16:creationId xmlns:a16="http://schemas.microsoft.com/office/drawing/2014/main" id="{381CB8C0-D00C-4A5A-83CA-68EDB38A4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" y="2187"/>
              <a:ext cx="0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endParaRPr>
            </a:p>
          </p:txBody>
        </p:sp>
      </p:grpSp>
      <p:sp>
        <p:nvSpPr>
          <p:cNvPr id="90" name="Rectangle 22">
            <a:extLst>
              <a:ext uri="{FF2B5EF4-FFF2-40B4-BE49-F238E27FC236}">
                <a16:creationId xmlns:a16="http://schemas.microsoft.com/office/drawing/2014/main" id="{B338097B-0AD2-40B5-97DE-6133822B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320" y="6414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?</a:t>
            </a:r>
            <a:endParaRPr lang="en-US" altLang="en-US" sz="4400" b="1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1" name="Rectangle 23">
            <a:extLst>
              <a:ext uri="{FF2B5EF4-FFF2-40B4-BE49-F238E27FC236}">
                <a16:creationId xmlns:a16="http://schemas.microsoft.com/office/drawing/2014/main" id="{19F051B4-1D57-4BC0-8217-1D5B46CB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350" y="876897"/>
            <a:ext cx="23066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4">
                    <a:lumMod val="50000"/>
                  </a:schemeClr>
                </a:solidFill>
                <a:latin typeface="UVF TypoSlabserif" panose="02000403050000020004" pitchFamily="2" charset="0"/>
              </a:rPr>
              <a:t>25 tuổi </a:t>
            </a:r>
            <a:endParaRPr lang="en-US" altLang="en-US" sz="4400" b="1">
              <a:solidFill>
                <a:schemeClr val="accent4">
                  <a:lumMod val="5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2" name="Line 25">
            <a:extLst>
              <a:ext uri="{FF2B5EF4-FFF2-40B4-BE49-F238E27FC236}">
                <a16:creationId xmlns:a16="http://schemas.microsoft.com/office/drawing/2014/main" id="{040D0439-D0AB-443A-96D3-AC99BBB50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1908" y="1093642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3" name="Line 26">
            <a:extLst>
              <a:ext uri="{FF2B5EF4-FFF2-40B4-BE49-F238E27FC236}">
                <a16:creationId xmlns:a16="http://schemas.microsoft.com/office/drawing/2014/main" id="{08017392-C82D-4CFA-95BA-B72B0490A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158" y="1128567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4" name="Freeform 27">
            <a:extLst>
              <a:ext uri="{FF2B5EF4-FFF2-40B4-BE49-F238E27FC236}">
                <a16:creationId xmlns:a16="http://schemas.microsoft.com/office/drawing/2014/main" id="{E2886981-736B-469A-A25C-54F7C4957C28}"/>
              </a:ext>
            </a:extLst>
          </p:cNvPr>
          <p:cNvSpPr>
            <a:spLocks/>
          </p:cNvSpPr>
          <p:nvPr/>
        </p:nvSpPr>
        <p:spPr bwMode="auto">
          <a:xfrm>
            <a:off x="2560320" y="733279"/>
            <a:ext cx="1981200" cy="138113"/>
          </a:xfrm>
          <a:custGeom>
            <a:avLst/>
            <a:gdLst>
              <a:gd name="T0" fmla="*/ 0 w 1248"/>
              <a:gd name="T1" fmla="*/ 2147483647 h 144"/>
              <a:gd name="T2" fmla="*/ 2147483647 w 1248"/>
              <a:gd name="T3" fmla="*/ 0 h 144"/>
              <a:gd name="T4" fmla="*/ 2147483647 w 1248"/>
              <a:gd name="T5" fmla="*/ 2147483647 h 144"/>
              <a:gd name="T6" fmla="*/ 0 60000 65536"/>
              <a:gd name="T7" fmla="*/ 0 60000 65536"/>
              <a:gd name="T8" fmla="*/ 0 60000 65536"/>
              <a:gd name="T9" fmla="*/ 0 w 1248"/>
              <a:gd name="T10" fmla="*/ 0 h 144"/>
              <a:gd name="T11" fmla="*/ 1248 w 1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44">
                <a:moveTo>
                  <a:pt x="0" y="144"/>
                </a:moveTo>
                <a:cubicBezTo>
                  <a:pt x="208" y="72"/>
                  <a:pt x="416" y="0"/>
                  <a:pt x="624" y="0"/>
                </a:cubicBezTo>
                <a:cubicBezTo>
                  <a:pt x="832" y="0"/>
                  <a:pt x="1040" y="72"/>
                  <a:pt x="1248" y="144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1567ADF5-BE1C-495C-AA5F-BD754AD7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051" y="190391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?</a:t>
            </a:r>
            <a:endParaRPr lang="en-US" altLang="en-US" sz="4400" b="1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6" name="Freeform 29">
            <a:extLst>
              <a:ext uri="{FF2B5EF4-FFF2-40B4-BE49-F238E27FC236}">
                <a16:creationId xmlns:a16="http://schemas.microsoft.com/office/drawing/2014/main" id="{1571A4CD-BD2F-48FA-A2B7-1F2BD3EAE78B}"/>
              </a:ext>
            </a:extLst>
          </p:cNvPr>
          <p:cNvSpPr>
            <a:spLocks/>
          </p:cNvSpPr>
          <p:nvPr/>
        </p:nvSpPr>
        <p:spPr bwMode="auto">
          <a:xfrm>
            <a:off x="2657158" y="1723879"/>
            <a:ext cx="2971800" cy="152400"/>
          </a:xfrm>
          <a:custGeom>
            <a:avLst/>
            <a:gdLst>
              <a:gd name="T0" fmla="*/ 0 w 1872"/>
              <a:gd name="T1" fmla="*/ 0 h 96"/>
              <a:gd name="T2" fmla="*/ 2147483647 w 1872"/>
              <a:gd name="T3" fmla="*/ 2147483647 h 96"/>
              <a:gd name="T4" fmla="*/ 2147483647 w 1872"/>
              <a:gd name="T5" fmla="*/ 0 h 96"/>
              <a:gd name="T6" fmla="*/ 0 60000 65536"/>
              <a:gd name="T7" fmla="*/ 0 60000 65536"/>
              <a:gd name="T8" fmla="*/ 0 60000 65536"/>
              <a:gd name="T9" fmla="*/ 0 w 1872"/>
              <a:gd name="T10" fmla="*/ 0 h 96"/>
              <a:gd name="T11" fmla="*/ 1872 w 187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96">
                <a:moveTo>
                  <a:pt x="0" y="0"/>
                </a:moveTo>
                <a:cubicBezTo>
                  <a:pt x="324" y="48"/>
                  <a:pt x="648" y="96"/>
                  <a:pt x="960" y="96"/>
                </a:cubicBezTo>
                <a:cubicBezTo>
                  <a:pt x="1272" y="96"/>
                  <a:pt x="1572" y="48"/>
                  <a:pt x="1872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4400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7" name="AutoShape 30">
            <a:extLst>
              <a:ext uri="{FF2B5EF4-FFF2-40B4-BE49-F238E27FC236}">
                <a16:creationId xmlns:a16="http://schemas.microsoft.com/office/drawing/2014/main" id="{E8A763EC-48B3-4650-9E5E-E02153EDA351}"/>
              </a:ext>
            </a:extLst>
          </p:cNvPr>
          <p:cNvSpPr>
            <a:spLocks/>
          </p:cNvSpPr>
          <p:nvPr/>
        </p:nvSpPr>
        <p:spPr bwMode="auto">
          <a:xfrm>
            <a:off x="5873433" y="885679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4400">
              <a:solidFill>
                <a:schemeClr val="accent3">
                  <a:lumMod val="10000"/>
                </a:schemeClr>
              </a:solidFill>
              <a:latin typeface="UVF TypoSlabserif" panose="02000403050000020004" pitchFamily="2" charset="0"/>
            </a:endParaRPr>
          </a:p>
        </p:txBody>
      </p:sp>
      <p:sp>
        <p:nvSpPr>
          <p:cNvPr id="98" name="Rectangle 31">
            <a:extLst>
              <a:ext uri="{FF2B5EF4-FFF2-40B4-BE49-F238E27FC236}">
                <a16:creationId xmlns:a16="http://schemas.microsoft.com/office/drawing/2014/main" id="{8526EB2D-6FCF-490A-83C6-6203C8B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" y="2770042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Tuổi em …………</a:t>
            </a:r>
          </a:p>
        </p:txBody>
      </p:sp>
      <p:sp>
        <p:nvSpPr>
          <p:cNvPr id="99" name="Rectangle 32">
            <a:extLst>
              <a:ext uri="{FF2B5EF4-FFF2-40B4-BE49-F238E27FC236}">
                <a16:creationId xmlns:a16="http://schemas.microsoft.com/office/drawing/2014/main" id="{E25843C7-00D0-4070-A3F7-C6E9D6B6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" y="3600304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3">
                    <a:lumMod val="10000"/>
                  </a:schemeClr>
                </a:solidFill>
                <a:latin typeface="UVF TypoSlabserif" panose="02000403050000020004" pitchFamily="2" charset="0"/>
              </a:rPr>
              <a:t>Tuổi anh …………</a:t>
            </a: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AA40DF45-3C32-4419-84FD-F13BAAFD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58" y="2613673"/>
            <a:ext cx="2133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10 tuổi</a:t>
            </a:r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B3D0C9D2-15A6-49A1-A6E9-C74D3754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0" y="3407278"/>
            <a:ext cx="2590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CD2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15 tuổi</a:t>
            </a:r>
          </a:p>
          <a:p>
            <a:pPr algn="ctr" eaLnBrk="1" hangingPunct="1"/>
            <a:endParaRPr lang="en-US" altLang="en-US" sz="4400" b="1">
              <a:solidFill>
                <a:srgbClr val="CD2D66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02" name="Oval 15">
            <a:extLst>
              <a:ext uri="{FF2B5EF4-FFF2-40B4-BE49-F238E27FC236}">
                <a16:creationId xmlns:a16="http://schemas.microsoft.com/office/drawing/2014/main" id="{BA2D0CF7-7337-4BC2-A80F-89E301AB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79" y="454171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1</a:t>
            </a:r>
          </a:p>
        </p:txBody>
      </p:sp>
      <p:sp>
        <p:nvSpPr>
          <p:cNvPr id="103" name="Oval 14">
            <a:extLst>
              <a:ext uri="{FF2B5EF4-FFF2-40B4-BE49-F238E27FC236}">
                <a16:creationId xmlns:a16="http://schemas.microsoft.com/office/drawing/2014/main" id="{68C81EA9-D923-4C3D-899F-E580A46B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79" y="454171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2</a:t>
            </a: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E5A5065-F044-41E4-AABF-CA9889BC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679" y="454171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3</a:t>
            </a: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2B07C761-C3AC-42A6-ABE9-2375F58B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879" y="446551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7</a:t>
            </a:r>
          </a:p>
        </p:txBody>
      </p:sp>
      <p:sp>
        <p:nvSpPr>
          <p:cNvPr id="106" name="Oval 8">
            <a:extLst>
              <a:ext uri="{FF2B5EF4-FFF2-40B4-BE49-F238E27FC236}">
                <a16:creationId xmlns:a16="http://schemas.microsoft.com/office/drawing/2014/main" id="{3356220A-6002-45DE-9B84-05C25BDE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117" y="4552270"/>
            <a:ext cx="2133600" cy="2133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8</a:t>
            </a:r>
          </a:p>
        </p:txBody>
      </p:sp>
      <p:sp>
        <p:nvSpPr>
          <p:cNvPr id="107" name="Oval 6">
            <a:extLst>
              <a:ext uri="{FF2B5EF4-FFF2-40B4-BE49-F238E27FC236}">
                <a16:creationId xmlns:a16="http://schemas.microsoft.com/office/drawing/2014/main" id="{2C317F60-9CCE-407E-B321-E5F64C399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079" y="4694110"/>
            <a:ext cx="17526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000099"/>
                </a:solidFill>
                <a:latin typeface="UVF TypoSlabserif" panose="02000403050000020004" pitchFamily="2" charset="0"/>
              </a:rPr>
              <a:t>10</a:t>
            </a:r>
          </a:p>
        </p:txBody>
      </p:sp>
      <p:sp>
        <p:nvSpPr>
          <p:cNvPr id="108" name="Hình Bầu dục 48">
            <a:extLst>
              <a:ext uri="{FF2B5EF4-FFF2-40B4-BE49-F238E27FC236}">
                <a16:creationId xmlns:a16="http://schemas.microsoft.com/office/drawing/2014/main" id="{89EC9AF8-6E58-41E5-ABBE-9A593FB9D06E}"/>
              </a:ext>
            </a:extLst>
          </p:cNvPr>
          <p:cNvSpPr/>
          <p:nvPr/>
        </p:nvSpPr>
        <p:spPr>
          <a:xfrm>
            <a:off x="6624117" y="4476070"/>
            <a:ext cx="2424177" cy="2209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err="1">
                <a:solidFill>
                  <a:srgbClr val="002060"/>
                </a:solidFill>
                <a:latin typeface="UVF TypoSlabserif" panose="02000403050000020004" pitchFamily="2" charset="0"/>
              </a:rPr>
              <a:t>HẾT</a:t>
            </a:r>
            <a:r>
              <a:rPr lang="en-US" sz="4800" b="1">
                <a:solidFill>
                  <a:srgbClr val="002060"/>
                </a:solidFill>
                <a:latin typeface="UVF TypoSlabserif" panose="02000403050000020004" pitchFamily="2" charset="0"/>
              </a:rPr>
              <a:t> Giờ</a:t>
            </a:r>
            <a:endParaRPr lang="en-US" sz="4800" b="1" dirty="0">
              <a:solidFill>
                <a:srgbClr val="00206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09" name="Google Shape;562;p17">
            <a:extLst>
              <a:ext uri="{FF2B5EF4-FFF2-40B4-BE49-F238E27FC236}">
                <a16:creationId xmlns:a16="http://schemas.microsoft.com/office/drawing/2014/main" id="{352C56C9-649A-46F6-A188-5434F58C5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178" y="5159583"/>
            <a:ext cx="5796536" cy="1139700"/>
          </a:xfrm>
          <a:prstGeom prst="homePlate">
            <a:avLst/>
          </a:prstGeom>
          <a:solidFill>
            <a:schemeClr val="accent3">
              <a:lumMod val="25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#9Slide05 SVNUT Triumph" panose="00000500000000000000" pitchFamily="2" charset="0"/>
              </a:rPr>
              <a:t>Ai nhanh hơn?</a:t>
            </a:r>
            <a:endParaRPr>
              <a:latin typeface="#9Slide05 SVNUT Triumph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90" grpId="0"/>
      <p:bldP spid="91" grpId="0"/>
      <p:bldP spid="92" grpId="0" animBg="1"/>
      <p:bldP spid="93" grpId="0" animBg="1"/>
      <p:bldP spid="94" grpId="0" animBg="1"/>
      <p:bldP spid="95" grpId="0"/>
      <p:bldP spid="96" grpId="0" animBg="1"/>
      <p:bldP spid="97" grpId="0" animBg="1"/>
      <p:bldP spid="98" grpId="0"/>
      <p:bldP spid="99" grpId="0"/>
      <p:bldP spid="100" grpId="0"/>
      <p:bldP spid="101" grpId="0"/>
      <p:bldP spid="107" grpId="0" animBg="1"/>
      <p:bldP spid="107" grpId="1" animBg="1"/>
      <p:bldP spid="108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Download Unicorn Rainbow Clouds Png PNG Image with No Background -  PNGkey.com">
            <a:extLst>
              <a:ext uri="{FF2B5EF4-FFF2-40B4-BE49-F238E27FC236}">
                <a16:creationId xmlns:a16="http://schemas.microsoft.com/office/drawing/2014/main" id="{88108C82-C3ED-4C98-BCA2-20FE31C3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0045"/>
            <a:ext cx="5957438" cy="41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Box 4">
            <a:extLst>
              <a:ext uri="{FF2B5EF4-FFF2-40B4-BE49-F238E27FC236}">
                <a16:creationId xmlns:a16="http://schemas.microsoft.com/office/drawing/2014/main" id="{AE9AC0E6-4828-4A84-A9EF-BC96AB66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461"/>
            <a:ext cx="11801856" cy="16569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UVF TypoSlabserif" panose="02000403050000020004" pitchFamily="2" charset="0"/>
              </a:rPr>
              <a:t>Một lớp học có 20 học sinh, trong đó số bạn trai bằng      số bạn gái. </a:t>
            </a:r>
            <a:r>
              <a:rPr lang="en-US" altLang="en-US" sz="3600" b="1">
                <a:solidFill>
                  <a:srgbClr val="CD2D66"/>
                </a:solidFill>
                <a:latin typeface="UVF TypoSlabserif" panose="02000403050000020004" pitchFamily="2" charset="0"/>
              </a:rPr>
              <a:t>Hỏi lớp học đó có mấy bạn trai, mấy bạn gái?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ject 5">
                <a:extLst>
                  <a:ext uri="{FF2B5EF4-FFF2-40B4-BE49-F238E27FC236}">
                    <a16:creationId xmlns:a16="http://schemas.microsoft.com/office/drawing/2014/main" id="{2D19D7A8-9DCA-4437-86B4-131E679E48C0}"/>
                  </a:ext>
                </a:extLst>
              </p:cNvPr>
              <p:cNvSpPr txBox="1"/>
              <p:nvPr/>
            </p:nvSpPr>
            <p:spPr bwMode="auto">
              <a:xfrm>
                <a:off x="11209338" y="128588"/>
                <a:ext cx="690562" cy="1209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79" name="Object 5">
                <a:extLst>
                  <a:ext uri="{FF2B5EF4-FFF2-40B4-BE49-F238E27FC236}">
                    <a16:creationId xmlns:a16="http://schemas.microsoft.com/office/drawing/2014/main" id="{2D19D7A8-9DCA-4437-86B4-131E679E4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09338" y="128588"/>
                <a:ext cx="690562" cy="1209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Hộp_Văn_Bản 9">
            <a:extLst>
              <a:ext uri="{FF2B5EF4-FFF2-40B4-BE49-F238E27FC236}">
                <a16:creationId xmlns:a16="http://schemas.microsoft.com/office/drawing/2014/main" id="{665078CA-6154-4ACF-925D-164BF3F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13" y="5357101"/>
            <a:ext cx="5500227" cy="646331"/>
          </a:xfrm>
          <a:prstGeom prst="rect">
            <a:avLst/>
          </a:prstGeom>
          <a:solidFill>
            <a:srgbClr val="CD2D66">
              <a:alpha val="5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latin typeface="UVF TypoSlabserif" panose="02000403050000020004" pitchFamily="2" charset="0"/>
              </a:rPr>
              <a:t>d)  8  bạn trai, bạn 12 gái</a:t>
            </a:r>
          </a:p>
        </p:txBody>
      </p:sp>
      <p:sp>
        <p:nvSpPr>
          <p:cNvPr id="81" name="Hộp_Văn_Bản 10">
            <a:extLst>
              <a:ext uri="{FF2B5EF4-FFF2-40B4-BE49-F238E27FC236}">
                <a16:creationId xmlns:a16="http://schemas.microsoft.com/office/drawing/2014/main" id="{04A6EEB7-B30F-4F67-A5B6-501A93E7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90" y="3341454"/>
            <a:ext cx="5463650" cy="646331"/>
          </a:xfrm>
          <a:prstGeom prst="rect">
            <a:avLst/>
          </a:prstGeom>
          <a:solidFill>
            <a:srgbClr val="CD2D66">
              <a:alpha val="5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latin typeface="UVF TypoSlabserif" panose="02000403050000020004" pitchFamily="2" charset="0"/>
              </a:rPr>
              <a:t>b) 9  bạn trai, 11  bạn gái</a:t>
            </a:r>
          </a:p>
        </p:txBody>
      </p:sp>
      <p:sp>
        <p:nvSpPr>
          <p:cNvPr id="82" name="Hộp_Văn_Bản 11">
            <a:extLst>
              <a:ext uri="{FF2B5EF4-FFF2-40B4-BE49-F238E27FC236}">
                <a16:creationId xmlns:a16="http://schemas.microsoft.com/office/drawing/2014/main" id="{EB5DDA5B-94D6-4187-8274-6ED1583C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3" y="4372982"/>
            <a:ext cx="5500227" cy="646331"/>
          </a:xfrm>
          <a:prstGeom prst="rect">
            <a:avLst/>
          </a:prstGeom>
          <a:solidFill>
            <a:srgbClr val="CD2D66">
              <a:alpha val="5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latin typeface="UVF TypoSlabserif" panose="02000403050000020004" pitchFamily="2" charset="0"/>
              </a:rPr>
              <a:t>c) 12  bạn trai, 8  bạn gái</a:t>
            </a:r>
          </a:p>
        </p:txBody>
      </p:sp>
      <p:sp>
        <p:nvSpPr>
          <p:cNvPr id="83" name="Hộp_Văn_Bản 12">
            <a:extLst>
              <a:ext uri="{FF2B5EF4-FFF2-40B4-BE49-F238E27FC236}">
                <a16:creationId xmlns:a16="http://schemas.microsoft.com/office/drawing/2014/main" id="{DC709773-6650-4E93-A5CB-DD4851E8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13" y="2370045"/>
            <a:ext cx="5500227" cy="646331"/>
          </a:xfrm>
          <a:prstGeom prst="rect">
            <a:avLst/>
          </a:prstGeom>
          <a:solidFill>
            <a:srgbClr val="CD2D66">
              <a:alpha val="5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latin typeface="UVF TypoSlabserif" panose="02000403050000020004" pitchFamily="2" charset="0"/>
              </a:rPr>
              <a:t>a) 7  bạn trai, 13  bạn gái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836;p29">
            <a:extLst>
              <a:ext uri="{FF2B5EF4-FFF2-40B4-BE49-F238E27FC236}">
                <a16:creationId xmlns:a16="http://schemas.microsoft.com/office/drawing/2014/main" id="{A8116AE2-47F7-4957-895F-C301F5C7183B}"/>
              </a:ext>
            </a:extLst>
          </p:cNvPr>
          <p:cNvGrpSpPr/>
          <p:nvPr/>
        </p:nvGrpSpPr>
        <p:grpSpPr>
          <a:xfrm>
            <a:off x="281359" y="2870587"/>
            <a:ext cx="2457300" cy="3002400"/>
            <a:chOff x="6071311" y="3099128"/>
            <a:chExt cx="2695367" cy="3514565"/>
          </a:xfrm>
        </p:grpSpPr>
        <p:sp>
          <p:nvSpPr>
            <p:cNvPr id="64" name="Google Shape;837;p29">
              <a:extLst>
                <a:ext uri="{FF2B5EF4-FFF2-40B4-BE49-F238E27FC236}">
                  <a16:creationId xmlns:a16="http://schemas.microsoft.com/office/drawing/2014/main" id="{C52C0062-914A-44DC-97BD-F016DF010E1D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38;p29">
              <a:extLst>
                <a:ext uri="{FF2B5EF4-FFF2-40B4-BE49-F238E27FC236}">
                  <a16:creationId xmlns:a16="http://schemas.microsoft.com/office/drawing/2014/main" id="{01438AAF-8AAD-4FA9-81AB-E4002424FB4E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39;p29">
              <a:extLst>
                <a:ext uri="{FF2B5EF4-FFF2-40B4-BE49-F238E27FC236}">
                  <a16:creationId xmlns:a16="http://schemas.microsoft.com/office/drawing/2014/main" id="{CF254475-7C8C-436C-B4AF-A4A8CEB65D3B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0;p29">
              <a:extLst>
                <a:ext uri="{FF2B5EF4-FFF2-40B4-BE49-F238E27FC236}">
                  <a16:creationId xmlns:a16="http://schemas.microsoft.com/office/drawing/2014/main" id="{C82B5025-BA3C-42FC-847A-DA38F36F81F8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1;p29">
              <a:extLst>
                <a:ext uri="{FF2B5EF4-FFF2-40B4-BE49-F238E27FC236}">
                  <a16:creationId xmlns:a16="http://schemas.microsoft.com/office/drawing/2014/main" id="{74635EA4-0396-4F81-A6FB-7D1804ECC1D0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2;p29">
              <a:extLst>
                <a:ext uri="{FF2B5EF4-FFF2-40B4-BE49-F238E27FC236}">
                  <a16:creationId xmlns:a16="http://schemas.microsoft.com/office/drawing/2014/main" id="{E213F1A0-5A3B-40E1-90BF-AF6FDE0DC3DC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3;p29">
              <a:extLst>
                <a:ext uri="{FF2B5EF4-FFF2-40B4-BE49-F238E27FC236}">
                  <a16:creationId xmlns:a16="http://schemas.microsoft.com/office/drawing/2014/main" id="{426AFDDB-3380-435F-95FE-CECEB861ACF6}"/>
                </a:ext>
              </a:extLst>
            </p:cNvPr>
            <p:cNvSpPr/>
            <p:nvPr/>
          </p:nvSpPr>
          <p:spPr>
            <a:xfrm rot="344999" flipH="1">
              <a:off x="6313439" y="500756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44;p29">
              <a:extLst>
                <a:ext uri="{FF2B5EF4-FFF2-40B4-BE49-F238E27FC236}">
                  <a16:creationId xmlns:a16="http://schemas.microsoft.com/office/drawing/2014/main" id="{445A7A75-AEF7-43C2-9B76-3E36CB6F3B11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45;p29">
              <a:extLst>
                <a:ext uri="{FF2B5EF4-FFF2-40B4-BE49-F238E27FC236}">
                  <a16:creationId xmlns:a16="http://schemas.microsoft.com/office/drawing/2014/main" id="{4EA1124F-28C9-4AED-B9A2-079C723B24FA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46;p29">
              <a:extLst>
                <a:ext uri="{FF2B5EF4-FFF2-40B4-BE49-F238E27FC236}">
                  <a16:creationId xmlns:a16="http://schemas.microsoft.com/office/drawing/2014/main" id="{C4D81816-8FBF-4024-A7AD-776411EFC097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47;p29">
              <a:extLst>
                <a:ext uri="{FF2B5EF4-FFF2-40B4-BE49-F238E27FC236}">
                  <a16:creationId xmlns:a16="http://schemas.microsoft.com/office/drawing/2014/main" id="{7816A52C-8B63-491F-834D-9F8A45F00600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48;p29">
              <a:extLst>
                <a:ext uri="{FF2B5EF4-FFF2-40B4-BE49-F238E27FC236}">
                  <a16:creationId xmlns:a16="http://schemas.microsoft.com/office/drawing/2014/main" id="{46D893F1-8814-4FE2-BE53-01A102EED10F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49;p29">
              <a:extLst>
                <a:ext uri="{FF2B5EF4-FFF2-40B4-BE49-F238E27FC236}">
                  <a16:creationId xmlns:a16="http://schemas.microsoft.com/office/drawing/2014/main" id="{38064A0F-4C7E-45C9-9E9F-E4A4B29873AE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0;p29">
              <a:extLst>
                <a:ext uri="{FF2B5EF4-FFF2-40B4-BE49-F238E27FC236}">
                  <a16:creationId xmlns:a16="http://schemas.microsoft.com/office/drawing/2014/main" id="{3D9D42DC-1B13-48B1-8858-E2297C14A207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1;p29">
              <a:extLst>
                <a:ext uri="{FF2B5EF4-FFF2-40B4-BE49-F238E27FC236}">
                  <a16:creationId xmlns:a16="http://schemas.microsoft.com/office/drawing/2014/main" id="{231B0EE9-E135-429B-B7B9-8D39E32424C1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2;p29">
              <a:extLst>
                <a:ext uri="{FF2B5EF4-FFF2-40B4-BE49-F238E27FC236}">
                  <a16:creationId xmlns:a16="http://schemas.microsoft.com/office/drawing/2014/main" id="{4938F49C-7D69-466A-BFFD-75F67C7C028E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3;p29">
              <a:extLst>
                <a:ext uri="{FF2B5EF4-FFF2-40B4-BE49-F238E27FC236}">
                  <a16:creationId xmlns:a16="http://schemas.microsoft.com/office/drawing/2014/main" id="{142DEC2F-3D82-4D7D-A0E3-9585DA418979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54;p29">
              <a:extLst>
                <a:ext uri="{FF2B5EF4-FFF2-40B4-BE49-F238E27FC236}">
                  <a16:creationId xmlns:a16="http://schemas.microsoft.com/office/drawing/2014/main" id="{CC2E59CF-26DA-4E6A-B70E-7E1D3280AA58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55;p29">
              <a:extLst>
                <a:ext uri="{FF2B5EF4-FFF2-40B4-BE49-F238E27FC236}">
                  <a16:creationId xmlns:a16="http://schemas.microsoft.com/office/drawing/2014/main" id="{E4FE738B-369D-46DA-9A21-36D96148A76D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56;p29">
              <a:extLst>
                <a:ext uri="{FF2B5EF4-FFF2-40B4-BE49-F238E27FC236}">
                  <a16:creationId xmlns:a16="http://schemas.microsoft.com/office/drawing/2014/main" id="{7AA847BD-7756-4ACE-ACA4-0266CA2A3D21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57;p29">
              <a:extLst>
                <a:ext uri="{FF2B5EF4-FFF2-40B4-BE49-F238E27FC236}">
                  <a16:creationId xmlns:a16="http://schemas.microsoft.com/office/drawing/2014/main" id="{30AAC1B8-296B-4926-BB84-57052DD07C75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8;p29">
              <a:extLst>
                <a:ext uri="{FF2B5EF4-FFF2-40B4-BE49-F238E27FC236}">
                  <a16:creationId xmlns:a16="http://schemas.microsoft.com/office/drawing/2014/main" id="{05231E5B-8C10-4A89-BBA8-0A94C59B8D1C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59;p29">
              <a:extLst>
                <a:ext uri="{FF2B5EF4-FFF2-40B4-BE49-F238E27FC236}">
                  <a16:creationId xmlns:a16="http://schemas.microsoft.com/office/drawing/2014/main" id="{4BCEC1EE-4DC0-45E4-BA60-33149CE6E521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0;p29">
              <a:extLst>
                <a:ext uri="{FF2B5EF4-FFF2-40B4-BE49-F238E27FC236}">
                  <a16:creationId xmlns:a16="http://schemas.microsoft.com/office/drawing/2014/main" id="{917EEAB9-CD52-4100-960E-C5CBDE736C0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1;p29">
              <a:extLst>
                <a:ext uri="{FF2B5EF4-FFF2-40B4-BE49-F238E27FC236}">
                  <a16:creationId xmlns:a16="http://schemas.microsoft.com/office/drawing/2014/main" id="{848B70B0-DFF3-45C9-B9F5-B95D231349E0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2;p29">
              <a:extLst>
                <a:ext uri="{FF2B5EF4-FFF2-40B4-BE49-F238E27FC236}">
                  <a16:creationId xmlns:a16="http://schemas.microsoft.com/office/drawing/2014/main" id="{3D1212E1-50C4-421F-8B87-94E1C32F3153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3;p29">
              <a:extLst>
                <a:ext uri="{FF2B5EF4-FFF2-40B4-BE49-F238E27FC236}">
                  <a16:creationId xmlns:a16="http://schemas.microsoft.com/office/drawing/2014/main" id="{5D1941B3-EF89-406F-9399-2EA52E9D8479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64;p29">
              <a:extLst>
                <a:ext uri="{FF2B5EF4-FFF2-40B4-BE49-F238E27FC236}">
                  <a16:creationId xmlns:a16="http://schemas.microsoft.com/office/drawing/2014/main" id="{5883F609-A570-4768-9BC5-392DE412AFE3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65;p29">
              <a:extLst>
                <a:ext uri="{FF2B5EF4-FFF2-40B4-BE49-F238E27FC236}">
                  <a16:creationId xmlns:a16="http://schemas.microsoft.com/office/drawing/2014/main" id="{A0067874-543A-4615-BEAF-88CCF6F53AD2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66;p29">
              <a:extLst>
                <a:ext uri="{FF2B5EF4-FFF2-40B4-BE49-F238E27FC236}">
                  <a16:creationId xmlns:a16="http://schemas.microsoft.com/office/drawing/2014/main" id="{A8022565-E4C0-42E7-8A8A-AF932771D7FA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67;p29">
              <a:extLst>
                <a:ext uri="{FF2B5EF4-FFF2-40B4-BE49-F238E27FC236}">
                  <a16:creationId xmlns:a16="http://schemas.microsoft.com/office/drawing/2014/main" id="{84FF8222-B556-4F70-B3AB-96814240EF35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68;p29">
              <a:extLst>
                <a:ext uri="{FF2B5EF4-FFF2-40B4-BE49-F238E27FC236}">
                  <a16:creationId xmlns:a16="http://schemas.microsoft.com/office/drawing/2014/main" id="{C684AD22-A9D0-4FB4-A68C-D10D408318CD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69;p29">
              <a:extLst>
                <a:ext uri="{FF2B5EF4-FFF2-40B4-BE49-F238E27FC236}">
                  <a16:creationId xmlns:a16="http://schemas.microsoft.com/office/drawing/2014/main" id="{A7105484-A5C3-4081-968B-FFCC9E1F0F01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0;p29">
              <a:extLst>
                <a:ext uri="{FF2B5EF4-FFF2-40B4-BE49-F238E27FC236}">
                  <a16:creationId xmlns:a16="http://schemas.microsoft.com/office/drawing/2014/main" id="{EC008D0B-AFFB-4B60-8537-884F28765CC2}"/>
                </a:ext>
              </a:extLst>
            </p:cNvPr>
            <p:cNvSpPr/>
            <p:nvPr/>
          </p:nvSpPr>
          <p:spPr>
            <a:xfrm rot="237733" flipH="1">
              <a:off x="7377540" y="390075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1;p29">
              <a:extLst>
                <a:ext uri="{FF2B5EF4-FFF2-40B4-BE49-F238E27FC236}">
                  <a16:creationId xmlns:a16="http://schemas.microsoft.com/office/drawing/2014/main" id="{5DCE3388-F69C-491A-A53F-D588AC1F19CC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2;p29">
              <a:extLst>
                <a:ext uri="{FF2B5EF4-FFF2-40B4-BE49-F238E27FC236}">
                  <a16:creationId xmlns:a16="http://schemas.microsoft.com/office/drawing/2014/main" id="{9F22F9B9-B08C-40AD-ACD3-DF64D8D5E649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3;p29">
              <a:extLst>
                <a:ext uri="{FF2B5EF4-FFF2-40B4-BE49-F238E27FC236}">
                  <a16:creationId xmlns:a16="http://schemas.microsoft.com/office/drawing/2014/main" id="{0C12C9BA-EA0B-4592-BCF5-79576F0AB01F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74;p29">
              <a:extLst>
                <a:ext uri="{FF2B5EF4-FFF2-40B4-BE49-F238E27FC236}">
                  <a16:creationId xmlns:a16="http://schemas.microsoft.com/office/drawing/2014/main" id="{518F6A4F-12D1-4E5D-BABD-180D5A207E25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75;p29">
              <a:extLst>
                <a:ext uri="{FF2B5EF4-FFF2-40B4-BE49-F238E27FC236}">
                  <a16:creationId xmlns:a16="http://schemas.microsoft.com/office/drawing/2014/main" id="{D761689B-3702-4F70-A71A-85FAA70BAD5D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876;p29">
              <a:extLst>
                <a:ext uri="{FF2B5EF4-FFF2-40B4-BE49-F238E27FC236}">
                  <a16:creationId xmlns:a16="http://schemas.microsoft.com/office/drawing/2014/main" id="{A016C379-2156-4F75-8A54-53B607545DF2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121" name="Google Shape;877;p29">
                <a:extLst>
                  <a:ext uri="{FF2B5EF4-FFF2-40B4-BE49-F238E27FC236}">
                    <a16:creationId xmlns:a16="http://schemas.microsoft.com/office/drawing/2014/main" id="{B04E846C-0C10-4556-BF7D-48DE843A6CD6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878;p29">
                <a:extLst>
                  <a:ext uri="{FF2B5EF4-FFF2-40B4-BE49-F238E27FC236}">
                    <a16:creationId xmlns:a16="http://schemas.microsoft.com/office/drawing/2014/main" id="{DE118F50-5B4C-4B9D-AFEC-2195FEA6FE42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879;p29">
                <a:extLst>
                  <a:ext uri="{FF2B5EF4-FFF2-40B4-BE49-F238E27FC236}">
                    <a16:creationId xmlns:a16="http://schemas.microsoft.com/office/drawing/2014/main" id="{5C4FD49A-89AB-497E-80FD-F66BAB3533C0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880;p29">
              <a:extLst>
                <a:ext uri="{FF2B5EF4-FFF2-40B4-BE49-F238E27FC236}">
                  <a16:creationId xmlns:a16="http://schemas.microsoft.com/office/drawing/2014/main" id="{3FAF1B86-5CAA-4220-B70B-BE22728F0199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1;p29">
              <a:extLst>
                <a:ext uri="{FF2B5EF4-FFF2-40B4-BE49-F238E27FC236}">
                  <a16:creationId xmlns:a16="http://schemas.microsoft.com/office/drawing/2014/main" id="{C2946633-25F8-4C2E-99E8-EF7095B5F508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2;p29">
              <a:extLst>
                <a:ext uri="{FF2B5EF4-FFF2-40B4-BE49-F238E27FC236}">
                  <a16:creationId xmlns:a16="http://schemas.microsoft.com/office/drawing/2014/main" id="{7E4D28F3-8145-4091-A0FE-BD9EF16CDBBD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883;p29">
              <a:extLst>
                <a:ext uri="{FF2B5EF4-FFF2-40B4-BE49-F238E27FC236}">
                  <a16:creationId xmlns:a16="http://schemas.microsoft.com/office/drawing/2014/main" id="{6C410DF7-EC7F-4817-A041-9E048BC8A35A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114" name="Google Shape;884;p29">
                <a:extLst>
                  <a:ext uri="{FF2B5EF4-FFF2-40B4-BE49-F238E27FC236}">
                    <a16:creationId xmlns:a16="http://schemas.microsoft.com/office/drawing/2014/main" id="{8C91FE3E-63F5-4CEE-9FE4-79EE957AE2DB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118" name="Google Shape;885;p29">
                  <a:extLst>
                    <a:ext uri="{FF2B5EF4-FFF2-40B4-BE49-F238E27FC236}">
                      <a16:creationId xmlns:a16="http://schemas.microsoft.com/office/drawing/2014/main" id="{A79B93BF-380F-4AE9-B414-8058A5D6FC5E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886;p29">
                  <a:extLst>
                    <a:ext uri="{FF2B5EF4-FFF2-40B4-BE49-F238E27FC236}">
                      <a16:creationId xmlns:a16="http://schemas.microsoft.com/office/drawing/2014/main" id="{F1F81EAC-9D35-4650-9BEE-17DE0B5FBC26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887;p29">
                  <a:extLst>
                    <a:ext uri="{FF2B5EF4-FFF2-40B4-BE49-F238E27FC236}">
                      <a16:creationId xmlns:a16="http://schemas.microsoft.com/office/drawing/2014/main" id="{8B05C4C9-FFF6-4E32-A1CE-CC25AF0E3D16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5" name="Google Shape;888;p29">
                <a:extLst>
                  <a:ext uri="{FF2B5EF4-FFF2-40B4-BE49-F238E27FC236}">
                    <a16:creationId xmlns:a16="http://schemas.microsoft.com/office/drawing/2014/main" id="{7FD7D129-0160-46A7-94EB-F079BBA1B855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889;p29">
                <a:extLst>
                  <a:ext uri="{FF2B5EF4-FFF2-40B4-BE49-F238E27FC236}">
                    <a16:creationId xmlns:a16="http://schemas.microsoft.com/office/drawing/2014/main" id="{C88A0C8B-9018-479E-B2B7-FAF9C1BA901E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890;p29">
                <a:extLst>
                  <a:ext uri="{FF2B5EF4-FFF2-40B4-BE49-F238E27FC236}">
                    <a16:creationId xmlns:a16="http://schemas.microsoft.com/office/drawing/2014/main" id="{97DB9B34-F51C-4502-B263-C619E0BE53A8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" name="Google Shape;891;p29">
              <a:extLst>
                <a:ext uri="{FF2B5EF4-FFF2-40B4-BE49-F238E27FC236}">
                  <a16:creationId xmlns:a16="http://schemas.microsoft.com/office/drawing/2014/main" id="{5ED602B3-AD55-4C2E-8D05-10C4FC3AD51E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92;p29">
              <a:extLst>
                <a:ext uri="{FF2B5EF4-FFF2-40B4-BE49-F238E27FC236}">
                  <a16:creationId xmlns:a16="http://schemas.microsoft.com/office/drawing/2014/main" id="{84DEEA56-DF5D-4880-AF84-E1983EC91387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93;p29">
              <a:extLst>
                <a:ext uri="{FF2B5EF4-FFF2-40B4-BE49-F238E27FC236}">
                  <a16:creationId xmlns:a16="http://schemas.microsoft.com/office/drawing/2014/main" id="{8E61F9B8-90FF-4DDD-B087-C9D746E55E5D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4;p29">
              <a:extLst>
                <a:ext uri="{FF2B5EF4-FFF2-40B4-BE49-F238E27FC236}">
                  <a16:creationId xmlns:a16="http://schemas.microsoft.com/office/drawing/2014/main" id="{7D710761-A3CB-467B-AF91-35683A786301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5;p29">
              <a:extLst>
                <a:ext uri="{FF2B5EF4-FFF2-40B4-BE49-F238E27FC236}">
                  <a16:creationId xmlns:a16="http://schemas.microsoft.com/office/drawing/2014/main" id="{7F5A8368-71FE-40A9-B4DA-4AFF9824D69F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6;p29">
              <a:extLst>
                <a:ext uri="{FF2B5EF4-FFF2-40B4-BE49-F238E27FC236}">
                  <a16:creationId xmlns:a16="http://schemas.microsoft.com/office/drawing/2014/main" id="{A4BECE1C-86E1-4707-A291-070151C53DBE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0A0AA3-5CDF-4D42-8222-F58E2CF00EB4}"/>
              </a:ext>
            </a:extLst>
          </p:cNvPr>
          <p:cNvSpPr txBox="1"/>
          <p:nvPr/>
        </p:nvSpPr>
        <p:spPr>
          <a:xfrm>
            <a:off x="4302737" y="1873417"/>
            <a:ext cx="4597423" cy="707886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5C902-71D2-472A-8085-F87EBDC8596C}"/>
              </a:ext>
            </a:extLst>
          </p:cNvPr>
          <p:cNvSpPr txBox="1"/>
          <p:nvPr/>
        </p:nvSpPr>
        <p:spPr>
          <a:xfrm>
            <a:off x="2634174" y="2820794"/>
            <a:ext cx="8404622" cy="707886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614DF-CC85-4927-B905-48CE96C7D455}"/>
              </a:ext>
            </a:extLst>
          </p:cNvPr>
          <p:cNvSpPr txBox="1"/>
          <p:nvPr/>
        </p:nvSpPr>
        <p:spPr>
          <a:xfrm>
            <a:off x="4302737" y="3760851"/>
            <a:ext cx="4597423" cy="707886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38E04-9F7B-4317-A31D-EB9634245CF8}"/>
              </a:ext>
            </a:extLst>
          </p:cNvPr>
          <p:cNvSpPr txBox="1"/>
          <p:nvPr/>
        </p:nvSpPr>
        <p:spPr>
          <a:xfrm>
            <a:off x="4007476" y="4708345"/>
            <a:ext cx="5357211" cy="707886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chemeClr val="bg1"/>
                </a:solidFill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87E28-BF21-48BC-9EEA-F0174B067A0F}"/>
              </a:ext>
            </a:extLst>
          </p:cNvPr>
          <p:cNvSpPr txBox="1"/>
          <p:nvPr/>
        </p:nvSpPr>
        <p:spPr>
          <a:xfrm>
            <a:off x="1759059" y="5842925"/>
            <a:ext cx="8628543" cy="707886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ý: </a:t>
            </a:r>
            <a:r>
              <a:rPr lang="en-US" sz="4000" b="1" i="1" dirty="0" err="1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002060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429AF-7BFE-4ED5-A657-1C78312EFDE3}"/>
              </a:ext>
            </a:extLst>
          </p:cNvPr>
          <p:cNvSpPr/>
          <p:nvPr/>
        </p:nvSpPr>
        <p:spPr>
          <a:xfrm>
            <a:off x="280416" y="460570"/>
            <a:ext cx="11631167" cy="1323439"/>
          </a:xfrm>
          <a:prstGeom prst="rect">
            <a:avLst/>
          </a:prstGeom>
          <a:solidFill>
            <a:srgbClr val="002060">
              <a:alpha val="51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#9Slide05 SVNUT Triumph" panose="000005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oogle Shape;777;p28">
            <a:extLst>
              <a:ext uri="{FF2B5EF4-FFF2-40B4-BE49-F238E27FC236}">
                <a16:creationId xmlns:a16="http://schemas.microsoft.com/office/drawing/2014/main" id="{68A4131F-4822-4B1D-95D0-FC2AA2014733}"/>
              </a:ext>
            </a:extLst>
          </p:cNvPr>
          <p:cNvGrpSpPr/>
          <p:nvPr/>
        </p:nvGrpSpPr>
        <p:grpSpPr>
          <a:xfrm flipH="1">
            <a:off x="-357098" y="4416577"/>
            <a:ext cx="2170508" cy="2687385"/>
            <a:chOff x="2140370" y="2821443"/>
            <a:chExt cx="2740364" cy="3463006"/>
          </a:xfrm>
        </p:grpSpPr>
        <p:sp>
          <p:nvSpPr>
            <p:cNvPr id="15" name="Google Shape;778;p28">
              <a:extLst>
                <a:ext uri="{FF2B5EF4-FFF2-40B4-BE49-F238E27FC236}">
                  <a16:creationId xmlns:a16="http://schemas.microsoft.com/office/drawing/2014/main" id="{B78097F0-DEDB-452C-9FB9-C2F77A46B5BD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79;p28">
              <a:extLst>
                <a:ext uri="{FF2B5EF4-FFF2-40B4-BE49-F238E27FC236}">
                  <a16:creationId xmlns:a16="http://schemas.microsoft.com/office/drawing/2014/main" id="{3356F012-5EED-45CA-8B6A-5CF305DC50D0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80;p28">
              <a:extLst>
                <a:ext uri="{FF2B5EF4-FFF2-40B4-BE49-F238E27FC236}">
                  <a16:creationId xmlns:a16="http://schemas.microsoft.com/office/drawing/2014/main" id="{39E3331E-58DA-4729-A461-2A13AE69542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81;p28">
              <a:extLst>
                <a:ext uri="{FF2B5EF4-FFF2-40B4-BE49-F238E27FC236}">
                  <a16:creationId xmlns:a16="http://schemas.microsoft.com/office/drawing/2014/main" id="{1011ED6B-08BC-4ACD-917F-A5970BE3D5CB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82;p28">
              <a:extLst>
                <a:ext uri="{FF2B5EF4-FFF2-40B4-BE49-F238E27FC236}">
                  <a16:creationId xmlns:a16="http://schemas.microsoft.com/office/drawing/2014/main" id="{4F49A5AD-E0D3-4D67-8ED0-AEEBE93FC107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83;p28">
              <a:extLst>
                <a:ext uri="{FF2B5EF4-FFF2-40B4-BE49-F238E27FC236}">
                  <a16:creationId xmlns:a16="http://schemas.microsoft.com/office/drawing/2014/main" id="{1AA30B98-5A56-4D41-9BA3-66A497BC4A2C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84;p28">
              <a:extLst>
                <a:ext uri="{FF2B5EF4-FFF2-40B4-BE49-F238E27FC236}">
                  <a16:creationId xmlns:a16="http://schemas.microsoft.com/office/drawing/2014/main" id="{90122928-36E6-45C5-8C43-E95D716BC3AD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85;p28">
              <a:extLst>
                <a:ext uri="{FF2B5EF4-FFF2-40B4-BE49-F238E27FC236}">
                  <a16:creationId xmlns:a16="http://schemas.microsoft.com/office/drawing/2014/main" id="{D1924052-7149-428D-B6EB-3C597ED3A4A4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86;p28">
              <a:extLst>
                <a:ext uri="{FF2B5EF4-FFF2-40B4-BE49-F238E27FC236}">
                  <a16:creationId xmlns:a16="http://schemas.microsoft.com/office/drawing/2014/main" id="{B68689DF-6C94-4299-BC28-4BD76EDF8B94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787;p28">
              <a:extLst>
                <a:ext uri="{FF2B5EF4-FFF2-40B4-BE49-F238E27FC236}">
                  <a16:creationId xmlns:a16="http://schemas.microsoft.com/office/drawing/2014/main" id="{35136FE0-8958-456E-A9AD-9B2B49307D65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88;p28">
              <a:extLst>
                <a:ext uri="{FF2B5EF4-FFF2-40B4-BE49-F238E27FC236}">
                  <a16:creationId xmlns:a16="http://schemas.microsoft.com/office/drawing/2014/main" id="{ED09AFA8-C537-4363-9A54-7E6029997CB3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789;p28">
              <a:extLst>
                <a:ext uri="{FF2B5EF4-FFF2-40B4-BE49-F238E27FC236}">
                  <a16:creationId xmlns:a16="http://schemas.microsoft.com/office/drawing/2014/main" id="{A8FD14BC-09E3-4978-B901-8B4FF8581303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790;p28">
              <a:extLst>
                <a:ext uri="{FF2B5EF4-FFF2-40B4-BE49-F238E27FC236}">
                  <a16:creationId xmlns:a16="http://schemas.microsoft.com/office/drawing/2014/main" id="{C1840CC5-CDDB-4A5F-AEBC-4416C59B4FC6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791;p28">
              <a:extLst>
                <a:ext uri="{FF2B5EF4-FFF2-40B4-BE49-F238E27FC236}">
                  <a16:creationId xmlns:a16="http://schemas.microsoft.com/office/drawing/2014/main" id="{9B4DAABD-A74F-4835-B440-59EA96ABF297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92;p28">
              <a:extLst>
                <a:ext uri="{FF2B5EF4-FFF2-40B4-BE49-F238E27FC236}">
                  <a16:creationId xmlns:a16="http://schemas.microsoft.com/office/drawing/2014/main" id="{ACF8DC09-67D2-4868-BEEF-FBD1ACD81904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93;p28">
              <a:extLst>
                <a:ext uri="{FF2B5EF4-FFF2-40B4-BE49-F238E27FC236}">
                  <a16:creationId xmlns:a16="http://schemas.microsoft.com/office/drawing/2014/main" id="{07DF2CD4-AE52-4F46-8F4B-F9ED27438C93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94;p28">
              <a:extLst>
                <a:ext uri="{FF2B5EF4-FFF2-40B4-BE49-F238E27FC236}">
                  <a16:creationId xmlns:a16="http://schemas.microsoft.com/office/drawing/2014/main" id="{39B13D22-F49E-4374-A947-BB53236DAD03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95;p28">
              <a:extLst>
                <a:ext uri="{FF2B5EF4-FFF2-40B4-BE49-F238E27FC236}">
                  <a16:creationId xmlns:a16="http://schemas.microsoft.com/office/drawing/2014/main" id="{E8FAF7BB-4A81-49B6-8CA9-FFE9C22E0FB0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96;p28">
              <a:extLst>
                <a:ext uri="{FF2B5EF4-FFF2-40B4-BE49-F238E27FC236}">
                  <a16:creationId xmlns:a16="http://schemas.microsoft.com/office/drawing/2014/main" id="{77F36574-075D-4E7D-B37B-8CE9C1E5D260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97;p28">
              <a:extLst>
                <a:ext uri="{FF2B5EF4-FFF2-40B4-BE49-F238E27FC236}">
                  <a16:creationId xmlns:a16="http://schemas.microsoft.com/office/drawing/2014/main" id="{6399B036-EBF2-4108-97B4-D236D7D0AE14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98;p28">
              <a:extLst>
                <a:ext uri="{FF2B5EF4-FFF2-40B4-BE49-F238E27FC236}">
                  <a16:creationId xmlns:a16="http://schemas.microsoft.com/office/drawing/2014/main" id="{935E6948-7217-444C-B7F4-0F63DD26F315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99;p28">
              <a:extLst>
                <a:ext uri="{FF2B5EF4-FFF2-40B4-BE49-F238E27FC236}">
                  <a16:creationId xmlns:a16="http://schemas.microsoft.com/office/drawing/2014/main" id="{2A3E663F-22A9-4890-8E93-5FC332D94090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00;p28">
              <a:extLst>
                <a:ext uri="{FF2B5EF4-FFF2-40B4-BE49-F238E27FC236}">
                  <a16:creationId xmlns:a16="http://schemas.microsoft.com/office/drawing/2014/main" id="{928C39D6-F8B4-40DF-A7C7-9DC90D911670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01;p28">
              <a:extLst>
                <a:ext uri="{FF2B5EF4-FFF2-40B4-BE49-F238E27FC236}">
                  <a16:creationId xmlns:a16="http://schemas.microsoft.com/office/drawing/2014/main" id="{5338DB61-8A37-40FB-966E-622CA8CA9BA1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02;p28">
              <a:extLst>
                <a:ext uri="{FF2B5EF4-FFF2-40B4-BE49-F238E27FC236}">
                  <a16:creationId xmlns:a16="http://schemas.microsoft.com/office/drawing/2014/main" id="{77D2952F-0A83-47D0-9404-45F34F05F17E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03;p28">
              <a:extLst>
                <a:ext uri="{FF2B5EF4-FFF2-40B4-BE49-F238E27FC236}">
                  <a16:creationId xmlns:a16="http://schemas.microsoft.com/office/drawing/2014/main" id="{2256D3F9-875D-46BC-9227-980DC1558509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04;p28">
              <a:extLst>
                <a:ext uri="{FF2B5EF4-FFF2-40B4-BE49-F238E27FC236}">
                  <a16:creationId xmlns:a16="http://schemas.microsoft.com/office/drawing/2014/main" id="{81C37552-FDE5-4CD6-BAE9-FEC36C7B10B5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05;p28">
              <a:extLst>
                <a:ext uri="{FF2B5EF4-FFF2-40B4-BE49-F238E27FC236}">
                  <a16:creationId xmlns:a16="http://schemas.microsoft.com/office/drawing/2014/main" id="{51EEAEC7-914A-4A30-9806-279B08C38512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06;p28">
              <a:extLst>
                <a:ext uri="{FF2B5EF4-FFF2-40B4-BE49-F238E27FC236}">
                  <a16:creationId xmlns:a16="http://schemas.microsoft.com/office/drawing/2014/main" id="{4AF99901-CFF5-4637-AD19-D253E1337388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07;p28">
              <a:extLst>
                <a:ext uri="{FF2B5EF4-FFF2-40B4-BE49-F238E27FC236}">
                  <a16:creationId xmlns:a16="http://schemas.microsoft.com/office/drawing/2014/main" id="{8695BE58-6B38-4FE6-95C4-1E477D84EB37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08;p28">
              <a:extLst>
                <a:ext uri="{FF2B5EF4-FFF2-40B4-BE49-F238E27FC236}">
                  <a16:creationId xmlns:a16="http://schemas.microsoft.com/office/drawing/2014/main" id="{213F556C-9D2A-49F4-BB4B-32B2B593A4B6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09;p28">
              <a:extLst>
                <a:ext uri="{FF2B5EF4-FFF2-40B4-BE49-F238E27FC236}">
                  <a16:creationId xmlns:a16="http://schemas.microsoft.com/office/drawing/2014/main" id="{9B952132-5649-4D27-8A91-0BDDA0365E48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10;p28">
              <a:extLst>
                <a:ext uri="{FF2B5EF4-FFF2-40B4-BE49-F238E27FC236}">
                  <a16:creationId xmlns:a16="http://schemas.microsoft.com/office/drawing/2014/main" id="{D3FB4F49-460E-4894-AC99-B91E1CEC0937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11;p28">
              <a:extLst>
                <a:ext uri="{FF2B5EF4-FFF2-40B4-BE49-F238E27FC236}">
                  <a16:creationId xmlns:a16="http://schemas.microsoft.com/office/drawing/2014/main" id="{5838D62C-3A99-43E7-B42F-E8C56B389BBD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12;p28">
              <a:extLst>
                <a:ext uri="{FF2B5EF4-FFF2-40B4-BE49-F238E27FC236}">
                  <a16:creationId xmlns:a16="http://schemas.microsoft.com/office/drawing/2014/main" id="{CDAC1DD9-EA82-452C-A13E-04F659DBEA89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13;p28">
              <a:extLst>
                <a:ext uri="{FF2B5EF4-FFF2-40B4-BE49-F238E27FC236}">
                  <a16:creationId xmlns:a16="http://schemas.microsoft.com/office/drawing/2014/main" id="{8F9C8F35-F2D1-4D1B-A96A-D74F848546D5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14;p28">
              <a:extLst>
                <a:ext uri="{FF2B5EF4-FFF2-40B4-BE49-F238E27FC236}">
                  <a16:creationId xmlns:a16="http://schemas.microsoft.com/office/drawing/2014/main" id="{3CE8B1AC-F4A5-4D2C-869C-7C2F2AEDA14D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15;p28">
              <a:extLst>
                <a:ext uri="{FF2B5EF4-FFF2-40B4-BE49-F238E27FC236}">
                  <a16:creationId xmlns:a16="http://schemas.microsoft.com/office/drawing/2014/main" id="{0EEB103D-D0C4-4E1F-B6CF-62D5C0AF1964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16;p28">
              <a:extLst>
                <a:ext uri="{FF2B5EF4-FFF2-40B4-BE49-F238E27FC236}">
                  <a16:creationId xmlns:a16="http://schemas.microsoft.com/office/drawing/2014/main" id="{F3265E41-8535-4903-B925-22F60B6C79DF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17;p28">
              <a:extLst>
                <a:ext uri="{FF2B5EF4-FFF2-40B4-BE49-F238E27FC236}">
                  <a16:creationId xmlns:a16="http://schemas.microsoft.com/office/drawing/2014/main" id="{A214B08C-5B4F-4BAE-967B-CF89120B0B46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18;p28">
              <a:extLst>
                <a:ext uri="{FF2B5EF4-FFF2-40B4-BE49-F238E27FC236}">
                  <a16:creationId xmlns:a16="http://schemas.microsoft.com/office/drawing/2014/main" id="{0AFA446F-6948-4DFE-B1B1-004A2535DF4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19;p28">
              <a:extLst>
                <a:ext uri="{FF2B5EF4-FFF2-40B4-BE49-F238E27FC236}">
                  <a16:creationId xmlns:a16="http://schemas.microsoft.com/office/drawing/2014/main" id="{0F7DB9A1-F433-4809-9D8F-1F31C540C1B1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20;p28">
              <a:extLst>
                <a:ext uri="{FF2B5EF4-FFF2-40B4-BE49-F238E27FC236}">
                  <a16:creationId xmlns:a16="http://schemas.microsoft.com/office/drawing/2014/main" id="{209EEA9B-948F-4354-89DD-EF7EA275CC92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21;p28">
              <a:extLst>
                <a:ext uri="{FF2B5EF4-FFF2-40B4-BE49-F238E27FC236}">
                  <a16:creationId xmlns:a16="http://schemas.microsoft.com/office/drawing/2014/main" id="{88D42D04-1D3D-4EA5-BDD6-DC8D68427010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22;p28">
              <a:extLst>
                <a:ext uri="{FF2B5EF4-FFF2-40B4-BE49-F238E27FC236}">
                  <a16:creationId xmlns:a16="http://schemas.microsoft.com/office/drawing/2014/main" id="{84323F8A-829A-4394-B4D0-CE84CF242EE8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23;p28">
              <a:extLst>
                <a:ext uri="{FF2B5EF4-FFF2-40B4-BE49-F238E27FC236}">
                  <a16:creationId xmlns:a16="http://schemas.microsoft.com/office/drawing/2014/main" id="{AF9DDA29-9CE8-4D99-81EE-C93D4D709EF7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24;p28">
              <a:extLst>
                <a:ext uri="{FF2B5EF4-FFF2-40B4-BE49-F238E27FC236}">
                  <a16:creationId xmlns:a16="http://schemas.microsoft.com/office/drawing/2014/main" id="{562F64D9-7627-42CE-BF3D-ACA6BAB0A38E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25;p28">
              <a:extLst>
                <a:ext uri="{FF2B5EF4-FFF2-40B4-BE49-F238E27FC236}">
                  <a16:creationId xmlns:a16="http://schemas.microsoft.com/office/drawing/2014/main" id="{5E331EAD-9CCF-4363-A93F-D5F2CEAFA7E5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6" y="480602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5" y="3429000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Google Shape;486;p15">
            <a:extLst>
              <a:ext uri="{FF2B5EF4-FFF2-40B4-BE49-F238E27FC236}">
                <a16:creationId xmlns:a16="http://schemas.microsoft.com/office/drawing/2014/main" id="{FEAB92E1-7483-4266-8E8B-C5CF88762B04}"/>
              </a:ext>
            </a:extLst>
          </p:cNvPr>
          <p:cNvSpPr txBox="1">
            <a:spLocks/>
          </p:cNvSpPr>
          <p:nvPr/>
        </p:nvSpPr>
        <p:spPr>
          <a:xfrm>
            <a:off x="5183673" y="709244"/>
            <a:ext cx="7067420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12000">
                <a:ln w="28575">
                  <a:solidFill>
                    <a:srgbClr val="002060"/>
                  </a:solidFill>
                </a:ln>
                <a:gradFill>
                  <a:gsLst>
                    <a:gs pos="49000">
                      <a:schemeClr val="accent3">
                        <a:lumMod val="50000"/>
                      </a:schemeClr>
                    </a:gs>
                    <a:gs pos="25000">
                      <a:schemeClr val="accent3">
                        <a:lumMod val="25000"/>
                      </a:schemeClr>
                    </a:gs>
                    <a:gs pos="0">
                      <a:schemeClr val="accent3">
                        <a:lumMod val="10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SVN-Billo" panose="00000400000000000000" pitchFamily="2" charset="0"/>
              </a:rPr>
              <a:t>KHỞI ĐỘNG</a:t>
            </a: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6" y="3181697"/>
            <a:ext cx="4133461" cy="353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2076" y="3460204"/>
            <a:ext cx="3703322" cy="32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rgbClr val="CD2D66"/>
                </a:solidFill>
                <a:latin typeface="#9Slide05 SVNUT Triumph" panose="00000500000000000000" pitchFamily="2" charset="0"/>
                <a:ea typeface="Boogaloo"/>
                <a:cs typeface="Boogaloo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rgbClr val="CD2D66"/>
                </a:solidFill>
                <a:latin typeface="#9Slide05 SVNUT Triumph" panose="00000500000000000000" pitchFamily="2" charset="0"/>
                <a:ea typeface="Boogaloo"/>
                <a:cs typeface="Boogaloo"/>
                <a:sym typeface="Boogaloo"/>
              </a:rPr>
              <a:t>bài tập	</a:t>
            </a:r>
            <a:endParaRPr sz="4800">
              <a:solidFill>
                <a:srgbClr val="CD2D66"/>
              </a:solidFill>
              <a:latin typeface="#9Slide05 SVNUT Triumph" panose="00000500000000000000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chemeClr val="accent6">
                    <a:lumMod val="50000"/>
                  </a:schemeClr>
                </a:solidFill>
                <a:latin typeface="#9Slide05 SVNUT Triumph" panose="00000500000000000000" pitchFamily="2" charset="0"/>
                <a:ea typeface="Boogaloo"/>
                <a:cs typeface="Boogaloo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>
                <a:solidFill>
                  <a:schemeClr val="accent6">
                    <a:lumMod val="50000"/>
                  </a:schemeClr>
                </a:solidFill>
                <a:latin typeface="#9Slide05 SVNUT Triumph" panose="00000500000000000000" pitchFamily="2" charset="0"/>
                <a:ea typeface="Boogaloo"/>
                <a:cs typeface="Boogaloo"/>
                <a:sym typeface="Boogaloo"/>
              </a:rPr>
              <a:t> bài sau</a:t>
            </a:r>
            <a:endParaRPr sz="4800">
              <a:solidFill>
                <a:schemeClr val="accent6">
                  <a:lumMod val="50000"/>
                </a:schemeClr>
              </a:solidFill>
              <a:latin typeface="#9Slide05 SVNUT Triumph" panose="00000500000000000000" pitchFamily="2" charset="0"/>
              <a:ea typeface="Boogaloo"/>
              <a:cs typeface="Boogaloo"/>
              <a:sym typeface="Boogaloo"/>
            </a:endParaRPr>
          </a:p>
        </p:txBody>
      </p:sp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628194" y="55591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n>
                  <a:solidFill>
                    <a:srgbClr val="002060"/>
                  </a:solidFill>
                </a:ln>
                <a:solidFill>
                  <a:srgbClr val="DB6B96"/>
                </a:solidFill>
                <a:latin typeface="#9Slide07 IcielStormtrooper" panose="020B0500000000000000" pitchFamily="34" charset="0"/>
              </a:rPr>
              <a:t>DẶN DÒ</a:t>
            </a:r>
            <a:endParaRPr sz="9600">
              <a:ln>
                <a:solidFill>
                  <a:srgbClr val="002060"/>
                </a:solidFill>
              </a:ln>
              <a:solidFill>
                <a:srgbClr val="DB6B96"/>
              </a:solidFill>
              <a:latin typeface="#9Slide07 IcielStormtrooper" panose="020B0500000000000000" pitchFamily="34" charset="0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  <p:bldP spid="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627;p25">
            <a:extLst>
              <a:ext uri="{FF2B5EF4-FFF2-40B4-BE49-F238E27FC236}">
                <a16:creationId xmlns:a16="http://schemas.microsoft.com/office/drawing/2014/main" id="{711EED1B-83CA-4C24-800D-344CDC71EF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336" y="249853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n>
                  <a:solidFill>
                    <a:srgbClr val="002060"/>
                  </a:solidFill>
                </a:ln>
                <a:solidFill>
                  <a:srgbClr val="DB6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Stormtrooper" panose="020B0500000000000000" pitchFamily="34" charset="0"/>
              </a:rPr>
              <a:t>Chúc các em học tốt</a:t>
            </a:r>
            <a:endParaRPr sz="9600">
              <a:ln>
                <a:solidFill>
                  <a:srgbClr val="002060"/>
                </a:solidFill>
              </a:ln>
              <a:solidFill>
                <a:srgbClr val="DB6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IcielStormtrooper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200" y="4545905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960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1</a:t>
              </a:r>
              <a:endParaRPr lang="en-US" sz="9600"/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960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2</a:t>
              </a:r>
              <a:endParaRPr lang="en-US" sz="9600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960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3</a:t>
              </a:r>
              <a:endParaRPr lang="en-US" sz="960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1600438"/>
          </a:xfrm>
          <a:custGeom>
            <a:avLst/>
            <a:gdLst>
              <a:gd name="connsiteX0" fmla="*/ 266745 w 11055384"/>
              <a:gd name="connsiteY0" fmla="*/ 0 h 1600438"/>
              <a:gd name="connsiteX1" fmla="*/ 617376 w 11055384"/>
              <a:gd name="connsiteY1" fmla="*/ 0 h 1600438"/>
              <a:gd name="connsiteX2" fmla="*/ 1399552 w 11055384"/>
              <a:gd name="connsiteY2" fmla="*/ 0 h 1600438"/>
              <a:gd name="connsiteX3" fmla="*/ 2073842 w 11055384"/>
              <a:gd name="connsiteY3" fmla="*/ 0 h 1600438"/>
              <a:gd name="connsiteX4" fmla="*/ 2640246 w 11055384"/>
              <a:gd name="connsiteY4" fmla="*/ 0 h 1600438"/>
              <a:gd name="connsiteX5" fmla="*/ 3422422 w 11055384"/>
              <a:gd name="connsiteY5" fmla="*/ 0 h 1600438"/>
              <a:gd name="connsiteX6" fmla="*/ 3988825 w 11055384"/>
              <a:gd name="connsiteY6" fmla="*/ 0 h 1600438"/>
              <a:gd name="connsiteX7" fmla="*/ 4878888 w 11055384"/>
              <a:gd name="connsiteY7" fmla="*/ 0 h 1600438"/>
              <a:gd name="connsiteX8" fmla="*/ 5229519 w 11055384"/>
              <a:gd name="connsiteY8" fmla="*/ 0 h 1600438"/>
              <a:gd name="connsiteX9" fmla="*/ 5903809 w 11055384"/>
              <a:gd name="connsiteY9" fmla="*/ 0 h 1600438"/>
              <a:gd name="connsiteX10" fmla="*/ 6685985 w 11055384"/>
              <a:gd name="connsiteY10" fmla="*/ 0 h 1600438"/>
              <a:gd name="connsiteX11" fmla="*/ 7468162 w 11055384"/>
              <a:gd name="connsiteY11" fmla="*/ 0 h 1600438"/>
              <a:gd name="connsiteX12" fmla="*/ 7926679 w 11055384"/>
              <a:gd name="connsiteY12" fmla="*/ 0 h 1600438"/>
              <a:gd name="connsiteX13" fmla="*/ 8493082 w 11055384"/>
              <a:gd name="connsiteY13" fmla="*/ 0 h 1600438"/>
              <a:gd name="connsiteX14" fmla="*/ 8843713 w 11055384"/>
              <a:gd name="connsiteY14" fmla="*/ 0 h 1600438"/>
              <a:gd name="connsiteX15" fmla="*/ 9302230 w 11055384"/>
              <a:gd name="connsiteY15" fmla="*/ 0 h 1600438"/>
              <a:gd name="connsiteX16" fmla="*/ 9652861 w 11055384"/>
              <a:gd name="connsiteY16" fmla="*/ 0 h 1600438"/>
              <a:gd name="connsiteX17" fmla="*/ 10219264 w 11055384"/>
              <a:gd name="connsiteY17" fmla="*/ 0 h 1600438"/>
              <a:gd name="connsiteX18" fmla="*/ 11055384 w 11055384"/>
              <a:gd name="connsiteY18" fmla="*/ 0 h 1600438"/>
              <a:gd name="connsiteX19" fmla="*/ 11055384 w 11055384"/>
              <a:gd name="connsiteY19" fmla="*/ 0 h 1600438"/>
              <a:gd name="connsiteX20" fmla="*/ 11055384 w 11055384"/>
              <a:gd name="connsiteY20" fmla="*/ 693520 h 1600438"/>
              <a:gd name="connsiteX21" fmla="*/ 11055384 w 11055384"/>
              <a:gd name="connsiteY21" fmla="*/ 1333693 h 1600438"/>
              <a:gd name="connsiteX22" fmla="*/ 10788639 w 11055384"/>
              <a:gd name="connsiteY22" fmla="*/ 1600438 h 1600438"/>
              <a:gd name="connsiteX23" fmla="*/ 10006463 w 11055384"/>
              <a:gd name="connsiteY23" fmla="*/ 1600438 h 1600438"/>
              <a:gd name="connsiteX24" fmla="*/ 9332173 w 11055384"/>
              <a:gd name="connsiteY24" fmla="*/ 1600438 h 1600438"/>
              <a:gd name="connsiteX25" fmla="*/ 8765769 w 11055384"/>
              <a:gd name="connsiteY25" fmla="*/ 1600438 h 1600438"/>
              <a:gd name="connsiteX26" fmla="*/ 7983593 w 11055384"/>
              <a:gd name="connsiteY26" fmla="*/ 1600438 h 1600438"/>
              <a:gd name="connsiteX27" fmla="*/ 7201417 w 11055384"/>
              <a:gd name="connsiteY27" fmla="*/ 1600438 h 1600438"/>
              <a:gd name="connsiteX28" fmla="*/ 6635013 w 11055384"/>
              <a:gd name="connsiteY28" fmla="*/ 1600438 h 1600438"/>
              <a:gd name="connsiteX29" fmla="*/ 5744950 w 11055384"/>
              <a:gd name="connsiteY29" fmla="*/ 1600438 h 1600438"/>
              <a:gd name="connsiteX30" fmla="*/ 5070660 w 11055384"/>
              <a:gd name="connsiteY30" fmla="*/ 1600438 h 1600438"/>
              <a:gd name="connsiteX31" fmla="*/ 4288484 w 11055384"/>
              <a:gd name="connsiteY31" fmla="*/ 1600438 h 1600438"/>
              <a:gd name="connsiteX32" fmla="*/ 3829967 w 11055384"/>
              <a:gd name="connsiteY32" fmla="*/ 1600438 h 1600438"/>
              <a:gd name="connsiteX33" fmla="*/ 3371450 w 11055384"/>
              <a:gd name="connsiteY33" fmla="*/ 1600438 h 1600438"/>
              <a:gd name="connsiteX34" fmla="*/ 2481387 w 11055384"/>
              <a:gd name="connsiteY34" fmla="*/ 1600438 h 1600438"/>
              <a:gd name="connsiteX35" fmla="*/ 2130756 w 11055384"/>
              <a:gd name="connsiteY35" fmla="*/ 1600438 h 1600438"/>
              <a:gd name="connsiteX36" fmla="*/ 1780125 w 11055384"/>
              <a:gd name="connsiteY36" fmla="*/ 1600438 h 1600438"/>
              <a:gd name="connsiteX37" fmla="*/ 1105835 w 11055384"/>
              <a:gd name="connsiteY37" fmla="*/ 1600438 h 1600438"/>
              <a:gd name="connsiteX38" fmla="*/ 0 w 11055384"/>
              <a:gd name="connsiteY38" fmla="*/ 1600438 h 1600438"/>
              <a:gd name="connsiteX39" fmla="*/ 0 w 11055384"/>
              <a:gd name="connsiteY39" fmla="*/ 1600438 h 1600438"/>
              <a:gd name="connsiteX40" fmla="*/ 0 w 11055384"/>
              <a:gd name="connsiteY40" fmla="*/ 920255 h 1600438"/>
              <a:gd name="connsiteX41" fmla="*/ 0 w 11055384"/>
              <a:gd name="connsiteY41" fmla="*/ 266745 h 1600438"/>
              <a:gd name="connsiteX42" fmla="*/ 266745 w 11055384"/>
              <a:gd name="connsiteY42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1600438" fill="none" extrusionOk="0">
                <a:moveTo>
                  <a:pt x="266745" y="0"/>
                </a:moveTo>
                <a:cubicBezTo>
                  <a:pt x="400679" y="-6771"/>
                  <a:pt x="480232" y="-14817"/>
                  <a:pt x="617376" y="0"/>
                </a:cubicBezTo>
                <a:cubicBezTo>
                  <a:pt x="754520" y="14817"/>
                  <a:pt x="1098745" y="10089"/>
                  <a:pt x="1399552" y="0"/>
                </a:cubicBezTo>
                <a:cubicBezTo>
                  <a:pt x="1700359" y="-10089"/>
                  <a:pt x="1815510" y="-22951"/>
                  <a:pt x="2073842" y="0"/>
                </a:cubicBezTo>
                <a:cubicBezTo>
                  <a:pt x="2332174" y="22951"/>
                  <a:pt x="2526244" y="4038"/>
                  <a:pt x="2640246" y="0"/>
                </a:cubicBezTo>
                <a:cubicBezTo>
                  <a:pt x="2754248" y="-4038"/>
                  <a:pt x="3088983" y="-7573"/>
                  <a:pt x="3422422" y="0"/>
                </a:cubicBezTo>
                <a:cubicBezTo>
                  <a:pt x="3755861" y="7573"/>
                  <a:pt x="3781870" y="14976"/>
                  <a:pt x="3988825" y="0"/>
                </a:cubicBezTo>
                <a:cubicBezTo>
                  <a:pt x="4195780" y="-14976"/>
                  <a:pt x="4570757" y="-18553"/>
                  <a:pt x="4878888" y="0"/>
                </a:cubicBezTo>
                <a:cubicBezTo>
                  <a:pt x="5187019" y="18553"/>
                  <a:pt x="5099193" y="5986"/>
                  <a:pt x="5229519" y="0"/>
                </a:cubicBezTo>
                <a:cubicBezTo>
                  <a:pt x="5359845" y="-5986"/>
                  <a:pt x="5674534" y="-12408"/>
                  <a:pt x="5903809" y="0"/>
                </a:cubicBezTo>
                <a:cubicBezTo>
                  <a:pt x="6133084" y="12408"/>
                  <a:pt x="6419513" y="29825"/>
                  <a:pt x="6685985" y="0"/>
                </a:cubicBezTo>
                <a:cubicBezTo>
                  <a:pt x="6952457" y="-29825"/>
                  <a:pt x="7161975" y="25988"/>
                  <a:pt x="7468162" y="0"/>
                </a:cubicBezTo>
                <a:cubicBezTo>
                  <a:pt x="7774349" y="-25988"/>
                  <a:pt x="7813228" y="9548"/>
                  <a:pt x="7926679" y="0"/>
                </a:cubicBezTo>
                <a:cubicBezTo>
                  <a:pt x="8040130" y="-9548"/>
                  <a:pt x="8362601" y="-21216"/>
                  <a:pt x="8493082" y="0"/>
                </a:cubicBezTo>
                <a:cubicBezTo>
                  <a:pt x="8623563" y="21216"/>
                  <a:pt x="8763306" y="-14203"/>
                  <a:pt x="8843713" y="0"/>
                </a:cubicBezTo>
                <a:cubicBezTo>
                  <a:pt x="8924120" y="14203"/>
                  <a:pt x="9107629" y="-4098"/>
                  <a:pt x="9302230" y="0"/>
                </a:cubicBezTo>
                <a:cubicBezTo>
                  <a:pt x="9496831" y="4098"/>
                  <a:pt x="9489591" y="16354"/>
                  <a:pt x="9652861" y="0"/>
                </a:cubicBezTo>
                <a:cubicBezTo>
                  <a:pt x="9816131" y="-16354"/>
                  <a:pt x="10039103" y="-11055"/>
                  <a:pt x="10219264" y="0"/>
                </a:cubicBezTo>
                <a:cubicBezTo>
                  <a:pt x="10399425" y="11055"/>
                  <a:pt x="10644033" y="-33453"/>
                  <a:pt x="11055384" y="0"/>
                </a:cubicBezTo>
                <a:lnTo>
                  <a:pt x="11055384" y="0"/>
                </a:lnTo>
                <a:cubicBezTo>
                  <a:pt x="11060700" y="199702"/>
                  <a:pt x="11080664" y="387179"/>
                  <a:pt x="11055384" y="693520"/>
                </a:cubicBezTo>
                <a:cubicBezTo>
                  <a:pt x="11030104" y="999861"/>
                  <a:pt x="11030127" y="1092008"/>
                  <a:pt x="11055384" y="1333693"/>
                </a:cubicBezTo>
                <a:cubicBezTo>
                  <a:pt x="11023190" y="1478668"/>
                  <a:pt x="10925591" y="1601145"/>
                  <a:pt x="10788639" y="1600438"/>
                </a:cubicBezTo>
                <a:cubicBezTo>
                  <a:pt x="10621342" y="1579280"/>
                  <a:pt x="10379890" y="1620090"/>
                  <a:pt x="10006463" y="1600438"/>
                </a:cubicBezTo>
                <a:cubicBezTo>
                  <a:pt x="9633036" y="1580786"/>
                  <a:pt x="9544242" y="1604261"/>
                  <a:pt x="9332173" y="1600438"/>
                </a:cubicBezTo>
                <a:cubicBezTo>
                  <a:pt x="9120104" y="1596616"/>
                  <a:pt x="9023478" y="1574582"/>
                  <a:pt x="8765769" y="1600438"/>
                </a:cubicBezTo>
                <a:cubicBezTo>
                  <a:pt x="8508060" y="1626294"/>
                  <a:pt x="8289936" y="1572112"/>
                  <a:pt x="7983593" y="1600438"/>
                </a:cubicBezTo>
                <a:cubicBezTo>
                  <a:pt x="7677250" y="1628764"/>
                  <a:pt x="7392170" y="1637647"/>
                  <a:pt x="7201417" y="1600438"/>
                </a:cubicBezTo>
                <a:cubicBezTo>
                  <a:pt x="7010664" y="1563229"/>
                  <a:pt x="6806177" y="1578069"/>
                  <a:pt x="6635013" y="1600438"/>
                </a:cubicBezTo>
                <a:cubicBezTo>
                  <a:pt x="6463849" y="1622807"/>
                  <a:pt x="5977107" y="1566010"/>
                  <a:pt x="5744950" y="1600438"/>
                </a:cubicBezTo>
                <a:cubicBezTo>
                  <a:pt x="5512793" y="1634866"/>
                  <a:pt x="5337856" y="1574405"/>
                  <a:pt x="5070660" y="1600438"/>
                </a:cubicBezTo>
                <a:cubicBezTo>
                  <a:pt x="4803464" y="1626472"/>
                  <a:pt x="4612997" y="1609235"/>
                  <a:pt x="4288484" y="1600438"/>
                </a:cubicBezTo>
                <a:cubicBezTo>
                  <a:pt x="3963971" y="1591641"/>
                  <a:pt x="3966347" y="1614319"/>
                  <a:pt x="3829967" y="1600438"/>
                </a:cubicBezTo>
                <a:cubicBezTo>
                  <a:pt x="3693587" y="1586557"/>
                  <a:pt x="3520314" y="1587317"/>
                  <a:pt x="3371450" y="1600438"/>
                </a:cubicBezTo>
                <a:cubicBezTo>
                  <a:pt x="3222586" y="1613559"/>
                  <a:pt x="2694570" y="1614607"/>
                  <a:pt x="2481387" y="1600438"/>
                </a:cubicBezTo>
                <a:cubicBezTo>
                  <a:pt x="2268204" y="1586269"/>
                  <a:pt x="2244428" y="1615433"/>
                  <a:pt x="2130756" y="1600438"/>
                </a:cubicBezTo>
                <a:cubicBezTo>
                  <a:pt x="2017084" y="1585443"/>
                  <a:pt x="1882269" y="1588216"/>
                  <a:pt x="1780125" y="1600438"/>
                </a:cubicBezTo>
                <a:cubicBezTo>
                  <a:pt x="1677981" y="1612660"/>
                  <a:pt x="1283107" y="1617445"/>
                  <a:pt x="1105835" y="1600438"/>
                </a:cubicBezTo>
                <a:cubicBezTo>
                  <a:pt x="928563" y="1583432"/>
                  <a:pt x="325803" y="1643563"/>
                  <a:pt x="0" y="1600438"/>
                </a:cubicBezTo>
                <a:lnTo>
                  <a:pt x="0" y="1600438"/>
                </a:lnTo>
                <a:cubicBezTo>
                  <a:pt x="-19508" y="1446609"/>
                  <a:pt x="-26466" y="1240851"/>
                  <a:pt x="0" y="920255"/>
                </a:cubicBezTo>
                <a:cubicBezTo>
                  <a:pt x="26466" y="599659"/>
                  <a:pt x="5310" y="409502"/>
                  <a:pt x="0" y="266745"/>
                </a:cubicBezTo>
                <a:cubicBezTo>
                  <a:pt x="19520" y="91327"/>
                  <a:pt x="134278" y="-2180"/>
                  <a:pt x="266745" y="0"/>
                </a:cubicBezTo>
                <a:close/>
              </a:path>
              <a:path w="11055384" h="1600438" stroke="0" extrusionOk="0">
                <a:moveTo>
                  <a:pt x="266745" y="0"/>
                </a:moveTo>
                <a:cubicBezTo>
                  <a:pt x="554609" y="-5752"/>
                  <a:pt x="764207" y="-31170"/>
                  <a:pt x="941035" y="0"/>
                </a:cubicBezTo>
                <a:cubicBezTo>
                  <a:pt x="1117863" y="31170"/>
                  <a:pt x="1389381" y="-19756"/>
                  <a:pt x="1723211" y="0"/>
                </a:cubicBezTo>
                <a:cubicBezTo>
                  <a:pt x="2057041" y="19756"/>
                  <a:pt x="2242689" y="-9836"/>
                  <a:pt x="2613274" y="0"/>
                </a:cubicBezTo>
                <a:cubicBezTo>
                  <a:pt x="2983859" y="9836"/>
                  <a:pt x="3108605" y="-39819"/>
                  <a:pt x="3503337" y="0"/>
                </a:cubicBezTo>
                <a:cubicBezTo>
                  <a:pt x="3898069" y="39819"/>
                  <a:pt x="3934849" y="15467"/>
                  <a:pt x="4069740" y="0"/>
                </a:cubicBezTo>
                <a:cubicBezTo>
                  <a:pt x="4204631" y="-15467"/>
                  <a:pt x="4618617" y="26368"/>
                  <a:pt x="4959803" y="0"/>
                </a:cubicBezTo>
                <a:cubicBezTo>
                  <a:pt x="5300989" y="-26368"/>
                  <a:pt x="5303280" y="-22831"/>
                  <a:pt x="5418320" y="0"/>
                </a:cubicBezTo>
                <a:cubicBezTo>
                  <a:pt x="5533360" y="22831"/>
                  <a:pt x="5778303" y="5519"/>
                  <a:pt x="5984724" y="0"/>
                </a:cubicBezTo>
                <a:cubicBezTo>
                  <a:pt x="6191145" y="-5519"/>
                  <a:pt x="6327691" y="-12560"/>
                  <a:pt x="6443241" y="0"/>
                </a:cubicBezTo>
                <a:cubicBezTo>
                  <a:pt x="6558791" y="12560"/>
                  <a:pt x="6959295" y="2085"/>
                  <a:pt x="7117531" y="0"/>
                </a:cubicBezTo>
                <a:cubicBezTo>
                  <a:pt x="7275767" y="-2085"/>
                  <a:pt x="7344973" y="-6222"/>
                  <a:pt x="7468162" y="0"/>
                </a:cubicBezTo>
                <a:cubicBezTo>
                  <a:pt x="7591351" y="6222"/>
                  <a:pt x="7658408" y="15338"/>
                  <a:pt x="7818792" y="0"/>
                </a:cubicBezTo>
                <a:cubicBezTo>
                  <a:pt x="7979176" y="-15338"/>
                  <a:pt x="8249611" y="6441"/>
                  <a:pt x="8600969" y="0"/>
                </a:cubicBezTo>
                <a:cubicBezTo>
                  <a:pt x="8952327" y="-6441"/>
                  <a:pt x="8954830" y="-3447"/>
                  <a:pt x="9059486" y="0"/>
                </a:cubicBezTo>
                <a:cubicBezTo>
                  <a:pt x="9164142" y="3447"/>
                  <a:pt x="9592475" y="-14444"/>
                  <a:pt x="9733776" y="0"/>
                </a:cubicBezTo>
                <a:cubicBezTo>
                  <a:pt x="9875077" y="14444"/>
                  <a:pt x="10256283" y="-5218"/>
                  <a:pt x="10408066" y="0"/>
                </a:cubicBezTo>
                <a:cubicBezTo>
                  <a:pt x="10559849" y="5218"/>
                  <a:pt x="10824460" y="31170"/>
                  <a:pt x="11055384" y="0"/>
                </a:cubicBezTo>
                <a:lnTo>
                  <a:pt x="11055384" y="0"/>
                </a:lnTo>
                <a:cubicBezTo>
                  <a:pt x="11081627" y="281117"/>
                  <a:pt x="11039314" y="427379"/>
                  <a:pt x="11055384" y="666847"/>
                </a:cubicBezTo>
                <a:cubicBezTo>
                  <a:pt x="11071454" y="906315"/>
                  <a:pt x="11042985" y="1174607"/>
                  <a:pt x="11055384" y="1333693"/>
                </a:cubicBezTo>
                <a:cubicBezTo>
                  <a:pt x="11065155" y="1486592"/>
                  <a:pt x="10971324" y="1597224"/>
                  <a:pt x="10788639" y="1600438"/>
                </a:cubicBezTo>
                <a:cubicBezTo>
                  <a:pt x="10572387" y="1593676"/>
                  <a:pt x="10422973" y="1597647"/>
                  <a:pt x="10330122" y="1600438"/>
                </a:cubicBezTo>
                <a:cubicBezTo>
                  <a:pt x="10237271" y="1603229"/>
                  <a:pt x="9901057" y="1606668"/>
                  <a:pt x="9655832" y="1600438"/>
                </a:cubicBezTo>
                <a:cubicBezTo>
                  <a:pt x="9410607" y="1594209"/>
                  <a:pt x="9323881" y="1613247"/>
                  <a:pt x="9197315" y="1600438"/>
                </a:cubicBezTo>
                <a:cubicBezTo>
                  <a:pt x="9070749" y="1587629"/>
                  <a:pt x="8866245" y="1617388"/>
                  <a:pt x="8738798" y="1600438"/>
                </a:cubicBezTo>
                <a:cubicBezTo>
                  <a:pt x="8611351" y="1583488"/>
                  <a:pt x="8514235" y="1615583"/>
                  <a:pt x="8388167" y="1600438"/>
                </a:cubicBezTo>
                <a:cubicBezTo>
                  <a:pt x="8262099" y="1585293"/>
                  <a:pt x="7900097" y="1576590"/>
                  <a:pt x="7713877" y="1600438"/>
                </a:cubicBezTo>
                <a:cubicBezTo>
                  <a:pt x="7527657" y="1624287"/>
                  <a:pt x="7433220" y="1578859"/>
                  <a:pt x="7255360" y="1600438"/>
                </a:cubicBezTo>
                <a:cubicBezTo>
                  <a:pt x="7077500" y="1622017"/>
                  <a:pt x="6907727" y="1591765"/>
                  <a:pt x="6796843" y="1600438"/>
                </a:cubicBezTo>
                <a:cubicBezTo>
                  <a:pt x="6685959" y="1609111"/>
                  <a:pt x="6555026" y="1614668"/>
                  <a:pt x="6446212" y="1600438"/>
                </a:cubicBezTo>
                <a:cubicBezTo>
                  <a:pt x="6337398" y="1586208"/>
                  <a:pt x="6036573" y="1623365"/>
                  <a:pt x="5664035" y="1600438"/>
                </a:cubicBezTo>
                <a:cubicBezTo>
                  <a:pt x="5291497" y="1577511"/>
                  <a:pt x="5231467" y="1593201"/>
                  <a:pt x="4881859" y="1600438"/>
                </a:cubicBezTo>
                <a:cubicBezTo>
                  <a:pt x="4532251" y="1607675"/>
                  <a:pt x="4664013" y="1612780"/>
                  <a:pt x="4531228" y="1600438"/>
                </a:cubicBezTo>
                <a:cubicBezTo>
                  <a:pt x="4398443" y="1588096"/>
                  <a:pt x="4350296" y="1583901"/>
                  <a:pt x="4180598" y="1600438"/>
                </a:cubicBezTo>
                <a:cubicBezTo>
                  <a:pt x="4010900" y="1616976"/>
                  <a:pt x="3958019" y="1588452"/>
                  <a:pt x="3829967" y="1600438"/>
                </a:cubicBezTo>
                <a:cubicBezTo>
                  <a:pt x="3701915" y="1612424"/>
                  <a:pt x="3227528" y="1605828"/>
                  <a:pt x="3047791" y="1600438"/>
                </a:cubicBezTo>
                <a:cubicBezTo>
                  <a:pt x="2868054" y="1595048"/>
                  <a:pt x="2631659" y="1582381"/>
                  <a:pt x="2373501" y="1600438"/>
                </a:cubicBezTo>
                <a:cubicBezTo>
                  <a:pt x="2115343" y="1618496"/>
                  <a:pt x="2028455" y="1604272"/>
                  <a:pt x="1807097" y="1600438"/>
                </a:cubicBezTo>
                <a:cubicBezTo>
                  <a:pt x="1585739" y="1596604"/>
                  <a:pt x="1376086" y="1608844"/>
                  <a:pt x="1024921" y="1600438"/>
                </a:cubicBezTo>
                <a:cubicBezTo>
                  <a:pt x="673756" y="1592032"/>
                  <a:pt x="477521" y="1606812"/>
                  <a:pt x="0" y="1600438"/>
                </a:cubicBezTo>
                <a:lnTo>
                  <a:pt x="0" y="1600438"/>
                </a:lnTo>
                <a:cubicBezTo>
                  <a:pt x="-6492" y="1331004"/>
                  <a:pt x="335" y="1271099"/>
                  <a:pt x="0" y="946928"/>
                </a:cubicBezTo>
                <a:cubicBezTo>
                  <a:pt x="-335" y="622757"/>
                  <a:pt x="3669" y="408084"/>
                  <a:pt x="0" y="266745"/>
                </a:cubicBezTo>
                <a:cubicBezTo>
                  <a:pt x="9488" y="131285"/>
                  <a:pt x="122557" y="13054"/>
                  <a:pt x="266745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6. </a:t>
            </a:r>
          </a:p>
          <a:p>
            <a:pPr algn="ctr" eaLnBrk="1" hangingPunct="1"/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D2484-0CD8-4466-9495-AF6C7D2ADED2}"/>
                  </a:ext>
                </a:extLst>
              </p:cNvPr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solidFill>
                <a:schemeClr val="bg1">
                  <a:alpha val="52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2D2484-0CD8-4466-9495-AF6C7D2A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3"/>
                <a:stretch>
                  <a:fillRect l="-18717" b="-138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F31D8-9B95-47D4-B96E-2C2C942909AC}"/>
                  </a:ext>
                </a:extLst>
              </p:cNvPr>
              <p:cNvSpPr txBox="1"/>
              <p:nvPr/>
            </p:nvSpPr>
            <p:spPr>
              <a:xfrm>
                <a:off x="6033380" y="4334214"/>
                <a:ext cx="1138825" cy="1292598"/>
              </a:xfrm>
              <a:prstGeom prst="rect">
                <a:avLst/>
              </a:prstGeom>
              <a:solidFill>
                <a:schemeClr val="bg1">
                  <a:alpha val="52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F31D8-9B95-47D4-B96E-2C2C9429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380" y="4334214"/>
                <a:ext cx="1138825" cy="1292598"/>
              </a:xfrm>
              <a:prstGeom prst="rect">
                <a:avLst/>
              </a:prstGeom>
              <a:blipFill>
                <a:blip r:embed="rId4"/>
                <a:stretch>
                  <a:fillRect l="-18519" b="-140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23417-8CBA-4C83-8AAC-496825444A3F}"/>
                  </a:ext>
                </a:extLst>
              </p:cNvPr>
              <p:cNvSpPr txBox="1"/>
              <p:nvPr/>
            </p:nvSpPr>
            <p:spPr>
              <a:xfrm>
                <a:off x="7914825" y="4325750"/>
                <a:ext cx="1618480" cy="1301062"/>
              </a:xfrm>
              <a:prstGeom prst="rect">
                <a:avLst/>
              </a:prstGeom>
              <a:solidFill>
                <a:schemeClr val="bg1">
                  <a:alpha val="52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23417-8CBA-4C83-8AAC-49682544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825" y="4325750"/>
                <a:ext cx="1618480" cy="1301062"/>
              </a:xfrm>
              <a:prstGeom prst="rect">
                <a:avLst/>
              </a:prstGeom>
              <a:blipFill>
                <a:blip r:embed="rId5"/>
                <a:stretch>
                  <a:fillRect l="-12687" b="-186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A54BB3-A561-40D4-ABEC-FC9AE1D10464}"/>
                  </a:ext>
                </a:extLst>
              </p:cNvPr>
              <p:cNvSpPr txBox="1"/>
              <p:nvPr/>
            </p:nvSpPr>
            <p:spPr>
              <a:xfrm>
                <a:off x="10131734" y="4342389"/>
                <a:ext cx="1483791" cy="1288686"/>
              </a:xfrm>
              <a:prstGeom prst="rect">
                <a:avLst/>
              </a:prstGeom>
              <a:solidFill>
                <a:schemeClr val="bg1">
                  <a:alpha val="52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A54BB3-A561-40D4-ABEC-FC9AE1D1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734" y="4342389"/>
                <a:ext cx="1483791" cy="1288686"/>
              </a:xfrm>
              <a:prstGeom prst="rect">
                <a:avLst/>
              </a:prstGeom>
              <a:blipFill>
                <a:blip r:embed="rId6"/>
                <a:stretch>
                  <a:fillRect l="-13878" b="-140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13782" y="303500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9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9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1516499"/>
          </a:xfrm>
          <a:custGeom>
            <a:avLst/>
            <a:gdLst>
              <a:gd name="connsiteX0" fmla="*/ 252755 w 11020465"/>
              <a:gd name="connsiteY0" fmla="*/ 0 h 1516499"/>
              <a:gd name="connsiteX1" fmla="*/ 909940 w 11020465"/>
              <a:gd name="connsiteY1" fmla="*/ 0 h 1516499"/>
              <a:gd name="connsiteX2" fmla="*/ 1672274 w 11020465"/>
              <a:gd name="connsiteY2" fmla="*/ 0 h 1516499"/>
              <a:gd name="connsiteX3" fmla="*/ 2224309 w 11020465"/>
              <a:gd name="connsiteY3" fmla="*/ 0 h 1516499"/>
              <a:gd name="connsiteX4" fmla="*/ 2986643 w 11020465"/>
              <a:gd name="connsiteY4" fmla="*/ 0 h 1516499"/>
              <a:gd name="connsiteX5" fmla="*/ 3643828 w 11020465"/>
              <a:gd name="connsiteY5" fmla="*/ 0 h 1516499"/>
              <a:gd name="connsiteX6" fmla="*/ 3985564 w 11020465"/>
              <a:gd name="connsiteY6" fmla="*/ 0 h 1516499"/>
              <a:gd name="connsiteX7" fmla="*/ 4642749 w 11020465"/>
              <a:gd name="connsiteY7" fmla="*/ 0 h 1516499"/>
              <a:gd name="connsiteX8" fmla="*/ 5510233 w 11020465"/>
              <a:gd name="connsiteY8" fmla="*/ 0 h 1516499"/>
              <a:gd name="connsiteX9" fmla="*/ 6167417 w 11020465"/>
              <a:gd name="connsiteY9" fmla="*/ 0 h 1516499"/>
              <a:gd name="connsiteX10" fmla="*/ 6614303 w 11020465"/>
              <a:gd name="connsiteY10" fmla="*/ 0 h 1516499"/>
              <a:gd name="connsiteX11" fmla="*/ 7481787 w 11020465"/>
              <a:gd name="connsiteY11" fmla="*/ 0 h 1516499"/>
              <a:gd name="connsiteX12" fmla="*/ 7823523 w 11020465"/>
              <a:gd name="connsiteY12" fmla="*/ 0 h 1516499"/>
              <a:gd name="connsiteX13" fmla="*/ 8270408 w 11020465"/>
              <a:gd name="connsiteY13" fmla="*/ 0 h 1516499"/>
              <a:gd name="connsiteX14" fmla="*/ 8927593 w 11020465"/>
              <a:gd name="connsiteY14" fmla="*/ 0 h 1516499"/>
              <a:gd name="connsiteX15" fmla="*/ 9689927 w 11020465"/>
              <a:gd name="connsiteY15" fmla="*/ 0 h 1516499"/>
              <a:gd name="connsiteX16" fmla="*/ 10031663 w 11020465"/>
              <a:gd name="connsiteY16" fmla="*/ 0 h 1516499"/>
              <a:gd name="connsiteX17" fmla="*/ 10767710 w 11020465"/>
              <a:gd name="connsiteY17" fmla="*/ 0 h 1516499"/>
              <a:gd name="connsiteX18" fmla="*/ 11020465 w 11020465"/>
              <a:gd name="connsiteY18" fmla="*/ 252755 h 1516499"/>
              <a:gd name="connsiteX19" fmla="*/ 11020465 w 11020465"/>
              <a:gd name="connsiteY19" fmla="*/ 859352 h 1516499"/>
              <a:gd name="connsiteX20" fmla="*/ 11020465 w 11020465"/>
              <a:gd name="connsiteY20" fmla="*/ 1516499 h 1516499"/>
              <a:gd name="connsiteX21" fmla="*/ 11020465 w 11020465"/>
              <a:gd name="connsiteY21" fmla="*/ 1516499 h 1516499"/>
              <a:gd name="connsiteX22" fmla="*/ 10441891 w 11020465"/>
              <a:gd name="connsiteY22" fmla="*/ 1516499 h 1516499"/>
              <a:gd name="connsiteX23" fmla="*/ 9642907 w 11020465"/>
              <a:gd name="connsiteY23" fmla="*/ 1516499 h 1516499"/>
              <a:gd name="connsiteX24" fmla="*/ 8954128 w 11020465"/>
              <a:gd name="connsiteY24" fmla="*/ 1516499 h 1516499"/>
              <a:gd name="connsiteX25" fmla="*/ 8595963 w 11020465"/>
              <a:gd name="connsiteY25" fmla="*/ 1516499 h 1516499"/>
              <a:gd name="connsiteX26" fmla="*/ 8017388 w 11020465"/>
              <a:gd name="connsiteY26" fmla="*/ 1516499 h 1516499"/>
              <a:gd name="connsiteX27" fmla="*/ 7549019 w 11020465"/>
              <a:gd name="connsiteY27" fmla="*/ 1516499 h 1516499"/>
              <a:gd name="connsiteX28" fmla="*/ 7080649 w 11020465"/>
              <a:gd name="connsiteY28" fmla="*/ 1516499 h 1516499"/>
              <a:gd name="connsiteX29" fmla="*/ 6171460 w 11020465"/>
              <a:gd name="connsiteY29" fmla="*/ 1516499 h 1516499"/>
              <a:gd name="connsiteX30" fmla="*/ 5372477 w 11020465"/>
              <a:gd name="connsiteY30" fmla="*/ 1516499 h 1516499"/>
              <a:gd name="connsiteX31" fmla="*/ 5014312 w 11020465"/>
              <a:gd name="connsiteY31" fmla="*/ 1516499 h 1516499"/>
              <a:gd name="connsiteX32" fmla="*/ 4656146 w 11020465"/>
              <a:gd name="connsiteY32" fmla="*/ 1516499 h 1516499"/>
              <a:gd name="connsiteX33" fmla="*/ 4297981 w 11020465"/>
              <a:gd name="connsiteY33" fmla="*/ 1516499 h 1516499"/>
              <a:gd name="connsiteX34" fmla="*/ 3388793 w 11020465"/>
              <a:gd name="connsiteY34" fmla="*/ 1516499 h 1516499"/>
              <a:gd name="connsiteX35" fmla="*/ 2589809 w 11020465"/>
              <a:gd name="connsiteY35" fmla="*/ 1516499 h 1516499"/>
              <a:gd name="connsiteX36" fmla="*/ 2121440 w 11020465"/>
              <a:gd name="connsiteY36" fmla="*/ 1516499 h 1516499"/>
              <a:gd name="connsiteX37" fmla="*/ 1212251 w 11020465"/>
              <a:gd name="connsiteY37" fmla="*/ 1516499 h 1516499"/>
              <a:gd name="connsiteX38" fmla="*/ 0 w 11020465"/>
              <a:gd name="connsiteY38" fmla="*/ 1516499 h 1516499"/>
              <a:gd name="connsiteX39" fmla="*/ 0 w 11020465"/>
              <a:gd name="connsiteY39" fmla="*/ 1516499 h 1516499"/>
              <a:gd name="connsiteX40" fmla="*/ 0 w 11020465"/>
              <a:gd name="connsiteY40" fmla="*/ 871990 h 1516499"/>
              <a:gd name="connsiteX41" fmla="*/ 0 w 11020465"/>
              <a:gd name="connsiteY41" fmla="*/ 252755 h 1516499"/>
              <a:gd name="connsiteX42" fmla="*/ 252755 w 11020465"/>
              <a:gd name="connsiteY42" fmla="*/ 0 h 151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20465" h="1516499" fill="none" extrusionOk="0">
                <a:moveTo>
                  <a:pt x="252755" y="0"/>
                </a:moveTo>
                <a:cubicBezTo>
                  <a:pt x="512490" y="-28801"/>
                  <a:pt x="663098" y="20911"/>
                  <a:pt x="909940" y="0"/>
                </a:cubicBezTo>
                <a:cubicBezTo>
                  <a:pt x="1156782" y="-20911"/>
                  <a:pt x="1322162" y="-34729"/>
                  <a:pt x="1672274" y="0"/>
                </a:cubicBezTo>
                <a:cubicBezTo>
                  <a:pt x="2022386" y="34729"/>
                  <a:pt x="2014245" y="-3233"/>
                  <a:pt x="2224309" y="0"/>
                </a:cubicBezTo>
                <a:cubicBezTo>
                  <a:pt x="2434373" y="3233"/>
                  <a:pt x="2678291" y="-1342"/>
                  <a:pt x="2986643" y="0"/>
                </a:cubicBezTo>
                <a:cubicBezTo>
                  <a:pt x="3294995" y="1342"/>
                  <a:pt x="3370198" y="14010"/>
                  <a:pt x="3643828" y="0"/>
                </a:cubicBezTo>
                <a:cubicBezTo>
                  <a:pt x="3917459" y="-14010"/>
                  <a:pt x="3822384" y="13949"/>
                  <a:pt x="3985564" y="0"/>
                </a:cubicBezTo>
                <a:cubicBezTo>
                  <a:pt x="4148744" y="-13949"/>
                  <a:pt x="4319689" y="-30165"/>
                  <a:pt x="4642749" y="0"/>
                </a:cubicBezTo>
                <a:cubicBezTo>
                  <a:pt x="4965810" y="30165"/>
                  <a:pt x="5143619" y="32432"/>
                  <a:pt x="5510233" y="0"/>
                </a:cubicBezTo>
                <a:cubicBezTo>
                  <a:pt x="5876847" y="-32432"/>
                  <a:pt x="5914053" y="-19095"/>
                  <a:pt x="6167417" y="0"/>
                </a:cubicBezTo>
                <a:cubicBezTo>
                  <a:pt x="6420781" y="19095"/>
                  <a:pt x="6489445" y="16782"/>
                  <a:pt x="6614303" y="0"/>
                </a:cubicBezTo>
                <a:cubicBezTo>
                  <a:pt x="6739161" y="-16782"/>
                  <a:pt x="7193869" y="16648"/>
                  <a:pt x="7481787" y="0"/>
                </a:cubicBezTo>
                <a:cubicBezTo>
                  <a:pt x="7769705" y="-16648"/>
                  <a:pt x="7741983" y="-3317"/>
                  <a:pt x="7823523" y="0"/>
                </a:cubicBezTo>
                <a:cubicBezTo>
                  <a:pt x="7905063" y="3317"/>
                  <a:pt x="8155101" y="-8910"/>
                  <a:pt x="8270408" y="0"/>
                </a:cubicBezTo>
                <a:cubicBezTo>
                  <a:pt x="8385716" y="8910"/>
                  <a:pt x="8719331" y="-23431"/>
                  <a:pt x="8927593" y="0"/>
                </a:cubicBezTo>
                <a:cubicBezTo>
                  <a:pt x="9135856" y="23431"/>
                  <a:pt x="9349870" y="-71"/>
                  <a:pt x="9689927" y="0"/>
                </a:cubicBezTo>
                <a:cubicBezTo>
                  <a:pt x="10029984" y="71"/>
                  <a:pt x="9954532" y="-4083"/>
                  <a:pt x="10031663" y="0"/>
                </a:cubicBezTo>
                <a:cubicBezTo>
                  <a:pt x="10108794" y="4083"/>
                  <a:pt x="10608367" y="32872"/>
                  <a:pt x="10767710" y="0"/>
                </a:cubicBezTo>
                <a:cubicBezTo>
                  <a:pt x="10895240" y="-19803"/>
                  <a:pt x="11028791" y="99004"/>
                  <a:pt x="11020465" y="252755"/>
                </a:cubicBezTo>
                <a:cubicBezTo>
                  <a:pt x="11036598" y="512256"/>
                  <a:pt x="10990656" y="615861"/>
                  <a:pt x="11020465" y="859352"/>
                </a:cubicBezTo>
                <a:cubicBezTo>
                  <a:pt x="11050274" y="1102843"/>
                  <a:pt x="11052937" y="1306944"/>
                  <a:pt x="11020465" y="1516499"/>
                </a:cubicBezTo>
                <a:lnTo>
                  <a:pt x="11020465" y="1516499"/>
                </a:lnTo>
                <a:cubicBezTo>
                  <a:pt x="10840516" y="1538577"/>
                  <a:pt x="10698345" y="1512931"/>
                  <a:pt x="10441891" y="1516499"/>
                </a:cubicBezTo>
                <a:cubicBezTo>
                  <a:pt x="10185437" y="1520067"/>
                  <a:pt x="9968547" y="1477261"/>
                  <a:pt x="9642907" y="1516499"/>
                </a:cubicBezTo>
                <a:cubicBezTo>
                  <a:pt x="9317267" y="1555737"/>
                  <a:pt x="9215878" y="1534124"/>
                  <a:pt x="8954128" y="1516499"/>
                </a:cubicBezTo>
                <a:cubicBezTo>
                  <a:pt x="8692378" y="1498874"/>
                  <a:pt x="8746414" y="1527020"/>
                  <a:pt x="8595963" y="1516499"/>
                </a:cubicBezTo>
                <a:cubicBezTo>
                  <a:pt x="8445513" y="1505978"/>
                  <a:pt x="8177607" y="1495992"/>
                  <a:pt x="8017388" y="1516499"/>
                </a:cubicBezTo>
                <a:cubicBezTo>
                  <a:pt x="7857170" y="1537006"/>
                  <a:pt x="7728191" y="1500107"/>
                  <a:pt x="7549019" y="1516499"/>
                </a:cubicBezTo>
                <a:cubicBezTo>
                  <a:pt x="7369847" y="1532891"/>
                  <a:pt x="7279240" y="1501836"/>
                  <a:pt x="7080649" y="1516499"/>
                </a:cubicBezTo>
                <a:cubicBezTo>
                  <a:pt x="6882058" y="1531163"/>
                  <a:pt x="6559634" y="1484474"/>
                  <a:pt x="6171460" y="1516499"/>
                </a:cubicBezTo>
                <a:cubicBezTo>
                  <a:pt x="5783286" y="1548524"/>
                  <a:pt x="5720475" y="1538040"/>
                  <a:pt x="5372477" y="1516499"/>
                </a:cubicBezTo>
                <a:cubicBezTo>
                  <a:pt x="5024479" y="1494958"/>
                  <a:pt x="5152050" y="1499500"/>
                  <a:pt x="5014312" y="1516499"/>
                </a:cubicBezTo>
                <a:cubicBezTo>
                  <a:pt x="4876575" y="1533498"/>
                  <a:pt x="4759395" y="1530349"/>
                  <a:pt x="4656146" y="1516499"/>
                </a:cubicBezTo>
                <a:cubicBezTo>
                  <a:pt x="4552897" y="1502649"/>
                  <a:pt x="4395954" y="1528706"/>
                  <a:pt x="4297981" y="1516499"/>
                </a:cubicBezTo>
                <a:cubicBezTo>
                  <a:pt x="4200008" y="1504292"/>
                  <a:pt x="3802051" y="1553661"/>
                  <a:pt x="3388793" y="1516499"/>
                </a:cubicBezTo>
                <a:cubicBezTo>
                  <a:pt x="2975535" y="1479337"/>
                  <a:pt x="2921762" y="1494112"/>
                  <a:pt x="2589809" y="1516499"/>
                </a:cubicBezTo>
                <a:cubicBezTo>
                  <a:pt x="2257856" y="1538886"/>
                  <a:pt x="2261655" y="1516431"/>
                  <a:pt x="2121440" y="1516499"/>
                </a:cubicBezTo>
                <a:cubicBezTo>
                  <a:pt x="1981225" y="1516567"/>
                  <a:pt x="1516903" y="1539081"/>
                  <a:pt x="1212251" y="1516499"/>
                </a:cubicBezTo>
                <a:cubicBezTo>
                  <a:pt x="907599" y="1493917"/>
                  <a:pt x="321792" y="1538777"/>
                  <a:pt x="0" y="1516499"/>
                </a:cubicBezTo>
                <a:lnTo>
                  <a:pt x="0" y="1516499"/>
                </a:lnTo>
                <a:cubicBezTo>
                  <a:pt x="-18627" y="1323128"/>
                  <a:pt x="27078" y="1004234"/>
                  <a:pt x="0" y="871990"/>
                </a:cubicBezTo>
                <a:cubicBezTo>
                  <a:pt x="-27078" y="739746"/>
                  <a:pt x="7645" y="495419"/>
                  <a:pt x="0" y="252755"/>
                </a:cubicBezTo>
                <a:cubicBezTo>
                  <a:pt x="-5523" y="122470"/>
                  <a:pt x="138292" y="23597"/>
                  <a:pt x="252755" y="0"/>
                </a:cubicBezTo>
                <a:close/>
              </a:path>
              <a:path w="11020465" h="1516499" stroke="0" extrusionOk="0">
                <a:moveTo>
                  <a:pt x="252755" y="0"/>
                </a:moveTo>
                <a:cubicBezTo>
                  <a:pt x="460140" y="-3416"/>
                  <a:pt x="505771" y="14719"/>
                  <a:pt x="699641" y="0"/>
                </a:cubicBezTo>
                <a:cubicBezTo>
                  <a:pt x="893511" y="-14719"/>
                  <a:pt x="1221282" y="27938"/>
                  <a:pt x="1356825" y="0"/>
                </a:cubicBezTo>
                <a:cubicBezTo>
                  <a:pt x="1492368" y="-27938"/>
                  <a:pt x="1946708" y="-35194"/>
                  <a:pt x="2224309" y="0"/>
                </a:cubicBezTo>
                <a:cubicBezTo>
                  <a:pt x="2501910" y="35194"/>
                  <a:pt x="2453907" y="1073"/>
                  <a:pt x="2566045" y="0"/>
                </a:cubicBezTo>
                <a:cubicBezTo>
                  <a:pt x="2678183" y="-1073"/>
                  <a:pt x="2806490" y="-1301"/>
                  <a:pt x="2907781" y="0"/>
                </a:cubicBezTo>
                <a:cubicBezTo>
                  <a:pt x="3009072" y="1301"/>
                  <a:pt x="3310364" y="17801"/>
                  <a:pt x="3459816" y="0"/>
                </a:cubicBezTo>
                <a:cubicBezTo>
                  <a:pt x="3609268" y="-17801"/>
                  <a:pt x="3704245" y="-11594"/>
                  <a:pt x="3906702" y="0"/>
                </a:cubicBezTo>
                <a:cubicBezTo>
                  <a:pt x="4109159" y="11594"/>
                  <a:pt x="4108501" y="-8455"/>
                  <a:pt x="4248438" y="0"/>
                </a:cubicBezTo>
                <a:cubicBezTo>
                  <a:pt x="4388375" y="8455"/>
                  <a:pt x="4436719" y="5163"/>
                  <a:pt x="4590174" y="0"/>
                </a:cubicBezTo>
                <a:cubicBezTo>
                  <a:pt x="4743629" y="-5163"/>
                  <a:pt x="4761862" y="13903"/>
                  <a:pt x="4931910" y="0"/>
                </a:cubicBezTo>
                <a:cubicBezTo>
                  <a:pt x="5101958" y="-13903"/>
                  <a:pt x="5165052" y="-8782"/>
                  <a:pt x="5378796" y="0"/>
                </a:cubicBezTo>
                <a:cubicBezTo>
                  <a:pt x="5592540" y="8782"/>
                  <a:pt x="5596815" y="7977"/>
                  <a:pt x="5720532" y="0"/>
                </a:cubicBezTo>
                <a:cubicBezTo>
                  <a:pt x="5844249" y="-7977"/>
                  <a:pt x="5955022" y="6879"/>
                  <a:pt x="6167417" y="0"/>
                </a:cubicBezTo>
                <a:cubicBezTo>
                  <a:pt x="6379812" y="-6879"/>
                  <a:pt x="6605940" y="-36587"/>
                  <a:pt x="7034901" y="0"/>
                </a:cubicBezTo>
                <a:cubicBezTo>
                  <a:pt x="7463862" y="36587"/>
                  <a:pt x="7220001" y="11783"/>
                  <a:pt x="7376637" y="0"/>
                </a:cubicBezTo>
                <a:cubicBezTo>
                  <a:pt x="7533273" y="-11783"/>
                  <a:pt x="7887673" y="4376"/>
                  <a:pt x="8033822" y="0"/>
                </a:cubicBezTo>
                <a:cubicBezTo>
                  <a:pt x="8179971" y="-4376"/>
                  <a:pt x="8208916" y="-5744"/>
                  <a:pt x="8375558" y="0"/>
                </a:cubicBezTo>
                <a:cubicBezTo>
                  <a:pt x="8542200" y="5744"/>
                  <a:pt x="9057787" y="1652"/>
                  <a:pt x="9243042" y="0"/>
                </a:cubicBezTo>
                <a:cubicBezTo>
                  <a:pt x="9428297" y="-1652"/>
                  <a:pt x="9549895" y="-22550"/>
                  <a:pt x="9795077" y="0"/>
                </a:cubicBezTo>
                <a:cubicBezTo>
                  <a:pt x="10040259" y="22550"/>
                  <a:pt x="10549890" y="-1382"/>
                  <a:pt x="10767710" y="0"/>
                </a:cubicBezTo>
                <a:cubicBezTo>
                  <a:pt x="10889723" y="7429"/>
                  <a:pt x="11028558" y="105286"/>
                  <a:pt x="11020465" y="252755"/>
                </a:cubicBezTo>
                <a:cubicBezTo>
                  <a:pt x="11035208" y="503320"/>
                  <a:pt x="10997394" y="707147"/>
                  <a:pt x="11020465" y="884627"/>
                </a:cubicBezTo>
                <a:cubicBezTo>
                  <a:pt x="11043536" y="1062107"/>
                  <a:pt x="11023804" y="1330725"/>
                  <a:pt x="11020465" y="1516499"/>
                </a:cubicBezTo>
                <a:lnTo>
                  <a:pt x="11020465" y="1516499"/>
                </a:lnTo>
                <a:cubicBezTo>
                  <a:pt x="10602919" y="1536369"/>
                  <a:pt x="10315301" y="1521207"/>
                  <a:pt x="10111277" y="1516499"/>
                </a:cubicBezTo>
                <a:cubicBezTo>
                  <a:pt x="9907253" y="1511791"/>
                  <a:pt x="9629564" y="1547134"/>
                  <a:pt x="9202088" y="1516499"/>
                </a:cubicBezTo>
                <a:cubicBezTo>
                  <a:pt x="8774612" y="1485864"/>
                  <a:pt x="8980333" y="1509035"/>
                  <a:pt x="8843923" y="1516499"/>
                </a:cubicBezTo>
                <a:cubicBezTo>
                  <a:pt x="8707513" y="1523963"/>
                  <a:pt x="8330040" y="1500934"/>
                  <a:pt x="8155144" y="1516499"/>
                </a:cubicBezTo>
                <a:cubicBezTo>
                  <a:pt x="7980248" y="1532064"/>
                  <a:pt x="7600205" y="1550358"/>
                  <a:pt x="7245956" y="1516499"/>
                </a:cubicBezTo>
                <a:cubicBezTo>
                  <a:pt x="6891707" y="1482640"/>
                  <a:pt x="6997275" y="1530385"/>
                  <a:pt x="6777586" y="1516499"/>
                </a:cubicBezTo>
                <a:cubicBezTo>
                  <a:pt x="6557897" y="1502614"/>
                  <a:pt x="6520805" y="1496650"/>
                  <a:pt x="6309216" y="1516499"/>
                </a:cubicBezTo>
                <a:cubicBezTo>
                  <a:pt x="6097627" y="1536349"/>
                  <a:pt x="5682847" y="1542699"/>
                  <a:pt x="5400028" y="1516499"/>
                </a:cubicBezTo>
                <a:cubicBezTo>
                  <a:pt x="5117209" y="1490299"/>
                  <a:pt x="5112613" y="1517074"/>
                  <a:pt x="4931658" y="1516499"/>
                </a:cubicBezTo>
                <a:cubicBezTo>
                  <a:pt x="4750703" y="1515925"/>
                  <a:pt x="4653787" y="1525678"/>
                  <a:pt x="4573493" y="1516499"/>
                </a:cubicBezTo>
                <a:cubicBezTo>
                  <a:pt x="4493200" y="1507320"/>
                  <a:pt x="4128380" y="1516632"/>
                  <a:pt x="3994919" y="1516499"/>
                </a:cubicBezTo>
                <a:cubicBezTo>
                  <a:pt x="3861458" y="1516366"/>
                  <a:pt x="3410773" y="1497205"/>
                  <a:pt x="3085730" y="1516499"/>
                </a:cubicBezTo>
                <a:cubicBezTo>
                  <a:pt x="2760687" y="1535793"/>
                  <a:pt x="2788571" y="1513682"/>
                  <a:pt x="2507156" y="1516499"/>
                </a:cubicBezTo>
                <a:cubicBezTo>
                  <a:pt x="2225741" y="1519316"/>
                  <a:pt x="1856410" y="1505293"/>
                  <a:pt x="1597967" y="1516499"/>
                </a:cubicBezTo>
                <a:cubicBezTo>
                  <a:pt x="1339524" y="1527705"/>
                  <a:pt x="1015534" y="1485861"/>
                  <a:pt x="798984" y="1516499"/>
                </a:cubicBezTo>
                <a:cubicBezTo>
                  <a:pt x="582434" y="1547137"/>
                  <a:pt x="177959" y="1539446"/>
                  <a:pt x="0" y="1516499"/>
                </a:cubicBezTo>
                <a:lnTo>
                  <a:pt x="0" y="1516499"/>
                </a:lnTo>
                <a:cubicBezTo>
                  <a:pt x="-21155" y="1236385"/>
                  <a:pt x="8227" y="1128689"/>
                  <a:pt x="0" y="909902"/>
                </a:cubicBezTo>
                <a:cubicBezTo>
                  <a:pt x="-8227" y="691115"/>
                  <a:pt x="10640" y="444503"/>
                  <a:pt x="0" y="252755"/>
                </a:cubicBezTo>
                <a:cubicBezTo>
                  <a:pt x="13263" y="118279"/>
                  <a:pt x="116640" y="-10484"/>
                  <a:pt x="252755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cam. </a:t>
            </a:r>
          </a:p>
          <a:p>
            <a:pPr algn="ctr" eaLnBrk="1" hangingPunct="1"/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solidFill>
                  <a:schemeClr val="bg1"/>
                </a:solidFill>
                <a:latin typeface="#9Slide03 AmpleSoft Bold" panose="02000000000000000000" pitchFamily="2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E26A14-7A38-4D40-9149-6E18BAE2C91D}"/>
                  </a:ext>
                </a:extLst>
              </p:cNvPr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solidFill>
                <a:schemeClr val="accent6">
                  <a:lumMod val="50000"/>
                  <a:alpha val="69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E26A14-7A38-4D40-9149-6E18BAE2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4"/>
                <a:stretch>
                  <a:fillRect l="-15538" b="-463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C8C21-A9A4-46A8-A9D6-C397C048C035}"/>
                  </a:ext>
                </a:extLst>
              </p:cNvPr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solidFill>
                <a:schemeClr val="accent6">
                  <a:lumMod val="50000"/>
                  <a:alpha val="69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5C8C21-A9A4-46A8-A9D6-C397C048C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5"/>
                <a:stretch>
                  <a:fillRect l="-16000" b="-467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2C8577-F2EE-47A9-8E37-EE8E18ED778F}"/>
                  </a:ext>
                </a:extLst>
              </p:cNvPr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solidFill>
                <a:schemeClr val="accent6">
                  <a:lumMod val="50000"/>
                  <a:alpha val="69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2C8577-F2EE-47A9-8E37-EE8E18ED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6"/>
                <a:stretch>
                  <a:fillRect l="-16000" b="-467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F59EF-B8AA-44C6-B88F-55BFCE6AFDB9}"/>
                  </a:ext>
                </a:extLst>
              </p:cNvPr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solidFill>
                <a:schemeClr val="accent6">
                  <a:lumMod val="50000"/>
                  <a:alpha val="69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CF59EF-B8AA-44C6-B88F-55BFCE6AF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7"/>
                <a:stretch>
                  <a:fillRect l="-15538" b="-463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68898" y="304600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10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10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3">
                <a:extLst>
                  <a:ext uri="{FF2B5EF4-FFF2-40B4-BE49-F238E27FC236}">
                    <a16:creationId xmlns:a16="http://schemas.microsoft.com/office/drawing/2014/main" id="{265D4020-4B98-473B-87E7-0D1C7FC30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496" y="255215"/>
                <a:ext cx="10818943" cy="2193012"/>
              </a:xfrm>
              <a:prstGeom prst="roundRect">
                <a:avLst/>
              </a:prstGeom>
              <a:solidFill>
                <a:schemeClr val="accent6">
                  <a:lumMod val="75000"/>
                  <a:alpha val="71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Câu 3: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Tỉ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số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của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số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quả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và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số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quả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quýt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là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.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Tỉ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số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này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cho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biết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gì</a:t>
                </a:r>
                <a:r>
                  <a:rPr lang="en-US" altLang="en-US" sz="4400" b="1" dirty="0">
                    <a:solidFill>
                      <a:schemeClr val="bg1"/>
                    </a:solidFill>
                    <a:latin typeface="#9Slide03 AmpleSoft Bold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Box 53">
                <a:extLst>
                  <a:ext uri="{FF2B5EF4-FFF2-40B4-BE49-F238E27FC236}">
                    <a16:creationId xmlns:a16="http://schemas.microsoft.com/office/drawing/2014/main" id="{265D4020-4B98-473B-87E7-0D1C7FC30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496" y="255215"/>
                <a:ext cx="10818943" cy="2193012"/>
              </a:xfrm>
              <a:prstGeom prst="roundRect">
                <a:avLst/>
              </a:prstGeom>
              <a:blipFill>
                <a:blip r:embed="rId3"/>
                <a:stretch>
                  <a:fillRect l="-1238" t="-552" r="-1238" b="-331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70">
                <a:extLst>
                  <a:ext uri="{FF2B5EF4-FFF2-40B4-BE49-F238E27FC236}">
                    <a16:creationId xmlns:a16="http://schemas.microsoft.com/office/drawing/2014/main" id="{966B4010-359B-4D35-AE8A-856EA5522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280" y="2594978"/>
                <a:ext cx="11206480" cy="2863604"/>
              </a:xfrm>
              <a:prstGeom prst="rect">
                <a:avLst/>
              </a:prstGeom>
              <a:solidFill>
                <a:schemeClr val="accent4">
                  <a:lumMod val="50000"/>
                  <a:alpha val="67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Tỉ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của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cam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và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</a:p>
              <a:p>
                <a:pPr algn="ctr"/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quýt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là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.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Tỉ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này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cho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ta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biết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endParaRPr lang="en-US" altLang="en-US" sz="4000" b="1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endParaRPr>
              </a:p>
              <a:p>
                <a:pPr algn="ctr"/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cam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bằng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số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quả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 </a:t>
                </a:r>
                <a:r>
                  <a:rPr lang="en-US" altLang="en-US" sz="4000" b="1" dirty="0" err="1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quýt</a:t>
                </a:r>
                <a:r>
                  <a:rPr lang="en-US" altLang="en-US" sz="4000" b="1" dirty="0">
                    <a:solidFill>
                      <a:schemeClr val="bg1"/>
                    </a:solidFill>
                    <a:latin typeface="#9Slide03 Arima Madurai Black" panose="00000A00000000000000" pitchFamily="2" charset="0"/>
                    <a:cs typeface="#9Slide03 Arima Madurai Black" panose="00000A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 Box 70">
                <a:extLst>
                  <a:ext uri="{FF2B5EF4-FFF2-40B4-BE49-F238E27FC236}">
                    <a16:creationId xmlns:a16="http://schemas.microsoft.com/office/drawing/2014/main" id="{966B4010-359B-4D35-AE8A-856EA5522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280" y="2594978"/>
                <a:ext cx="11206480" cy="2863604"/>
              </a:xfrm>
              <a:prstGeom prst="rect">
                <a:avLst/>
              </a:prstGeom>
              <a:blipFill>
                <a:blip r:embed="rId4"/>
                <a:stretch>
                  <a:fillRect t="-3625" b="-1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3509" y="45604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7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7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105" y="355219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9110" y="-570363"/>
            <a:ext cx="11229944" cy="361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1" name="Google Shape;901;p30"/>
          <p:cNvSpPr txBox="1">
            <a:spLocks noGrp="1"/>
          </p:cNvSpPr>
          <p:nvPr>
            <p:ph type="title"/>
          </p:nvPr>
        </p:nvSpPr>
        <p:spPr>
          <a:xfrm>
            <a:off x="1628761" y="418080"/>
            <a:ext cx="9153331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UVN Bai Sau Nang" panose="04030905020802020C03" pitchFamily="82" charset="0"/>
              </a:rPr>
              <a:t>Tìm hai số khi biết </a:t>
            </a:r>
            <a:r>
              <a:rPr lang="en" sz="9600">
                <a:ln>
                  <a:solidFill>
                    <a:srgbClr val="002060"/>
                  </a:solidFill>
                </a:ln>
                <a:gradFill>
                  <a:gsLst>
                    <a:gs pos="49000">
                      <a:schemeClr val="accent4">
                        <a:lumMod val="60000"/>
                        <a:lumOff val="40000"/>
                      </a:schemeClr>
                    </a:gs>
                    <a:gs pos="25000">
                      <a:schemeClr val="accent4">
                        <a:lumMod val="75000"/>
                      </a:schemeClr>
                    </a:gs>
                    <a:gs pos="0">
                      <a:srgbClr val="FF0000"/>
                    </a:gs>
                    <a:gs pos="6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bg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illo" panose="00000400000000000000" pitchFamily="2" charset="0"/>
              </a:rPr>
              <a:t>Tổng và tỉ số</a:t>
            </a:r>
            <a:br>
              <a:rPr lang="en" sz="9600">
                <a:gradFill>
                  <a:gsLst>
                    <a:gs pos="49000">
                      <a:schemeClr val="accent4">
                        <a:lumMod val="60000"/>
                        <a:lumOff val="40000"/>
                      </a:schemeClr>
                    </a:gs>
                    <a:gs pos="25000">
                      <a:schemeClr val="accent4">
                        <a:lumMod val="75000"/>
                      </a:schemeClr>
                    </a:gs>
                    <a:gs pos="0">
                      <a:srgbClr val="FF0000"/>
                    </a:gs>
                    <a:gs pos="69000">
                      <a:schemeClr val="accent4">
                        <a:lumMod val="40000"/>
                        <a:lumOff val="60000"/>
                      </a:schemeClr>
                    </a:gs>
                    <a:gs pos="83000">
                      <a:schemeClr val="bg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UVF DK Crayon Crumble" panose="03070001040701010105" pitchFamily="66" charset="0"/>
              </a:rPr>
            </a:br>
            <a:r>
              <a:rPr lang="en" sz="9600">
                <a:latin typeface="UVF DK Crayon Crumble" panose="03070001040701010105" pitchFamily="66" charset="0"/>
              </a:rPr>
              <a:t> </a:t>
            </a:r>
            <a:r>
              <a:rPr lang="en" sz="800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UVN Bai Sau Nang" panose="04030905020802020C03" pitchFamily="82" charset="0"/>
              </a:rPr>
              <a:t>của hai số đó</a:t>
            </a:r>
            <a:endParaRPr sz="8000">
              <a:ln>
                <a:solidFill>
                  <a:schemeClr val="accent4">
                    <a:lumMod val="50000"/>
                  </a:schemeClr>
                </a:solidFill>
              </a:ln>
              <a:latin typeface="UVN Bai Sau Nang" panose="04030905020802020C03" pitchFamily="82" charset="0"/>
            </a:endParaRPr>
          </a:p>
        </p:txBody>
      </p: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78" y="3161047"/>
            <a:ext cx="2406686" cy="30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486;p15">
            <a:extLst>
              <a:ext uri="{FF2B5EF4-FFF2-40B4-BE49-F238E27FC236}">
                <a16:creationId xmlns:a16="http://schemas.microsoft.com/office/drawing/2014/main" id="{57333954-9AE6-470E-88EF-4C889713B74B}"/>
              </a:ext>
            </a:extLst>
          </p:cNvPr>
          <p:cNvSpPr txBox="1">
            <a:spLocks/>
          </p:cNvSpPr>
          <p:nvPr/>
        </p:nvSpPr>
        <p:spPr>
          <a:xfrm>
            <a:off x="9891414" y="-206713"/>
            <a:ext cx="7067420" cy="13301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nkempt"/>
              <a:buNone/>
              <a:defRPr sz="64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r>
              <a:rPr lang="en-US" sz="6600">
                <a:ln w="28575">
                  <a:solidFill>
                    <a:srgbClr val="002060"/>
                  </a:solidFill>
                </a:ln>
                <a:gradFill>
                  <a:gsLst>
                    <a:gs pos="49000">
                      <a:schemeClr val="accent3">
                        <a:lumMod val="50000"/>
                      </a:schemeClr>
                    </a:gs>
                    <a:gs pos="25000">
                      <a:schemeClr val="accent3">
                        <a:lumMod val="25000"/>
                      </a:schemeClr>
                    </a:gs>
                    <a:gs pos="0">
                      <a:schemeClr val="accent3">
                        <a:lumMod val="10000"/>
                      </a:schemeClr>
                    </a:gs>
                    <a:gs pos="69000">
                      <a:schemeClr val="accent3">
                        <a:lumMod val="75000"/>
                      </a:schemeClr>
                    </a:gs>
                    <a:gs pos="8300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SVN-Billo" panose="00000400000000000000" pitchFamily="2" charset="0"/>
              </a:rPr>
              <a:t>Toán</a:t>
            </a:r>
          </a:p>
        </p:txBody>
      </p:sp>
      <p:pic>
        <p:nvPicPr>
          <p:cNvPr id="17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C2DC67BF-A17A-4E3B-A44D-166C2E1E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9" y="3105041"/>
            <a:ext cx="2406686" cy="30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9FC6664A-17A4-464F-8F61-4BE8F1C2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6866" y="1071503"/>
            <a:ext cx="7659955" cy="19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37">
            <a:extLst>
              <a:ext uri="{FF2B5EF4-FFF2-40B4-BE49-F238E27FC236}">
                <a16:creationId xmlns:a16="http://schemas.microsoft.com/office/drawing/2014/main" id="{B6BA265A-81A5-47F2-A918-9FBE4117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186" y="5352835"/>
            <a:ext cx="11366808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7F615D-3662-469C-985D-E7639B612408}"/>
              </a:ext>
            </a:extLst>
          </p:cNvPr>
          <p:cNvSpPr/>
          <p:nvPr/>
        </p:nvSpPr>
        <p:spPr>
          <a:xfrm>
            <a:off x="8226950" y="4079914"/>
            <a:ext cx="4347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32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50 : 5 x 2 </a:t>
            </a:r>
            <a:r>
              <a:rPr lang="en-US" sz="32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0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8F430-8848-44A3-8289-3CEC02C41838}"/>
              </a:ext>
            </a:extLst>
          </p:cNvPr>
          <p:cNvSpPr txBox="1"/>
          <p:nvPr/>
        </p:nvSpPr>
        <p:spPr>
          <a:xfrm>
            <a:off x="399485" y="255887"/>
            <a:ext cx="268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Bài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A91F9-543E-4A2D-84C8-E88A903ED02F}"/>
              </a:ext>
            </a:extLst>
          </p:cNvPr>
          <p:cNvSpPr txBox="1"/>
          <p:nvPr/>
        </p:nvSpPr>
        <p:spPr>
          <a:xfrm>
            <a:off x="6129192" y="257114"/>
            <a:ext cx="174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3AB1E-4267-4EFD-87E0-B5BD7DA3CA75}"/>
              </a:ext>
            </a:extLst>
          </p:cNvPr>
          <p:cNvSpPr txBox="1"/>
          <p:nvPr/>
        </p:nvSpPr>
        <p:spPr>
          <a:xfrm>
            <a:off x="276761" y="2419777"/>
            <a:ext cx="256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74E4FABF-5FE1-4ADE-AB82-7BB04D71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61" y="1199006"/>
            <a:ext cx="3169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C7F438B7-51C0-45F5-962A-B2D1032F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57" y="1394238"/>
            <a:ext cx="167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5467747-7881-49C3-B618-C9AD4C99D375}"/>
              </a:ext>
            </a:extLst>
          </p:cNvPr>
          <p:cNvGrpSpPr>
            <a:grpSpLocks/>
          </p:cNvGrpSpPr>
          <p:nvPr/>
        </p:nvGrpSpPr>
        <p:grpSpPr bwMode="auto">
          <a:xfrm>
            <a:off x="4321468" y="1714724"/>
            <a:ext cx="1521279" cy="152400"/>
            <a:chOff x="1206" y="1852"/>
            <a:chExt cx="1118" cy="96"/>
          </a:xfrm>
        </p:grpSpPr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BA0F455D-5099-45E1-9CD9-AEF4CB3BA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6" y="1891"/>
              <a:ext cx="1104" cy="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AA527C97-FC17-4B71-B547-F3C92B597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DB84FB8D-9AA6-421A-BC84-03168B88D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E72E9FA4-96D6-49B1-AAE8-450AB91E5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36">
            <a:extLst>
              <a:ext uri="{FF2B5EF4-FFF2-40B4-BE49-F238E27FC236}">
                <a16:creationId xmlns:a16="http://schemas.microsoft.com/office/drawing/2014/main" id="{B7AE4A31-8954-488E-A395-E77EB200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345" y="1958422"/>
            <a:ext cx="2287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id="{059B551D-C094-450D-96E4-F70A9BABC19B}"/>
              </a:ext>
            </a:extLst>
          </p:cNvPr>
          <p:cNvGrpSpPr>
            <a:grpSpLocks/>
          </p:cNvGrpSpPr>
          <p:nvPr/>
        </p:nvGrpSpPr>
        <p:grpSpPr bwMode="auto">
          <a:xfrm>
            <a:off x="4321066" y="2169543"/>
            <a:ext cx="2286402" cy="165100"/>
            <a:chOff x="1200" y="2236"/>
            <a:chExt cx="1680" cy="104"/>
          </a:xfrm>
        </p:grpSpPr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478F6905-CA3F-4211-87A1-85604018C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B82EA99D-46B7-4EC1-B6AC-86AFB7235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2D1B909-D450-4921-AA8F-941990EC9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42500AB2-6B2A-4955-9F3B-3FA665AAE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DF882E81-C887-499F-94A2-71DB00798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AutoShape 37">
            <a:extLst>
              <a:ext uri="{FF2B5EF4-FFF2-40B4-BE49-F238E27FC236}">
                <a16:creationId xmlns:a16="http://schemas.microsoft.com/office/drawing/2014/main" id="{7DA6F1EC-81AF-458F-B583-37C286ED9AD4}"/>
              </a:ext>
            </a:extLst>
          </p:cNvPr>
          <p:cNvSpPr>
            <a:spLocks/>
          </p:cNvSpPr>
          <p:nvPr/>
        </p:nvSpPr>
        <p:spPr bwMode="auto">
          <a:xfrm>
            <a:off x="6700887" y="1554852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A81AFB00-043D-4AB2-A80E-481FCC82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776" y="1771786"/>
            <a:ext cx="880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AutoShape 27">
            <a:extLst>
              <a:ext uri="{FF2B5EF4-FFF2-40B4-BE49-F238E27FC236}">
                <a16:creationId xmlns:a16="http://schemas.microsoft.com/office/drawing/2014/main" id="{32AE264C-6B94-4BF1-A8C9-6195A98A1A84}"/>
              </a:ext>
            </a:extLst>
          </p:cNvPr>
          <p:cNvSpPr>
            <a:spLocks/>
          </p:cNvSpPr>
          <p:nvPr/>
        </p:nvSpPr>
        <p:spPr bwMode="auto">
          <a:xfrm rot="16200000">
            <a:off x="4906439" y="789580"/>
            <a:ext cx="336815" cy="1535805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C3CAEA75-A7EC-4F8A-B722-C475233A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58" y="906313"/>
            <a:ext cx="3668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08DD06D0-758B-47AA-8ABA-098C24902A8B}"/>
              </a:ext>
            </a:extLst>
          </p:cNvPr>
          <p:cNvSpPr>
            <a:spLocks/>
          </p:cNvSpPr>
          <p:nvPr/>
        </p:nvSpPr>
        <p:spPr bwMode="auto">
          <a:xfrm rot="5400000">
            <a:off x="5315171" y="1341118"/>
            <a:ext cx="284067" cy="2300526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ext Box 40">
            <a:extLst>
              <a:ext uri="{FF2B5EF4-FFF2-40B4-BE49-F238E27FC236}">
                <a16:creationId xmlns:a16="http://schemas.microsoft.com/office/drawing/2014/main" id="{67348D89-4A01-4AEC-95B1-A296FA369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72" y="2558354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7ABFC9-A60F-4E87-96EC-D5ED75C12AC2}"/>
              </a:ext>
            </a:extLst>
          </p:cNvPr>
          <p:cNvSpPr txBox="1"/>
          <p:nvPr/>
        </p:nvSpPr>
        <p:spPr>
          <a:xfrm>
            <a:off x="2428457" y="243056"/>
            <a:ext cx="144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Tổng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BB1398-0C8D-444B-943F-CDBBC6F16EE1}"/>
              </a:ext>
            </a:extLst>
          </p:cNvPr>
          <p:cNvSpPr txBox="1"/>
          <p:nvPr/>
        </p:nvSpPr>
        <p:spPr>
          <a:xfrm>
            <a:off x="3524225" y="256010"/>
            <a:ext cx="278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391FCB-EEB7-439E-A682-9FE9833283BF}"/>
              </a:ext>
            </a:extLst>
          </p:cNvPr>
          <p:cNvSpPr txBox="1"/>
          <p:nvPr/>
        </p:nvSpPr>
        <p:spPr>
          <a:xfrm>
            <a:off x="6655986" y="257114"/>
            <a:ext cx="249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EE0FD-2A1A-48DA-BD92-396412ED4194}"/>
                  </a:ext>
                </a:extLst>
              </p:cNvPr>
              <p:cNvSpPr txBox="1"/>
              <p:nvPr/>
            </p:nvSpPr>
            <p:spPr>
              <a:xfrm>
                <a:off x="11143309" y="60835"/>
                <a:ext cx="85153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3">
                                  <a:lumMod val="1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accent3">
                                  <a:lumMod val="1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accent3">
                                  <a:lumMod val="1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600" b="1" dirty="0">
                  <a:solidFill>
                    <a:schemeClr val="accent3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VF TypoSlabserif" panose="02000403050000020004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EE0FD-2A1A-48DA-BD92-396412E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309" y="60835"/>
                <a:ext cx="851537" cy="1040734"/>
              </a:xfrm>
              <a:prstGeom prst="rect">
                <a:avLst/>
              </a:prstGeom>
              <a:blipFill>
                <a:blip r:embed="rId4"/>
                <a:stretch>
                  <a:fillRect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F3AE872-A103-4863-9EA2-93953EBFAF4B}"/>
              </a:ext>
            </a:extLst>
          </p:cNvPr>
          <p:cNvSpPr txBox="1"/>
          <p:nvPr/>
        </p:nvSpPr>
        <p:spPr>
          <a:xfrm>
            <a:off x="7982096" y="243056"/>
            <a:ext cx="324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C9ACB-3F04-4B45-8BF0-83E2D63B4711}"/>
              </a:ext>
            </a:extLst>
          </p:cNvPr>
          <p:cNvSpPr/>
          <p:nvPr/>
        </p:nvSpPr>
        <p:spPr>
          <a:xfrm>
            <a:off x="10118298" y="234101"/>
            <a:ext cx="161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AEE6C9-176D-4D49-BE4B-61804939171C}"/>
              </a:ext>
            </a:extLst>
          </p:cNvPr>
          <p:cNvCxnSpPr/>
          <p:nvPr/>
        </p:nvCxnSpPr>
        <p:spPr>
          <a:xfrm flipH="1">
            <a:off x="4321066" y="192247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87414F-5C6C-48D1-BA9F-A1F213106458}"/>
              </a:ext>
            </a:extLst>
          </p:cNvPr>
          <p:cNvCxnSpPr/>
          <p:nvPr/>
        </p:nvCxnSpPr>
        <p:spPr>
          <a:xfrm>
            <a:off x="5832995" y="1895223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80">
            <a:extLst>
              <a:ext uri="{FF2B5EF4-FFF2-40B4-BE49-F238E27FC236}">
                <a16:creationId xmlns:a16="http://schemas.microsoft.com/office/drawing/2014/main" id="{5CF16A22-06D6-48A0-A9E1-C43C7E08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073" y="3004552"/>
            <a:ext cx="8588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Theo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sơ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đồ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tổng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bằng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nhau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</a:t>
            </a:r>
          </a:p>
        </p:txBody>
      </p:sp>
      <p:sp>
        <p:nvSpPr>
          <p:cNvPr id="42" name="Hộp_Văn_Bản 46">
            <a:extLst>
              <a:ext uri="{FF2B5EF4-FFF2-40B4-BE49-F238E27FC236}">
                <a16:creationId xmlns:a16="http://schemas.microsoft.com/office/drawing/2014/main" id="{3F595171-71EB-432D-8140-F83FB6F9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005" y="3557148"/>
            <a:ext cx="25514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2 + 3 =</a:t>
            </a:r>
          </a:p>
        </p:txBody>
      </p:sp>
      <p:sp>
        <p:nvSpPr>
          <p:cNvPr id="43" name="Text Box 84">
            <a:extLst>
              <a:ext uri="{FF2B5EF4-FFF2-40B4-BE49-F238E27FC236}">
                <a16:creationId xmlns:a16="http://schemas.microsoft.com/office/drawing/2014/main" id="{18163119-4241-4EDE-8A1D-9101C90E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67" y="4031774"/>
            <a:ext cx="3611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Giá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trị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1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63FDFB-9FFD-4B60-A405-92CD2D90EB2F}"/>
              </a:ext>
            </a:extLst>
          </p:cNvPr>
          <p:cNvSpPr txBox="1"/>
          <p:nvPr/>
        </p:nvSpPr>
        <p:spPr>
          <a:xfrm>
            <a:off x="3733570" y="4539715"/>
            <a:ext cx="238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50 : 5 =</a:t>
            </a:r>
          </a:p>
        </p:txBody>
      </p:sp>
      <p:sp>
        <p:nvSpPr>
          <p:cNvPr id="45" name="Text Box 92">
            <a:extLst>
              <a:ext uri="{FF2B5EF4-FFF2-40B4-BE49-F238E27FC236}">
                <a16:creationId xmlns:a16="http://schemas.microsoft.com/office/drawing/2014/main" id="{64C20D28-F99B-4736-929A-9F666774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175" y="5060448"/>
            <a:ext cx="1778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Hộp_Văn_Bản 49">
            <a:extLst>
              <a:ext uri="{FF2B5EF4-FFF2-40B4-BE49-F238E27FC236}">
                <a16:creationId xmlns:a16="http://schemas.microsoft.com/office/drawing/2014/main" id="{247AB327-F18E-49D1-8928-413C24DA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799" y="5087618"/>
            <a:ext cx="1912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10 x 2 =</a:t>
            </a:r>
          </a:p>
        </p:txBody>
      </p:sp>
      <p:sp>
        <p:nvSpPr>
          <p:cNvPr id="47" name="Text Box 93">
            <a:extLst>
              <a:ext uri="{FF2B5EF4-FFF2-40B4-BE49-F238E27FC236}">
                <a16:creationId xmlns:a16="http://schemas.microsoft.com/office/drawing/2014/main" id="{8FCDDEB4-B356-4102-9BD3-BE173FE1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714" y="5714423"/>
            <a:ext cx="1822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lớn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là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4280A0-2FE1-47AD-AEC7-41FAFDA7BF5B}"/>
              </a:ext>
            </a:extLst>
          </p:cNvPr>
          <p:cNvSpPr txBox="1"/>
          <p:nvPr/>
        </p:nvSpPr>
        <p:spPr>
          <a:xfrm>
            <a:off x="4866140" y="5746280"/>
            <a:ext cx="204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50 – 20 =</a:t>
            </a:r>
          </a:p>
        </p:txBody>
      </p:sp>
      <p:sp>
        <p:nvSpPr>
          <p:cNvPr id="49" name="Text Box 87">
            <a:extLst>
              <a:ext uri="{FF2B5EF4-FFF2-40B4-BE49-F238E27FC236}">
                <a16:creationId xmlns:a16="http://schemas.microsoft.com/office/drawing/2014/main" id="{CABF5E12-E696-478E-9108-6CB73966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369" y="5842999"/>
            <a:ext cx="441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Đáp</a:t>
            </a:r>
            <a:r>
              <a:rPr lang="en-US" alt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 20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</a:t>
            </a:r>
            <a:r>
              <a:rPr lang="vi-V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          </a:t>
            </a:r>
            <a:r>
              <a:rPr lang="en-US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Số </a:t>
            </a:r>
            <a:r>
              <a:rPr lang="en-US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: 30  </a:t>
            </a: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94606064-08E5-4FC3-AC89-CDC0287B064B}"/>
              </a:ext>
            </a:extLst>
          </p:cNvPr>
          <p:cNvSpPr/>
          <p:nvPr/>
        </p:nvSpPr>
        <p:spPr>
          <a:xfrm>
            <a:off x="2960337" y="4061275"/>
            <a:ext cx="4858208" cy="229083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18C75F-D2F8-4519-86EA-17A5A4CE2153}"/>
              </a:ext>
            </a:extLst>
          </p:cNvPr>
          <p:cNvSpPr/>
          <p:nvPr/>
        </p:nvSpPr>
        <p:spPr>
          <a:xfrm>
            <a:off x="5161503" y="3557148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5</a:t>
            </a:r>
            <a:r>
              <a:rPr lang="en-US" altLang="en-US" sz="32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 ( </a:t>
            </a:r>
            <a:r>
              <a:rPr lang="en-US" altLang="en-US" sz="3200" b="1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phần</a:t>
            </a:r>
            <a:r>
              <a:rPr lang="en-US" altLang="en-US" sz="32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5EE78D-CF9E-4B5B-985B-5C1BDC6A475E}"/>
              </a:ext>
            </a:extLst>
          </p:cNvPr>
          <p:cNvSpPr/>
          <p:nvPr/>
        </p:nvSpPr>
        <p:spPr>
          <a:xfrm>
            <a:off x="5433324" y="453486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6BBCC8-D856-44C5-87FD-0C3CD89CEDD2}"/>
              </a:ext>
            </a:extLst>
          </p:cNvPr>
          <p:cNvSpPr/>
          <p:nvPr/>
        </p:nvSpPr>
        <p:spPr>
          <a:xfrm>
            <a:off x="6407701" y="513338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C973AD3-54D1-444C-B695-92685B85C083}"/>
              </a:ext>
            </a:extLst>
          </p:cNvPr>
          <p:cNvSpPr/>
          <p:nvPr/>
        </p:nvSpPr>
        <p:spPr>
          <a:xfrm>
            <a:off x="6664334" y="575680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0" dur="1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41419 -0.0020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0326 -0.10695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00026 -0.10093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0312 -0.099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00117 -0.0870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  <p:bldP spid="20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8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 animBg="1"/>
      <p:bldP spid="50" grpId="1" animBg="1"/>
      <p:bldP spid="51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4"/>
          <p:cNvGrpSpPr/>
          <p:nvPr/>
        </p:nvGrpSpPr>
        <p:grpSpPr>
          <a:xfrm>
            <a:off x="4080549" y="-280308"/>
            <a:ext cx="2884320" cy="2236369"/>
            <a:chOff x="9114068" y="534589"/>
            <a:chExt cx="2884320" cy="2236369"/>
          </a:xfrm>
        </p:grpSpPr>
        <p:sp>
          <p:nvSpPr>
            <p:cNvPr id="609" name="Google Shape;609;p24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6" descr="Unicorn Rainbow Colors - Free vector graphic on Pixabay">
            <a:extLst>
              <a:ext uri="{FF2B5EF4-FFF2-40B4-BE49-F238E27FC236}">
                <a16:creationId xmlns:a16="http://schemas.microsoft.com/office/drawing/2014/main" id="{EC23936D-050B-4137-986D-B9C95783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9576626" y="5305609"/>
            <a:ext cx="2413966" cy="15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9F8D162-11D6-450E-9012-71DC7758D995}"/>
              </a:ext>
            </a:extLst>
          </p:cNvPr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	        2 + 3 = 5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	        50 : 5 x 2 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= 20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	        50 – 20 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= 30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	                 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 20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		                    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: 30</a:t>
            </a:r>
          </a:p>
        </p:txBody>
      </p:sp>
      <p:grpSp>
        <p:nvGrpSpPr>
          <p:cNvPr id="42" name="Group 13">
            <a:extLst>
              <a:ext uri="{FF2B5EF4-FFF2-40B4-BE49-F238E27FC236}">
                <a16:creationId xmlns:a16="http://schemas.microsoft.com/office/drawing/2014/main" id="{54190D23-95C7-408E-B16D-5ACB947647EA}"/>
              </a:ext>
            </a:extLst>
          </p:cNvPr>
          <p:cNvGrpSpPr>
            <a:grpSpLocks/>
          </p:cNvGrpSpPr>
          <p:nvPr/>
        </p:nvGrpSpPr>
        <p:grpSpPr bwMode="auto">
          <a:xfrm>
            <a:off x="1805957" y="1761804"/>
            <a:ext cx="1521279" cy="152400"/>
            <a:chOff x="1206" y="1852"/>
            <a:chExt cx="1118" cy="96"/>
          </a:xfrm>
        </p:grpSpPr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745ACCAA-8A56-47F9-BABF-52C48AD88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900"/>
              <a:ext cx="111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9A99CB36-9379-40DA-90CD-6065B0F76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00E86A11-04F9-4D70-BA88-6AACEE910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79FFD1F2-5645-48DC-A7F7-8B79ABC02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grpSp>
        <p:nvGrpSpPr>
          <p:cNvPr id="47" name="Group 19">
            <a:extLst>
              <a:ext uri="{FF2B5EF4-FFF2-40B4-BE49-F238E27FC236}">
                <a16:creationId xmlns:a16="http://schemas.microsoft.com/office/drawing/2014/main" id="{C37E8E22-5F46-403B-A45F-4A4F2EBDA2DA}"/>
              </a:ext>
            </a:extLst>
          </p:cNvPr>
          <p:cNvGrpSpPr>
            <a:grpSpLocks/>
          </p:cNvGrpSpPr>
          <p:nvPr/>
        </p:nvGrpSpPr>
        <p:grpSpPr bwMode="auto">
          <a:xfrm>
            <a:off x="1805957" y="2361965"/>
            <a:ext cx="2286402" cy="165100"/>
            <a:chOff x="1200" y="2236"/>
            <a:chExt cx="1680" cy="104"/>
          </a:xfrm>
        </p:grpSpPr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FEFB8642-AC5D-45FB-B2FE-4709AFFF9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6B594BBF-0142-4324-97EE-9518CCB08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FFDC8BB1-8ABC-4319-A7BD-E8CD6B5BF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6BA281C1-CF60-4C75-8D97-413239297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64E96F9D-B3C3-477A-86F5-1E3EEE0F7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endParaRPr>
            </a:p>
          </p:txBody>
        </p:sp>
      </p:grpSp>
      <p:sp>
        <p:nvSpPr>
          <p:cNvPr id="53" name="AutoShape 27">
            <a:extLst>
              <a:ext uri="{FF2B5EF4-FFF2-40B4-BE49-F238E27FC236}">
                <a16:creationId xmlns:a16="http://schemas.microsoft.com/office/drawing/2014/main" id="{83CF08E5-6EDF-4F56-B981-1EA630B12BC6}"/>
              </a:ext>
            </a:extLst>
          </p:cNvPr>
          <p:cNvSpPr>
            <a:spLocks/>
          </p:cNvSpPr>
          <p:nvPr/>
        </p:nvSpPr>
        <p:spPr bwMode="auto">
          <a:xfrm rot="16200000">
            <a:off x="2402290" y="864638"/>
            <a:ext cx="328613" cy="1521279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54" name="AutoShape 28">
            <a:extLst>
              <a:ext uri="{FF2B5EF4-FFF2-40B4-BE49-F238E27FC236}">
                <a16:creationId xmlns:a16="http://schemas.microsoft.com/office/drawing/2014/main" id="{512BBCE0-E034-439A-88FC-284CA15252FF}"/>
              </a:ext>
            </a:extLst>
          </p:cNvPr>
          <p:cNvSpPr>
            <a:spLocks/>
          </p:cNvSpPr>
          <p:nvPr/>
        </p:nvSpPr>
        <p:spPr bwMode="auto">
          <a:xfrm rot="5400000">
            <a:off x="2737227" y="1532535"/>
            <a:ext cx="423863" cy="2286401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55" name="Text Box 39">
            <a:extLst>
              <a:ext uri="{FF2B5EF4-FFF2-40B4-BE49-F238E27FC236}">
                <a16:creationId xmlns:a16="http://schemas.microsoft.com/office/drawing/2014/main" id="{B523482E-4EFB-4F18-BD59-00B0100D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903" y="2749052"/>
            <a:ext cx="67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56" name="Text Box 39">
            <a:extLst>
              <a:ext uri="{FF2B5EF4-FFF2-40B4-BE49-F238E27FC236}">
                <a16:creationId xmlns:a16="http://schemas.microsoft.com/office/drawing/2014/main" id="{AAB4EB43-3959-4865-9A29-511A912E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985" y="1041036"/>
            <a:ext cx="671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?</a:t>
            </a:r>
          </a:p>
        </p:txBody>
      </p:sp>
      <p:sp>
        <p:nvSpPr>
          <p:cNvPr id="57" name="AutoShape 37">
            <a:extLst>
              <a:ext uri="{FF2B5EF4-FFF2-40B4-BE49-F238E27FC236}">
                <a16:creationId xmlns:a16="http://schemas.microsoft.com/office/drawing/2014/main" id="{04B3E2D1-8C72-42DC-8842-93AB98C2D99F}"/>
              </a:ext>
            </a:extLst>
          </p:cNvPr>
          <p:cNvSpPr>
            <a:spLocks/>
          </p:cNvSpPr>
          <p:nvPr/>
        </p:nvSpPr>
        <p:spPr bwMode="auto">
          <a:xfrm>
            <a:off x="4327537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TypoSlabserif" panose="02000403050000020004" pitchFamily="2" charset="0"/>
            </a:endParaRP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60F76075-0CA1-4160-9214-596CE961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670" y="1687027"/>
            <a:ext cx="109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</a:rPr>
              <a:t>50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95148C-8A8F-4371-96C4-BBA4A13A3AB1}"/>
              </a:ext>
            </a:extLst>
          </p:cNvPr>
          <p:cNvSpPr txBox="1"/>
          <p:nvPr/>
        </p:nvSpPr>
        <p:spPr>
          <a:xfrm>
            <a:off x="7478065" y="858933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6300FF-E114-4924-9FDD-E6F7DA62638B}"/>
              </a:ext>
            </a:extLst>
          </p:cNvPr>
          <p:cNvSpPr txBox="1"/>
          <p:nvPr/>
        </p:nvSpPr>
        <p:spPr>
          <a:xfrm>
            <a:off x="7536783" y="1864322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51F097-6BDE-4A71-AB82-89D103BD2446}"/>
              </a:ext>
            </a:extLst>
          </p:cNvPr>
          <p:cNvSpPr txBox="1"/>
          <p:nvPr/>
        </p:nvSpPr>
        <p:spPr>
          <a:xfrm>
            <a:off x="7536783" y="3039668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1AFDE-99DB-4A09-9D2C-50E8D5FC1350}"/>
              </a:ext>
            </a:extLst>
          </p:cNvPr>
          <p:cNvSpPr txBox="1"/>
          <p:nvPr/>
        </p:nvSpPr>
        <p:spPr>
          <a:xfrm>
            <a:off x="7536783" y="3828016"/>
            <a:ext cx="702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8602EC-1E7E-4326-AC4F-4F73EF119BF6}"/>
              </a:ext>
            </a:extLst>
          </p:cNvPr>
          <p:cNvSpPr txBox="1"/>
          <p:nvPr/>
        </p:nvSpPr>
        <p:spPr>
          <a:xfrm>
            <a:off x="7030736" y="4475944"/>
            <a:ext cx="510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UVF TypoSlabserif" panose="02000403050000020004" pitchFamily="2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49B42D-61A8-45E4-B98C-FE29888DDC9F}"/>
              </a:ext>
            </a:extLst>
          </p:cNvPr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192BD74-5A1A-4A5F-B6C2-4D71404CECF7}"/>
              </a:ext>
            </a:extLst>
          </p:cNvPr>
          <p:cNvSpPr txBox="1"/>
          <p:nvPr/>
        </p:nvSpPr>
        <p:spPr>
          <a:xfrm>
            <a:off x="175385" y="166873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F TypoSlabserif" panose="02000403050000020004" pitchFamily="2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24CA79-E527-41CB-B5D2-721C1ECA38ED}"/>
              </a:ext>
            </a:extLst>
          </p:cNvPr>
          <p:cNvCxnSpPr>
            <a:cxnSpLocks/>
          </p:cNvCxnSpPr>
          <p:nvPr/>
        </p:nvCxnSpPr>
        <p:spPr>
          <a:xfrm>
            <a:off x="6914730" y="172751"/>
            <a:ext cx="0" cy="615263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C4A1CF0-BFEE-467E-94E1-FC2D0E26D597}"/>
              </a:ext>
            </a:extLst>
          </p:cNvPr>
          <p:cNvCxnSpPr/>
          <p:nvPr/>
        </p:nvCxnSpPr>
        <p:spPr>
          <a:xfrm>
            <a:off x="7112305" y="2361965"/>
            <a:ext cx="36576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BE3B563-7709-42C9-92B8-DCABBB47BA87}"/>
              </a:ext>
            </a:extLst>
          </p:cNvPr>
          <p:cNvCxnSpPr/>
          <p:nvPr/>
        </p:nvCxnSpPr>
        <p:spPr>
          <a:xfrm>
            <a:off x="7112305" y="1143141"/>
            <a:ext cx="36576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10319F-ACAB-4774-BE15-4ECF66ADB188}"/>
              </a:ext>
            </a:extLst>
          </p:cNvPr>
          <p:cNvCxnSpPr/>
          <p:nvPr/>
        </p:nvCxnSpPr>
        <p:spPr>
          <a:xfrm>
            <a:off x="7122770" y="4119750"/>
            <a:ext cx="36576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BBC22AC-FFB0-46AF-BA3F-098293D359D2}"/>
              </a:ext>
            </a:extLst>
          </p:cNvPr>
          <p:cNvCxnSpPr/>
          <p:nvPr/>
        </p:nvCxnSpPr>
        <p:spPr>
          <a:xfrm>
            <a:off x="7065200" y="3316518"/>
            <a:ext cx="36576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animBg="1"/>
      <p:bldP spid="54" grpId="0" animBg="1"/>
      <p:bldP spid="55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1158</Words>
  <Application>Microsoft Office PowerPoint</Application>
  <PresentationFormat>Widescreen</PresentationFormat>
  <Paragraphs>218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#9Slide03 AmpleSoft Bold</vt:lpstr>
      <vt:lpstr>#9Slide03 Arima Madurai Black</vt:lpstr>
      <vt:lpstr>#9Slide05 SVNEgregio Script</vt:lpstr>
      <vt:lpstr>#9Slide05 SVNUT Triumph</vt:lpstr>
      <vt:lpstr>#9Slide07 IcielBC Cubano Normal</vt:lpstr>
      <vt:lpstr>#9Slide07 IcielStormtrooper</vt:lpstr>
      <vt:lpstr>.VnTime</vt:lpstr>
      <vt:lpstr>Arial</vt:lpstr>
      <vt:lpstr>Calibri</vt:lpstr>
      <vt:lpstr>Calibri Light</vt:lpstr>
      <vt:lpstr>Cambria Math</vt:lpstr>
      <vt:lpstr>SVN-Billo</vt:lpstr>
      <vt:lpstr>Times New Roman</vt:lpstr>
      <vt:lpstr>Unkempt</vt:lpstr>
      <vt:lpstr>UVF Aphrodite Pro</vt:lpstr>
      <vt:lpstr>UVF DK Crayon Crumble</vt:lpstr>
      <vt:lpstr>UVF TypoSlabserif</vt:lpstr>
      <vt:lpstr>UVN Bai Sau Nang</vt:lpstr>
      <vt:lpstr>Office Theme</vt:lpstr>
      <vt:lpstr>Tìm hai số khi biết  Tổng và tỉ số  của hai số đó</vt:lpstr>
      <vt:lpstr>UNICOR RACING</vt:lpstr>
      <vt:lpstr>PowerPoint Presentation</vt:lpstr>
      <vt:lpstr>TRỞ VỀ</vt:lpstr>
      <vt:lpstr>TRỞ VỀ</vt:lpstr>
      <vt:lpstr>TRỞ VỀ</vt:lpstr>
      <vt:lpstr>Tìm hai số khi biết Tổng và tỉ số  của hai số đó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Bài giải</vt:lpstr>
      <vt:lpstr>Bài giải</vt:lpstr>
      <vt:lpstr>Ai nhanh hơn?</vt:lpstr>
      <vt:lpstr>PowerPoint Presentation</vt:lpstr>
      <vt:lpstr>PowerPoint Presentation</vt:lpstr>
      <vt:lpstr>DẶN DÒ</vt:lpstr>
      <vt:lpstr>Chúc các em học tốt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Ha Thu</dc:creator>
  <cp:lastModifiedBy>Ha Thu</cp:lastModifiedBy>
  <cp:revision>1</cp:revision>
  <dcterms:created xsi:type="dcterms:W3CDTF">2022-03-25T13:48:31Z</dcterms:created>
  <dcterms:modified xsi:type="dcterms:W3CDTF">2022-03-25T13:52:37Z</dcterms:modified>
</cp:coreProperties>
</file>