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79" r:id="rId3"/>
    <p:sldId id="280" r:id="rId4"/>
    <p:sldId id="265" r:id="rId5"/>
    <p:sldId id="257" r:id="rId6"/>
    <p:sldId id="281" r:id="rId7"/>
    <p:sldId id="282" r:id="rId8"/>
    <p:sldId id="264" r:id="rId9"/>
    <p:sldId id="283" r:id="rId10"/>
    <p:sldId id="275" r:id="rId11"/>
    <p:sldId id="260" r:id="rId12"/>
    <p:sldId id="259" r:id="rId13"/>
    <p:sldId id="269" r:id="rId14"/>
    <p:sldId id="276" r:id="rId15"/>
    <p:sldId id="284" r:id="rId16"/>
    <p:sldId id="263" r:id="rId17"/>
    <p:sldId id="266" r:id="rId18"/>
    <p:sldId id="285" r:id="rId19"/>
    <p:sldId id="286" r:id="rId20"/>
    <p:sldId id="287" r:id="rId21"/>
    <p:sldId id="288"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3" d="100"/>
          <a:sy n="63" d="100"/>
        </p:scale>
        <p:origin x="80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B83EAD-5DB9-4612-A87C-2EFE876D4F73}" type="datetimeFigureOut">
              <a:rPr lang="en-US" smtClean="0"/>
              <a:t>2/21/2022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CCC17D-E1AF-49B4-95CE-3A4FABAC1923}" type="slidenum">
              <a:rPr lang="en-US" smtClean="0"/>
              <a:t>‹#›</a:t>
            </a:fld>
            <a:endParaRPr lang="en-US"/>
          </a:p>
        </p:txBody>
      </p:sp>
    </p:spTree>
    <p:extLst>
      <p:ext uri="{BB962C8B-B14F-4D97-AF65-F5344CB8AC3E}">
        <p14:creationId xmlns:p14="http://schemas.microsoft.com/office/powerpoint/2010/main" val="554112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D277AB-D337-4C7F-A8AF-C82226F56F30}" type="slidenum">
              <a:rPr lang="zh-CN" altLang="en-US" smtClean="0"/>
              <a:t>7</a:t>
            </a:fld>
            <a:endParaRPr lang="zh-CN" altLang="en-US"/>
          </a:p>
        </p:txBody>
      </p:sp>
    </p:spTree>
    <p:extLst>
      <p:ext uri="{BB962C8B-B14F-4D97-AF65-F5344CB8AC3E}">
        <p14:creationId xmlns:p14="http://schemas.microsoft.com/office/powerpoint/2010/main" val="31643391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5BC86-170F-495C-BBF2-B5C24E7F805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C8FEF50-3055-4066-BB9D-D2E37536A9C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CCC98A6-CB55-402C-BBC4-80763362C95E}"/>
              </a:ext>
            </a:extLst>
          </p:cNvPr>
          <p:cNvSpPr>
            <a:spLocks noGrp="1"/>
          </p:cNvSpPr>
          <p:nvPr>
            <p:ph type="dt" sz="half" idx="10"/>
          </p:nvPr>
        </p:nvSpPr>
        <p:spPr/>
        <p:txBody>
          <a:bodyPr/>
          <a:lstStyle/>
          <a:p>
            <a:fld id="{39ED4E35-34E1-4D89-90EE-4124CADD02A1}" type="datetimeFigureOut">
              <a:rPr lang="en-US" smtClean="0"/>
              <a:t>2/21/2022</a:t>
            </a:fld>
            <a:endParaRPr lang="en-US"/>
          </a:p>
        </p:txBody>
      </p:sp>
      <p:sp>
        <p:nvSpPr>
          <p:cNvPr id="5" name="Footer Placeholder 4">
            <a:extLst>
              <a:ext uri="{FF2B5EF4-FFF2-40B4-BE49-F238E27FC236}">
                <a16:creationId xmlns:a16="http://schemas.microsoft.com/office/drawing/2014/main" id="{DBFC44F8-F98E-4659-B900-D337E951A1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54B010-054A-4342-8FD3-41489BAEE96E}"/>
              </a:ext>
            </a:extLst>
          </p:cNvPr>
          <p:cNvSpPr>
            <a:spLocks noGrp="1"/>
          </p:cNvSpPr>
          <p:nvPr>
            <p:ph type="sldNum" sz="quarter" idx="12"/>
          </p:nvPr>
        </p:nvSpPr>
        <p:spPr/>
        <p:txBody>
          <a:bodyPr/>
          <a:lstStyle/>
          <a:p>
            <a:fld id="{24A09E11-5BEF-434C-88C6-6A7D361D4BE5}" type="slidenum">
              <a:rPr lang="en-US" smtClean="0"/>
              <a:t>‹#›</a:t>
            </a:fld>
            <a:endParaRPr lang="en-US"/>
          </a:p>
        </p:txBody>
      </p:sp>
    </p:spTree>
    <p:extLst>
      <p:ext uri="{BB962C8B-B14F-4D97-AF65-F5344CB8AC3E}">
        <p14:creationId xmlns:p14="http://schemas.microsoft.com/office/powerpoint/2010/main" val="28120437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4999B-0F06-47E8-A641-5B3E1325012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D60BC52-D7C5-46BD-81A9-F4D480AA73C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FE70A9-D52B-400D-9957-BF521F8E91DE}"/>
              </a:ext>
            </a:extLst>
          </p:cNvPr>
          <p:cNvSpPr>
            <a:spLocks noGrp="1"/>
          </p:cNvSpPr>
          <p:nvPr>
            <p:ph type="dt" sz="half" idx="10"/>
          </p:nvPr>
        </p:nvSpPr>
        <p:spPr/>
        <p:txBody>
          <a:bodyPr/>
          <a:lstStyle/>
          <a:p>
            <a:fld id="{39ED4E35-34E1-4D89-90EE-4124CADD02A1}" type="datetimeFigureOut">
              <a:rPr lang="en-US" smtClean="0"/>
              <a:t>2/21/2022</a:t>
            </a:fld>
            <a:endParaRPr lang="en-US"/>
          </a:p>
        </p:txBody>
      </p:sp>
      <p:sp>
        <p:nvSpPr>
          <p:cNvPr id="5" name="Footer Placeholder 4">
            <a:extLst>
              <a:ext uri="{FF2B5EF4-FFF2-40B4-BE49-F238E27FC236}">
                <a16:creationId xmlns:a16="http://schemas.microsoft.com/office/drawing/2014/main" id="{C4120008-FADB-4381-AD4F-842D7A5FB3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6E7208-A10B-4A40-8C30-BA926CCDE7E1}"/>
              </a:ext>
            </a:extLst>
          </p:cNvPr>
          <p:cNvSpPr>
            <a:spLocks noGrp="1"/>
          </p:cNvSpPr>
          <p:nvPr>
            <p:ph type="sldNum" sz="quarter" idx="12"/>
          </p:nvPr>
        </p:nvSpPr>
        <p:spPr/>
        <p:txBody>
          <a:bodyPr/>
          <a:lstStyle/>
          <a:p>
            <a:fld id="{24A09E11-5BEF-434C-88C6-6A7D361D4BE5}" type="slidenum">
              <a:rPr lang="en-US" smtClean="0"/>
              <a:t>‹#›</a:t>
            </a:fld>
            <a:endParaRPr lang="en-US"/>
          </a:p>
        </p:txBody>
      </p:sp>
    </p:spTree>
    <p:extLst>
      <p:ext uri="{BB962C8B-B14F-4D97-AF65-F5344CB8AC3E}">
        <p14:creationId xmlns:p14="http://schemas.microsoft.com/office/powerpoint/2010/main" val="38046275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9EFC2B3-2BA3-489F-8046-490580213A2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17BCF8E-A66A-4526-A122-E0F7F07C3B9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775E31-87D6-4FE3-AD79-9026FC033419}"/>
              </a:ext>
            </a:extLst>
          </p:cNvPr>
          <p:cNvSpPr>
            <a:spLocks noGrp="1"/>
          </p:cNvSpPr>
          <p:nvPr>
            <p:ph type="dt" sz="half" idx="10"/>
          </p:nvPr>
        </p:nvSpPr>
        <p:spPr/>
        <p:txBody>
          <a:bodyPr/>
          <a:lstStyle/>
          <a:p>
            <a:fld id="{39ED4E35-34E1-4D89-90EE-4124CADD02A1}" type="datetimeFigureOut">
              <a:rPr lang="en-US" smtClean="0"/>
              <a:t>2/21/2022</a:t>
            </a:fld>
            <a:endParaRPr lang="en-US"/>
          </a:p>
        </p:txBody>
      </p:sp>
      <p:sp>
        <p:nvSpPr>
          <p:cNvPr id="5" name="Footer Placeholder 4">
            <a:extLst>
              <a:ext uri="{FF2B5EF4-FFF2-40B4-BE49-F238E27FC236}">
                <a16:creationId xmlns:a16="http://schemas.microsoft.com/office/drawing/2014/main" id="{0B25BA3C-5A6E-417A-9669-64DC0DCC35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D69A0D-7A68-4773-A3AE-9095CF64B2E5}"/>
              </a:ext>
            </a:extLst>
          </p:cNvPr>
          <p:cNvSpPr>
            <a:spLocks noGrp="1"/>
          </p:cNvSpPr>
          <p:nvPr>
            <p:ph type="sldNum" sz="quarter" idx="12"/>
          </p:nvPr>
        </p:nvSpPr>
        <p:spPr/>
        <p:txBody>
          <a:bodyPr/>
          <a:lstStyle/>
          <a:p>
            <a:fld id="{24A09E11-5BEF-434C-88C6-6A7D361D4BE5}" type="slidenum">
              <a:rPr lang="en-US" smtClean="0"/>
              <a:t>‹#›</a:t>
            </a:fld>
            <a:endParaRPr lang="en-US"/>
          </a:p>
        </p:txBody>
      </p:sp>
    </p:spTree>
    <p:extLst>
      <p:ext uri="{BB962C8B-B14F-4D97-AF65-F5344CB8AC3E}">
        <p14:creationId xmlns:p14="http://schemas.microsoft.com/office/powerpoint/2010/main" val="1744104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4CC471-0918-4BC6-85DD-392D6AEBE8F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70102DF-5D96-4286-9CCF-27133A3AD77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D1FE3D-07C2-4DAC-98AE-902C37D0D2D6}"/>
              </a:ext>
            </a:extLst>
          </p:cNvPr>
          <p:cNvSpPr>
            <a:spLocks noGrp="1"/>
          </p:cNvSpPr>
          <p:nvPr>
            <p:ph type="dt" sz="half" idx="10"/>
          </p:nvPr>
        </p:nvSpPr>
        <p:spPr/>
        <p:txBody>
          <a:bodyPr/>
          <a:lstStyle/>
          <a:p>
            <a:fld id="{39ED4E35-34E1-4D89-90EE-4124CADD02A1}" type="datetimeFigureOut">
              <a:rPr lang="en-US" smtClean="0"/>
              <a:t>2/21/2022</a:t>
            </a:fld>
            <a:endParaRPr lang="en-US"/>
          </a:p>
        </p:txBody>
      </p:sp>
      <p:sp>
        <p:nvSpPr>
          <p:cNvPr id="5" name="Footer Placeholder 4">
            <a:extLst>
              <a:ext uri="{FF2B5EF4-FFF2-40B4-BE49-F238E27FC236}">
                <a16:creationId xmlns:a16="http://schemas.microsoft.com/office/drawing/2014/main" id="{76AFD82C-3A11-4AAF-8070-96A50F450F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AFD0EF-4372-4CC6-9A34-3CAADB6ADD66}"/>
              </a:ext>
            </a:extLst>
          </p:cNvPr>
          <p:cNvSpPr>
            <a:spLocks noGrp="1"/>
          </p:cNvSpPr>
          <p:nvPr>
            <p:ph type="sldNum" sz="quarter" idx="12"/>
          </p:nvPr>
        </p:nvSpPr>
        <p:spPr/>
        <p:txBody>
          <a:bodyPr/>
          <a:lstStyle/>
          <a:p>
            <a:fld id="{24A09E11-5BEF-434C-88C6-6A7D361D4BE5}" type="slidenum">
              <a:rPr lang="en-US" smtClean="0"/>
              <a:t>‹#›</a:t>
            </a:fld>
            <a:endParaRPr lang="en-US"/>
          </a:p>
        </p:txBody>
      </p:sp>
    </p:spTree>
    <p:extLst>
      <p:ext uri="{BB962C8B-B14F-4D97-AF65-F5344CB8AC3E}">
        <p14:creationId xmlns:p14="http://schemas.microsoft.com/office/powerpoint/2010/main" val="15496447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E7470-BEEE-40C3-9B58-26CD2185E90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F9FF1DA-750D-4433-93FC-0A938AA0EA4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E8D6700-DB36-424D-8E66-179854C451DC}"/>
              </a:ext>
            </a:extLst>
          </p:cNvPr>
          <p:cNvSpPr>
            <a:spLocks noGrp="1"/>
          </p:cNvSpPr>
          <p:nvPr>
            <p:ph type="dt" sz="half" idx="10"/>
          </p:nvPr>
        </p:nvSpPr>
        <p:spPr/>
        <p:txBody>
          <a:bodyPr/>
          <a:lstStyle/>
          <a:p>
            <a:fld id="{39ED4E35-34E1-4D89-90EE-4124CADD02A1}" type="datetimeFigureOut">
              <a:rPr lang="en-US" smtClean="0"/>
              <a:t>2/21/2022</a:t>
            </a:fld>
            <a:endParaRPr lang="en-US"/>
          </a:p>
        </p:txBody>
      </p:sp>
      <p:sp>
        <p:nvSpPr>
          <p:cNvPr id="5" name="Footer Placeholder 4">
            <a:extLst>
              <a:ext uri="{FF2B5EF4-FFF2-40B4-BE49-F238E27FC236}">
                <a16:creationId xmlns:a16="http://schemas.microsoft.com/office/drawing/2014/main" id="{8B7645EE-5209-43DC-9B18-28B61DB133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40D9B8-0574-44C5-850F-117A49CFD0EF}"/>
              </a:ext>
            </a:extLst>
          </p:cNvPr>
          <p:cNvSpPr>
            <a:spLocks noGrp="1"/>
          </p:cNvSpPr>
          <p:nvPr>
            <p:ph type="sldNum" sz="quarter" idx="12"/>
          </p:nvPr>
        </p:nvSpPr>
        <p:spPr/>
        <p:txBody>
          <a:bodyPr/>
          <a:lstStyle/>
          <a:p>
            <a:fld id="{24A09E11-5BEF-434C-88C6-6A7D361D4BE5}" type="slidenum">
              <a:rPr lang="en-US" smtClean="0"/>
              <a:t>‹#›</a:t>
            </a:fld>
            <a:endParaRPr lang="en-US"/>
          </a:p>
        </p:txBody>
      </p:sp>
    </p:spTree>
    <p:extLst>
      <p:ext uri="{BB962C8B-B14F-4D97-AF65-F5344CB8AC3E}">
        <p14:creationId xmlns:p14="http://schemas.microsoft.com/office/powerpoint/2010/main" val="22742834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0E053-C0D3-4038-8CF0-3319659EB0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3C60C66-BAE4-43AD-AC25-1C3BCB614D9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07E6258-F827-4E16-A03D-C1E25535EA5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5AC0B8F-FEBF-4C8E-9A24-93AFBCE13C6D}"/>
              </a:ext>
            </a:extLst>
          </p:cNvPr>
          <p:cNvSpPr>
            <a:spLocks noGrp="1"/>
          </p:cNvSpPr>
          <p:nvPr>
            <p:ph type="dt" sz="half" idx="10"/>
          </p:nvPr>
        </p:nvSpPr>
        <p:spPr/>
        <p:txBody>
          <a:bodyPr/>
          <a:lstStyle/>
          <a:p>
            <a:fld id="{39ED4E35-34E1-4D89-90EE-4124CADD02A1}" type="datetimeFigureOut">
              <a:rPr lang="en-US" smtClean="0"/>
              <a:t>2/21/2022</a:t>
            </a:fld>
            <a:endParaRPr lang="en-US"/>
          </a:p>
        </p:txBody>
      </p:sp>
      <p:sp>
        <p:nvSpPr>
          <p:cNvPr id="6" name="Footer Placeholder 5">
            <a:extLst>
              <a:ext uri="{FF2B5EF4-FFF2-40B4-BE49-F238E27FC236}">
                <a16:creationId xmlns:a16="http://schemas.microsoft.com/office/drawing/2014/main" id="{44E82A35-1B46-4D07-A4CC-2E713F21DBD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9D29D4F-7519-4945-BCB1-B65F39C31B0C}"/>
              </a:ext>
            </a:extLst>
          </p:cNvPr>
          <p:cNvSpPr>
            <a:spLocks noGrp="1"/>
          </p:cNvSpPr>
          <p:nvPr>
            <p:ph type="sldNum" sz="quarter" idx="12"/>
          </p:nvPr>
        </p:nvSpPr>
        <p:spPr/>
        <p:txBody>
          <a:bodyPr/>
          <a:lstStyle/>
          <a:p>
            <a:fld id="{24A09E11-5BEF-434C-88C6-6A7D361D4BE5}" type="slidenum">
              <a:rPr lang="en-US" smtClean="0"/>
              <a:t>‹#›</a:t>
            </a:fld>
            <a:endParaRPr lang="en-US"/>
          </a:p>
        </p:txBody>
      </p:sp>
    </p:spTree>
    <p:extLst>
      <p:ext uri="{BB962C8B-B14F-4D97-AF65-F5344CB8AC3E}">
        <p14:creationId xmlns:p14="http://schemas.microsoft.com/office/powerpoint/2010/main" val="29095220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EBA8D-AA2F-45AC-9D24-C02CA524F3A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8579F25-438B-4994-9B03-4CF80101722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2FC0090-9BC8-4213-98AD-4951ED4162E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BB416AB-B2E1-48D1-9A8E-D1E720427E0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3EC49D6-4EE8-4184-BC65-776C5BF86BB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2985AA0-377D-4343-8AAA-5889C2FD1E1D}"/>
              </a:ext>
            </a:extLst>
          </p:cNvPr>
          <p:cNvSpPr>
            <a:spLocks noGrp="1"/>
          </p:cNvSpPr>
          <p:nvPr>
            <p:ph type="dt" sz="half" idx="10"/>
          </p:nvPr>
        </p:nvSpPr>
        <p:spPr/>
        <p:txBody>
          <a:bodyPr/>
          <a:lstStyle/>
          <a:p>
            <a:fld id="{39ED4E35-34E1-4D89-90EE-4124CADD02A1}" type="datetimeFigureOut">
              <a:rPr lang="en-US" smtClean="0"/>
              <a:t>2/21/2022</a:t>
            </a:fld>
            <a:endParaRPr lang="en-US"/>
          </a:p>
        </p:txBody>
      </p:sp>
      <p:sp>
        <p:nvSpPr>
          <p:cNvPr id="8" name="Footer Placeholder 7">
            <a:extLst>
              <a:ext uri="{FF2B5EF4-FFF2-40B4-BE49-F238E27FC236}">
                <a16:creationId xmlns:a16="http://schemas.microsoft.com/office/drawing/2014/main" id="{A18AC974-8FA5-4436-9E4F-18AB7E833B8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0840EA9-1A51-488D-9E6D-1C5C31E4D7B7}"/>
              </a:ext>
            </a:extLst>
          </p:cNvPr>
          <p:cNvSpPr>
            <a:spLocks noGrp="1"/>
          </p:cNvSpPr>
          <p:nvPr>
            <p:ph type="sldNum" sz="quarter" idx="12"/>
          </p:nvPr>
        </p:nvSpPr>
        <p:spPr/>
        <p:txBody>
          <a:bodyPr/>
          <a:lstStyle/>
          <a:p>
            <a:fld id="{24A09E11-5BEF-434C-88C6-6A7D361D4BE5}" type="slidenum">
              <a:rPr lang="en-US" smtClean="0"/>
              <a:t>‹#›</a:t>
            </a:fld>
            <a:endParaRPr lang="en-US"/>
          </a:p>
        </p:txBody>
      </p:sp>
    </p:spTree>
    <p:extLst>
      <p:ext uri="{BB962C8B-B14F-4D97-AF65-F5344CB8AC3E}">
        <p14:creationId xmlns:p14="http://schemas.microsoft.com/office/powerpoint/2010/main" val="11237429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5CB89-3CC6-4175-B823-BB829ACC280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37C91F9-B6D1-4C42-BABA-1603A93D5D07}"/>
              </a:ext>
            </a:extLst>
          </p:cNvPr>
          <p:cNvSpPr>
            <a:spLocks noGrp="1"/>
          </p:cNvSpPr>
          <p:nvPr>
            <p:ph type="dt" sz="half" idx="10"/>
          </p:nvPr>
        </p:nvSpPr>
        <p:spPr/>
        <p:txBody>
          <a:bodyPr/>
          <a:lstStyle/>
          <a:p>
            <a:fld id="{39ED4E35-34E1-4D89-90EE-4124CADD02A1}" type="datetimeFigureOut">
              <a:rPr lang="en-US" smtClean="0"/>
              <a:t>2/21/2022</a:t>
            </a:fld>
            <a:endParaRPr lang="en-US"/>
          </a:p>
        </p:txBody>
      </p:sp>
      <p:sp>
        <p:nvSpPr>
          <p:cNvPr id="4" name="Footer Placeholder 3">
            <a:extLst>
              <a:ext uri="{FF2B5EF4-FFF2-40B4-BE49-F238E27FC236}">
                <a16:creationId xmlns:a16="http://schemas.microsoft.com/office/drawing/2014/main" id="{C5B135FA-3A6C-4E91-AC95-E85ADB01B74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DD7D816-0A77-44E9-A74D-ED3FE5DBF76B}"/>
              </a:ext>
            </a:extLst>
          </p:cNvPr>
          <p:cNvSpPr>
            <a:spLocks noGrp="1"/>
          </p:cNvSpPr>
          <p:nvPr>
            <p:ph type="sldNum" sz="quarter" idx="12"/>
          </p:nvPr>
        </p:nvSpPr>
        <p:spPr/>
        <p:txBody>
          <a:bodyPr/>
          <a:lstStyle/>
          <a:p>
            <a:fld id="{24A09E11-5BEF-434C-88C6-6A7D361D4BE5}" type="slidenum">
              <a:rPr lang="en-US" smtClean="0"/>
              <a:t>‹#›</a:t>
            </a:fld>
            <a:endParaRPr lang="en-US"/>
          </a:p>
        </p:txBody>
      </p:sp>
    </p:spTree>
    <p:extLst>
      <p:ext uri="{BB962C8B-B14F-4D97-AF65-F5344CB8AC3E}">
        <p14:creationId xmlns:p14="http://schemas.microsoft.com/office/powerpoint/2010/main" val="8791754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94AB442-AB36-48C5-9B9E-DC249C6153D0}"/>
              </a:ext>
            </a:extLst>
          </p:cNvPr>
          <p:cNvSpPr>
            <a:spLocks noGrp="1"/>
          </p:cNvSpPr>
          <p:nvPr>
            <p:ph type="dt" sz="half" idx="10"/>
          </p:nvPr>
        </p:nvSpPr>
        <p:spPr/>
        <p:txBody>
          <a:bodyPr/>
          <a:lstStyle/>
          <a:p>
            <a:fld id="{39ED4E35-34E1-4D89-90EE-4124CADD02A1}" type="datetimeFigureOut">
              <a:rPr lang="en-US" smtClean="0"/>
              <a:t>2/21/2022</a:t>
            </a:fld>
            <a:endParaRPr lang="en-US"/>
          </a:p>
        </p:txBody>
      </p:sp>
      <p:sp>
        <p:nvSpPr>
          <p:cNvPr id="3" name="Footer Placeholder 2">
            <a:extLst>
              <a:ext uri="{FF2B5EF4-FFF2-40B4-BE49-F238E27FC236}">
                <a16:creationId xmlns:a16="http://schemas.microsoft.com/office/drawing/2014/main" id="{7771E573-86EE-4D6B-B9E9-7A41ED8B2AE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6C51087-FB51-4898-AAAB-23CAEA4F4622}"/>
              </a:ext>
            </a:extLst>
          </p:cNvPr>
          <p:cNvSpPr>
            <a:spLocks noGrp="1"/>
          </p:cNvSpPr>
          <p:nvPr>
            <p:ph type="sldNum" sz="quarter" idx="12"/>
          </p:nvPr>
        </p:nvSpPr>
        <p:spPr/>
        <p:txBody>
          <a:bodyPr/>
          <a:lstStyle/>
          <a:p>
            <a:fld id="{24A09E11-5BEF-434C-88C6-6A7D361D4BE5}" type="slidenum">
              <a:rPr lang="en-US" smtClean="0"/>
              <a:t>‹#›</a:t>
            </a:fld>
            <a:endParaRPr lang="en-US"/>
          </a:p>
        </p:txBody>
      </p:sp>
    </p:spTree>
    <p:extLst>
      <p:ext uri="{BB962C8B-B14F-4D97-AF65-F5344CB8AC3E}">
        <p14:creationId xmlns:p14="http://schemas.microsoft.com/office/powerpoint/2010/main" val="10861531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2ED5B-016A-40DF-9663-C3A4740F6A7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5D423BB-06F7-4A98-AF91-2057B4794C5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57F9726-7170-4ECB-A4FB-44532E548A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CDAE59D-B2D6-4AE9-AE9D-58E7C7C979F4}"/>
              </a:ext>
            </a:extLst>
          </p:cNvPr>
          <p:cNvSpPr>
            <a:spLocks noGrp="1"/>
          </p:cNvSpPr>
          <p:nvPr>
            <p:ph type="dt" sz="half" idx="10"/>
          </p:nvPr>
        </p:nvSpPr>
        <p:spPr/>
        <p:txBody>
          <a:bodyPr/>
          <a:lstStyle/>
          <a:p>
            <a:fld id="{39ED4E35-34E1-4D89-90EE-4124CADD02A1}" type="datetimeFigureOut">
              <a:rPr lang="en-US" smtClean="0"/>
              <a:t>2/21/2022</a:t>
            </a:fld>
            <a:endParaRPr lang="en-US"/>
          </a:p>
        </p:txBody>
      </p:sp>
      <p:sp>
        <p:nvSpPr>
          <p:cNvPr id="6" name="Footer Placeholder 5">
            <a:extLst>
              <a:ext uri="{FF2B5EF4-FFF2-40B4-BE49-F238E27FC236}">
                <a16:creationId xmlns:a16="http://schemas.microsoft.com/office/drawing/2014/main" id="{426BA807-BB83-4478-82BA-BA782266B1C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A16B314-1A50-4463-9EEB-710550B20A5C}"/>
              </a:ext>
            </a:extLst>
          </p:cNvPr>
          <p:cNvSpPr>
            <a:spLocks noGrp="1"/>
          </p:cNvSpPr>
          <p:nvPr>
            <p:ph type="sldNum" sz="quarter" idx="12"/>
          </p:nvPr>
        </p:nvSpPr>
        <p:spPr/>
        <p:txBody>
          <a:bodyPr/>
          <a:lstStyle/>
          <a:p>
            <a:fld id="{24A09E11-5BEF-434C-88C6-6A7D361D4BE5}" type="slidenum">
              <a:rPr lang="en-US" smtClean="0"/>
              <a:t>‹#›</a:t>
            </a:fld>
            <a:endParaRPr lang="en-US"/>
          </a:p>
        </p:txBody>
      </p:sp>
    </p:spTree>
    <p:extLst>
      <p:ext uri="{BB962C8B-B14F-4D97-AF65-F5344CB8AC3E}">
        <p14:creationId xmlns:p14="http://schemas.microsoft.com/office/powerpoint/2010/main" val="25664098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D131F-9B93-402C-A15C-29CC49B411D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2114592-D6BE-46FA-9616-6CC05738D09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92B3CA2-DE42-4875-AE04-B29B26E795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649192D-A281-4C66-9E58-B26D86E11528}"/>
              </a:ext>
            </a:extLst>
          </p:cNvPr>
          <p:cNvSpPr>
            <a:spLocks noGrp="1"/>
          </p:cNvSpPr>
          <p:nvPr>
            <p:ph type="dt" sz="half" idx="10"/>
          </p:nvPr>
        </p:nvSpPr>
        <p:spPr/>
        <p:txBody>
          <a:bodyPr/>
          <a:lstStyle/>
          <a:p>
            <a:fld id="{39ED4E35-34E1-4D89-90EE-4124CADD02A1}" type="datetimeFigureOut">
              <a:rPr lang="en-US" smtClean="0"/>
              <a:t>2/21/2022</a:t>
            </a:fld>
            <a:endParaRPr lang="en-US"/>
          </a:p>
        </p:txBody>
      </p:sp>
      <p:sp>
        <p:nvSpPr>
          <p:cNvPr id="6" name="Footer Placeholder 5">
            <a:extLst>
              <a:ext uri="{FF2B5EF4-FFF2-40B4-BE49-F238E27FC236}">
                <a16:creationId xmlns:a16="http://schemas.microsoft.com/office/drawing/2014/main" id="{228B1341-FA83-439D-98E0-4C14955DD64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19D0615-01B7-42A8-8221-7FE2738CCA84}"/>
              </a:ext>
            </a:extLst>
          </p:cNvPr>
          <p:cNvSpPr>
            <a:spLocks noGrp="1"/>
          </p:cNvSpPr>
          <p:nvPr>
            <p:ph type="sldNum" sz="quarter" idx="12"/>
          </p:nvPr>
        </p:nvSpPr>
        <p:spPr/>
        <p:txBody>
          <a:bodyPr/>
          <a:lstStyle/>
          <a:p>
            <a:fld id="{24A09E11-5BEF-434C-88C6-6A7D361D4BE5}" type="slidenum">
              <a:rPr lang="en-US" smtClean="0"/>
              <a:t>‹#›</a:t>
            </a:fld>
            <a:endParaRPr lang="en-US"/>
          </a:p>
        </p:txBody>
      </p:sp>
    </p:spTree>
    <p:extLst>
      <p:ext uri="{BB962C8B-B14F-4D97-AF65-F5344CB8AC3E}">
        <p14:creationId xmlns:p14="http://schemas.microsoft.com/office/powerpoint/2010/main" val="25969588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4935FD1-3CC5-4EEE-A62A-0130D189675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37DE5C2-094B-41A3-AB75-4755E0573BB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B12C8B-FC0B-4230-B0BA-3CE92EFFA6C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ED4E35-34E1-4D89-90EE-4124CADD02A1}" type="datetimeFigureOut">
              <a:rPr lang="en-US" smtClean="0"/>
              <a:t>2/21/2022</a:t>
            </a:fld>
            <a:endParaRPr lang="en-US"/>
          </a:p>
        </p:txBody>
      </p:sp>
      <p:sp>
        <p:nvSpPr>
          <p:cNvPr id="5" name="Footer Placeholder 4">
            <a:extLst>
              <a:ext uri="{FF2B5EF4-FFF2-40B4-BE49-F238E27FC236}">
                <a16:creationId xmlns:a16="http://schemas.microsoft.com/office/drawing/2014/main" id="{F54435CF-FF49-4725-B079-558964F0264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74C491E-6FD0-4C6E-865C-F8D915A2C89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A09E11-5BEF-434C-88C6-6A7D361D4BE5}" type="slidenum">
              <a:rPr lang="en-US" smtClean="0"/>
              <a:t>‹#›</a:t>
            </a:fld>
            <a:endParaRPr lang="en-US"/>
          </a:p>
        </p:txBody>
      </p:sp>
    </p:spTree>
    <p:extLst>
      <p:ext uri="{BB962C8B-B14F-4D97-AF65-F5344CB8AC3E}">
        <p14:creationId xmlns:p14="http://schemas.microsoft.com/office/powerpoint/2010/main" val="38673867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audio" Target="../media/audio1.wav"/><Relationship Id="rId1" Type="http://schemas.openxmlformats.org/officeDocument/2006/relationships/slideLayout" Target="../slideLayouts/slideLayout7.xml"/><Relationship Id="rId4" Type="http://schemas.microsoft.com/office/2007/relationships/hdphoto" Target="../media/hdphoto2.wdp"/></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90E202-6B0E-4061-A2DF-79ABF0E00B8C}"/>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F00822B8-1ED0-4283-9DC9-1E52C97970C0}"/>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8628316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a:extLst>
              <a:ext uri="{FF2B5EF4-FFF2-40B4-BE49-F238E27FC236}">
                <a16:creationId xmlns:a16="http://schemas.microsoft.com/office/drawing/2014/main" id="{6B7AFFDB-FFE0-487A-9FF6-25A1E7E7E011}"/>
              </a:ext>
            </a:extLst>
          </p:cNvPr>
          <p:cNvSpPr/>
          <p:nvPr/>
        </p:nvSpPr>
        <p:spPr>
          <a:xfrm>
            <a:off x="0" y="0"/>
            <a:ext cx="12192000" cy="6894584"/>
          </a:xfrm>
          <a:prstGeom prst="rect">
            <a:avLst/>
          </a:prstGeom>
          <a:solidFill>
            <a:srgbClr val="76B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任意多边形: 形状 14">
            <a:extLst>
              <a:ext uri="{FF2B5EF4-FFF2-40B4-BE49-F238E27FC236}">
                <a16:creationId xmlns:a16="http://schemas.microsoft.com/office/drawing/2014/main" id="{2DF35976-D77D-4749-84A3-787A8E5B87E6}"/>
              </a:ext>
            </a:extLst>
          </p:cNvPr>
          <p:cNvSpPr/>
          <p:nvPr/>
        </p:nvSpPr>
        <p:spPr>
          <a:xfrm>
            <a:off x="-2859118" y="-2634535"/>
            <a:ext cx="6188361" cy="9529119"/>
          </a:xfrm>
          <a:custGeom>
            <a:avLst/>
            <a:gdLst>
              <a:gd name="connsiteX0" fmla="*/ 5813333 w 6188361"/>
              <a:gd name="connsiteY0" fmla="*/ 2024935 h 9529119"/>
              <a:gd name="connsiteX1" fmla="*/ 5836780 w 6188361"/>
              <a:gd name="connsiteY1" fmla="*/ 2118720 h 9529119"/>
              <a:gd name="connsiteX2" fmla="*/ 5109949 w 6188361"/>
              <a:gd name="connsiteY2" fmla="*/ 4580566 h 9529119"/>
              <a:gd name="connsiteX3" fmla="*/ 3539056 w 6188361"/>
              <a:gd name="connsiteY3" fmla="*/ 5682535 h 9529119"/>
              <a:gd name="connsiteX4" fmla="*/ 3117026 w 6188361"/>
              <a:gd name="connsiteY4" fmla="*/ 7440997 h 9529119"/>
              <a:gd name="connsiteX5" fmla="*/ 92472 w 6188361"/>
              <a:gd name="connsiteY5" fmla="*/ 9199458 h 9529119"/>
              <a:gd name="connsiteX6" fmla="*/ 1241333 w 6188361"/>
              <a:gd name="connsiteY6" fmla="*/ 313366 h 9529119"/>
              <a:gd name="connsiteX7" fmla="*/ 5813333 w 6188361"/>
              <a:gd name="connsiteY7" fmla="*/ 2024935 h 9529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88361" h="9529119">
                <a:moveTo>
                  <a:pt x="5813333" y="2024935"/>
                </a:moveTo>
                <a:cubicBezTo>
                  <a:pt x="6579241" y="2325827"/>
                  <a:pt x="5954011" y="1692782"/>
                  <a:pt x="5836780" y="2118720"/>
                </a:cubicBezTo>
                <a:cubicBezTo>
                  <a:pt x="5719549" y="2544658"/>
                  <a:pt x="5492903" y="3986597"/>
                  <a:pt x="5109949" y="4580566"/>
                </a:cubicBezTo>
                <a:cubicBezTo>
                  <a:pt x="4726995" y="5174535"/>
                  <a:pt x="3871210" y="5205797"/>
                  <a:pt x="3539056" y="5682535"/>
                </a:cubicBezTo>
                <a:cubicBezTo>
                  <a:pt x="3206902" y="6159274"/>
                  <a:pt x="3691457" y="6854843"/>
                  <a:pt x="3117026" y="7440997"/>
                </a:cubicBezTo>
                <a:cubicBezTo>
                  <a:pt x="2542595" y="8027151"/>
                  <a:pt x="405088" y="10387397"/>
                  <a:pt x="92472" y="9199458"/>
                </a:cubicBezTo>
                <a:cubicBezTo>
                  <a:pt x="-220144" y="8011519"/>
                  <a:pt x="283948" y="1513028"/>
                  <a:pt x="1241333" y="313366"/>
                </a:cubicBezTo>
                <a:cubicBezTo>
                  <a:pt x="2198718" y="-886296"/>
                  <a:pt x="5047425" y="1724043"/>
                  <a:pt x="5813333" y="2024935"/>
                </a:cubicBezTo>
                <a:close/>
              </a:path>
            </a:pathLst>
          </a:custGeom>
          <a:solidFill>
            <a:srgbClr val="FFE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任意多边形: 形状 33">
            <a:extLst>
              <a:ext uri="{FF2B5EF4-FFF2-40B4-BE49-F238E27FC236}">
                <a16:creationId xmlns:a16="http://schemas.microsoft.com/office/drawing/2014/main" id="{DEE8BD4F-25F8-44DE-8F52-E806DED2C232}"/>
              </a:ext>
            </a:extLst>
          </p:cNvPr>
          <p:cNvSpPr/>
          <p:nvPr/>
        </p:nvSpPr>
        <p:spPr>
          <a:xfrm flipH="1">
            <a:off x="8671374" y="-2671119"/>
            <a:ext cx="6188361" cy="9529119"/>
          </a:xfrm>
          <a:custGeom>
            <a:avLst/>
            <a:gdLst>
              <a:gd name="connsiteX0" fmla="*/ 5813333 w 6188361"/>
              <a:gd name="connsiteY0" fmla="*/ 2024935 h 9529119"/>
              <a:gd name="connsiteX1" fmla="*/ 5836780 w 6188361"/>
              <a:gd name="connsiteY1" fmla="*/ 2118720 h 9529119"/>
              <a:gd name="connsiteX2" fmla="*/ 5109949 w 6188361"/>
              <a:gd name="connsiteY2" fmla="*/ 4580566 h 9529119"/>
              <a:gd name="connsiteX3" fmla="*/ 3539056 w 6188361"/>
              <a:gd name="connsiteY3" fmla="*/ 5682535 h 9529119"/>
              <a:gd name="connsiteX4" fmla="*/ 3117026 w 6188361"/>
              <a:gd name="connsiteY4" fmla="*/ 7440997 h 9529119"/>
              <a:gd name="connsiteX5" fmla="*/ 92472 w 6188361"/>
              <a:gd name="connsiteY5" fmla="*/ 9199458 h 9529119"/>
              <a:gd name="connsiteX6" fmla="*/ 1241333 w 6188361"/>
              <a:gd name="connsiteY6" fmla="*/ 313366 h 9529119"/>
              <a:gd name="connsiteX7" fmla="*/ 5813333 w 6188361"/>
              <a:gd name="connsiteY7" fmla="*/ 2024935 h 9529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88361" h="9529119">
                <a:moveTo>
                  <a:pt x="5813333" y="2024935"/>
                </a:moveTo>
                <a:cubicBezTo>
                  <a:pt x="6579241" y="2325827"/>
                  <a:pt x="5954011" y="1692782"/>
                  <a:pt x="5836780" y="2118720"/>
                </a:cubicBezTo>
                <a:cubicBezTo>
                  <a:pt x="5719549" y="2544658"/>
                  <a:pt x="5492903" y="3986597"/>
                  <a:pt x="5109949" y="4580566"/>
                </a:cubicBezTo>
                <a:cubicBezTo>
                  <a:pt x="4726995" y="5174535"/>
                  <a:pt x="3871210" y="5205797"/>
                  <a:pt x="3539056" y="5682535"/>
                </a:cubicBezTo>
                <a:cubicBezTo>
                  <a:pt x="3206902" y="6159274"/>
                  <a:pt x="3691457" y="6854843"/>
                  <a:pt x="3117026" y="7440997"/>
                </a:cubicBezTo>
                <a:cubicBezTo>
                  <a:pt x="2542595" y="8027151"/>
                  <a:pt x="405088" y="10387397"/>
                  <a:pt x="92472" y="9199458"/>
                </a:cubicBezTo>
                <a:cubicBezTo>
                  <a:pt x="-220144" y="8011519"/>
                  <a:pt x="283948" y="1513028"/>
                  <a:pt x="1241333" y="313366"/>
                </a:cubicBezTo>
                <a:cubicBezTo>
                  <a:pt x="2198718" y="-886296"/>
                  <a:pt x="5047425" y="1724043"/>
                  <a:pt x="5813333" y="2024935"/>
                </a:cubicBezTo>
                <a:close/>
              </a:path>
            </a:pathLst>
          </a:custGeom>
          <a:solidFill>
            <a:srgbClr val="FFE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任意多边形: 形状 34">
            <a:extLst>
              <a:ext uri="{FF2B5EF4-FFF2-40B4-BE49-F238E27FC236}">
                <a16:creationId xmlns:a16="http://schemas.microsoft.com/office/drawing/2014/main" id="{40AF549A-636C-45FF-AFD5-BA0E0F062139}"/>
              </a:ext>
            </a:extLst>
          </p:cNvPr>
          <p:cNvSpPr/>
          <p:nvPr/>
        </p:nvSpPr>
        <p:spPr>
          <a:xfrm>
            <a:off x="-3233064" y="-3515922"/>
            <a:ext cx="6188361" cy="9529119"/>
          </a:xfrm>
          <a:custGeom>
            <a:avLst/>
            <a:gdLst>
              <a:gd name="connsiteX0" fmla="*/ 5813333 w 6188361"/>
              <a:gd name="connsiteY0" fmla="*/ 2024935 h 9529119"/>
              <a:gd name="connsiteX1" fmla="*/ 5836780 w 6188361"/>
              <a:gd name="connsiteY1" fmla="*/ 2118720 h 9529119"/>
              <a:gd name="connsiteX2" fmla="*/ 5109949 w 6188361"/>
              <a:gd name="connsiteY2" fmla="*/ 4580566 h 9529119"/>
              <a:gd name="connsiteX3" fmla="*/ 3539056 w 6188361"/>
              <a:gd name="connsiteY3" fmla="*/ 5682535 h 9529119"/>
              <a:gd name="connsiteX4" fmla="*/ 3117026 w 6188361"/>
              <a:gd name="connsiteY4" fmla="*/ 7440997 h 9529119"/>
              <a:gd name="connsiteX5" fmla="*/ 92472 w 6188361"/>
              <a:gd name="connsiteY5" fmla="*/ 9199458 h 9529119"/>
              <a:gd name="connsiteX6" fmla="*/ 1241333 w 6188361"/>
              <a:gd name="connsiteY6" fmla="*/ 313366 h 9529119"/>
              <a:gd name="connsiteX7" fmla="*/ 5813333 w 6188361"/>
              <a:gd name="connsiteY7" fmla="*/ 2024935 h 9529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88361" h="9529119">
                <a:moveTo>
                  <a:pt x="5813333" y="2024935"/>
                </a:moveTo>
                <a:cubicBezTo>
                  <a:pt x="6579241" y="2325827"/>
                  <a:pt x="5954011" y="1692782"/>
                  <a:pt x="5836780" y="2118720"/>
                </a:cubicBezTo>
                <a:cubicBezTo>
                  <a:pt x="5719549" y="2544658"/>
                  <a:pt x="5492903" y="3986597"/>
                  <a:pt x="5109949" y="4580566"/>
                </a:cubicBezTo>
                <a:cubicBezTo>
                  <a:pt x="4726995" y="5174535"/>
                  <a:pt x="3871210" y="5205797"/>
                  <a:pt x="3539056" y="5682535"/>
                </a:cubicBezTo>
                <a:cubicBezTo>
                  <a:pt x="3206902" y="6159274"/>
                  <a:pt x="3691457" y="6854843"/>
                  <a:pt x="3117026" y="7440997"/>
                </a:cubicBezTo>
                <a:cubicBezTo>
                  <a:pt x="2542595" y="8027151"/>
                  <a:pt x="405088" y="10387397"/>
                  <a:pt x="92472" y="9199458"/>
                </a:cubicBezTo>
                <a:cubicBezTo>
                  <a:pt x="-220144" y="8011519"/>
                  <a:pt x="283948" y="1513028"/>
                  <a:pt x="1241333" y="313366"/>
                </a:cubicBezTo>
                <a:cubicBezTo>
                  <a:pt x="2198718" y="-886296"/>
                  <a:pt x="5047425" y="1724043"/>
                  <a:pt x="5813333" y="2024935"/>
                </a:cubicBezTo>
                <a:close/>
              </a:path>
            </a:pathLst>
          </a:custGeom>
          <a:solidFill>
            <a:srgbClr val="F5A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任意多边形: 形状 35">
            <a:extLst>
              <a:ext uri="{FF2B5EF4-FFF2-40B4-BE49-F238E27FC236}">
                <a16:creationId xmlns:a16="http://schemas.microsoft.com/office/drawing/2014/main" id="{C018750E-B6D1-4061-B2D6-052F8A37DD38}"/>
              </a:ext>
            </a:extLst>
          </p:cNvPr>
          <p:cNvSpPr/>
          <p:nvPr/>
        </p:nvSpPr>
        <p:spPr>
          <a:xfrm flipH="1">
            <a:off x="8832620" y="-3526812"/>
            <a:ext cx="6188361" cy="9529119"/>
          </a:xfrm>
          <a:custGeom>
            <a:avLst/>
            <a:gdLst>
              <a:gd name="connsiteX0" fmla="*/ 5813333 w 6188361"/>
              <a:gd name="connsiteY0" fmla="*/ 2024935 h 9529119"/>
              <a:gd name="connsiteX1" fmla="*/ 5836780 w 6188361"/>
              <a:gd name="connsiteY1" fmla="*/ 2118720 h 9529119"/>
              <a:gd name="connsiteX2" fmla="*/ 5109949 w 6188361"/>
              <a:gd name="connsiteY2" fmla="*/ 4580566 h 9529119"/>
              <a:gd name="connsiteX3" fmla="*/ 3539056 w 6188361"/>
              <a:gd name="connsiteY3" fmla="*/ 5682535 h 9529119"/>
              <a:gd name="connsiteX4" fmla="*/ 3117026 w 6188361"/>
              <a:gd name="connsiteY4" fmla="*/ 7440997 h 9529119"/>
              <a:gd name="connsiteX5" fmla="*/ 92472 w 6188361"/>
              <a:gd name="connsiteY5" fmla="*/ 9199458 h 9529119"/>
              <a:gd name="connsiteX6" fmla="*/ 1241333 w 6188361"/>
              <a:gd name="connsiteY6" fmla="*/ 313366 h 9529119"/>
              <a:gd name="connsiteX7" fmla="*/ 5813333 w 6188361"/>
              <a:gd name="connsiteY7" fmla="*/ 2024935 h 9529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88361" h="9529119">
                <a:moveTo>
                  <a:pt x="5813333" y="2024935"/>
                </a:moveTo>
                <a:cubicBezTo>
                  <a:pt x="6579241" y="2325827"/>
                  <a:pt x="5954011" y="1692782"/>
                  <a:pt x="5836780" y="2118720"/>
                </a:cubicBezTo>
                <a:cubicBezTo>
                  <a:pt x="5719549" y="2544658"/>
                  <a:pt x="5492903" y="3986597"/>
                  <a:pt x="5109949" y="4580566"/>
                </a:cubicBezTo>
                <a:cubicBezTo>
                  <a:pt x="4726995" y="5174535"/>
                  <a:pt x="3871210" y="5205797"/>
                  <a:pt x="3539056" y="5682535"/>
                </a:cubicBezTo>
                <a:cubicBezTo>
                  <a:pt x="3206902" y="6159274"/>
                  <a:pt x="3691457" y="6854843"/>
                  <a:pt x="3117026" y="7440997"/>
                </a:cubicBezTo>
                <a:cubicBezTo>
                  <a:pt x="2542595" y="8027151"/>
                  <a:pt x="405088" y="10387397"/>
                  <a:pt x="92472" y="9199458"/>
                </a:cubicBezTo>
                <a:cubicBezTo>
                  <a:pt x="-220144" y="8011519"/>
                  <a:pt x="283948" y="1513028"/>
                  <a:pt x="1241333" y="313366"/>
                </a:cubicBezTo>
                <a:cubicBezTo>
                  <a:pt x="2198718" y="-886296"/>
                  <a:pt x="5047425" y="1724043"/>
                  <a:pt x="5813333" y="2024935"/>
                </a:cubicBezTo>
                <a:close/>
              </a:path>
            </a:pathLst>
          </a:custGeom>
          <a:solidFill>
            <a:srgbClr val="F5A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文本框 22"/>
          <p:cNvSpPr txBox="1"/>
          <p:nvPr/>
        </p:nvSpPr>
        <p:spPr>
          <a:xfrm rot="16200000">
            <a:off x="3347708" y="-1074035"/>
            <a:ext cx="5293757" cy="8653588"/>
          </a:xfrm>
          <a:prstGeom prst="rect">
            <a:avLst/>
          </a:prstGeom>
          <a:noFill/>
        </p:spPr>
        <p:txBody>
          <a:bodyPr vert="eaVert" wrap="square" rtlCol="0">
            <a:spAutoFit/>
          </a:bodyPr>
          <a:lstStyle/>
          <a:p>
            <a:pPr algn="ctr"/>
            <a:r>
              <a:rPr lang="en-US" altLang="zh-CN" sz="16600" dirty="0">
                <a:latin typeface="UTM American Sans" panose="02040603050506020204" pitchFamily="18" charset="0"/>
              </a:rPr>
              <a:t>TÌM HIỂU</a:t>
            </a:r>
          </a:p>
          <a:p>
            <a:pPr algn="ctr"/>
            <a:r>
              <a:rPr lang="en-US" altLang="zh-CN" sz="16600" dirty="0">
                <a:latin typeface="UTM American Sans" panose="02040603050506020204" pitchFamily="18" charset="0"/>
              </a:rPr>
              <a:t>BÀI</a:t>
            </a:r>
            <a:endParaRPr lang="zh-CN" altLang="en-US" sz="16600" dirty="0">
              <a:latin typeface="UTM American Sans" panose="02040603050506020204" pitchFamily="18" charset="0"/>
            </a:endParaRPr>
          </a:p>
        </p:txBody>
      </p:sp>
      <p:sp>
        <p:nvSpPr>
          <p:cNvPr id="31" name="文本框 22"/>
          <p:cNvSpPr txBox="1"/>
          <p:nvPr/>
        </p:nvSpPr>
        <p:spPr>
          <a:xfrm rot="16200000">
            <a:off x="3493376" y="-1074035"/>
            <a:ext cx="5293757" cy="8653588"/>
          </a:xfrm>
          <a:prstGeom prst="rect">
            <a:avLst/>
          </a:prstGeom>
          <a:noFill/>
        </p:spPr>
        <p:txBody>
          <a:bodyPr vert="eaVert" wrap="square" rtlCol="0">
            <a:spAutoFit/>
          </a:bodyPr>
          <a:lstStyle/>
          <a:p>
            <a:pPr algn="ctr"/>
            <a:r>
              <a:rPr lang="en-US" altLang="zh-CN" sz="16600" dirty="0">
                <a:solidFill>
                  <a:srgbClr val="76B3C2"/>
                </a:solidFill>
                <a:latin typeface="UTM American Sans" panose="02040603050506020204" pitchFamily="18" charset="0"/>
              </a:rPr>
              <a:t>TÌM HIỂU</a:t>
            </a:r>
          </a:p>
          <a:p>
            <a:pPr algn="ctr"/>
            <a:r>
              <a:rPr lang="en-US" altLang="zh-CN" sz="16600" dirty="0">
                <a:solidFill>
                  <a:srgbClr val="76B3C2"/>
                </a:solidFill>
                <a:latin typeface="UTM American Sans" panose="02040603050506020204" pitchFamily="18" charset="0"/>
              </a:rPr>
              <a:t>BÀI</a:t>
            </a:r>
            <a:endParaRPr lang="zh-CN" altLang="en-US" sz="16600" dirty="0">
              <a:solidFill>
                <a:srgbClr val="76B3C2"/>
              </a:solidFill>
              <a:latin typeface="UTM American Sans" panose="02040603050506020204" pitchFamily="18" charset="0"/>
            </a:endParaRPr>
          </a:p>
        </p:txBody>
      </p:sp>
      <p:sp>
        <p:nvSpPr>
          <p:cNvPr id="32" name="文本框 22"/>
          <p:cNvSpPr txBox="1"/>
          <p:nvPr/>
        </p:nvSpPr>
        <p:spPr>
          <a:xfrm rot="16200000">
            <a:off x="3610168" y="-1074035"/>
            <a:ext cx="5293757" cy="8653588"/>
          </a:xfrm>
          <a:prstGeom prst="rect">
            <a:avLst/>
          </a:prstGeom>
          <a:noFill/>
        </p:spPr>
        <p:txBody>
          <a:bodyPr vert="eaVert" wrap="square" rtlCol="0">
            <a:spAutoFit/>
          </a:bodyPr>
          <a:lstStyle/>
          <a:p>
            <a:pPr algn="ctr"/>
            <a:r>
              <a:rPr lang="en-US" altLang="zh-CN" sz="16600" dirty="0">
                <a:solidFill>
                  <a:srgbClr val="F4806E"/>
                </a:solidFill>
                <a:latin typeface="UTM American Sans" panose="02040603050506020204" pitchFamily="18" charset="0"/>
              </a:rPr>
              <a:t>TÌM HIỂU</a:t>
            </a:r>
          </a:p>
          <a:p>
            <a:pPr algn="ctr"/>
            <a:r>
              <a:rPr lang="en-US" altLang="zh-CN" sz="16600" dirty="0">
                <a:solidFill>
                  <a:srgbClr val="F4806E"/>
                </a:solidFill>
                <a:latin typeface="UTM American Sans" panose="02040603050506020204" pitchFamily="18" charset="0"/>
              </a:rPr>
              <a:t>BÀI</a:t>
            </a:r>
            <a:endParaRPr lang="zh-CN" altLang="en-US" sz="16600" dirty="0">
              <a:solidFill>
                <a:srgbClr val="F4806E"/>
              </a:solidFill>
              <a:latin typeface="UTM American Sans" panose="02040603050506020204" pitchFamily="18" charset="0"/>
            </a:endParaRPr>
          </a:p>
        </p:txBody>
      </p:sp>
      <p:pic>
        <p:nvPicPr>
          <p:cNvPr id="6" name="Picture 5"/>
          <p:cNvPicPr>
            <a:picLocks noChangeAspect="1"/>
          </p:cNvPicPr>
          <p:nvPr/>
        </p:nvPicPr>
        <p:blipFill rotWithShape="1">
          <a:blip r:embed="rId2" cstate="hqprint">
            <a:extLst>
              <a:ext uri="{BEBA8EAE-BF5A-486C-A8C5-ECC9F3942E4B}">
                <a14:imgProps xmlns:a14="http://schemas.microsoft.com/office/drawing/2010/main">
                  <a14:imgLayer r:embed="rId3">
                    <a14:imgEffect>
                      <a14:backgroundRemoval t="0" b="21980" l="49293" r="81172"/>
                    </a14:imgEffect>
                  </a14:imgLayer>
                </a14:imgProps>
              </a:ext>
              <a:ext uri="{28A0092B-C50C-407E-A947-70E740481C1C}">
                <a14:useLocalDpi xmlns:a14="http://schemas.microsoft.com/office/drawing/2010/main" val="0"/>
              </a:ext>
            </a:extLst>
          </a:blip>
          <a:srcRect l="49716" r="19305" b="78123"/>
          <a:stretch/>
        </p:blipFill>
        <p:spPr>
          <a:xfrm>
            <a:off x="7801011" y="3591546"/>
            <a:ext cx="3665865" cy="2588879"/>
          </a:xfrm>
          <a:prstGeom prst="rect">
            <a:avLst/>
          </a:prstGeom>
          <a:effectLst>
            <a:outerShdw blurRad="50800" dist="38100" dir="2700000" algn="tl" rotWithShape="0">
              <a:prstClr val="black">
                <a:alpha val="40000"/>
              </a:prstClr>
            </a:outerShdw>
          </a:effectLst>
        </p:spPr>
      </p:pic>
      <p:pic>
        <p:nvPicPr>
          <p:cNvPr id="5" name="Picture 4"/>
          <p:cNvPicPr>
            <a:picLocks noChangeAspect="1"/>
          </p:cNvPicPr>
          <p:nvPr/>
        </p:nvPicPr>
        <p:blipFill rotWithShape="1">
          <a:blip r:embed="rId4" cstate="hqprint">
            <a:extLst>
              <a:ext uri="{BEBA8EAE-BF5A-486C-A8C5-ECC9F3942E4B}">
                <a14:imgProps xmlns:a14="http://schemas.microsoft.com/office/drawing/2010/main">
                  <a14:imgLayer r:embed="rId3">
                    <a14:imgEffect>
                      <a14:backgroundRemoval t="2505" b="25172" l="2707" r="27071"/>
                    </a14:imgEffect>
                  </a14:imgLayer>
                </a14:imgProps>
              </a:ext>
              <a:ext uri="{28A0092B-C50C-407E-A947-70E740481C1C}">
                <a14:useLocalDpi xmlns:a14="http://schemas.microsoft.com/office/drawing/2010/main" val="0"/>
              </a:ext>
            </a:extLst>
          </a:blip>
          <a:srcRect r="72922" b="74781"/>
          <a:stretch/>
        </p:blipFill>
        <p:spPr>
          <a:xfrm>
            <a:off x="6807200" y="2913971"/>
            <a:ext cx="2505015" cy="2333032"/>
          </a:xfrm>
          <a:prstGeom prst="rect">
            <a:avLst/>
          </a:prstGeom>
          <a:effectLst>
            <a:outerShdw blurRad="50800" dist="38100" dir="2700000" algn="tl" rotWithShape="0">
              <a:prstClr val="black">
                <a:alpha val="40000"/>
              </a:prstClr>
            </a:outerShdw>
          </a:effec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68685" y="1854669"/>
            <a:ext cx="4474609" cy="5199032"/>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910481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barn(inVertical)">
                                      <p:cBhvr>
                                        <p:cTn id="11" dur="500"/>
                                        <p:tgtEl>
                                          <p:spTgt spid="35"/>
                                        </p:tgtEl>
                                      </p:cBhvr>
                                    </p:animEffect>
                                  </p:childTnLst>
                                </p:cTn>
                              </p:par>
                              <p:par>
                                <p:cTn id="12" presetID="16" presetClass="entr" presetSubtype="21" fill="hold" grpId="0" nodeType="withEffect">
                                  <p:stCondLst>
                                    <p:cond delay="0"/>
                                  </p:stCondLst>
                                  <p:childTnLst>
                                    <p:set>
                                      <p:cBhvr>
                                        <p:cTn id="13" dur="1" fill="hold">
                                          <p:stCondLst>
                                            <p:cond delay="0"/>
                                          </p:stCondLst>
                                        </p:cTn>
                                        <p:tgtEl>
                                          <p:spTgt spid="36"/>
                                        </p:tgtEl>
                                        <p:attrNameLst>
                                          <p:attrName>style.visibility</p:attrName>
                                        </p:attrNameLst>
                                      </p:cBhvr>
                                      <p:to>
                                        <p:strVal val="visible"/>
                                      </p:to>
                                    </p:set>
                                    <p:animEffect transition="in" filter="barn(inVertical)">
                                      <p:cBhvr>
                                        <p:cTn id="14" dur="500"/>
                                        <p:tgtEl>
                                          <p:spTgt spid="36"/>
                                        </p:tgtEl>
                                      </p:cBhvr>
                                    </p:animEffect>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anim calcmode="lin" valueType="num">
                                      <p:cBhvr>
                                        <p:cTn id="19" dur="500" fill="hold"/>
                                        <p:tgtEl>
                                          <p:spTgt spid="15"/>
                                        </p:tgtEl>
                                        <p:attrNameLst>
                                          <p:attrName>ppt_x</p:attrName>
                                        </p:attrNameLst>
                                      </p:cBhvr>
                                      <p:tavLst>
                                        <p:tav tm="0">
                                          <p:val>
                                            <p:strVal val="#ppt_x"/>
                                          </p:val>
                                        </p:tav>
                                        <p:tav tm="100000">
                                          <p:val>
                                            <p:strVal val="#ppt_x"/>
                                          </p:val>
                                        </p:tav>
                                      </p:tavLst>
                                    </p:anim>
                                    <p:anim calcmode="lin" valueType="num">
                                      <p:cBhvr>
                                        <p:cTn id="20" dur="500" fill="hold"/>
                                        <p:tgtEl>
                                          <p:spTgt spid="15"/>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fade">
                                      <p:cBhvr>
                                        <p:cTn id="23" dur="1000"/>
                                        <p:tgtEl>
                                          <p:spTgt spid="34"/>
                                        </p:tgtEl>
                                      </p:cBhvr>
                                    </p:animEffect>
                                    <p:anim calcmode="lin" valueType="num">
                                      <p:cBhvr>
                                        <p:cTn id="24" dur="1000" fill="hold"/>
                                        <p:tgtEl>
                                          <p:spTgt spid="34"/>
                                        </p:tgtEl>
                                        <p:attrNameLst>
                                          <p:attrName>ppt_x</p:attrName>
                                        </p:attrNameLst>
                                      </p:cBhvr>
                                      <p:tavLst>
                                        <p:tav tm="0">
                                          <p:val>
                                            <p:strVal val="#ppt_x"/>
                                          </p:val>
                                        </p:tav>
                                        <p:tav tm="100000">
                                          <p:val>
                                            <p:strVal val="#ppt_x"/>
                                          </p:val>
                                        </p:tav>
                                      </p:tavLst>
                                    </p:anim>
                                    <p:anim calcmode="lin" valueType="num">
                                      <p:cBhvr>
                                        <p:cTn id="25" dur="1000" fill="hold"/>
                                        <p:tgtEl>
                                          <p:spTgt spid="34"/>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16" presetClass="entr" presetSubtype="21"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barn(inVertical)">
                                      <p:cBhvr>
                                        <p:cTn id="29" dur="500"/>
                                        <p:tgtEl>
                                          <p:spTgt spid="23"/>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barn(inVertical)">
                                      <p:cBhvr>
                                        <p:cTn id="32" dur="500"/>
                                        <p:tgtEl>
                                          <p:spTgt spid="31"/>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Effect transition="in" filter="barn(inVertical)">
                                      <p:cBhvr>
                                        <p:cTn id="35" dur="500"/>
                                        <p:tgtEl>
                                          <p:spTgt spid="32"/>
                                        </p:tgtEl>
                                      </p:cBhvr>
                                    </p:animEffect>
                                  </p:childTnLst>
                                </p:cTn>
                              </p:par>
                            </p:childTnLst>
                          </p:cTn>
                        </p:par>
                        <p:par>
                          <p:cTn id="36" fill="hold">
                            <p:stCondLst>
                              <p:cond delay="2500"/>
                            </p:stCondLst>
                            <p:childTnLst>
                              <p:par>
                                <p:cTn id="37" presetID="2" presetClass="entr" presetSubtype="2"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additive="base">
                                        <p:cTn id="39" dur="500" fill="hold"/>
                                        <p:tgtEl>
                                          <p:spTgt spid="6"/>
                                        </p:tgtEl>
                                        <p:attrNameLst>
                                          <p:attrName>ppt_x</p:attrName>
                                        </p:attrNameLst>
                                      </p:cBhvr>
                                      <p:tavLst>
                                        <p:tav tm="0">
                                          <p:val>
                                            <p:strVal val="1+#ppt_w/2"/>
                                          </p:val>
                                        </p:tav>
                                        <p:tav tm="100000">
                                          <p:val>
                                            <p:strVal val="#ppt_x"/>
                                          </p:val>
                                        </p:tav>
                                      </p:tavLst>
                                    </p:anim>
                                    <p:anim calcmode="lin" valueType="num">
                                      <p:cBhvr additive="base">
                                        <p:cTn id="40" dur="500" fill="hold"/>
                                        <p:tgtEl>
                                          <p:spTgt spid="6"/>
                                        </p:tgtEl>
                                        <p:attrNameLst>
                                          <p:attrName>ppt_y</p:attrName>
                                        </p:attrNameLst>
                                      </p:cBhvr>
                                      <p:tavLst>
                                        <p:tav tm="0">
                                          <p:val>
                                            <p:strVal val="#ppt_y"/>
                                          </p:val>
                                        </p:tav>
                                        <p:tav tm="100000">
                                          <p:val>
                                            <p:strVal val="#ppt_y"/>
                                          </p:val>
                                        </p:tav>
                                      </p:tavLst>
                                    </p:anim>
                                  </p:childTnLst>
                                </p:cTn>
                              </p:par>
                              <p:par>
                                <p:cTn id="41" presetID="2" presetClass="entr" presetSubtype="8" fill="hold" nodeType="withEffect">
                                  <p:stCondLst>
                                    <p:cond delay="0"/>
                                  </p:stCondLst>
                                  <p:childTnLst>
                                    <p:set>
                                      <p:cBhvr>
                                        <p:cTn id="42" dur="1" fill="hold">
                                          <p:stCondLst>
                                            <p:cond delay="0"/>
                                          </p:stCondLst>
                                        </p:cTn>
                                        <p:tgtEl>
                                          <p:spTgt spid="5"/>
                                        </p:tgtEl>
                                        <p:attrNameLst>
                                          <p:attrName>style.visibility</p:attrName>
                                        </p:attrNameLst>
                                      </p:cBhvr>
                                      <p:to>
                                        <p:strVal val="visible"/>
                                      </p:to>
                                    </p:set>
                                    <p:anim calcmode="lin" valueType="num">
                                      <p:cBhvr additive="base">
                                        <p:cTn id="43" dur="500" fill="hold"/>
                                        <p:tgtEl>
                                          <p:spTgt spid="5"/>
                                        </p:tgtEl>
                                        <p:attrNameLst>
                                          <p:attrName>ppt_x</p:attrName>
                                        </p:attrNameLst>
                                      </p:cBhvr>
                                      <p:tavLst>
                                        <p:tav tm="0">
                                          <p:val>
                                            <p:strVal val="0-#ppt_w/2"/>
                                          </p:val>
                                        </p:tav>
                                        <p:tav tm="100000">
                                          <p:val>
                                            <p:strVal val="#ppt_x"/>
                                          </p:val>
                                        </p:tav>
                                      </p:tavLst>
                                    </p:anim>
                                    <p:anim calcmode="lin" valueType="num">
                                      <p:cBhvr additive="base">
                                        <p:cTn id="44"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5" grpId="0" animBg="1"/>
      <p:bldP spid="34" grpId="0" animBg="1"/>
      <p:bldP spid="35" grpId="0" animBg="1"/>
      <p:bldP spid="36" grpId="0" animBg="1"/>
      <p:bldP spid="23" grpId="0"/>
      <p:bldP spid="31" grpId="0"/>
      <p:bldP spid="3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708C3BDF-B18F-4F4F-AE80-5EED9C4C0CDE}"/>
              </a:ext>
            </a:extLst>
          </p:cNvPr>
          <p:cNvSpPr/>
          <p:nvPr/>
        </p:nvSpPr>
        <p:spPr>
          <a:xfrm>
            <a:off x="0" y="0"/>
            <a:ext cx="12192000" cy="6858000"/>
          </a:xfrm>
          <a:prstGeom prst="rect">
            <a:avLst/>
          </a:prstGeom>
          <a:solidFill>
            <a:srgbClr val="76B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a:extLst>
              <a:ext uri="{FF2B5EF4-FFF2-40B4-BE49-F238E27FC236}">
                <a16:creationId xmlns:a16="http://schemas.microsoft.com/office/drawing/2014/main" id="{8A787A35-462F-418A-81C4-9B44C1456AC4}"/>
              </a:ext>
            </a:extLst>
          </p:cNvPr>
          <p:cNvSpPr/>
          <p:nvPr/>
        </p:nvSpPr>
        <p:spPr>
          <a:xfrm>
            <a:off x="7650480" y="4660361"/>
            <a:ext cx="4541520" cy="1066800"/>
          </a:xfrm>
          <a:prstGeom prst="rect">
            <a:avLst/>
          </a:prstGeom>
          <a:solidFill>
            <a:srgbClr val="F5A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a:extLst>
              <a:ext uri="{FF2B5EF4-FFF2-40B4-BE49-F238E27FC236}">
                <a16:creationId xmlns:a16="http://schemas.microsoft.com/office/drawing/2014/main" id="{D715B253-2B0B-4A56-82D8-755E3FCDB7D1}"/>
              </a:ext>
            </a:extLst>
          </p:cNvPr>
          <p:cNvSpPr/>
          <p:nvPr/>
        </p:nvSpPr>
        <p:spPr>
          <a:xfrm>
            <a:off x="0" y="0"/>
            <a:ext cx="2712720" cy="746760"/>
          </a:xfrm>
          <a:prstGeom prst="rect">
            <a:avLst/>
          </a:prstGeom>
          <a:solidFill>
            <a:srgbClr val="F5A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a:extLst>
              <a:ext uri="{FF2B5EF4-FFF2-40B4-BE49-F238E27FC236}">
                <a16:creationId xmlns:a16="http://schemas.microsoft.com/office/drawing/2014/main" id="{AFC428AA-EB84-4F9D-B1C9-492D5312604A}"/>
              </a:ext>
            </a:extLst>
          </p:cNvPr>
          <p:cNvSpPr/>
          <p:nvPr/>
        </p:nvSpPr>
        <p:spPr>
          <a:xfrm>
            <a:off x="975360" y="487679"/>
            <a:ext cx="8823960" cy="129539"/>
          </a:xfrm>
          <a:prstGeom prst="rect">
            <a:avLst/>
          </a:prstGeom>
          <a:solidFill>
            <a:srgbClr val="FFE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a:extLst>
              <a:ext uri="{FF2B5EF4-FFF2-40B4-BE49-F238E27FC236}">
                <a16:creationId xmlns:a16="http://schemas.microsoft.com/office/drawing/2014/main" id="{F53AAFCE-B60E-4708-8C2F-E47B476D9E62}"/>
              </a:ext>
            </a:extLst>
          </p:cNvPr>
          <p:cNvSpPr/>
          <p:nvPr/>
        </p:nvSpPr>
        <p:spPr>
          <a:xfrm rot="16200000">
            <a:off x="-556991" y="2667731"/>
            <a:ext cx="5183062" cy="137160"/>
          </a:xfrm>
          <a:prstGeom prst="rect">
            <a:avLst/>
          </a:prstGeom>
          <a:solidFill>
            <a:srgbClr val="FFE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a:extLst>
              <a:ext uri="{FF2B5EF4-FFF2-40B4-BE49-F238E27FC236}">
                <a16:creationId xmlns:a16="http://schemas.microsoft.com/office/drawing/2014/main" id="{E9552681-AA5D-4E8F-94FB-390247B22E0E}"/>
              </a:ext>
            </a:extLst>
          </p:cNvPr>
          <p:cNvSpPr/>
          <p:nvPr/>
        </p:nvSpPr>
        <p:spPr>
          <a:xfrm rot="16200000">
            <a:off x="8053609" y="4197889"/>
            <a:ext cx="5183062" cy="137160"/>
          </a:xfrm>
          <a:prstGeom prst="rect">
            <a:avLst/>
          </a:prstGeom>
          <a:solidFill>
            <a:srgbClr val="FFE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a:extLst>
              <a:ext uri="{FF2B5EF4-FFF2-40B4-BE49-F238E27FC236}">
                <a16:creationId xmlns:a16="http://schemas.microsoft.com/office/drawing/2014/main" id="{DC26900E-F895-4CBD-95E2-B6B2456AFEB5}"/>
              </a:ext>
            </a:extLst>
          </p:cNvPr>
          <p:cNvSpPr/>
          <p:nvPr/>
        </p:nvSpPr>
        <p:spPr>
          <a:xfrm>
            <a:off x="2862695" y="6250669"/>
            <a:ext cx="8823960" cy="129539"/>
          </a:xfrm>
          <a:prstGeom prst="rect">
            <a:avLst/>
          </a:prstGeom>
          <a:solidFill>
            <a:srgbClr val="FFE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圆: 空心 16">
            <a:extLst>
              <a:ext uri="{FF2B5EF4-FFF2-40B4-BE49-F238E27FC236}">
                <a16:creationId xmlns:a16="http://schemas.microsoft.com/office/drawing/2014/main" id="{A91A1CA3-93E5-41D2-8B3A-7C60D21FF375}"/>
              </a:ext>
            </a:extLst>
          </p:cNvPr>
          <p:cNvSpPr/>
          <p:nvPr/>
        </p:nvSpPr>
        <p:spPr>
          <a:xfrm>
            <a:off x="5105686" y="5481732"/>
            <a:ext cx="2226893" cy="2135189"/>
          </a:xfrm>
          <a:prstGeom prst="donut">
            <a:avLst/>
          </a:prstGeom>
          <a:solidFill>
            <a:srgbClr val="FFE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8" name="圆: 空心 17">
            <a:extLst>
              <a:ext uri="{FF2B5EF4-FFF2-40B4-BE49-F238E27FC236}">
                <a16:creationId xmlns:a16="http://schemas.microsoft.com/office/drawing/2014/main" id="{70BB3A54-95E3-4B4C-AA68-82C973034C83}"/>
              </a:ext>
            </a:extLst>
          </p:cNvPr>
          <p:cNvSpPr/>
          <p:nvPr/>
        </p:nvSpPr>
        <p:spPr>
          <a:xfrm>
            <a:off x="11194948" y="-758921"/>
            <a:ext cx="1769693" cy="1817483"/>
          </a:xfrm>
          <a:prstGeom prst="donut">
            <a:avLst/>
          </a:prstGeom>
          <a:solidFill>
            <a:srgbClr val="FFE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0" name="任意多边形: 形状 19">
            <a:extLst>
              <a:ext uri="{FF2B5EF4-FFF2-40B4-BE49-F238E27FC236}">
                <a16:creationId xmlns:a16="http://schemas.microsoft.com/office/drawing/2014/main" id="{D1B464AB-9BC4-4381-B976-5C376623B068}"/>
              </a:ext>
            </a:extLst>
          </p:cNvPr>
          <p:cNvSpPr/>
          <p:nvPr/>
        </p:nvSpPr>
        <p:spPr>
          <a:xfrm>
            <a:off x="993024" y="306990"/>
            <a:ext cx="564196" cy="3234122"/>
          </a:xfrm>
          <a:custGeom>
            <a:avLst/>
            <a:gdLst>
              <a:gd name="connsiteX0" fmla="*/ 533586 w 1006072"/>
              <a:gd name="connsiteY0" fmla="*/ 0 h 3383280"/>
              <a:gd name="connsiteX1" fmla="*/ 914586 w 1006072"/>
              <a:gd name="connsiteY1" fmla="*/ 472440 h 3383280"/>
              <a:gd name="connsiteX2" fmla="*/ 30666 w 1006072"/>
              <a:gd name="connsiteY2" fmla="*/ 1036320 h 3383280"/>
              <a:gd name="connsiteX3" fmla="*/ 914586 w 1006072"/>
              <a:gd name="connsiteY3" fmla="*/ 1417320 h 3383280"/>
              <a:gd name="connsiteX4" fmla="*/ 186 w 1006072"/>
              <a:gd name="connsiteY4" fmla="*/ 1813560 h 3383280"/>
              <a:gd name="connsiteX5" fmla="*/ 1006026 w 1006072"/>
              <a:gd name="connsiteY5" fmla="*/ 2331720 h 3383280"/>
              <a:gd name="connsiteX6" fmla="*/ 45906 w 1006072"/>
              <a:gd name="connsiteY6" fmla="*/ 2758440 h 3383280"/>
              <a:gd name="connsiteX7" fmla="*/ 838386 w 1006072"/>
              <a:gd name="connsiteY7" fmla="*/ 3200400 h 3383280"/>
              <a:gd name="connsiteX8" fmla="*/ 198306 w 1006072"/>
              <a:gd name="connsiteY8" fmla="*/ 3383280 h 3383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6072" h="3383280">
                <a:moveTo>
                  <a:pt x="533586" y="0"/>
                </a:moveTo>
                <a:cubicBezTo>
                  <a:pt x="765996" y="149860"/>
                  <a:pt x="998406" y="299720"/>
                  <a:pt x="914586" y="472440"/>
                </a:cubicBezTo>
                <a:cubicBezTo>
                  <a:pt x="830766" y="645160"/>
                  <a:pt x="30666" y="878840"/>
                  <a:pt x="30666" y="1036320"/>
                </a:cubicBezTo>
                <a:cubicBezTo>
                  <a:pt x="30666" y="1193800"/>
                  <a:pt x="919666" y="1287780"/>
                  <a:pt x="914586" y="1417320"/>
                </a:cubicBezTo>
                <a:cubicBezTo>
                  <a:pt x="909506" y="1546860"/>
                  <a:pt x="-15054" y="1661160"/>
                  <a:pt x="186" y="1813560"/>
                </a:cubicBezTo>
                <a:cubicBezTo>
                  <a:pt x="15426" y="1965960"/>
                  <a:pt x="998406" y="2174240"/>
                  <a:pt x="1006026" y="2331720"/>
                </a:cubicBezTo>
                <a:cubicBezTo>
                  <a:pt x="1013646" y="2489200"/>
                  <a:pt x="73846" y="2613660"/>
                  <a:pt x="45906" y="2758440"/>
                </a:cubicBezTo>
                <a:cubicBezTo>
                  <a:pt x="17966" y="2903220"/>
                  <a:pt x="812986" y="3096260"/>
                  <a:pt x="838386" y="3200400"/>
                </a:cubicBezTo>
                <a:cubicBezTo>
                  <a:pt x="863786" y="3304540"/>
                  <a:pt x="531046" y="3343910"/>
                  <a:pt x="198306" y="3383280"/>
                </a:cubicBezTo>
              </a:path>
            </a:pathLst>
          </a:custGeom>
          <a:noFill/>
          <a:ln w="31750">
            <a:solidFill>
              <a:srgbClr val="F5AF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文本框 32">
            <a:extLst>
              <a:ext uri="{FF2B5EF4-FFF2-40B4-BE49-F238E27FC236}">
                <a16:creationId xmlns:a16="http://schemas.microsoft.com/office/drawing/2014/main" id="{D4C028D9-2CD5-4AA5-B2AB-2459DF950EAA}"/>
              </a:ext>
            </a:extLst>
          </p:cNvPr>
          <p:cNvSpPr txBox="1"/>
          <p:nvPr/>
        </p:nvSpPr>
        <p:spPr>
          <a:xfrm>
            <a:off x="2287613" y="797907"/>
            <a:ext cx="8095667" cy="5078313"/>
          </a:xfrm>
          <a:prstGeom prst="rect">
            <a:avLst/>
          </a:prstGeom>
          <a:noFill/>
        </p:spPr>
        <p:txBody>
          <a:bodyPr wrap="square">
            <a:spAutoFit/>
          </a:bodyPr>
          <a:lstStyle/>
          <a:p>
            <a:pPr lvl="0" algn="ctr" eaLnBrk="0" fontAlgn="base" hangingPunct="0">
              <a:spcBef>
                <a:spcPct val="0"/>
              </a:spcBef>
              <a:spcAft>
                <a:spcPct val="0"/>
              </a:spcAft>
            </a:pPr>
            <a:r>
              <a:rPr lang="en-US" altLang="en-US" sz="4400" b="1" dirty="0" err="1">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Khuất</a:t>
            </a:r>
            <a:r>
              <a:rPr lang="en-US" altLang="en-US" sz="4400" b="1" dirty="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altLang="en-US" sz="4400" b="1" dirty="0" err="1">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phục</a:t>
            </a:r>
            <a:r>
              <a:rPr lang="en-US" altLang="en-US" sz="4400" b="1" dirty="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altLang="en-US" sz="4400" b="1" dirty="0" err="1">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tên</a:t>
            </a:r>
            <a:r>
              <a:rPr lang="en-US" altLang="en-US" sz="4400" b="1" dirty="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altLang="en-US" sz="4400" b="1" dirty="0" err="1">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cướp</a:t>
            </a:r>
            <a:r>
              <a:rPr lang="en-US" altLang="en-US" sz="4400" b="1" dirty="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altLang="en-US" sz="4400" b="1" dirty="0" err="1">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biển</a:t>
            </a:r>
            <a:endParaRPr lang="en-US" altLang="en-US" sz="4400" dirty="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lvl="0" algn="just" eaLnBrk="0" fontAlgn="base" hangingPunct="0">
              <a:spcBef>
                <a:spcPct val="0"/>
              </a:spcBef>
              <a:spcAft>
                <a:spcPct val="0"/>
              </a:spcAft>
            </a:pPr>
            <a:r>
              <a:rPr lang="en-US" altLang="en-US" sz="40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Tên</a:t>
            </a:r>
            <a:r>
              <a:rPr lang="en-US" altLang="en-US" sz="40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altLang="en-US" sz="40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chúa</a:t>
            </a:r>
            <a:r>
              <a:rPr lang="en-US" altLang="en-US" sz="40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altLang="en-US" sz="40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tàu</a:t>
            </a:r>
            <a:r>
              <a:rPr lang="en-US" altLang="en-US" sz="40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altLang="en-US" sz="40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ấy</a:t>
            </a:r>
            <a:r>
              <a:rPr lang="en-US" altLang="en-US" sz="40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altLang="en-US" sz="40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cao</a:t>
            </a:r>
            <a:r>
              <a:rPr lang="en-US" altLang="en-US" sz="40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altLang="en-US" sz="40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lớn</a:t>
            </a:r>
            <a:r>
              <a:rPr lang="en-US" altLang="en-US" sz="40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altLang="en-US" sz="40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vạm</a:t>
            </a:r>
            <a:r>
              <a:rPr lang="en-US" altLang="en-US" sz="40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altLang="en-US" sz="40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vỡ</a:t>
            </a:r>
            <a:r>
              <a:rPr lang="en-US" altLang="en-US" sz="40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da </a:t>
            </a:r>
            <a:r>
              <a:rPr lang="en-US" altLang="en-US" sz="40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lưng</a:t>
            </a:r>
            <a:r>
              <a:rPr lang="en-US" altLang="en-US" sz="40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altLang="en-US" sz="40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sạm</a:t>
            </a:r>
            <a:r>
              <a:rPr lang="en-US" altLang="en-US" sz="40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altLang="en-US" sz="40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như</a:t>
            </a:r>
            <a:r>
              <a:rPr lang="en-US" altLang="en-US" sz="40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altLang="en-US" sz="40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gạch</a:t>
            </a:r>
            <a:r>
              <a:rPr lang="en-US" altLang="en-US" sz="40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altLang="en-US" sz="40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nung</a:t>
            </a:r>
            <a:r>
              <a:rPr lang="en-US" altLang="en-US" sz="40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altLang="en-US" sz="40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Trên</a:t>
            </a:r>
            <a:r>
              <a:rPr lang="en-US" altLang="en-US" sz="40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altLang="en-US" sz="40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má</a:t>
            </a:r>
            <a:r>
              <a:rPr lang="en-US" altLang="en-US" sz="40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altLang="en-US" sz="40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hắn</a:t>
            </a:r>
            <a:r>
              <a:rPr lang="en-US" altLang="en-US" sz="40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altLang="en-US" sz="40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có</a:t>
            </a:r>
            <a:r>
              <a:rPr lang="en-US" altLang="en-US" sz="40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altLang="en-US" sz="40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một</a:t>
            </a:r>
            <a:r>
              <a:rPr lang="en-US" altLang="en-US" sz="40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altLang="en-US" sz="40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vết</a:t>
            </a:r>
            <a:r>
              <a:rPr lang="en-US" altLang="en-US" sz="40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altLang="en-US" sz="40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sẹo</a:t>
            </a:r>
            <a:r>
              <a:rPr lang="en-US" altLang="en-US" sz="40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altLang="en-US" sz="40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chém</a:t>
            </a:r>
            <a:r>
              <a:rPr lang="en-US" altLang="en-US" sz="40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altLang="en-US" sz="40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dọc</a:t>
            </a:r>
            <a:r>
              <a:rPr lang="en-US" altLang="en-US" sz="40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altLang="en-US" sz="40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xuống</a:t>
            </a:r>
            <a:r>
              <a:rPr lang="en-US" altLang="en-US" sz="40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altLang="en-US" sz="40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trắng</a:t>
            </a:r>
            <a:r>
              <a:rPr lang="en-US" altLang="en-US" sz="40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altLang="en-US" sz="40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bệch</a:t>
            </a:r>
            <a:r>
              <a:rPr lang="en-US" altLang="en-US" sz="40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altLang="en-US" sz="40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Hắn</a:t>
            </a:r>
            <a:r>
              <a:rPr lang="en-US" altLang="en-US" sz="40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altLang="en-US" sz="40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uống</a:t>
            </a:r>
            <a:r>
              <a:rPr lang="en-US" altLang="en-US" sz="40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altLang="en-US" sz="40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lắm</a:t>
            </a:r>
            <a:r>
              <a:rPr lang="en-US" altLang="en-US" sz="40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altLang="en-US" sz="40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rượu</a:t>
            </a:r>
            <a:r>
              <a:rPr lang="en-US" altLang="en-US" sz="40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altLang="en-US" sz="40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đến</a:t>
            </a:r>
            <a:r>
              <a:rPr lang="en-US" altLang="en-US" sz="40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altLang="en-US" sz="40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nỗi</a:t>
            </a:r>
            <a:r>
              <a:rPr lang="en-US" altLang="en-US" sz="40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altLang="en-US" sz="40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nhiều</a:t>
            </a:r>
            <a:r>
              <a:rPr lang="en-US" altLang="en-US" sz="40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altLang="en-US" sz="40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đêm</a:t>
            </a:r>
            <a:r>
              <a:rPr lang="en-US" altLang="en-US" sz="40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altLang="en-US" sz="40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như</a:t>
            </a:r>
            <a:r>
              <a:rPr lang="en-US" altLang="en-US" sz="40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altLang="en-US" sz="40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lên</a:t>
            </a:r>
            <a:r>
              <a:rPr lang="en-US" altLang="en-US" sz="40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altLang="en-US" sz="40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cơn</a:t>
            </a:r>
            <a:r>
              <a:rPr lang="en-US" altLang="en-US" sz="40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altLang="en-US" sz="40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loạn</a:t>
            </a:r>
            <a:r>
              <a:rPr lang="en-US" altLang="en-US" sz="40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altLang="en-US" sz="40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óc</a:t>
            </a:r>
            <a:r>
              <a:rPr lang="en-US" altLang="en-US" sz="40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altLang="en-US" sz="40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ngồi</a:t>
            </a:r>
            <a:r>
              <a:rPr lang="en-US" altLang="en-US" sz="40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altLang="en-US" sz="40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hát</a:t>
            </a:r>
            <a:r>
              <a:rPr lang="en-US" altLang="en-US" sz="40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altLang="en-US" sz="40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những</a:t>
            </a:r>
            <a:r>
              <a:rPr lang="en-US" altLang="en-US" sz="40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altLang="en-US" sz="40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bài</a:t>
            </a:r>
            <a:r>
              <a:rPr lang="en-US" altLang="en-US" sz="40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ca man </a:t>
            </a:r>
            <a:r>
              <a:rPr lang="en-US" altLang="en-US" sz="40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rợ</a:t>
            </a:r>
            <a:r>
              <a:rPr lang="en-US" altLang="en-US" sz="40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p>
        </p:txBody>
      </p:sp>
      <p:grpSp>
        <p:nvGrpSpPr>
          <p:cNvPr id="37" name="组合 36">
            <a:extLst>
              <a:ext uri="{FF2B5EF4-FFF2-40B4-BE49-F238E27FC236}">
                <a16:creationId xmlns:a16="http://schemas.microsoft.com/office/drawing/2014/main" id="{9E6DCD69-EEC9-4EBF-860E-4D298B27EB99}"/>
              </a:ext>
            </a:extLst>
          </p:cNvPr>
          <p:cNvGrpSpPr/>
          <p:nvPr/>
        </p:nvGrpSpPr>
        <p:grpSpPr>
          <a:xfrm rot="21085346">
            <a:off x="175443" y="5507634"/>
            <a:ext cx="998657" cy="968033"/>
            <a:chOff x="525591" y="5158907"/>
            <a:chExt cx="998657" cy="968033"/>
          </a:xfrm>
        </p:grpSpPr>
        <p:sp>
          <p:nvSpPr>
            <p:cNvPr id="36" name="椭圆 35">
              <a:extLst>
                <a:ext uri="{FF2B5EF4-FFF2-40B4-BE49-F238E27FC236}">
                  <a16:creationId xmlns:a16="http://schemas.microsoft.com/office/drawing/2014/main" id="{1CE415CF-3E8A-4145-AA53-EAB40EEFE6EF}"/>
                </a:ext>
              </a:extLst>
            </p:cNvPr>
            <p:cNvSpPr/>
            <p:nvPr/>
          </p:nvSpPr>
          <p:spPr>
            <a:xfrm>
              <a:off x="685757" y="5288449"/>
              <a:ext cx="838491" cy="838491"/>
            </a:xfrm>
            <a:prstGeom prst="ellipse">
              <a:avLst/>
            </a:prstGeom>
            <a:solidFill>
              <a:srgbClr val="F5AFAA"/>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a:extLst>
                <a:ext uri="{FF2B5EF4-FFF2-40B4-BE49-F238E27FC236}">
                  <a16:creationId xmlns:a16="http://schemas.microsoft.com/office/drawing/2014/main" id="{17B71A46-6B9D-49CE-9AF4-99E4E7EBC401}"/>
                </a:ext>
              </a:extLst>
            </p:cNvPr>
            <p:cNvSpPr/>
            <p:nvPr/>
          </p:nvSpPr>
          <p:spPr>
            <a:xfrm>
              <a:off x="525591" y="5158907"/>
              <a:ext cx="838491" cy="838491"/>
            </a:xfrm>
            <a:prstGeom prst="ellipse">
              <a:avLst/>
            </a:prstGeom>
            <a:solidFill>
              <a:srgbClr val="FFE699"/>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639264585"/>
      </p:ext>
    </p:extLst>
  </p:cSld>
  <p:clrMapOvr>
    <a:masterClrMapping/>
  </p:clrMapOvr>
  <mc:AlternateContent xmlns:mc="http://schemas.openxmlformats.org/markup-compatibility/2006" xmlns:p14="http://schemas.microsoft.com/office/powerpoint/2010/main">
    <mc:Choice Requires="p14">
      <p:transition spd="med">
        <p14:window dir="ver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16" presetClass="entr" presetSubtype="21" fill="hold" grpId="0" nodeType="after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barn(inVertical)">
                                      <p:cBhvr>
                                        <p:cTn id="20" dur="500"/>
                                        <p:tgtEl>
                                          <p:spTgt spid="17"/>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barn(inVertical)">
                                      <p:cBhvr>
                                        <p:cTn id="23" dur="500"/>
                                        <p:tgtEl>
                                          <p:spTgt spid="20"/>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barn(inVertical)">
                                      <p:cBhvr>
                                        <p:cTn id="26" dur="500"/>
                                        <p:tgtEl>
                                          <p:spTgt spid="14"/>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barn(inVertical)">
                                      <p:cBhvr>
                                        <p:cTn id="29" dur="500"/>
                                        <p:tgtEl>
                                          <p:spTgt spid="13"/>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barn(inVertical)">
                                      <p:cBhvr>
                                        <p:cTn id="32" dur="500"/>
                                        <p:tgtEl>
                                          <p:spTgt spid="15"/>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barn(inVertical)">
                                      <p:cBhvr>
                                        <p:cTn id="35" dur="500"/>
                                        <p:tgtEl>
                                          <p:spTgt spid="16"/>
                                        </p:tgtEl>
                                      </p:cBhvr>
                                    </p:animEffect>
                                  </p:childTnLst>
                                </p:cTn>
                              </p:par>
                              <p:par>
                                <p:cTn id="36" presetID="16" presetClass="entr" presetSubtype="21" fill="hold" nodeType="withEffect">
                                  <p:stCondLst>
                                    <p:cond delay="0"/>
                                  </p:stCondLst>
                                  <p:childTnLst>
                                    <p:set>
                                      <p:cBhvr>
                                        <p:cTn id="37" dur="1" fill="hold">
                                          <p:stCondLst>
                                            <p:cond delay="0"/>
                                          </p:stCondLst>
                                        </p:cTn>
                                        <p:tgtEl>
                                          <p:spTgt spid="37"/>
                                        </p:tgtEl>
                                        <p:attrNameLst>
                                          <p:attrName>style.visibility</p:attrName>
                                        </p:attrNameLst>
                                      </p:cBhvr>
                                      <p:to>
                                        <p:strVal val="visible"/>
                                      </p:to>
                                    </p:set>
                                    <p:animEffect transition="in" filter="barn(inVertical)">
                                      <p:cBhvr>
                                        <p:cTn id="38" dur="500"/>
                                        <p:tgtEl>
                                          <p:spTgt spid="37"/>
                                        </p:tgtEl>
                                      </p:cBhvr>
                                    </p:animEffect>
                                  </p:childTnLst>
                                </p:cTn>
                              </p:par>
                              <p:par>
                                <p:cTn id="39" presetID="16" presetClass="entr" presetSubtype="21"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barn(inVertical)">
                                      <p:cBhvr>
                                        <p:cTn id="41" dur="500"/>
                                        <p:tgtEl>
                                          <p:spTgt spid="18"/>
                                        </p:tgtEl>
                                      </p:cBhvr>
                                    </p:animEffect>
                                  </p:childTnLst>
                                </p:cTn>
                              </p:par>
                            </p:childTnLst>
                          </p:cTn>
                        </p:par>
                        <p:par>
                          <p:cTn id="42" fill="hold">
                            <p:stCondLst>
                              <p:cond delay="1000"/>
                            </p:stCondLst>
                            <p:childTnLst>
                              <p:par>
                                <p:cTn id="43" presetID="22" presetClass="entr" presetSubtype="4" fill="hold" grpId="0" nodeType="after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wipe(down)">
                                      <p:cBhvr>
                                        <p:cTn id="4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15" grpId="0" animBg="1"/>
      <p:bldP spid="16" grpId="0" animBg="1"/>
      <p:bldP spid="17" grpId="0" animBg="1"/>
      <p:bldP spid="18" grpId="0" animBg="1"/>
      <p:bldP spid="20" grpId="0" animBg="1"/>
      <p:bldP spid="3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a:extLst>
              <a:ext uri="{FF2B5EF4-FFF2-40B4-BE49-F238E27FC236}">
                <a16:creationId xmlns:a16="http://schemas.microsoft.com/office/drawing/2014/main" id="{270BBD42-DC24-4676-8BA0-050BEDA41042}"/>
              </a:ext>
            </a:extLst>
          </p:cNvPr>
          <p:cNvSpPr/>
          <p:nvPr/>
        </p:nvSpPr>
        <p:spPr>
          <a:xfrm>
            <a:off x="0" y="0"/>
            <a:ext cx="12192000" cy="6858000"/>
          </a:xfrm>
          <a:prstGeom prst="rect">
            <a:avLst/>
          </a:prstGeom>
          <a:solidFill>
            <a:srgbClr val="F5A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a:extLst>
              <a:ext uri="{FF2B5EF4-FFF2-40B4-BE49-F238E27FC236}">
                <a16:creationId xmlns:a16="http://schemas.microsoft.com/office/drawing/2014/main" id="{2708097B-4A0F-4A1A-8E90-E7464A929213}"/>
              </a:ext>
            </a:extLst>
          </p:cNvPr>
          <p:cNvSpPr/>
          <p:nvPr/>
        </p:nvSpPr>
        <p:spPr>
          <a:xfrm>
            <a:off x="848306" y="2569580"/>
            <a:ext cx="5775767" cy="3414531"/>
          </a:xfrm>
          <a:prstGeom prst="rect">
            <a:avLst/>
          </a:prstGeom>
          <a:solidFill>
            <a:srgbClr val="FFE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a:extLst>
              <a:ext uri="{FF2B5EF4-FFF2-40B4-BE49-F238E27FC236}">
                <a16:creationId xmlns:a16="http://schemas.microsoft.com/office/drawing/2014/main" id="{3A065794-0004-4C8A-B196-D6938F12E1F6}"/>
              </a:ext>
            </a:extLst>
          </p:cNvPr>
          <p:cNvSpPr/>
          <p:nvPr/>
        </p:nvSpPr>
        <p:spPr>
          <a:xfrm>
            <a:off x="5464766" y="873889"/>
            <a:ext cx="5878928" cy="3553427"/>
          </a:xfrm>
          <a:prstGeom prst="rect">
            <a:avLst/>
          </a:prstGeom>
          <a:solidFill>
            <a:srgbClr val="76B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6" name="组合 15">
            <a:extLst>
              <a:ext uri="{FF2B5EF4-FFF2-40B4-BE49-F238E27FC236}">
                <a16:creationId xmlns:a16="http://schemas.microsoft.com/office/drawing/2014/main" id="{0A6F12CA-FD6A-4882-8796-5F0550926972}"/>
              </a:ext>
            </a:extLst>
          </p:cNvPr>
          <p:cNvGrpSpPr/>
          <p:nvPr/>
        </p:nvGrpSpPr>
        <p:grpSpPr>
          <a:xfrm>
            <a:off x="100417" y="4482572"/>
            <a:ext cx="2129742" cy="2235975"/>
            <a:chOff x="185195" y="4433104"/>
            <a:chExt cx="2129742" cy="2235975"/>
          </a:xfrm>
        </p:grpSpPr>
        <p:sp>
          <p:nvSpPr>
            <p:cNvPr id="14" name="矩形 13">
              <a:extLst>
                <a:ext uri="{FF2B5EF4-FFF2-40B4-BE49-F238E27FC236}">
                  <a16:creationId xmlns:a16="http://schemas.microsoft.com/office/drawing/2014/main" id="{0820B381-1F73-4F29-9DF3-80F0BBA56F3B}"/>
                </a:ext>
              </a:extLst>
            </p:cNvPr>
            <p:cNvSpPr/>
            <p:nvPr/>
          </p:nvSpPr>
          <p:spPr>
            <a:xfrm>
              <a:off x="185195" y="4433104"/>
              <a:ext cx="370390" cy="2129742"/>
            </a:xfrm>
            <a:prstGeom prst="rect">
              <a:avLst/>
            </a:prstGeom>
            <a:solidFill>
              <a:srgbClr val="F480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a:extLst>
                <a:ext uri="{FF2B5EF4-FFF2-40B4-BE49-F238E27FC236}">
                  <a16:creationId xmlns:a16="http://schemas.microsoft.com/office/drawing/2014/main" id="{B025C6D6-CB48-4B3F-AC24-6AC82463514A}"/>
                </a:ext>
              </a:extLst>
            </p:cNvPr>
            <p:cNvSpPr/>
            <p:nvPr/>
          </p:nvSpPr>
          <p:spPr>
            <a:xfrm rot="16200000">
              <a:off x="1064871" y="5419013"/>
              <a:ext cx="370390" cy="2129742"/>
            </a:xfrm>
            <a:prstGeom prst="rect">
              <a:avLst/>
            </a:prstGeom>
            <a:solidFill>
              <a:srgbClr val="F480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7" name="组合 16">
            <a:extLst>
              <a:ext uri="{FF2B5EF4-FFF2-40B4-BE49-F238E27FC236}">
                <a16:creationId xmlns:a16="http://schemas.microsoft.com/office/drawing/2014/main" id="{68E29AE8-8E99-4457-AC2F-ADADEF1530F3}"/>
              </a:ext>
            </a:extLst>
          </p:cNvPr>
          <p:cNvGrpSpPr/>
          <p:nvPr/>
        </p:nvGrpSpPr>
        <p:grpSpPr>
          <a:xfrm rot="10800000">
            <a:off x="9823300" y="217857"/>
            <a:ext cx="2129742" cy="2235975"/>
            <a:chOff x="185195" y="4433104"/>
            <a:chExt cx="2129742" cy="2235975"/>
          </a:xfrm>
        </p:grpSpPr>
        <p:sp>
          <p:nvSpPr>
            <p:cNvPr id="18" name="矩形 17">
              <a:extLst>
                <a:ext uri="{FF2B5EF4-FFF2-40B4-BE49-F238E27FC236}">
                  <a16:creationId xmlns:a16="http://schemas.microsoft.com/office/drawing/2014/main" id="{8DAD63E5-755E-43A6-B444-D2F59CB5B2B2}"/>
                </a:ext>
              </a:extLst>
            </p:cNvPr>
            <p:cNvSpPr/>
            <p:nvPr/>
          </p:nvSpPr>
          <p:spPr>
            <a:xfrm>
              <a:off x="185195" y="4433104"/>
              <a:ext cx="370390" cy="2129742"/>
            </a:xfrm>
            <a:prstGeom prst="rect">
              <a:avLst/>
            </a:prstGeom>
            <a:solidFill>
              <a:srgbClr val="F480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a:extLst>
                <a:ext uri="{FF2B5EF4-FFF2-40B4-BE49-F238E27FC236}">
                  <a16:creationId xmlns:a16="http://schemas.microsoft.com/office/drawing/2014/main" id="{C33E90E7-E497-4152-BD50-8600DFB47762}"/>
                </a:ext>
              </a:extLst>
            </p:cNvPr>
            <p:cNvSpPr/>
            <p:nvPr/>
          </p:nvSpPr>
          <p:spPr>
            <a:xfrm rot="16200000">
              <a:off x="1064871" y="5419013"/>
              <a:ext cx="370390" cy="2129742"/>
            </a:xfrm>
            <a:prstGeom prst="rect">
              <a:avLst/>
            </a:prstGeom>
            <a:solidFill>
              <a:srgbClr val="F480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9" name="圆: 空心 38">
            <a:extLst>
              <a:ext uri="{FF2B5EF4-FFF2-40B4-BE49-F238E27FC236}">
                <a16:creationId xmlns:a16="http://schemas.microsoft.com/office/drawing/2014/main" id="{CB779A55-4873-434C-90B4-B587EC3D2F4C}"/>
              </a:ext>
            </a:extLst>
          </p:cNvPr>
          <p:cNvSpPr/>
          <p:nvPr/>
        </p:nvSpPr>
        <p:spPr>
          <a:xfrm>
            <a:off x="555585" y="-587102"/>
            <a:ext cx="1219406" cy="1208011"/>
          </a:xfrm>
          <a:prstGeom prst="donut">
            <a:avLst/>
          </a:prstGeom>
          <a:solidFill>
            <a:srgbClr val="F480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cxnSp>
        <p:nvCxnSpPr>
          <p:cNvPr id="41" name="直接连接符 40">
            <a:extLst>
              <a:ext uri="{FF2B5EF4-FFF2-40B4-BE49-F238E27FC236}">
                <a16:creationId xmlns:a16="http://schemas.microsoft.com/office/drawing/2014/main" id="{6466D0D7-60F4-471B-A0B6-8DE067717068}"/>
              </a:ext>
            </a:extLst>
          </p:cNvPr>
          <p:cNvCxnSpPr>
            <a:cxnSpLocks/>
          </p:cNvCxnSpPr>
          <p:nvPr/>
        </p:nvCxnSpPr>
        <p:spPr>
          <a:xfrm flipH="1" flipV="1">
            <a:off x="6891877" y="6789623"/>
            <a:ext cx="4503057" cy="2184"/>
          </a:xfrm>
          <a:prstGeom prst="line">
            <a:avLst/>
          </a:prstGeom>
          <a:ln w="123825">
            <a:solidFill>
              <a:srgbClr val="F4806E"/>
            </a:solidFill>
          </a:ln>
        </p:spPr>
        <p:style>
          <a:lnRef idx="1">
            <a:schemeClr val="accent1"/>
          </a:lnRef>
          <a:fillRef idx="0">
            <a:schemeClr val="accent1"/>
          </a:fillRef>
          <a:effectRef idx="0">
            <a:schemeClr val="accent1"/>
          </a:effectRef>
          <a:fontRef idx="minor">
            <a:schemeClr val="tx1"/>
          </a:fontRef>
        </p:style>
      </p:cxnSp>
      <p:sp>
        <p:nvSpPr>
          <p:cNvPr id="38" name="圆: 空心 37">
            <a:extLst>
              <a:ext uri="{FF2B5EF4-FFF2-40B4-BE49-F238E27FC236}">
                <a16:creationId xmlns:a16="http://schemas.microsoft.com/office/drawing/2014/main" id="{B7E038D8-D893-48E6-B2D7-4E8A7B755016}"/>
              </a:ext>
            </a:extLst>
          </p:cNvPr>
          <p:cNvSpPr/>
          <p:nvPr/>
        </p:nvSpPr>
        <p:spPr>
          <a:xfrm>
            <a:off x="10972594" y="5649989"/>
            <a:ext cx="1219406" cy="1208011"/>
          </a:xfrm>
          <a:prstGeom prst="donut">
            <a:avLst/>
          </a:prstGeom>
          <a:solidFill>
            <a:srgbClr val="FFE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cxnSp>
        <p:nvCxnSpPr>
          <p:cNvPr id="44" name="直接连接符 43">
            <a:extLst>
              <a:ext uri="{FF2B5EF4-FFF2-40B4-BE49-F238E27FC236}">
                <a16:creationId xmlns:a16="http://schemas.microsoft.com/office/drawing/2014/main" id="{4071C207-B318-4E06-AE2E-82A09734A21E}"/>
              </a:ext>
            </a:extLst>
          </p:cNvPr>
          <p:cNvCxnSpPr>
            <a:cxnSpLocks/>
          </p:cNvCxnSpPr>
          <p:nvPr/>
        </p:nvCxnSpPr>
        <p:spPr>
          <a:xfrm flipH="1">
            <a:off x="7685590" y="6437898"/>
            <a:ext cx="3658106" cy="17976"/>
          </a:xfrm>
          <a:prstGeom prst="line">
            <a:avLst/>
          </a:prstGeom>
          <a:ln w="123825">
            <a:solidFill>
              <a:srgbClr val="F4806E"/>
            </a:solidFill>
          </a:ln>
        </p:spPr>
        <p:style>
          <a:lnRef idx="1">
            <a:schemeClr val="accent1"/>
          </a:lnRef>
          <a:fillRef idx="0">
            <a:schemeClr val="accent1"/>
          </a:fillRef>
          <a:effectRef idx="0">
            <a:schemeClr val="accent1"/>
          </a:effectRef>
          <a:fontRef idx="minor">
            <a:schemeClr val="tx1"/>
          </a:fontRef>
        </p:style>
      </p:cxnSp>
      <p:cxnSp>
        <p:nvCxnSpPr>
          <p:cNvPr id="46" name="直接连接符 45">
            <a:extLst>
              <a:ext uri="{FF2B5EF4-FFF2-40B4-BE49-F238E27FC236}">
                <a16:creationId xmlns:a16="http://schemas.microsoft.com/office/drawing/2014/main" id="{A7EAAEBC-BD4A-448C-B34E-0ECA8E1C0F38}"/>
              </a:ext>
            </a:extLst>
          </p:cNvPr>
          <p:cNvCxnSpPr>
            <a:cxnSpLocks/>
          </p:cNvCxnSpPr>
          <p:nvPr/>
        </p:nvCxnSpPr>
        <p:spPr>
          <a:xfrm flipH="1">
            <a:off x="8290212" y="6076093"/>
            <a:ext cx="3053484" cy="28056"/>
          </a:xfrm>
          <a:prstGeom prst="line">
            <a:avLst/>
          </a:prstGeom>
          <a:ln w="123825">
            <a:solidFill>
              <a:srgbClr val="F4806E"/>
            </a:solidFill>
          </a:ln>
        </p:spPr>
        <p:style>
          <a:lnRef idx="1">
            <a:schemeClr val="accent1"/>
          </a:lnRef>
          <a:fillRef idx="0">
            <a:schemeClr val="accent1"/>
          </a:fillRef>
          <a:effectRef idx="0">
            <a:schemeClr val="accent1"/>
          </a:effectRef>
          <a:fontRef idx="minor">
            <a:schemeClr val="tx1"/>
          </a:fontRef>
        </p:style>
      </p:cxnSp>
      <p:cxnSp>
        <p:nvCxnSpPr>
          <p:cNvPr id="48" name="直接连接符 47">
            <a:extLst>
              <a:ext uri="{FF2B5EF4-FFF2-40B4-BE49-F238E27FC236}">
                <a16:creationId xmlns:a16="http://schemas.microsoft.com/office/drawing/2014/main" id="{F904F1DF-EF58-40D3-BAC4-B162C49BB04A}"/>
              </a:ext>
            </a:extLst>
          </p:cNvPr>
          <p:cNvCxnSpPr>
            <a:cxnSpLocks/>
          </p:cNvCxnSpPr>
          <p:nvPr/>
        </p:nvCxnSpPr>
        <p:spPr>
          <a:xfrm flipH="1" flipV="1">
            <a:off x="9213242" y="5779474"/>
            <a:ext cx="2130454" cy="1"/>
          </a:xfrm>
          <a:prstGeom prst="line">
            <a:avLst/>
          </a:prstGeom>
          <a:ln w="123825">
            <a:solidFill>
              <a:srgbClr val="F4806E"/>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955046" y="2691795"/>
            <a:ext cx="4766654" cy="3170099"/>
          </a:xfrm>
          <a:prstGeom prst="rect">
            <a:avLst/>
          </a:prstGeom>
          <a:noFill/>
        </p:spPr>
        <p:txBody>
          <a:bodyPr wrap="square" rtlCol="0">
            <a:spAutoFit/>
          </a:bodyPr>
          <a:lstStyle/>
          <a:p>
            <a:r>
              <a:rPr lang="en-US" sz="4000" dirty="0">
                <a:latin typeface="Arial" panose="020B0604020202020204" pitchFamily="34" charset="0"/>
                <a:cs typeface="Arial" panose="020B0604020202020204" pitchFamily="34" charset="0"/>
              </a:rPr>
              <a:t>1. </a:t>
            </a:r>
            <a:r>
              <a:rPr lang="en-US" sz="4000" b="1" dirty="0" err="1">
                <a:latin typeface="Arial" panose="020B0604020202020204" pitchFamily="34" charset="0"/>
                <a:cs typeface="Arial" panose="020B0604020202020204" pitchFamily="34" charset="0"/>
              </a:rPr>
              <a:t>Hình</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ảnh</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dữ</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tợn</a:t>
            </a:r>
            <a:r>
              <a:rPr lang="en-US" sz="4000" b="1"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chúa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tàu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cướp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biển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được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khắc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họa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như</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thế</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nào</a:t>
            </a:r>
            <a:r>
              <a:rPr lang="en-US" sz="4000" dirty="0">
                <a:latin typeface="Arial" panose="020B0604020202020204" pitchFamily="34" charset="0"/>
                <a:cs typeface="Arial" panose="020B0604020202020204" pitchFamily="34" charset="0"/>
              </a:rPr>
              <a:t>?</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20480" y="2381018"/>
            <a:ext cx="3371937" cy="4583215"/>
          </a:xfrm>
          <a:prstGeom prst="rect">
            <a:avLst/>
          </a:prstGeom>
        </p:spPr>
      </p:pic>
      <p:pic>
        <p:nvPicPr>
          <p:cNvPr id="6" name="Picture 5"/>
          <p:cNvPicPr>
            <a:picLocks noChangeAspect="1"/>
          </p:cNvPicPr>
          <p:nvPr/>
        </p:nvPicPr>
        <p:blipFill rotWithShape="1">
          <a:blip r:embed="rId3" cstate="hqprint">
            <a:extLst>
              <a:ext uri="{BEBA8EAE-BF5A-486C-A8C5-ECC9F3942E4B}">
                <a14:imgProps xmlns:a14="http://schemas.microsoft.com/office/drawing/2010/main">
                  <a14:imgLayer r:embed="rId4">
                    <a14:imgEffect>
                      <a14:backgroundRemoval t="39354" b="59071" l="6061" r="26586"/>
                    </a14:imgEffect>
                  </a14:imgLayer>
                </a14:imgProps>
              </a:ext>
              <a:ext uri="{28A0092B-C50C-407E-A947-70E740481C1C}">
                <a14:useLocalDpi xmlns:a14="http://schemas.microsoft.com/office/drawing/2010/main" val="0"/>
              </a:ext>
            </a:extLst>
          </a:blip>
          <a:srcRect l="3601" t="37101" r="71511" b="40132"/>
          <a:stretch/>
        </p:blipFill>
        <p:spPr>
          <a:xfrm rot="20263453">
            <a:off x="-248412" y="-227601"/>
            <a:ext cx="2827398" cy="2586252"/>
          </a:xfrm>
          <a:prstGeom prst="rect">
            <a:avLst/>
          </a:prstGeom>
          <a:effectLst>
            <a:outerShdw blurRad="50800" dist="38100" dir="2700000" algn="tl" rotWithShape="0">
              <a:prstClr val="black">
                <a:alpha val="40000"/>
              </a:prstClr>
            </a:outerShdw>
          </a:effectLst>
        </p:spPr>
      </p:pic>
      <p:sp>
        <p:nvSpPr>
          <p:cNvPr id="8" name="Rectangle 7"/>
          <p:cNvSpPr/>
          <p:nvPr/>
        </p:nvSpPr>
        <p:spPr>
          <a:xfrm>
            <a:off x="5721701" y="2593025"/>
            <a:ext cx="3403478" cy="536255"/>
          </a:xfrm>
          <a:prstGeom prst="rect">
            <a:avLst/>
          </a:prstGeom>
          <a:solidFill>
            <a:srgbClr val="FFC000">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629116" y="884865"/>
            <a:ext cx="5073860" cy="3416320"/>
          </a:xfrm>
          <a:prstGeom prst="rect">
            <a:avLst/>
          </a:prstGeom>
          <a:noFill/>
        </p:spPr>
        <p:txBody>
          <a:bodyPr wrap="square" rtlCol="0">
            <a:spAutoFit/>
          </a:bodyPr>
          <a:lstStyle/>
          <a:p>
            <a:r>
              <a:rPr lang="en-US" sz="36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M</a:t>
            </a:r>
            <a:r>
              <a:rPr lang="vi-VN" sz="36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ột </a:t>
            </a:r>
            <a:r>
              <a:rPr lang="vi-VN"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vết sẹo </a:t>
            </a:r>
            <a:r>
              <a:rPr lang="vi-VN" sz="36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chém dọc xuống, trắng bệch</a:t>
            </a:r>
            <a:r>
              <a:rPr lang="en-US" sz="36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endParaRPr lang="en-US"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r>
              <a:rPr lang="en-US"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U</a:t>
            </a:r>
            <a:r>
              <a:rPr lang="vi-VN"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ống lắm rượu</a:t>
            </a:r>
            <a:r>
              <a:rPr lang="en-US" sz="36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vi-VN" sz="36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như </a:t>
            </a:r>
            <a:r>
              <a:rPr lang="vi-VN"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lên cơn loạn óc</a:t>
            </a:r>
            <a:r>
              <a:rPr lang="en-US" sz="36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p>
          <a:p>
            <a:r>
              <a:rPr lang="en-US" sz="36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N</a:t>
            </a:r>
            <a:r>
              <a:rPr lang="vi-VN" sz="36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gồi hát những </a:t>
            </a:r>
            <a:r>
              <a:rPr lang="vi-VN"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bài</a:t>
            </a:r>
            <a:r>
              <a:rPr lang="en-US"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a:p>
            <a:r>
              <a:rPr lang="vi-VN"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ca man rợ.</a:t>
            </a:r>
            <a:endParaRPr lang="en-US"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1362992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barn(inVertical)">
                                      <p:cBhvr>
                                        <p:cTn id="11" dur="500"/>
                                        <p:tgtEl>
                                          <p:spTgt spid="39"/>
                                        </p:tgtEl>
                                      </p:cBhvr>
                                    </p:animEffect>
                                  </p:childTnLst>
                                </p:cTn>
                              </p:par>
                              <p:par>
                                <p:cTn id="12" presetID="16" presetClass="entr" presetSubtype="21" fill="hold" nodeType="with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barn(inVertical)">
                                      <p:cBhvr>
                                        <p:cTn id="14" dur="500"/>
                                        <p:tgtEl>
                                          <p:spTgt spid="16"/>
                                        </p:tgtEl>
                                      </p:cBhvr>
                                    </p:animEffect>
                                  </p:childTnLst>
                                </p:cTn>
                              </p:par>
                              <p:par>
                                <p:cTn id="15" presetID="16" presetClass="entr" presetSubtype="21" fill="hold" nodeType="with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inVertical)">
                                      <p:cBhvr>
                                        <p:cTn id="17" dur="500"/>
                                        <p:tgtEl>
                                          <p:spTgt spid="48"/>
                                        </p:tgtEl>
                                      </p:cBhvr>
                                    </p:animEffect>
                                  </p:childTnLst>
                                </p:cTn>
                              </p:par>
                              <p:par>
                                <p:cTn id="18" presetID="16" presetClass="entr" presetSubtype="21" fill="hold" nodeType="withEffect">
                                  <p:stCondLst>
                                    <p:cond delay="0"/>
                                  </p:stCondLst>
                                  <p:childTnLst>
                                    <p:set>
                                      <p:cBhvr>
                                        <p:cTn id="19" dur="1" fill="hold">
                                          <p:stCondLst>
                                            <p:cond delay="0"/>
                                          </p:stCondLst>
                                        </p:cTn>
                                        <p:tgtEl>
                                          <p:spTgt spid="46"/>
                                        </p:tgtEl>
                                        <p:attrNameLst>
                                          <p:attrName>style.visibility</p:attrName>
                                        </p:attrNameLst>
                                      </p:cBhvr>
                                      <p:to>
                                        <p:strVal val="visible"/>
                                      </p:to>
                                    </p:set>
                                    <p:animEffect transition="in" filter="barn(inVertical)">
                                      <p:cBhvr>
                                        <p:cTn id="20" dur="500"/>
                                        <p:tgtEl>
                                          <p:spTgt spid="46"/>
                                        </p:tgtEl>
                                      </p:cBhvr>
                                    </p:animEffect>
                                  </p:childTnLst>
                                </p:cTn>
                              </p:par>
                              <p:par>
                                <p:cTn id="21" presetID="16" presetClass="entr" presetSubtype="21" fill="hold" nodeType="with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barn(inVertical)">
                                      <p:cBhvr>
                                        <p:cTn id="23" dur="500"/>
                                        <p:tgtEl>
                                          <p:spTgt spid="44"/>
                                        </p:tgtEl>
                                      </p:cBhvr>
                                    </p:animEffect>
                                  </p:childTnLst>
                                </p:cTn>
                              </p:par>
                              <p:par>
                                <p:cTn id="24" presetID="16" presetClass="entr" presetSubtype="21" fill="hold" nodeType="withEffect">
                                  <p:stCondLst>
                                    <p:cond delay="0"/>
                                  </p:stCondLst>
                                  <p:childTnLst>
                                    <p:set>
                                      <p:cBhvr>
                                        <p:cTn id="25" dur="1" fill="hold">
                                          <p:stCondLst>
                                            <p:cond delay="0"/>
                                          </p:stCondLst>
                                        </p:cTn>
                                        <p:tgtEl>
                                          <p:spTgt spid="41"/>
                                        </p:tgtEl>
                                        <p:attrNameLst>
                                          <p:attrName>style.visibility</p:attrName>
                                        </p:attrNameLst>
                                      </p:cBhvr>
                                      <p:to>
                                        <p:strVal val="visible"/>
                                      </p:to>
                                    </p:set>
                                    <p:animEffect transition="in" filter="barn(inVertical)">
                                      <p:cBhvr>
                                        <p:cTn id="26" dur="500"/>
                                        <p:tgtEl>
                                          <p:spTgt spid="41"/>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barn(inVertical)">
                                      <p:cBhvr>
                                        <p:cTn id="29" dur="500"/>
                                        <p:tgtEl>
                                          <p:spTgt spid="38"/>
                                        </p:tgtEl>
                                      </p:cBhvr>
                                    </p:animEffect>
                                  </p:childTnLst>
                                </p:cTn>
                              </p:par>
                              <p:par>
                                <p:cTn id="30" presetID="16" presetClass="entr" presetSubtype="21" fill="hold"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barn(inVertical)">
                                      <p:cBhvr>
                                        <p:cTn id="32" dur="500"/>
                                        <p:tgtEl>
                                          <p:spTgt spid="17"/>
                                        </p:tgtEl>
                                      </p:cBhvr>
                                    </p:animEffect>
                                  </p:childTnLst>
                                </p:cTn>
                              </p:par>
                            </p:childTnLst>
                          </p:cTn>
                        </p:par>
                        <p:par>
                          <p:cTn id="33" fill="hold">
                            <p:stCondLst>
                              <p:cond delay="1000"/>
                            </p:stCondLst>
                            <p:childTnLst>
                              <p:par>
                                <p:cTn id="34" presetID="42" presetClass="entr" presetSubtype="0" fill="hold" grpId="0"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500"/>
                                        <p:tgtEl>
                                          <p:spTgt spid="3"/>
                                        </p:tgtEl>
                                      </p:cBhvr>
                                    </p:animEffect>
                                    <p:anim calcmode="lin" valueType="num">
                                      <p:cBhvr>
                                        <p:cTn id="37" dur="500" fill="hold"/>
                                        <p:tgtEl>
                                          <p:spTgt spid="3"/>
                                        </p:tgtEl>
                                        <p:attrNameLst>
                                          <p:attrName>ppt_x</p:attrName>
                                        </p:attrNameLst>
                                      </p:cBhvr>
                                      <p:tavLst>
                                        <p:tav tm="0">
                                          <p:val>
                                            <p:strVal val="#ppt_x"/>
                                          </p:val>
                                        </p:tav>
                                        <p:tav tm="100000">
                                          <p:val>
                                            <p:strVal val="#ppt_x"/>
                                          </p:val>
                                        </p:tav>
                                      </p:tavLst>
                                    </p:anim>
                                    <p:anim calcmode="lin" valueType="num">
                                      <p:cBhvr>
                                        <p:cTn id="38" dur="500" fill="hold"/>
                                        <p:tgtEl>
                                          <p:spTgt spid="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2"/>
                                        </p:tgtEl>
                                        <p:attrNameLst>
                                          <p:attrName>style.visibility</p:attrName>
                                        </p:attrNameLst>
                                      </p:cBhvr>
                                      <p:to>
                                        <p:strVal val="visible"/>
                                      </p:to>
                                    </p:set>
                                    <p:animEffect transition="in" filter="fade">
                                      <p:cBhvr>
                                        <p:cTn id="41" dur="500"/>
                                        <p:tgtEl>
                                          <p:spTgt spid="2"/>
                                        </p:tgtEl>
                                      </p:cBhvr>
                                    </p:animEffect>
                                    <p:anim calcmode="lin" valueType="num">
                                      <p:cBhvr>
                                        <p:cTn id="42" dur="500" fill="hold"/>
                                        <p:tgtEl>
                                          <p:spTgt spid="2"/>
                                        </p:tgtEl>
                                        <p:attrNameLst>
                                          <p:attrName>ppt_x</p:attrName>
                                        </p:attrNameLst>
                                      </p:cBhvr>
                                      <p:tavLst>
                                        <p:tav tm="0">
                                          <p:val>
                                            <p:strVal val="#ppt_x"/>
                                          </p:val>
                                        </p:tav>
                                        <p:tav tm="100000">
                                          <p:val>
                                            <p:strVal val="#ppt_x"/>
                                          </p:val>
                                        </p:tav>
                                      </p:tavLst>
                                    </p:anim>
                                    <p:anim calcmode="lin" valueType="num">
                                      <p:cBhvr>
                                        <p:cTn id="43"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14" presetClass="entr" presetSubtype="10" fill="hold" grpId="0" nodeType="clickEffect">
                                  <p:stCondLst>
                                    <p:cond delay="0"/>
                                  </p:stCondLst>
                                  <p:childTnLst>
                                    <p:set>
                                      <p:cBhvr>
                                        <p:cTn id="47" dur="1" fill="hold">
                                          <p:stCondLst>
                                            <p:cond delay="0"/>
                                          </p:stCondLst>
                                        </p:cTn>
                                        <p:tgtEl>
                                          <p:spTgt spid="4"/>
                                        </p:tgtEl>
                                        <p:attrNameLst>
                                          <p:attrName>style.visibility</p:attrName>
                                        </p:attrNameLst>
                                      </p:cBhvr>
                                      <p:to>
                                        <p:strVal val="visible"/>
                                      </p:to>
                                    </p:set>
                                    <p:animEffect transition="in" filter="randombar(horizontal)">
                                      <p:cBhvr>
                                        <p:cTn id="48" dur="500"/>
                                        <p:tgtEl>
                                          <p:spTgt spid="4"/>
                                        </p:tgtEl>
                                      </p:cBhvr>
                                    </p:animEffect>
                                  </p:childTnLst>
                                </p:cTn>
                              </p:par>
                              <p:par>
                                <p:cTn id="49" presetID="47" presetClass="entr" presetSubtype="0" fill="hold" nodeType="withEffect">
                                  <p:stCondLst>
                                    <p:cond delay="0"/>
                                  </p:stCondLst>
                                  <p:childTnLst>
                                    <p:set>
                                      <p:cBhvr>
                                        <p:cTn id="50" dur="1" fill="hold">
                                          <p:stCondLst>
                                            <p:cond delay="0"/>
                                          </p:stCondLst>
                                        </p:cTn>
                                        <p:tgtEl>
                                          <p:spTgt spid="6"/>
                                        </p:tgtEl>
                                        <p:attrNameLst>
                                          <p:attrName>style.visibility</p:attrName>
                                        </p:attrNameLst>
                                      </p:cBhvr>
                                      <p:to>
                                        <p:strVal val="visible"/>
                                      </p:to>
                                    </p:set>
                                    <p:animEffect transition="in" filter="fade">
                                      <p:cBhvr>
                                        <p:cTn id="51" dur="1000"/>
                                        <p:tgtEl>
                                          <p:spTgt spid="6"/>
                                        </p:tgtEl>
                                      </p:cBhvr>
                                    </p:animEffect>
                                    <p:anim calcmode="lin" valueType="num">
                                      <p:cBhvr>
                                        <p:cTn id="52" dur="1000" fill="hold"/>
                                        <p:tgtEl>
                                          <p:spTgt spid="6"/>
                                        </p:tgtEl>
                                        <p:attrNameLst>
                                          <p:attrName>ppt_x</p:attrName>
                                        </p:attrNameLst>
                                      </p:cBhvr>
                                      <p:tavLst>
                                        <p:tav tm="0">
                                          <p:val>
                                            <p:strVal val="#ppt_x"/>
                                          </p:val>
                                        </p:tav>
                                        <p:tav tm="100000">
                                          <p:val>
                                            <p:strVal val="#ppt_x"/>
                                          </p:val>
                                        </p:tav>
                                      </p:tavLst>
                                    </p:anim>
                                    <p:anim calcmode="lin" valueType="num">
                                      <p:cBhvr>
                                        <p:cTn id="5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14" presetClass="entr" presetSubtype="10" fill="hold" grpId="0" nodeType="clickEffect">
                                  <p:stCondLst>
                                    <p:cond delay="0"/>
                                  </p:stCondLst>
                                  <p:childTnLst>
                                    <p:set>
                                      <p:cBhvr>
                                        <p:cTn id="57" dur="1" fill="hold">
                                          <p:stCondLst>
                                            <p:cond delay="0"/>
                                          </p:stCondLst>
                                        </p:cTn>
                                        <p:tgtEl>
                                          <p:spTgt spid="40"/>
                                        </p:tgtEl>
                                        <p:attrNameLst>
                                          <p:attrName>style.visibility</p:attrName>
                                        </p:attrNameLst>
                                      </p:cBhvr>
                                      <p:to>
                                        <p:strVal val="visible"/>
                                      </p:to>
                                    </p:set>
                                    <p:animEffect transition="in" filter="randombar(horizontal)">
                                      <p:cBhvr>
                                        <p:cTn id="58" dur="500"/>
                                        <p:tgtEl>
                                          <p:spTgt spid="40"/>
                                        </p:tgtEl>
                                      </p:cBhvr>
                                    </p:animEffect>
                                  </p:childTnLst>
                                </p:cTn>
                              </p:par>
                              <p:par>
                                <p:cTn id="59" presetID="2" presetClass="entr" presetSubtype="2" fill="hold" nodeType="withEffect">
                                  <p:stCondLst>
                                    <p:cond delay="0"/>
                                  </p:stCondLst>
                                  <p:childTnLst>
                                    <p:set>
                                      <p:cBhvr>
                                        <p:cTn id="60" dur="1" fill="hold">
                                          <p:stCondLst>
                                            <p:cond delay="0"/>
                                          </p:stCondLst>
                                        </p:cTn>
                                        <p:tgtEl>
                                          <p:spTgt spid="5"/>
                                        </p:tgtEl>
                                        <p:attrNameLst>
                                          <p:attrName>style.visibility</p:attrName>
                                        </p:attrNameLst>
                                      </p:cBhvr>
                                      <p:to>
                                        <p:strVal val="visible"/>
                                      </p:to>
                                    </p:set>
                                    <p:anim calcmode="lin" valueType="num">
                                      <p:cBhvr additive="base">
                                        <p:cTn id="61" dur="500" fill="hold"/>
                                        <p:tgtEl>
                                          <p:spTgt spid="5"/>
                                        </p:tgtEl>
                                        <p:attrNameLst>
                                          <p:attrName>ppt_x</p:attrName>
                                        </p:attrNameLst>
                                      </p:cBhvr>
                                      <p:tavLst>
                                        <p:tav tm="0">
                                          <p:val>
                                            <p:strVal val="1+#ppt_w/2"/>
                                          </p:val>
                                        </p:tav>
                                        <p:tav tm="100000">
                                          <p:val>
                                            <p:strVal val="#ppt_x"/>
                                          </p:val>
                                        </p:tav>
                                      </p:tavLst>
                                    </p:anim>
                                    <p:anim calcmode="lin" valueType="num">
                                      <p:cBhvr additive="base">
                                        <p:cTn id="62"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8"/>
                                        </p:tgtEl>
                                        <p:attrNameLst>
                                          <p:attrName>style.visibility</p:attrName>
                                        </p:attrNameLst>
                                      </p:cBhvr>
                                      <p:to>
                                        <p:strVal val="visible"/>
                                      </p:to>
                                    </p:set>
                                    <p:animEffect transition="in" filter="barn(inVertical)">
                                      <p:cBhvr>
                                        <p:cTn id="6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 grpId="0" animBg="1"/>
      <p:bldP spid="3" grpId="0" animBg="1"/>
      <p:bldP spid="39" grpId="0" animBg="1"/>
      <p:bldP spid="38" grpId="0" animBg="1"/>
      <p:bldP spid="4" grpId="0"/>
      <p:bldP spid="8" grpId="0" animBg="1"/>
      <p:bldP spid="4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a:extLst>
              <a:ext uri="{FF2B5EF4-FFF2-40B4-BE49-F238E27FC236}">
                <a16:creationId xmlns:a16="http://schemas.microsoft.com/office/drawing/2014/main" id="{84B27A94-A71E-41F1-8FDA-5AFAA1D2955C}"/>
              </a:ext>
            </a:extLst>
          </p:cNvPr>
          <p:cNvSpPr/>
          <p:nvPr/>
        </p:nvSpPr>
        <p:spPr>
          <a:xfrm>
            <a:off x="0" y="0"/>
            <a:ext cx="12192000" cy="6858000"/>
          </a:xfrm>
          <a:prstGeom prst="rect">
            <a:avLst/>
          </a:prstGeom>
          <a:solidFill>
            <a:srgbClr val="76B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a:extLst>
              <a:ext uri="{FF2B5EF4-FFF2-40B4-BE49-F238E27FC236}">
                <a16:creationId xmlns:a16="http://schemas.microsoft.com/office/drawing/2014/main" id="{1DE09A74-FDB0-4F0E-A70D-92945FC16EB4}"/>
              </a:ext>
            </a:extLst>
          </p:cNvPr>
          <p:cNvSpPr/>
          <p:nvPr/>
        </p:nvSpPr>
        <p:spPr>
          <a:xfrm>
            <a:off x="436880" y="375919"/>
            <a:ext cx="11287760" cy="5933439"/>
          </a:xfrm>
          <a:prstGeom prst="rect">
            <a:avLst/>
          </a:prstGeom>
          <a:solidFill>
            <a:srgbClr val="F5AFA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任意多边形: 形状 33">
            <a:extLst>
              <a:ext uri="{FF2B5EF4-FFF2-40B4-BE49-F238E27FC236}">
                <a16:creationId xmlns:a16="http://schemas.microsoft.com/office/drawing/2014/main" id="{0310CC43-D25D-4F9B-B684-A8F5E25CAE60}"/>
              </a:ext>
            </a:extLst>
          </p:cNvPr>
          <p:cNvSpPr/>
          <p:nvPr/>
        </p:nvSpPr>
        <p:spPr>
          <a:xfrm flipH="1">
            <a:off x="8617617" y="5391124"/>
            <a:ext cx="2966690" cy="384569"/>
          </a:xfrm>
          <a:custGeom>
            <a:avLst/>
            <a:gdLst>
              <a:gd name="connsiteX0" fmla="*/ 0 w 4343400"/>
              <a:gd name="connsiteY0" fmla="*/ 243840 h 274320"/>
              <a:gd name="connsiteX1" fmla="*/ 472440 w 4343400"/>
              <a:gd name="connsiteY1" fmla="*/ 0 h 274320"/>
              <a:gd name="connsiteX2" fmla="*/ 960120 w 4343400"/>
              <a:gd name="connsiteY2" fmla="*/ 228600 h 274320"/>
              <a:gd name="connsiteX3" fmla="*/ 1417320 w 4343400"/>
              <a:gd name="connsiteY3" fmla="*/ 76200 h 274320"/>
              <a:gd name="connsiteX4" fmla="*/ 1950720 w 4343400"/>
              <a:gd name="connsiteY4" fmla="*/ 243840 h 274320"/>
              <a:gd name="connsiteX5" fmla="*/ 2423160 w 4343400"/>
              <a:gd name="connsiteY5" fmla="*/ 76200 h 274320"/>
              <a:gd name="connsiteX6" fmla="*/ 2926080 w 4343400"/>
              <a:gd name="connsiteY6" fmla="*/ 274320 h 274320"/>
              <a:gd name="connsiteX7" fmla="*/ 3398520 w 4343400"/>
              <a:gd name="connsiteY7" fmla="*/ 76200 h 274320"/>
              <a:gd name="connsiteX8" fmla="*/ 3840480 w 4343400"/>
              <a:gd name="connsiteY8" fmla="*/ 228600 h 274320"/>
              <a:gd name="connsiteX9" fmla="*/ 4343400 w 4343400"/>
              <a:gd name="connsiteY9" fmla="*/ 9144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43400" h="274320">
                <a:moveTo>
                  <a:pt x="0" y="243840"/>
                </a:moveTo>
                <a:lnTo>
                  <a:pt x="472440" y="0"/>
                </a:lnTo>
                <a:lnTo>
                  <a:pt x="960120" y="228600"/>
                </a:lnTo>
                <a:lnTo>
                  <a:pt x="1417320" y="76200"/>
                </a:lnTo>
                <a:lnTo>
                  <a:pt x="1950720" y="243840"/>
                </a:lnTo>
                <a:lnTo>
                  <a:pt x="2423160" y="76200"/>
                </a:lnTo>
                <a:lnTo>
                  <a:pt x="2926080" y="274320"/>
                </a:lnTo>
                <a:lnTo>
                  <a:pt x="3398520" y="76200"/>
                </a:lnTo>
                <a:lnTo>
                  <a:pt x="3840480" y="228600"/>
                </a:lnTo>
                <a:lnTo>
                  <a:pt x="4343400" y="91440"/>
                </a:lnTo>
              </a:path>
            </a:pathLst>
          </a:custGeom>
          <a:noFill/>
          <a:ln w="34925">
            <a:solidFill>
              <a:srgbClr val="F480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a:extLst>
              <a:ext uri="{FF2B5EF4-FFF2-40B4-BE49-F238E27FC236}">
                <a16:creationId xmlns:a16="http://schemas.microsoft.com/office/drawing/2014/main" id="{1743F1FA-3C71-4BDF-AC77-0900F67189E6}"/>
              </a:ext>
            </a:extLst>
          </p:cNvPr>
          <p:cNvSpPr/>
          <p:nvPr/>
        </p:nvSpPr>
        <p:spPr>
          <a:xfrm>
            <a:off x="436880" y="375918"/>
            <a:ext cx="11287760" cy="5890304"/>
          </a:xfrm>
          <a:prstGeom prst="rect">
            <a:avLst/>
          </a:prstGeom>
          <a:noFill/>
          <a:ln w="136525">
            <a:solidFill>
              <a:srgbClr val="E87C6B"/>
            </a:solidFill>
          </a:ln>
          <a:effectLst>
            <a:outerShdw blurRad="50800" dist="38100" dir="2700000" algn="tl"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a:extLst>
              <a:ext uri="{FF2B5EF4-FFF2-40B4-BE49-F238E27FC236}">
                <a16:creationId xmlns:a16="http://schemas.microsoft.com/office/drawing/2014/main" id="{9E6CB275-660F-4389-B2C0-981635155738}"/>
              </a:ext>
            </a:extLst>
          </p:cNvPr>
          <p:cNvSpPr/>
          <p:nvPr/>
        </p:nvSpPr>
        <p:spPr>
          <a:xfrm rot="13102471">
            <a:off x="3541147" y="7808633"/>
            <a:ext cx="181610" cy="1844033"/>
          </a:xfrm>
          <a:prstGeom prst="rect">
            <a:avLst/>
          </a:prstGeom>
          <a:solidFill>
            <a:srgbClr val="FFE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任意多边形: 形状 36">
            <a:extLst>
              <a:ext uri="{FF2B5EF4-FFF2-40B4-BE49-F238E27FC236}">
                <a16:creationId xmlns:a16="http://schemas.microsoft.com/office/drawing/2014/main" id="{85851559-D73E-4848-AB62-4B2B769058FD}"/>
              </a:ext>
            </a:extLst>
          </p:cNvPr>
          <p:cNvSpPr/>
          <p:nvPr/>
        </p:nvSpPr>
        <p:spPr>
          <a:xfrm flipH="1">
            <a:off x="8617617" y="5881653"/>
            <a:ext cx="2966690" cy="384569"/>
          </a:xfrm>
          <a:custGeom>
            <a:avLst/>
            <a:gdLst>
              <a:gd name="connsiteX0" fmla="*/ 0 w 4343400"/>
              <a:gd name="connsiteY0" fmla="*/ 243840 h 274320"/>
              <a:gd name="connsiteX1" fmla="*/ 472440 w 4343400"/>
              <a:gd name="connsiteY1" fmla="*/ 0 h 274320"/>
              <a:gd name="connsiteX2" fmla="*/ 960120 w 4343400"/>
              <a:gd name="connsiteY2" fmla="*/ 228600 h 274320"/>
              <a:gd name="connsiteX3" fmla="*/ 1417320 w 4343400"/>
              <a:gd name="connsiteY3" fmla="*/ 76200 h 274320"/>
              <a:gd name="connsiteX4" fmla="*/ 1950720 w 4343400"/>
              <a:gd name="connsiteY4" fmla="*/ 243840 h 274320"/>
              <a:gd name="connsiteX5" fmla="*/ 2423160 w 4343400"/>
              <a:gd name="connsiteY5" fmla="*/ 76200 h 274320"/>
              <a:gd name="connsiteX6" fmla="*/ 2926080 w 4343400"/>
              <a:gd name="connsiteY6" fmla="*/ 274320 h 274320"/>
              <a:gd name="connsiteX7" fmla="*/ 3398520 w 4343400"/>
              <a:gd name="connsiteY7" fmla="*/ 76200 h 274320"/>
              <a:gd name="connsiteX8" fmla="*/ 3840480 w 4343400"/>
              <a:gd name="connsiteY8" fmla="*/ 228600 h 274320"/>
              <a:gd name="connsiteX9" fmla="*/ 4343400 w 4343400"/>
              <a:gd name="connsiteY9" fmla="*/ 9144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43400" h="274320">
                <a:moveTo>
                  <a:pt x="0" y="243840"/>
                </a:moveTo>
                <a:lnTo>
                  <a:pt x="472440" y="0"/>
                </a:lnTo>
                <a:lnTo>
                  <a:pt x="960120" y="228600"/>
                </a:lnTo>
                <a:lnTo>
                  <a:pt x="1417320" y="76200"/>
                </a:lnTo>
                <a:lnTo>
                  <a:pt x="1950720" y="243840"/>
                </a:lnTo>
                <a:lnTo>
                  <a:pt x="2423160" y="76200"/>
                </a:lnTo>
                <a:lnTo>
                  <a:pt x="2926080" y="274320"/>
                </a:lnTo>
                <a:lnTo>
                  <a:pt x="3398520" y="76200"/>
                </a:lnTo>
                <a:lnTo>
                  <a:pt x="3840480" y="228600"/>
                </a:lnTo>
                <a:lnTo>
                  <a:pt x="4343400" y="91440"/>
                </a:lnTo>
              </a:path>
            </a:pathLst>
          </a:custGeom>
          <a:noFill/>
          <a:ln w="34925">
            <a:solidFill>
              <a:srgbClr val="F480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椭圆 43">
            <a:extLst>
              <a:ext uri="{FF2B5EF4-FFF2-40B4-BE49-F238E27FC236}">
                <a16:creationId xmlns:a16="http://schemas.microsoft.com/office/drawing/2014/main" id="{0C48D086-DEF2-45DA-981D-1E6D8C6F8BBA}"/>
              </a:ext>
            </a:extLst>
          </p:cNvPr>
          <p:cNvSpPr/>
          <p:nvPr/>
        </p:nvSpPr>
        <p:spPr>
          <a:xfrm>
            <a:off x="713726" y="2913144"/>
            <a:ext cx="474309" cy="453639"/>
          </a:xfrm>
          <a:prstGeom prst="ellipse">
            <a:avLst/>
          </a:prstGeom>
          <a:noFill/>
          <a:ln w="222250">
            <a:solidFill>
              <a:srgbClr val="F5AF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 name="任意多边形: 形状 82">
            <a:extLst>
              <a:ext uri="{FF2B5EF4-FFF2-40B4-BE49-F238E27FC236}">
                <a16:creationId xmlns:a16="http://schemas.microsoft.com/office/drawing/2014/main" id="{785D6318-DFD8-43AC-BD5B-8C7433AB58F2}"/>
              </a:ext>
            </a:extLst>
          </p:cNvPr>
          <p:cNvSpPr/>
          <p:nvPr/>
        </p:nvSpPr>
        <p:spPr>
          <a:xfrm>
            <a:off x="227400" y="204870"/>
            <a:ext cx="502960" cy="2225040"/>
          </a:xfrm>
          <a:custGeom>
            <a:avLst/>
            <a:gdLst>
              <a:gd name="connsiteX0" fmla="*/ 40 w 502960"/>
              <a:gd name="connsiteY0" fmla="*/ 0 h 2225040"/>
              <a:gd name="connsiteX1" fmla="*/ 472480 w 502960"/>
              <a:gd name="connsiteY1" fmla="*/ 320040 h 2225040"/>
              <a:gd name="connsiteX2" fmla="*/ 40 w 502960"/>
              <a:gd name="connsiteY2" fmla="*/ 548640 h 2225040"/>
              <a:gd name="connsiteX3" fmla="*/ 502960 w 502960"/>
              <a:gd name="connsiteY3" fmla="*/ 792480 h 2225040"/>
              <a:gd name="connsiteX4" fmla="*/ 40 w 502960"/>
              <a:gd name="connsiteY4" fmla="*/ 1051560 h 2225040"/>
              <a:gd name="connsiteX5" fmla="*/ 472480 w 502960"/>
              <a:gd name="connsiteY5" fmla="*/ 1219200 h 2225040"/>
              <a:gd name="connsiteX6" fmla="*/ 15280 w 502960"/>
              <a:gd name="connsiteY6" fmla="*/ 1417320 h 2225040"/>
              <a:gd name="connsiteX7" fmla="*/ 442000 w 502960"/>
              <a:gd name="connsiteY7" fmla="*/ 1615440 h 2225040"/>
              <a:gd name="connsiteX8" fmla="*/ 61000 w 502960"/>
              <a:gd name="connsiteY8" fmla="*/ 1828800 h 2225040"/>
              <a:gd name="connsiteX9" fmla="*/ 457240 w 502960"/>
              <a:gd name="connsiteY9" fmla="*/ 2011680 h 2225040"/>
              <a:gd name="connsiteX10" fmla="*/ 30520 w 502960"/>
              <a:gd name="connsiteY10" fmla="*/ 2225040 h 222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02960" h="2225040">
                <a:moveTo>
                  <a:pt x="40" y="0"/>
                </a:moveTo>
                <a:cubicBezTo>
                  <a:pt x="236260" y="114300"/>
                  <a:pt x="472480" y="228600"/>
                  <a:pt x="472480" y="320040"/>
                </a:cubicBezTo>
                <a:cubicBezTo>
                  <a:pt x="472480" y="411480"/>
                  <a:pt x="-5040" y="469900"/>
                  <a:pt x="40" y="548640"/>
                </a:cubicBezTo>
                <a:cubicBezTo>
                  <a:pt x="5120" y="627380"/>
                  <a:pt x="502960" y="708660"/>
                  <a:pt x="502960" y="792480"/>
                </a:cubicBezTo>
                <a:cubicBezTo>
                  <a:pt x="502960" y="876300"/>
                  <a:pt x="5120" y="980440"/>
                  <a:pt x="40" y="1051560"/>
                </a:cubicBezTo>
                <a:cubicBezTo>
                  <a:pt x="-5040" y="1122680"/>
                  <a:pt x="469940" y="1158240"/>
                  <a:pt x="472480" y="1219200"/>
                </a:cubicBezTo>
                <a:cubicBezTo>
                  <a:pt x="475020" y="1280160"/>
                  <a:pt x="20360" y="1351280"/>
                  <a:pt x="15280" y="1417320"/>
                </a:cubicBezTo>
                <a:cubicBezTo>
                  <a:pt x="10200" y="1483360"/>
                  <a:pt x="434380" y="1546860"/>
                  <a:pt x="442000" y="1615440"/>
                </a:cubicBezTo>
                <a:cubicBezTo>
                  <a:pt x="449620" y="1684020"/>
                  <a:pt x="58460" y="1762760"/>
                  <a:pt x="61000" y="1828800"/>
                </a:cubicBezTo>
                <a:cubicBezTo>
                  <a:pt x="63540" y="1894840"/>
                  <a:pt x="462320" y="1945640"/>
                  <a:pt x="457240" y="2011680"/>
                </a:cubicBezTo>
                <a:cubicBezTo>
                  <a:pt x="452160" y="2077720"/>
                  <a:pt x="241340" y="2151380"/>
                  <a:pt x="30520" y="2225040"/>
                </a:cubicBezTo>
              </a:path>
            </a:pathLst>
          </a:custGeom>
          <a:noFill/>
          <a:ln w="34925">
            <a:solidFill>
              <a:srgbClr val="F480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Rectangle 1"/>
          <p:cNvSpPr/>
          <p:nvPr/>
        </p:nvSpPr>
        <p:spPr>
          <a:xfrm>
            <a:off x="599441" y="561719"/>
            <a:ext cx="10984866" cy="5693866"/>
          </a:xfrm>
          <a:prstGeom prst="rect">
            <a:avLst/>
          </a:prstGeom>
        </p:spPr>
        <p:txBody>
          <a:bodyPr wrap="square">
            <a:spAutoFit/>
          </a:bodyPr>
          <a:lstStyle/>
          <a:p>
            <a:pPr lvl="0" algn="just" eaLnBrk="0" fontAlgn="base" hangingPunct="0">
              <a:spcBef>
                <a:spcPct val="0"/>
              </a:spcBef>
              <a:spcAft>
                <a:spcPct val="0"/>
              </a:spcAft>
            </a:pPr>
            <a:r>
              <a:rPr lang="en-US" altLang="en-US" sz="2600" dirty="0">
                <a:solidFill>
                  <a:srgbClr val="002060"/>
                </a:solidFill>
                <a:latin typeface="Arial" panose="020B0604020202020204" pitchFamily="34" charset="0"/>
                <a:cs typeface="Arial" panose="020B0604020202020204" pitchFamily="34" charset="0"/>
              </a:rPr>
              <a:t>	</a:t>
            </a:r>
            <a:r>
              <a:rPr lang="en-US" altLang="en-US" sz="2600" dirty="0" err="1">
                <a:solidFill>
                  <a:srgbClr val="002060"/>
                </a:solidFill>
                <a:latin typeface="Arial" panose="020B0604020202020204" pitchFamily="34" charset="0"/>
                <a:cs typeface="Arial" panose="020B0604020202020204" pitchFamily="34" charset="0"/>
              </a:rPr>
              <a:t>Một</a:t>
            </a:r>
            <a:r>
              <a:rPr lang="en-US" altLang="en-US" sz="2600" dirty="0">
                <a:solidFill>
                  <a:srgbClr val="002060"/>
                </a:solidFill>
                <a:latin typeface="Arial" panose="020B0604020202020204" pitchFamily="34" charset="0"/>
                <a:cs typeface="Arial" panose="020B0604020202020204" pitchFamily="34" charset="0"/>
              </a:rPr>
              <a:t> </a:t>
            </a:r>
            <a:r>
              <a:rPr lang="en-US" altLang="en-US" sz="2600" dirty="0" err="1">
                <a:solidFill>
                  <a:srgbClr val="002060"/>
                </a:solidFill>
                <a:latin typeface="Arial" panose="020B0604020202020204" pitchFamily="34" charset="0"/>
                <a:cs typeface="Arial" panose="020B0604020202020204" pitchFamily="34" charset="0"/>
              </a:rPr>
              <a:t>lần</a:t>
            </a:r>
            <a:r>
              <a:rPr lang="en-US" altLang="en-US" sz="2600" dirty="0">
                <a:solidFill>
                  <a:srgbClr val="002060"/>
                </a:solidFill>
                <a:latin typeface="Arial" panose="020B0604020202020204" pitchFamily="34" charset="0"/>
                <a:cs typeface="Arial" panose="020B0604020202020204" pitchFamily="34" charset="0"/>
              </a:rPr>
              <a:t>, </a:t>
            </a:r>
            <a:r>
              <a:rPr lang="en-US" altLang="en-US" sz="2600" dirty="0" err="1">
                <a:solidFill>
                  <a:srgbClr val="002060"/>
                </a:solidFill>
                <a:latin typeface="Arial" panose="020B0604020202020204" pitchFamily="34" charset="0"/>
                <a:cs typeface="Arial" panose="020B0604020202020204" pitchFamily="34" charset="0"/>
              </a:rPr>
              <a:t>bác</a:t>
            </a:r>
            <a:r>
              <a:rPr lang="en-US" altLang="en-US" sz="2600" dirty="0">
                <a:solidFill>
                  <a:srgbClr val="002060"/>
                </a:solidFill>
                <a:latin typeface="Arial" panose="020B0604020202020204" pitchFamily="34" charset="0"/>
                <a:cs typeface="Arial" panose="020B0604020202020204" pitchFamily="34" charset="0"/>
              </a:rPr>
              <a:t> </a:t>
            </a:r>
            <a:r>
              <a:rPr lang="en-US" altLang="en-US" sz="2600" dirty="0" err="1">
                <a:solidFill>
                  <a:srgbClr val="002060"/>
                </a:solidFill>
                <a:latin typeface="Arial" panose="020B0604020202020204" pitchFamily="34" charset="0"/>
                <a:cs typeface="Arial" panose="020B0604020202020204" pitchFamily="34" charset="0"/>
              </a:rPr>
              <a:t>sĩ</a:t>
            </a:r>
            <a:r>
              <a:rPr lang="en-US" altLang="en-US" sz="2600" dirty="0">
                <a:solidFill>
                  <a:srgbClr val="002060"/>
                </a:solidFill>
                <a:latin typeface="Arial" panose="020B0604020202020204" pitchFamily="34" charset="0"/>
                <a:cs typeface="Arial" panose="020B0604020202020204" pitchFamily="34" charset="0"/>
              </a:rPr>
              <a:t> Ly - </a:t>
            </a:r>
            <a:r>
              <a:rPr lang="en-US" altLang="en-US" sz="2600" dirty="0" err="1">
                <a:solidFill>
                  <a:srgbClr val="002060"/>
                </a:solidFill>
                <a:latin typeface="Arial" panose="020B0604020202020204" pitchFamily="34" charset="0"/>
                <a:cs typeface="Arial" panose="020B0604020202020204" pitchFamily="34" charset="0"/>
              </a:rPr>
              <a:t>một</a:t>
            </a:r>
            <a:r>
              <a:rPr lang="en-US" altLang="en-US" sz="2600" dirty="0">
                <a:solidFill>
                  <a:srgbClr val="002060"/>
                </a:solidFill>
                <a:latin typeface="Arial" panose="020B0604020202020204" pitchFamily="34" charset="0"/>
                <a:cs typeface="Arial" panose="020B0604020202020204" pitchFamily="34" charset="0"/>
              </a:rPr>
              <a:t> </a:t>
            </a:r>
            <a:r>
              <a:rPr lang="en-US" altLang="en-US" sz="2600" dirty="0" err="1">
                <a:solidFill>
                  <a:srgbClr val="002060"/>
                </a:solidFill>
                <a:latin typeface="Arial" panose="020B0604020202020204" pitchFamily="34" charset="0"/>
                <a:cs typeface="Arial" panose="020B0604020202020204" pitchFamily="34" charset="0"/>
              </a:rPr>
              <a:t>người</a:t>
            </a:r>
            <a:r>
              <a:rPr lang="en-US" altLang="en-US" sz="2600" dirty="0">
                <a:solidFill>
                  <a:srgbClr val="002060"/>
                </a:solidFill>
                <a:latin typeface="Arial" panose="020B0604020202020204" pitchFamily="34" charset="0"/>
                <a:cs typeface="Arial" panose="020B0604020202020204" pitchFamily="34" charset="0"/>
              </a:rPr>
              <a:t> </a:t>
            </a:r>
            <a:r>
              <a:rPr lang="en-US" altLang="en-US" sz="2600" dirty="0" err="1">
                <a:solidFill>
                  <a:srgbClr val="002060"/>
                </a:solidFill>
                <a:latin typeface="Arial" panose="020B0604020202020204" pitchFamily="34" charset="0"/>
                <a:cs typeface="Arial" panose="020B0604020202020204" pitchFamily="34" charset="0"/>
              </a:rPr>
              <a:t>nổi</a:t>
            </a:r>
            <a:r>
              <a:rPr lang="en-US" altLang="en-US" sz="2600" dirty="0">
                <a:solidFill>
                  <a:srgbClr val="002060"/>
                </a:solidFill>
                <a:latin typeface="Arial" panose="020B0604020202020204" pitchFamily="34" charset="0"/>
                <a:cs typeface="Arial" panose="020B0604020202020204" pitchFamily="34" charset="0"/>
              </a:rPr>
              <a:t> </a:t>
            </a:r>
            <a:r>
              <a:rPr lang="en-US" altLang="en-US" sz="2600" dirty="0" err="1">
                <a:solidFill>
                  <a:srgbClr val="002060"/>
                </a:solidFill>
                <a:latin typeface="Arial" panose="020B0604020202020204" pitchFamily="34" charset="0"/>
                <a:cs typeface="Arial" panose="020B0604020202020204" pitchFamily="34" charset="0"/>
              </a:rPr>
              <a:t>tiếng</a:t>
            </a:r>
            <a:r>
              <a:rPr lang="en-US" altLang="en-US" sz="2600" dirty="0">
                <a:solidFill>
                  <a:srgbClr val="002060"/>
                </a:solidFill>
                <a:latin typeface="Arial" panose="020B0604020202020204" pitchFamily="34" charset="0"/>
                <a:cs typeface="Arial" panose="020B0604020202020204" pitchFamily="34" charset="0"/>
              </a:rPr>
              <a:t> </a:t>
            </a:r>
            <a:r>
              <a:rPr lang="en-US" altLang="en-US" sz="2600" dirty="0" err="1">
                <a:solidFill>
                  <a:srgbClr val="002060"/>
                </a:solidFill>
                <a:latin typeface="Arial" panose="020B0604020202020204" pitchFamily="34" charset="0"/>
                <a:cs typeface="Arial" panose="020B0604020202020204" pitchFamily="34" charset="0"/>
              </a:rPr>
              <a:t>nhân</a:t>
            </a:r>
            <a:r>
              <a:rPr lang="en-US" altLang="en-US" sz="2600" dirty="0">
                <a:solidFill>
                  <a:srgbClr val="002060"/>
                </a:solidFill>
                <a:latin typeface="Arial" panose="020B0604020202020204" pitchFamily="34" charset="0"/>
                <a:cs typeface="Arial" panose="020B0604020202020204" pitchFamily="34" charset="0"/>
              </a:rPr>
              <a:t> </a:t>
            </a:r>
            <a:r>
              <a:rPr lang="en-US" altLang="en-US" sz="2600" dirty="0" err="1">
                <a:solidFill>
                  <a:srgbClr val="002060"/>
                </a:solidFill>
                <a:latin typeface="Arial" panose="020B0604020202020204" pitchFamily="34" charset="0"/>
                <a:cs typeface="Arial" panose="020B0604020202020204" pitchFamily="34" charset="0"/>
              </a:rPr>
              <a:t>từ</a:t>
            </a:r>
            <a:r>
              <a:rPr lang="en-US" altLang="en-US" sz="2600" dirty="0">
                <a:solidFill>
                  <a:srgbClr val="002060"/>
                </a:solidFill>
                <a:latin typeface="Arial" panose="020B0604020202020204" pitchFamily="34" charset="0"/>
                <a:cs typeface="Arial" panose="020B0604020202020204" pitchFamily="34" charset="0"/>
              </a:rPr>
              <a:t> - </a:t>
            </a:r>
            <a:r>
              <a:rPr lang="en-US" altLang="en-US" sz="2600" dirty="0" err="1">
                <a:solidFill>
                  <a:srgbClr val="002060"/>
                </a:solidFill>
                <a:latin typeface="Arial" panose="020B0604020202020204" pitchFamily="34" charset="0"/>
                <a:cs typeface="Arial" panose="020B0604020202020204" pitchFamily="34" charset="0"/>
              </a:rPr>
              <a:t>đến</a:t>
            </a:r>
            <a:r>
              <a:rPr lang="en-US" altLang="en-US" sz="2600" dirty="0">
                <a:solidFill>
                  <a:srgbClr val="002060"/>
                </a:solidFill>
                <a:latin typeface="Arial" panose="020B0604020202020204" pitchFamily="34" charset="0"/>
                <a:cs typeface="Arial" panose="020B0604020202020204" pitchFamily="34" charset="0"/>
              </a:rPr>
              <a:t> </a:t>
            </a:r>
            <a:r>
              <a:rPr lang="en-US" altLang="en-US" sz="2600" dirty="0" err="1">
                <a:solidFill>
                  <a:srgbClr val="002060"/>
                </a:solidFill>
                <a:latin typeface="Arial" panose="020B0604020202020204" pitchFamily="34" charset="0"/>
                <a:cs typeface="Arial" panose="020B0604020202020204" pitchFamily="34" charset="0"/>
              </a:rPr>
              <a:t>thăm</a:t>
            </a:r>
            <a:r>
              <a:rPr lang="en-US" altLang="en-US" sz="2600" dirty="0">
                <a:solidFill>
                  <a:srgbClr val="002060"/>
                </a:solidFill>
                <a:latin typeface="Arial" panose="020B0604020202020204" pitchFamily="34" charset="0"/>
                <a:cs typeface="Arial" panose="020B0604020202020204" pitchFamily="34" charset="0"/>
              </a:rPr>
              <a:t> </a:t>
            </a:r>
            <a:r>
              <a:rPr lang="en-US" altLang="en-US" sz="2600" dirty="0" err="1">
                <a:solidFill>
                  <a:srgbClr val="002060"/>
                </a:solidFill>
                <a:latin typeface="Arial" panose="020B0604020202020204" pitchFamily="34" charset="0"/>
                <a:cs typeface="Arial" panose="020B0604020202020204" pitchFamily="34" charset="0"/>
              </a:rPr>
              <a:t>bệnh</a:t>
            </a:r>
            <a:r>
              <a:rPr lang="en-US" altLang="en-US" sz="2600" dirty="0">
                <a:solidFill>
                  <a:srgbClr val="002060"/>
                </a:solidFill>
                <a:latin typeface="Arial" panose="020B0604020202020204" pitchFamily="34" charset="0"/>
                <a:cs typeface="Arial" panose="020B0604020202020204" pitchFamily="34" charset="0"/>
              </a:rPr>
              <a:t> </a:t>
            </a:r>
            <a:r>
              <a:rPr lang="en-US" altLang="en-US" sz="2600" dirty="0" err="1">
                <a:solidFill>
                  <a:srgbClr val="002060"/>
                </a:solidFill>
                <a:latin typeface="Arial" panose="020B0604020202020204" pitchFamily="34" charset="0"/>
                <a:cs typeface="Arial" panose="020B0604020202020204" pitchFamily="34" charset="0"/>
              </a:rPr>
              <a:t>cho</a:t>
            </a:r>
            <a:r>
              <a:rPr lang="en-US" altLang="en-US" sz="2600" dirty="0">
                <a:solidFill>
                  <a:srgbClr val="002060"/>
                </a:solidFill>
                <a:latin typeface="Arial" panose="020B0604020202020204" pitchFamily="34" charset="0"/>
                <a:cs typeface="Arial" panose="020B0604020202020204" pitchFamily="34" charset="0"/>
              </a:rPr>
              <a:t> </a:t>
            </a:r>
            <a:r>
              <a:rPr lang="en-US" altLang="en-US" sz="2600" dirty="0" err="1">
                <a:solidFill>
                  <a:srgbClr val="002060"/>
                </a:solidFill>
                <a:latin typeface="Arial" panose="020B0604020202020204" pitchFamily="34" charset="0"/>
                <a:cs typeface="Arial" panose="020B0604020202020204" pitchFamily="34" charset="0"/>
              </a:rPr>
              <a:t>ông</a:t>
            </a:r>
            <a:r>
              <a:rPr lang="en-US" altLang="en-US" sz="2600" dirty="0">
                <a:solidFill>
                  <a:srgbClr val="002060"/>
                </a:solidFill>
                <a:latin typeface="Arial" panose="020B0604020202020204" pitchFamily="34" charset="0"/>
                <a:cs typeface="Arial" panose="020B0604020202020204" pitchFamily="34" charset="0"/>
              </a:rPr>
              <a:t> </a:t>
            </a:r>
            <a:r>
              <a:rPr lang="en-US" altLang="en-US" sz="2600" dirty="0" err="1">
                <a:solidFill>
                  <a:srgbClr val="002060"/>
                </a:solidFill>
                <a:latin typeface="Arial" panose="020B0604020202020204" pitchFamily="34" charset="0"/>
                <a:cs typeface="Arial" panose="020B0604020202020204" pitchFamily="34" charset="0"/>
              </a:rPr>
              <a:t>chủ</a:t>
            </a:r>
            <a:r>
              <a:rPr lang="en-US" altLang="en-US" sz="2600" dirty="0">
                <a:solidFill>
                  <a:srgbClr val="002060"/>
                </a:solidFill>
                <a:latin typeface="Arial" panose="020B0604020202020204" pitchFamily="34" charset="0"/>
                <a:cs typeface="Arial" panose="020B0604020202020204" pitchFamily="34" charset="0"/>
              </a:rPr>
              <a:t> </a:t>
            </a:r>
            <a:r>
              <a:rPr lang="en-US" altLang="en-US" sz="2600" dirty="0" err="1">
                <a:solidFill>
                  <a:srgbClr val="002060"/>
                </a:solidFill>
                <a:latin typeface="Arial" panose="020B0604020202020204" pitchFamily="34" charset="0"/>
                <a:cs typeface="Arial" panose="020B0604020202020204" pitchFamily="34" charset="0"/>
              </a:rPr>
              <a:t>quán</a:t>
            </a:r>
            <a:r>
              <a:rPr lang="en-US" altLang="en-US" sz="2600" dirty="0">
                <a:solidFill>
                  <a:srgbClr val="002060"/>
                </a:solidFill>
                <a:latin typeface="Arial" panose="020B0604020202020204" pitchFamily="34" charset="0"/>
                <a:cs typeface="Arial" panose="020B0604020202020204" pitchFamily="34" charset="0"/>
              </a:rPr>
              <a:t> </a:t>
            </a:r>
            <a:r>
              <a:rPr lang="en-US" altLang="en-US" sz="2600" dirty="0" err="1">
                <a:solidFill>
                  <a:srgbClr val="002060"/>
                </a:solidFill>
                <a:latin typeface="Arial" panose="020B0604020202020204" pitchFamily="34" charset="0"/>
                <a:cs typeface="Arial" panose="020B0604020202020204" pitchFamily="34" charset="0"/>
              </a:rPr>
              <a:t>trọ</a:t>
            </a:r>
            <a:r>
              <a:rPr lang="en-US" altLang="en-US" sz="2600" dirty="0">
                <a:solidFill>
                  <a:srgbClr val="002060"/>
                </a:solidFill>
                <a:latin typeface="Arial" panose="020B0604020202020204" pitchFamily="34" charset="0"/>
                <a:cs typeface="Arial" panose="020B0604020202020204" pitchFamily="34" charset="0"/>
              </a:rPr>
              <a:t>. </a:t>
            </a:r>
            <a:r>
              <a:rPr lang="en-US" altLang="en-US" sz="2600" dirty="0" err="1">
                <a:solidFill>
                  <a:srgbClr val="002060"/>
                </a:solidFill>
                <a:latin typeface="Arial" panose="020B0604020202020204" pitchFamily="34" charset="0"/>
                <a:cs typeface="Arial" panose="020B0604020202020204" pitchFamily="34" charset="0"/>
              </a:rPr>
              <a:t>Tên</a:t>
            </a:r>
            <a:r>
              <a:rPr lang="en-US" altLang="en-US" sz="2600" dirty="0">
                <a:solidFill>
                  <a:srgbClr val="002060"/>
                </a:solidFill>
                <a:latin typeface="Arial" panose="020B0604020202020204" pitchFamily="34" charset="0"/>
                <a:cs typeface="Arial" panose="020B0604020202020204" pitchFamily="34" charset="0"/>
              </a:rPr>
              <a:t> </a:t>
            </a:r>
            <a:r>
              <a:rPr lang="en-US" altLang="en-US" sz="2600" dirty="0" err="1">
                <a:solidFill>
                  <a:srgbClr val="002060"/>
                </a:solidFill>
                <a:latin typeface="Arial" panose="020B0604020202020204" pitchFamily="34" charset="0"/>
                <a:cs typeface="Arial" panose="020B0604020202020204" pitchFamily="34" charset="0"/>
              </a:rPr>
              <a:t>chúa</a:t>
            </a:r>
            <a:r>
              <a:rPr lang="en-US" altLang="en-US" sz="2600" dirty="0">
                <a:solidFill>
                  <a:srgbClr val="002060"/>
                </a:solidFill>
                <a:latin typeface="Arial" panose="020B0604020202020204" pitchFamily="34" charset="0"/>
                <a:cs typeface="Arial" panose="020B0604020202020204" pitchFamily="34" charset="0"/>
              </a:rPr>
              <a:t> </a:t>
            </a:r>
            <a:r>
              <a:rPr lang="en-US" altLang="en-US" sz="2600" dirty="0" err="1">
                <a:solidFill>
                  <a:srgbClr val="002060"/>
                </a:solidFill>
                <a:latin typeface="Arial" panose="020B0604020202020204" pitchFamily="34" charset="0"/>
                <a:cs typeface="Arial" panose="020B0604020202020204" pitchFamily="34" charset="0"/>
              </a:rPr>
              <a:t>tàu</a:t>
            </a:r>
            <a:r>
              <a:rPr lang="en-US" altLang="en-US" sz="2600" dirty="0">
                <a:solidFill>
                  <a:srgbClr val="002060"/>
                </a:solidFill>
                <a:latin typeface="Arial" panose="020B0604020202020204" pitchFamily="34" charset="0"/>
                <a:cs typeface="Arial" panose="020B0604020202020204" pitchFamily="34" charset="0"/>
              </a:rPr>
              <a:t> </a:t>
            </a:r>
            <a:r>
              <a:rPr lang="en-US" altLang="en-US" sz="2600" dirty="0" err="1">
                <a:solidFill>
                  <a:srgbClr val="002060"/>
                </a:solidFill>
                <a:latin typeface="Arial" panose="020B0604020202020204" pitchFamily="34" charset="0"/>
                <a:cs typeface="Arial" panose="020B0604020202020204" pitchFamily="34" charset="0"/>
              </a:rPr>
              <a:t>lúc</a:t>
            </a:r>
            <a:r>
              <a:rPr lang="en-US" altLang="en-US" sz="2600" dirty="0">
                <a:solidFill>
                  <a:srgbClr val="002060"/>
                </a:solidFill>
                <a:latin typeface="Arial" panose="020B0604020202020204" pitchFamily="34" charset="0"/>
                <a:cs typeface="Arial" panose="020B0604020202020204" pitchFamily="34" charset="0"/>
              </a:rPr>
              <a:t> </a:t>
            </a:r>
            <a:r>
              <a:rPr lang="en-US" altLang="en-US" sz="2600" dirty="0" err="1">
                <a:solidFill>
                  <a:srgbClr val="002060"/>
                </a:solidFill>
                <a:latin typeface="Arial" panose="020B0604020202020204" pitchFamily="34" charset="0"/>
                <a:cs typeface="Arial" panose="020B0604020202020204" pitchFamily="34" charset="0"/>
              </a:rPr>
              <a:t>ấy</a:t>
            </a:r>
            <a:r>
              <a:rPr lang="en-US" altLang="en-US" sz="2600" dirty="0">
                <a:solidFill>
                  <a:srgbClr val="002060"/>
                </a:solidFill>
                <a:latin typeface="Arial" panose="020B0604020202020204" pitchFamily="34" charset="0"/>
                <a:cs typeface="Arial" panose="020B0604020202020204" pitchFamily="34" charset="0"/>
              </a:rPr>
              <a:t> </a:t>
            </a:r>
            <a:r>
              <a:rPr lang="en-US" altLang="en-US" sz="2600" dirty="0" err="1">
                <a:solidFill>
                  <a:srgbClr val="002060"/>
                </a:solidFill>
                <a:latin typeface="Arial" panose="020B0604020202020204" pitchFamily="34" charset="0"/>
                <a:cs typeface="Arial" panose="020B0604020202020204" pitchFamily="34" charset="0"/>
              </a:rPr>
              <a:t>đang</a:t>
            </a:r>
            <a:r>
              <a:rPr lang="en-US" altLang="en-US" sz="2600" dirty="0">
                <a:solidFill>
                  <a:srgbClr val="002060"/>
                </a:solidFill>
                <a:latin typeface="Arial" panose="020B0604020202020204" pitchFamily="34" charset="0"/>
                <a:cs typeface="Arial" panose="020B0604020202020204" pitchFamily="34" charset="0"/>
              </a:rPr>
              <a:t> ê a </a:t>
            </a:r>
            <a:r>
              <a:rPr lang="en-US" altLang="en-US" sz="2600" dirty="0" err="1">
                <a:solidFill>
                  <a:srgbClr val="002060"/>
                </a:solidFill>
                <a:latin typeface="Arial" panose="020B0604020202020204" pitchFamily="34" charset="0"/>
                <a:cs typeface="Arial" panose="020B0604020202020204" pitchFamily="34" charset="0"/>
              </a:rPr>
              <a:t>bài</a:t>
            </a:r>
            <a:r>
              <a:rPr lang="en-US" altLang="en-US" sz="2600" dirty="0">
                <a:solidFill>
                  <a:srgbClr val="002060"/>
                </a:solidFill>
                <a:latin typeface="Arial" panose="020B0604020202020204" pitchFamily="34" charset="0"/>
                <a:cs typeface="Arial" panose="020B0604020202020204" pitchFamily="34" charset="0"/>
              </a:rPr>
              <a:t> </a:t>
            </a:r>
            <a:r>
              <a:rPr lang="en-US" altLang="en-US" sz="2600" dirty="0" err="1">
                <a:solidFill>
                  <a:srgbClr val="002060"/>
                </a:solidFill>
                <a:latin typeface="Arial" panose="020B0604020202020204" pitchFamily="34" charset="0"/>
                <a:cs typeface="Arial" panose="020B0604020202020204" pitchFamily="34" charset="0"/>
              </a:rPr>
              <a:t>hát</a:t>
            </a:r>
            <a:r>
              <a:rPr lang="en-US" altLang="en-US" sz="2600" dirty="0">
                <a:solidFill>
                  <a:srgbClr val="002060"/>
                </a:solidFill>
                <a:latin typeface="Arial" panose="020B0604020202020204" pitchFamily="34" charset="0"/>
                <a:cs typeface="Arial" panose="020B0604020202020204" pitchFamily="34" charset="0"/>
              </a:rPr>
              <a:t> </a:t>
            </a:r>
            <a:r>
              <a:rPr lang="en-US" altLang="en-US" sz="2600" dirty="0" err="1">
                <a:solidFill>
                  <a:srgbClr val="002060"/>
                </a:solidFill>
                <a:latin typeface="Arial" panose="020B0604020202020204" pitchFamily="34" charset="0"/>
                <a:cs typeface="Arial" panose="020B0604020202020204" pitchFamily="34" charset="0"/>
              </a:rPr>
              <a:t>cũ</a:t>
            </a:r>
            <a:r>
              <a:rPr lang="en-US" altLang="en-US" sz="2600" dirty="0">
                <a:solidFill>
                  <a:srgbClr val="002060"/>
                </a:solidFill>
                <a:latin typeface="Arial" panose="020B0604020202020204" pitchFamily="34" charset="0"/>
                <a:cs typeface="Arial" panose="020B0604020202020204" pitchFamily="34" charset="0"/>
              </a:rPr>
              <a:t>. </a:t>
            </a:r>
            <a:r>
              <a:rPr lang="en-US" altLang="en-US" sz="2600" dirty="0" err="1">
                <a:solidFill>
                  <a:srgbClr val="002060"/>
                </a:solidFill>
                <a:latin typeface="Arial" panose="020B0604020202020204" pitchFamily="34" charset="0"/>
                <a:cs typeface="Arial" panose="020B0604020202020204" pitchFamily="34" charset="0"/>
              </a:rPr>
              <a:t>Hát</a:t>
            </a:r>
            <a:r>
              <a:rPr lang="en-US" altLang="en-US" sz="2600" dirty="0">
                <a:solidFill>
                  <a:srgbClr val="002060"/>
                </a:solidFill>
                <a:latin typeface="Arial" panose="020B0604020202020204" pitchFamily="34" charset="0"/>
                <a:cs typeface="Arial" panose="020B0604020202020204" pitchFamily="34" charset="0"/>
              </a:rPr>
              <a:t> </a:t>
            </a:r>
            <a:r>
              <a:rPr lang="en-US" altLang="en-US" sz="2600" dirty="0" err="1">
                <a:solidFill>
                  <a:srgbClr val="002060"/>
                </a:solidFill>
                <a:latin typeface="Arial" panose="020B0604020202020204" pitchFamily="34" charset="0"/>
                <a:cs typeface="Arial" panose="020B0604020202020204" pitchFamily="34" charset="0"/>
              </a:rPr>
              <a:t>xong</a:t>
            </a:r>
            <a:r>
              <a:rPr lang="en-US" altLang="en-US" sz="2600" dirty="0">
                <a:solidFill>
                  <a:srgbClr val="002060"/>
                </a:solidFill>
                <a:latin typeface="Arial" panose="020B0604020202020204" pitchFamily="34" charset="0"/>
                <a:cs typeface="Arial" panose="020B0604020202020204" pitchFamily="34" charset="0"/>
              </a:rPr>
              <a:t>, </a:t>
            </a:r>
            <a:r>
              <a:rPr lang="en-US" altLang="en-US" sz="2600" dirty="0" err="1">
                <a:solidFill>
                  <a:srgbClr val="002060"/>
                </a:solidFill>
                <a:latin typeface="Arial" panose="020B0604020202020204" pitchFamily="34" charset="0"/>
                <a:cs typeface="Arial" panose="020B0604020202020204" pitchFamily="34" charset="0"/>
              </a:rPr>
              <a:t>hắn</a:t>
            </a:r>
            <a:r>
              <a:rPr lang="en-US" altLang="en-US" sz="2600" dirty="0">
                <a:solidFill>
                  <a:srgbClr val="002060"/>
                </a:solidFill>
                <a:latin typeface="Arial" panose="020B0604020202020204" pitchFamily="34" charset="0"/>
                <a:cs typeface="Arial" panose="020B0604020202020204" pitchFamily="34" charset="0"/>
              </a:rPr>
              <a:t> </a:t>
            </a:r>
            <a:r>
              <a:rPr lang="en-US" altLang="en-US" sz="2600" dirty="0" err="1">
                <a:solidFill>
                  <a:srgbClr val="002060"/>
                </a:solidFill>
                <a:latin typeface="Arial" panose="020B0604020202020204" pitchFamily="34" charset="0"/>
                <a:cs typeface="Arial" panose="020B0604020202020204" pitchFamily="34" charset="0"/>
              </a:rPr>
              <a:t>quen</a:t>
            </a:r>
            <a:r>
              <a:rPr lang="en-US" altLang="en-US" sz="2600" dirty="0">
                <a:solidFill>
                  <a:srgbClr val="002060"/>
                </a:solidFill>
                <a:latin typeface="Arial" panose="020B0604020202020204" pitchFamily="34" charset="0"/>
                <a:cs typeface="Arial" panose="020B0604020202020204" pitchFamily="34" charset="0"/>
              </a:rPr>
              <a:t> </a:t>
            </a:r>
            <a:r>
              <a:rPr lang="en-US" altLang="en-US" sz="2600" dirty="0" err="1">
                <a:solidFill>
                  <a:srgbClr val="002060"/>
                </a:solidFill>
                <a:latin typeface="Arial" panose="020B0604020202020204" pitchFamily="34" charset="0"/>
                <a:cs typeface="Arial" panose="020B0604020202020204" pitchFamily="34" charset="0"/>
              </a:rPr>
              <a:t>lệ</a:t>
            </a:r>
            <a:r>
              <a:rPr lang="en-US" altLang="en-US" sz="2600" dirty="0">
                <a:solidFill>
                  <a:srgbClr val="002060"/>
                </a:solidFill>
                <a:latin typeface="Arial" panose="020B0604020202020204" pitchFamily="34" charset="0"/>
                <a:cs typeface="Arial" panose="020B0604020202020204" pitchFamily="34" charset="0"/>
              </a:rPr>
              <a:t> </a:t>
            </a:r>
            <a:r>
              <a:rPr lang="en-US" altLang="en-US" sz="2600" dirty="0" err="1">
                <a:solidFill>
                  <a:srgbClr val="002060"/>
                </a:solidFill>
                <a:latin typeface="Arial" panose="020B0604020202020204" pitchFamily="34" charset="0"/>
                <a:cs typeface="Arial" panose="020B0604020202020204" pitchFamily="34" charset="0"/>
              </a:rPr>
              <a:t>đập</a:t>
            </a:r>
            <a:r>
              <a:rPr lang="en-US" altLang="en-US" sz="2600" dirty="0">
                <a:solidFill>
                  <a:srgbClr val="002060"/>
                </a:solidFill>
                <a:latin typeface="Arial" panose="020B0604020202020204" pitchFamily="34" charset="0"/>
                <a:cs typeface="Arial" panose="020B0604020202020204" pitchFamily="34" charset="0"/>
              </a:rPr>
              <a:t> </a:t>
            </a:r>
            <a:r>
              <a:rPr lang="en-US" altLang="en-US" sz="2600" dirty="0" err="1">
                <a:solidFill>
                  <a:srgbClr val="002060"/>
                </a:solidFill>
                <a:latin typeface="Arial" panose="020B0604020202020204" pitchFamily="34" charset="0"/>
                <a:cs typeface="Arial" panose="020B0604020202020204" pitchFamily="34" charset="0"/>
              </a:rPr>
              <a:t>tay</a:t>
            </a:r>
            <a:r>
              <a:rPr lang="en-US" altLang="en-US" sz="2600" dirty="0">
                <a:solidFill>
                  <a:srgbClr val="002060"/>
                </a:solidFill>
                <a:latin typeface="Arial" panose="020B0604020202020204" pitchFamily="34" charset="0"/>
                <a:cs typeface="Arial" panose="020B0604020202020204" pitchFamily="34" charset="0"/>
              </a:rPr>
              <a:t> </a:t>
            </a:r>
            <a:r>
              <a:rPr lang="en-US" altLang="en-US" sz="2600" dirty="0" err="1">
                <a:solidFill>
                  <a:srgbClr val="002060"/>
                </a:solidFill>
                <a:latin typeface="Arial" panose="020B0604020202020204" pitchFamily="34" charset="0"/>
                <a:cs typeface="Arial" panose="020B0604020202020204" pitchFamily="34" charset="0"/>
              </a:rPr>
              <a:t>xuống</a:t>
            </a:r>
            <a:r>
              <a:rPr lang="en-US" altLang="en-US" sz="2600" dirty="0">
                <a:solidFill>
                  <a:srgbClr val="002060"/>
                </a:solidFill>
                <a:latin typeface="Arial" panose="020B0604020202020204" pitchFamily="34" charset="0"/>
                <a:cs typeface="Arial" panose="020B0604020202020204" pitchFamily="34" charset="0"/>
              </a:rPr>
              <a:t> </a:t>
            </a:r>
            <a:r>
              <a:rPr lang="en-US" altLang="en-US" sz="2600" dirty="0" err="1">
                <a:solidFill>
                  <a:srgbClr val="002060"/>
                </a:solidFill>
                <a:latin typeface="Arial" panose="020B0604020202020204" pitchFamily="34" charset="0"/>
                <a:cs typeface="Arial" panose="020B0604020202020204" pitchFamily="34" charset="0"/>
              </a:rPr>
              <a:t>bàn</a:t>
            </a:r>
            <a:r>
              <a:rPr lang="en-US" altLang="en-US" sz="2600" dirty="0">
                <a:solidFill>
                  <a:srgbClr val="002060"/>
                </a:solidFill>
                <a:latin typeface="Arial" panose="020B0604020202020204" pitchFamily="34" charset="0"/>
                <a:cs typeface="Arial" panose="020B0604020202020204" pitchFamily="34" charset="0"/>
              </a:rPr>
              <a:t> </a:t>
            </a:r>
            <a:r>
              <a:rPr lang="en-US" altLang="en-US" sz="2600" dirty="0" err="1">
                <a:solidFill>
                  <a:srgbClr val="002060"/>
                </a:solidFill>
                <a:latin typeface="Arial" panose="020B0604020202020204" pitchFamily="34" charset="0"/>
                <a:cs typeface="Arial" panose="020B0604020202020204" pitchFamily="34" charset="0"/>
              </a:rPr>
              <a:t>quát</a:t>
            </a:r>
            <a:r>
              <a:rPr lang="en-US" altLang="en-US" sz="2600" dirty="0">
                <a:solidFill>
                  <a:srgbClr val="002060"/>
                </a:solidFill>
                <a:latin typeface="Arial" panose="020B0604020202020204" pitchFamily="34" charset="0"/>
                <a:cs typeface="Arial" panose="020B0604020202020204" pitchFamily="34" charset="0"/>
              </a:rPr>
              <a:t> </a:t>
            </a:r>
            <a:r>
              <a:rPr lang="en-US" altLang="en-US" sz="2600" dirty="0" err="1">
                <a:solidFill>
                  <a:srgbClr val="002060"/>
                </a:solidFill>
                <a:latin typeface="Arial" panose="020B0604020202020204" pitchFamily="34" charset="0"/>
                <a:cs typeface="Arial" panose="020B0604020202020204" pitchFamily="34" charset="0"/>
              </a:rPr>
              <a:t>mọi</a:t>
            </a:r>
            <a:r>
              <a:rPr lang="en-US" altLang="en-US" sz="2600" dirty="0">
                <a:solidFill>
                  <a:srgbClr val="002060"/>
                </a:solidFill>
                <a:latin typeface="Arial" panose="020B0604020202020204" pitchFamily="34" charset="0"/>
                <a:cs typeface="Arial" panose="020B0604020202020204" pitchFamily="34" charset="0"/>
              </a:rPr>
              <a:t> </a:t>
            </a:r>
            <a:r>
              <a:rPr lang="en-US" altLang="en-US" sz="2600" dirty="0" err="1">
                <a:solidFill>
                  <a:srgbClr val="002060"/>
                </a:solidFill>
                <a:latin typeface="Arial" panose="020B0604020202020204" pitchFamily="34" charset="0"/>
                <a:cs typeface="Arial" panose="020B0604020202020204" pitchFamily="34" charset="0"/>
              </a:rPr>
              <a:t>người</a:t>
            </a:r>
            <a:r>
              <a:rPr lang="en-US" altLang="en-US" sz="2600" dirty="0">
                <a:solidFill>
                  <a:srgbClr val="002060"/>
                </a:solidFill>
                <a:latin typeface="Arial" panose="020B0604020202020204" pitchFamily="34" charset="0"/>
                <a:cs typeface="Arial" panose="020B0604020202020204" pitchFamily="34" charset="0"/>
              </a:rPr>
              <a:t> </a:t>
            </a:r>
            <a:r>
              <a:rPr lang="en-US" altLang="en-US" sz="2600" dirty="0" err="1">
                <a:solidFill>
                  <a:srgbClr val="002060"/>
                </a:solidFill>
                <a:latin typeface="Arial" panose="020B0604020202020204" pitchFamily="34" charset="0"/>
                <a:cs typeface="Arial" panose="020B0604020202020204" pitchFamily="34" charset="0"/>
              </a:rPr>
              <a:t>im</a:t>
            </a:r>
            <a:r>
              <a:rPr lang="en-US" altLang="en-US" sz="2600" dirty="0">
                <a:solidFill>
                  <a:srgbClr val="002060"/>
                </a:solidFill>
                <a:latin typeface="Arial" panose="020B0604020202020204" pitchFamily="34" charset="0"/>
                <a:cs typeface="Arial" panose="020B0604020202020204" pitchFamily="34" charset="0"/>
              </a:rPr>
              <a:t>. Ai </a:t>
            </a:r>
            <a:r>
              <a:rPr lang="en-US" altLang="en-US" sz="2600" dirty="0" err="1">
                <a:solidFill>
                  <a:srgbClr val="002060"/>
                </a:solidFill>
                <a:latin typeface="Arial" panose="020B0604020202020204" pitchFamily="34" charset="0"/>
                <a:cs typeface="Arial" panose="020B0604020202020204" pitchFamily="34" charset="0"/>
              </a:rPr>
              <a:t>nấy</a:t>
            </a:r>
            <a:r>
              <a:rPr lang="en-US" altLang="en-US" sz="2600" dirty="0">
                <a:solidFill>
                  <a:srgbClr val="002060"/>
                </a:solidFill>
                <a:latin typeface="Arial" panose="020B0604020202020204" pitchFamily="34" charset="0"/>
                <a:cs typeface="Arial" panose="020B0604020202020204" pitchFamily="34" charset="0"/>
              </a:rPr>
              <a:t> </a:t>
            </a:r>
            <a:r>
              <a:rPr lang="en-US" altLang="en-US" sz="2600" dirty="0" err="1">
                <a:solidFill>
                  <a:srgbClr val="002060"/>
                </a:solidFill>
                <a:latin typeface="Arial" panose="020B0604020202020204" pitchFamily="34" charset="0"/>
                <a:cs typeface="Arial" panose="020B0604020202020204" pitchFamily="34" charset="0"/>
              </a:rPr>
              <a:t>nín</a:t>
            </a:r>
            <a:r>
              <a:rPr lang="en-US" altLang="en-US" sz="2600" dirty="0">
                <a:solidFill>
                  <a:srgbClr val="002060"/>
                </a:solidFill>
                <a:latin typeface="Arial" panose="020B0604020202020204" pitchFamily="34" charset="0"/>
                <a:cs typeface="Arial" panose="020B0604020202020204" pitchFamily="34" charset="0"/>
              </a:rPr>
              <a:t> </a:t>
            </a:r>
            <a:r>
              <a:rPr lang="en-US" altLang="en-US" sz="2600" dirty="0" err="1">
                <a:solidFill>
                  <a:srgbClr val="002060"/>
                </a:solidFill>
                <a:latin typeface="Arial" panose="020B0604020202020204" pitchFamily="34" charset="0"/>
                <a:cs typeface="Arial" panose="020B0604020202020204" pitchFamily="34" charset="0"/>
              </a:rPr>
              <a:t>thít</a:t>
            </a:r>
            <a:r>
              <a:rPr lang="en-US" altLang="en-US" sz="2600" dirty="0">
                <a:solidFill>
                  <a:srgbClr val="002060"/>
                </a:solidFill>
                <a:latin typeface="Arial" panose="020B0604020202020204" pitchFamily="34" charset="0"/>
                <a:cs typeface="Arial" panose="020B0604020202020204" pitchFamily="34" charset="0"/>
              </a:rPr>
              <a:t>. </a:t>
            </a:r>
            <a:r>
              <a:rPr lang="en-US" altLang="en-US" sz="2600" dirty="0" err="1">
                <a:solidFill>
                  <a:srgbClr val="002060"/>
                </a:solidFill>
                <a:latin typeface="Arial" panose="020B0604020202020204" pitchFamily="34" charset="0"/>
                <a:cs typeface="Arial" panose="020B0604020202020204" pitchFamily="34" charset="0"/>
              </a:rPr>
              <a:t>Riêng</a:t>
            </a:r>
            <a:r>
              <a:rPr lang="en-US" altLang="en-US" sz="2600" dirty="0">
                <a:solidFill>
                  <a:srgbClr val="002060"/>
                </a:solidFill>
                <a:latin typeface="Arial" panose="020B0604020202020204" pitchFamily="34" charset="0"/>
                <a:cs typeface="Arial" panose="020B0604020202020204" pitchFamily="34" charset="0"/>
              </a:rPr>
              <a:t> </a:t>
            </a:r>
            <a:r>
              <a:rPr lang="en-US" altLang="en-US" sz="2600" dirty="0" err="1">
                <a:solidFill>
                  <a:srgbClr val="002060"/>
                </a:solidFill>
                <a:latin typeface="Arial" panose="020B0604020202020204" pitchFamily="34" charset="0"/>
                <a:cs typeface="Arial" panose="020B0604020202020204" pitchFamily="34" charset="0"/>
              </a:rPr>
              <a:t>bác</a:t>
            </a:r>
            <a:r>
              <a:rPr lang="en-US" altLang="en-US" sz="2600" dirty="0">
                <a:solidFill>
                  <a:srgbClr val="002060"/>
                </a:solidFill>
                <a:latin typeface="Arial" panose="020B0604020202020204" pitchFamily="34" charset="0"/>
                <a:cs typeface="Arial" panose="020B0604020202020204" pitchFamily="34" charset="0"/>
              </a:rPr>
              <a:t> </a:t>
            </a:r>
            <a:r>
              <a:rPr lang="en-US" altLang="en-US" sz="2600" dirty="0" err="1">
                <a:solidFill>
                  <a:srgbClr val="002060"/>
                </a:solidFill>
                <a:latin typeface="Arial" panose="020B0604020202020204" pitchFamily="34" charset="0"/>
                <a:cs typeface="Arial" panose="020B0604020202020204" pitchFamily="34" charset="0"/>
              </a:rPr>
              <a:t>sĩ</a:t>
            </a:r>
            <a:r>
              <a:rPr lang="en-US" altLang="en-US" sz="2600" dirty="0">
                <a:solidFill>
                  <a:srgbClr val="002060"/>
                </a:solidFill>
                <a:latin typeface="Arial" panose="020B0604020202020204" pitchFamily="34" charset="0"/>
                <a:cs typeface="Arial" panose="020B0604020202020204" pitchFamily="34" charset="0"/>
              </a:rPr>
              <a:t> </a:t>
            </a:r>
            <a:r>
              <a:rPr lang="en-US" altLang="en-US" sz="2600" dirty="0" err="1">
                <a:solidFill>
                  <a:srgbClr val="002060"/>
                </a:solidFill>
                <a:latin typeface="Arial" panose="020B0604020202020204" pitchFamily="34" charset="0"/>
                <a:cs typeface="Arial" panose="020B0604020202020204" pitchFamily="34" charset="0"/>
              </a:rPr>
              <a:t>vẫn</a:t>
            </a:r>
            <a:r>
              <a:rPr lang="en-US" altLang="en-US" sz="2600" dirty="0">
                <a:solidFill>
                  <a:srgbClr val="002060"/>
                </a:solidFill>
                <a:latin typeface="Arial" panose="020B0604020202020204" pitchFamily="34" charset="0"/>
                <a:cs typeface="Arial" panose="020B0604020202020204" pitchFamily="34" charset="0"/>
              </a:rPr>
              <a:t> </a:t>
            </a:r>
            <a:r>
              <a:rPr lang="en-US" altLang="en-US" sz="2600" dirty="0" err="1">
                <a:solidFill>
                  <a:srgbClr val="002060"/>
                </a:solidFill>
                <a:latin typeface="Arial" panose="020B0604020202020204" pitchFamily="34" charset="0"/>
                <a:cs typeface="Arial" panose="020B0604020202020204" pitchFamily="34" charset="0"/>
              </a:rPr>
              <a:t>ôn</a:t>
            </a:r>
            <a:r>
              <a:rPr lang="en-US" altLang="en-US" sz="2600" dirty="0">
                <a:solidFill>
                  <a:srgbClr val="002060"/>
                </a:solidFill>
                <a:latin typeface="Arial" panose="020B0604020202020204" pitchFamily="34" charset="0"/>
                <a:cs typeface="Arial" panose="020B0604020202020204" pitchFamily="34" charset="0"/>
              </a:rPr>
              <a:t> </a:t>
            </a:r>
            <a:r>
              <a:rPr lang="en-US" altLang="en-US" sz="2600" dirty="0" err="1">
                <a:solidFill>
                  <a:srgbClr val="002060"/>
                </a:solidFill>
                <a:latin typeface="Arial" panose="020B0604020202020204" pitchFamily="34" charset="0"/>
                <a:cs typeface="Arial" panose="020B0604020202020204" pitchFamily="34" charset="0"/>
              </a:rPr>
              <a:t>tồn</a:t>
            </a:r>
            <a:r>
              <a:rPr lang="en-US" altLang="en-US" sz="2600" dirty="0">
                <a:solidFill>
                  <a:srgbClr val="002060"/>
                </a:solidFill>
                <a:latin typeface="Arial" panose="020B0604020202020204" pitchFamily="34" charset="0"/>
                <a:cs typeface="Arial" panose="020B0604020202020204" pitchFamily="34" charset="0"/>
              </a:rPr>
              <a:t> </a:t>
            </a:r>
            <a:r>
              <a:rPr lang="en-US" altLang="en-US" sz="2600" dirty="0" err="1">
                <a:solidFill>
                  <a:srgbClr val="002060"/>
                </a:solidFill>
                <a:latin typeface="Arial" panose="020B0604020202020204" pitchFamily="34" charset="0"/>
                <a:cs typeface="Arial" panose="020B0604020202020204" pitchFamily="34" charset="0"/>
              </a:rPr>
              <a:t>giảng</a:t>
            </a:r>
            <a:r>
              <a:rPr lang="en-US" altLang="en-US" sz="2600" dirty="0">
                <a:solidFill>
                  <a:srgbClr val="002060"/>
                </a:solidFill>
                <a:latin typeface="Arial" panose="020B0604020202020204" pitchFamily="34" charset="0"/>
                <a:cs typeface="Arial" panose="020B0604020202020204" pitchFamily="34" charset="0"/>
              </a:rPr>
              <a:t> </a:t>
            </a:r>
            <a:r>
              <a:rPr lang="en-US" altLang="en-US" sz="2600" dirty="0" err="1">
                <a:solidFill>
                  <a:srgbClr val="002060"/>
                </a:solidFill>
                <a:latin typeface="Arial" panose="020B0604020202020204" pitchFamily="34" charset="0"/>
                <a:cs typeface="Arial" panose="020B0604020202020204" pitchFamily="34" charset="0"/>
              </a:rPr>
              <a:t>cho</a:t>
            </a:r>
            <a:r>
              <a:rPr lang="en-US" altLang="en-US" sz="2600" dirty="0">
                <a:solidFill>
                  <a:srgbClr val="002060"/>
                </a:solidFill>
                <a:latin typeface="Arial" panose="020B0604020202020204" pitchFamily="34" charset="0"/>
                <a:cs typeface="Arial" panose="020B0604020202020204" pitchFamily="34" charset="0"/>
              </a:rPr>
              <a:t> </a:t>
            </a:r>
            <a:r>
              <a:rPr lang="en-US" altLang="en-US" sz="2600" dirty="0" err="1">
                <a:solidFill>
                  <a:srgbClr val="002060"/>
                </a:solidFill>
                <a:latin typeface="Arial" panose="020B0604020202020204" pitchFamily="34" charset="0"/>
                <a:cs typeface="Arial" panose="020B0604020202020204" pitchFamily="34" charset="0"/>
              </a:rPr>
              <a:t>ông</a:t>
            </a:r>
            <a:r>
              <a:rPr lang="en-US" altLang="en-US" sz="2600" dirty="0">
                <a:solidFill>
                  <a:srgbClr val="002060"/>
                </a:solidFill>
                <a:latin typeface="Arial" panose="020B0604020202020204" pitchFamily="34" charset="0"/>
                <a:cs typeface="Arial" panose="020B0604020202020204" pitchFamily="34" charset="0"/>
              </a:rPr>
              <a:t> </a:t>
            </a:r>
            <a:r>
              <a:rPr lang="en-US" altLang="en-US" sz="2600" dirty="0" err="1">
                <a:solidFill>
                  <a:srgbClr val="002060"/>
                </a:solidFill>
                <a:latin typeface="Arial" panose="020B0604020202020204" pitchFamily="34" charset="0"/>
                <a:cs typeface="Arial" panose="020B0604020202020204" pitchFamily="34" charset="0"/>
              </a:rPr>
              <a:t>chủ</a:t>
            </a:r>
            <a:r>
              <a:rPr lang="en-US" altLang="en-US" sz="2600" dirty="0">
                <a:solidFill>
                  <a:srgbClr val="002060"/>
                </a:solidFill>
                <a:latin typeface="Arial" panose="020B0604020202020204" pitchFamily="34" charset="0"/>
                <a:cs typeface="Arial" panose="020B0604020202020204" pitchFamily="34" charset="0"/>
              </a:rPr>
              <a:t> </a:t>
            </a:r>
            <a:r>
              <a:rPr lang="en-US" altLang="en-US" sz="2600" dirty="0" err="1">
                <a:solidFill>
                  <a:srgbClr val="002060"/>
                </a:solidFill>
                <a:latin typeface="Arial" panose="020B0604020202020204" pitchFamily="34" charset="0"/>
                <a:cs typeface="Arial" panose="020B0604020202020204" pitchFamily="34" charset="0"/>
              </a:rPr>
              <a:t>quán</a:t>
            </a:r>
            <a:r>
              <a:rPr lang="en-US" altLang="en-US" sz="2600" dirty="0">
                <a:solidFill>
                  <a:srgbClr val="002060"/>
                </a:solidFill>
                <a:latin typeface="Arial" panose="020B0604020202020204" pitchFamily="34" charset="0"/>
                <a:cs typeface="Arial" panose="020B0604020202020204" pitchFamily="34" charset="0"/>
              </a:rPr>
              <a:t> </a:t>
            </a:r>
            <a:r>
              <a:rPr lang="en-US" altLang="en-US" sz="2600" dirty="0" err="1">
                <a:solidFill>
                  <a:srgbClr val="002060"/>
                </a:solidFill>
                <a:latin typeface="Arial" panose="020B0604020202020204" pitchFamily="34" charset="0"/>
                <a:cs typeface="Arial" panose="020B0604020202020204" pitchFamily="34" charset="0"/>
              </a:rPr>
              <a:t>trọ</a:t>
            </a:r>
            <a:r>
              <a:rPr lang="en-US" altLang="en-US" sz="2600" dirty="0">
                <a:solidFill>
                  <a:srgbClr val="002060"/>
                </a:solidFill>
                <a:latin typeface="Arial" panose="020B0604020202020204" pitchFamily="34" charset="0"/>
                <a:cs typeface="Arial" panose="020B0604020202020204" pitchFamily="34" charset="0"/>
              </a:rPr>
              <a:t> </a:t>
            </a:r>
            <a:r>
              <a:rPr lang="en-US" altLang="en-US" sz="2600" dirty="0" err="1">
                <a:solidFill>
                  <a:srgbClr val="002060"/>
                </a:solidFill>
                <a:latin typeface="Arial" panose="020B0604020202020204" pitchFamily="34" charset="0"/>
                <a:cs typeface="Arial" panose="020B0604020202020204" pitchFamily="34" charset="0"/>
              </a:rPr>
              <a:t>cách</a:t>
            </a:r>
            <a:r>
              <a:rPr lang="en-US" altLang="en-US" sz="2600" dirty="0">
                <a:solidFill>
                  <a:srgbClr val="002060"/>
                </a:solidFill>
                <a:latin typeface="Arial" panose="020B0604020202020204" pitchFamily="34" charset="0"/>
                <a:cs typeface="Arial" panose="020B0604020202020204" pitchFamily="34" charset="0"/>
              </a:rPr>
              <a:t> </a:t>
            </a:r>
            <a:r>
              <a:rPr lang="en-US" altLang="en-US" sz="2600" dirty="0" err="1">
                <a:solidFill>
                  <a:srgbClr val="002060"/>
                </a:solidFill>
                <a:latin typeface="Arial" panose="020B0604020202020204" pitchFamily="34" charset="0"/>
                <a:cs typeface="Arial" panose="020B0604020202020204" pitchFamily="34" charset="0"/>
              </a:rPr>
              <a:t>trị</a:t>
            </a:r>
            <a:r>
              <a:rPr lang="en-US" altLang="en-US" sz="2600" dirty="0">
                <a:solidFill>
                  <a:srgbClr val="002060"/>
                </a:solidFill>
                <a:latin typeface="Arial" panose="020B0604020202020204" pitchFamily="34" charset="0"/>
                <a:cs typeface="Arial" panose="020B0604020202020204" pitchFamily="34" charset="0"/>
              </a:rPr>
              <a:t> </a:t>
            </a:r>
            <a:r>
              <a:rPr lang="en-US" altLang="en-US" sz="2600" dirty="0" err="1">
                <a:solidFill>
                  <a:srgbClr val="002060"/>
                </a:solidFill>
                <a:latin typeface="Arial" panose="020B0604020202020204" pitchFamily="34" charset="0"/>
                <a:cs typeface="Arial" panose="020B0604020202020204" pitchFamily="34" charset="0"/>
              </a:rPr>
              <a:t>bệnh</a:t>
            </a:r>
            <a:r>
              <a:rPr lang="en-US" altLang="en-US" sz="2600" dirty="0">
                <a:solidFill>
                  <a:srgbClr val="002060"/>
                </a:solidFill>
                <a:latin typeface="Arial" panose="020B0604020202020204" pitchFamily="34" charset="0"/>
                <a:cs typeface="Arial" panose="020B0604020202020204" pitchFamily="34" charset="0"/>
              </a:rPr>
              <a:t>. </a:t>
            </a:r>
            <a:r>
              <a:rPr lang="en-US" altLang="en-US" sz="2600" dirty="0" err="1">
                <a:solidFill>
                  <a:srgbClr val="002060"/>
                </a:solidFill>
                <a:latin typeface="Arial" panose="020B0604020202020204" pitchFamily="34" charset="0"/>
                <a:cs typeface="Arial" panose="020B0604020202020204" pitchFamily="34" charset="0"/>
              </a:rPr>
              <a:t>Chúa</a:t>
            </a:r>
            <a:r>
              <a:rPr lang="en-US" altLang="en-US" sz="2600" dirty="0">
                <a:solidFill>
                  <a:srgbClr val="002060"/>
                </a:solidFill>
                <a:latin typeface="Arial" panose="020B0604020202020204" pitchFamily="34" charset="0"/>
                <a:cs typeface="Arial" panose="020B0604020202020204" pitchFamily="34" charset="0"/>
              </a:rPr>
              <a:t> </a:t>
            </a:r>
            <a:r>
              <a:rPr lang="en-US" altLang="en-US" sz="2600" dirty="0" err="1">
                <a:solidFill>
                  <a:srgbClr val="002060"/>
                </a:solidFill>
                <a:latin typeface="Arial" panose="020B0604020202020204" pitchFamily="34" charset="0"/>
                <a:cs typeface="Arial" panose="020B0604020202020204" pitchFamily="34" charset="0"/>
              </a:rPr>
              <a:t>tàu</a:t>
            </a:r>
            <a:r>
              <a:rPr lang="en-US" altLang="en-US" sz="2600" dirty="0">
                <a:solidFill>
                  <a:srgbClr val="002060"/>
                </a:solidFill>
                <a:latin typeface="Arial" panose="020B0604020202020204" pitchFamily="34" charset="0"/>
                <a:cs typeface="Arial" panose="020B0604020202020204" pitchFamily="34" charset="0"/>
              </a:rPr>
              <a:t> </a:t>
            </a:r>
            <a:r>
              <a:rPr lang="en-US" altLang="en-US" sz="2600" dirty="0" err="1">
                <a:solidFill>
                  <a:srgbClr val="002060"/>
                </a:solidFill>
                <a:latin typeface="Arial" panose="020B0604020202020204" pitchFamily="34" charset="0"/>
                <a:cs typeface="Arial" panose="020B0604020202020204" pitchFamily="34" charset="0"/>
              </a:rPr>
              <a:t>trừng</a:t>
            </a:r>
            <a:r>
              <a:rPr lang="en-US" altLang="en-US" sz="2600" dirty="0">
                <a:solidFill>
                  <a:srgbClr val="002060"/>
                </a:solidFill>
                <a:latin typeface="Arial" panose="020B0604020202020204" pitchFamily="34" charset="0"/>
                <a:cs typeface="Arial" panose="020B0604020202020204" pitchFamily="34" charset="0"/>
              </a:rPr>
              <a:t> </a:t>
            </a:r>
            <a:r>
              <a:rPr lang="en-US" altLang="en-US" sz="2600" dirty="0" err="1">
                <a:solidFill>
                  <a:srgbClr val="002060"/>
                </a:solidFill>
                <a:latin typeface="Arial" panose="020B0604020202020204" pitchFamily="34" charset="0"/>
                <a:cs typeface="Arial" panose="020B0604020202020204" pitchFamily="34" charset="0"/>
              </a:rPr>
              <a:t>mắt</a:t>
            </a:r>
            <a:r>
              <a:rPr lang="en-US" altLang="en-US" sz="2600" dirty="0">
                <a:solidFill>
                  <a:srgbClr val="002060"/>
                </a:solidFill>
                <a:latin typeface="Arial" panose="020B0604020202020204" pitchFamily="34" charset="0"/>
                <a:cs typeface="Arial" panose="020B0604020202020204" pitchFamily="34" charset="0"/>
              </a:rPr>
              <a:t> </a:t>
            </a:r>
            <a:r>
              <a:rPr lang="en-US" altLang="en-US" sz="2600" dirty="0" err="1">
                <a:solidFill>
                  <a:srgbClr val="002060"/>
                </a:solidFill>
                <a:latin typeface="Arial" panose="020B0604020202020204" pitchFamily="34" charset="0"/>
                <a:cs typeface="Arial" panose="020B0604020202020204" pitchFamily="34" charset="0"/>
              </a:rPr>
              <a:t>nhìn</a:t>
            </a:r>
            <a:r>
              <a:rPr lang="en-US" altLang="en-US" sz="2600" dirty="0">
                <a:solidFill>
                  <a:srgbClr val="002060"/>
                </a:solidFill>
                <a:latin typeface="Arial" panose="020B0604020202020204" pitchFamily="34" charset="0"/>
                <a:cs typeface="Arial" panose="020B0604020202020204" pitchFamily="34" charset="0"/>
              </a:rPr>
              <a:t> </a:t>
            </a:r>
            <a:r>
              <a:rPr lang="en-US" altLang="en-US" sz="2600" dirty="0" err="1">
                <a:solidFill>
                  <a:srgbClr val="002060"/>
                </a:solidFill>
                <a:latin typeface="Arial" panose="020B0604020202020204" pitchFamily="34" charset="0"/>
                <a:cs typeface="Arial" panose="020B0604020202020204" pitchFamily="34" charset="0"/>
              </a:rPr>
              <a:t>bác</a:t>
            </a:r>
            <a:r>
              <a:rPr lang="en-US" altLang="en-US" sz="2600" dirty="0">
                <a:solidFill>
                  <a:srgbClr val="002060"/>
                </a:solidFill>
                <a:latin typeface="Arial" panose="020B0604020202020204" pitchFamily="34" charset="0"/>
                <a:cs typeface="Arial" panose="020B0604020202020204" pitchFamily="34" charset="0"/>
              </a:rPr>
              <a:t> </a:t>
            </a:r>
            <a:r>
              <a:rPr lang="en-US" altLang="en-US" sz="2600" dirty="0" err="1">
                <a:solidFill>
                  <a:srgbClr val="002060"/>
                </a:solidFill>
                <a:latin typeface="Arial" panose="020B0604020202020204" pitchFamily="34" charset="0"/>
                <a:cs typeface="Arial" panose="020B0604020202020204" pitchFamily="34" charset="0"/>
              </a:rPr>
              <a:t>sĩ</a:t>
            </a:r>
            <a:r>
              <a:rPr lang="en-US" altLang="en-US" sz="2600" dirty="0">
                <a:solidFill>
                  <a:srgbClr val="002060"/>
                </a:solidFill>
                <a:latin typeface="Arial" panose="020B0604020202020204" pitchFamily="34" charset="0"/>
                <a:cs typeface="Arial" panose="020B0604020202020204" pitchFamily="34" charset="0"/>
              </a:rPr>
              <a:t>, </a:t>
            </a:r>
            <a:r>
              <a:rPr lang="en-US" altLang="en-US" sz="2600" dirty="0" err="1">
                <a:solidFill>
                  <a:srgbClr val="002060"/>
                </a:solidFill>
                <a:latin typeface="Arial" panose="020B0604020202020204" pitchFamily="34" charset="0"/>
                <a:cs typeface="Arial" panose="020B0604020202020204" pitchFamily="34" charset="0"/>
              </a:rPr>
              <a:t>quát</a:t>
            </a:r>
            <a:r>
              <a:rPr lang="en-US" altLang="en-US" sz="2600" dirty="0">
                <a:solidFill>
                  <a:srgbClr val="002060"/>
                </a:solidFill>
                <a:latin typeface="Arial" panose="020B0604020202020204" pitchFamily="34" charset="0"/>
                <a:cs typeface="Arial" panose="020B0604020202020204" pitchFamily="34" charset="0"/>
              </a:rPr>
              <a:t>:</a:t>
            </a:r>
          </a:p>
          <a:p>
            <a:pPr lvl="0" algn="just" eaLnBrk="0" fontAlgn="base" hangingPunct="0">
              <a:spcBef>
                <a:spcPct val="0"/>
              </a:spcBef>
              <a:spcAft>
                <a:spcPct val="0"/>
              </a:spcAft>
            </a:pPr>
            <a:r>
              <a:rPr lang="en-US" altLang="en-US" sz="2600" dirty="0">
                <a:solidFill>
                  <a:srgbClr val="002060"/>
                </a:solidFill>
                <a:latin typeface="Arial" panose="020B0604020202020204" pitchFamily="34" charset="0"/>
                <a:cs typeface="Arial" panose="020B0604020202020204" pitchFamily="34" charset="0"/>
              </a:rPr>
              <a:t>- </a:t>
            </a:r>
            <a:r>
              <a:rPr lang="en-US" altLang="en-US" sz="2600" dirty="0" err="1">
                <a:solidFill>
                  <a:srgbClr val="002060"/>
                </a:solidFill>
                <a:latin typeface="Arial" panose="020B0604020202020204" pitchFamily="34" charset="0"/>
                <a:cs typeface="Arial" panose="020B0604020202020204" pitchFamily="34" charset="0"/>
              </a:rPr>
              <a:t>Có</a:t>
            </a:r>
            <a:r>
              <a:rPr lang="en-US" altLang="en-US" sz="2600" dirty="0">
                <a:solidFill>
                  <a:srgbClr val="002060"/>
                </a:solidFill>
                <a:latin typeface="Arial" panose="020B0604020202020204" pitchFamily="34" charset="0"/>
                <a:cs typeface="Arial" panose="020B0604020202020204" pitchFamily="34" charset="0"/>
              </a:rPr>
              <a:t> </a:t>
            </a:r>
            <a:r>
              <a:rPr lang="en-US" altLang="en-US" sz="2600" dirty="0" err="1">
                <a:solidFill>
                  <a:srgbClr val="002060"/>
                </a:solidFill>
                <a:latin typeface="Arial" panose="020B0604020202020204" pitchFamily="34" charset="0"/>
                <a:cs typeface="Arial" panose="020B0604020202020204" pitchFamily="34" charset="0"/>
              </a:rPr>
              <a:t>câm</a:t>
            </a:r>
            <a:r>
              <a:rPr lang="en-US" altLang="en-US" sz="2600" dirty="0">
                <a:solidFill>
                  <a:srgbClr val="002060"/>
                </a:solidFill>
                <a:latin typeface="Arial" panose="020B0604020202020204" pitchFamily="34" charset="0"/>
                <a:cs typeface="Arial" panose="020B0604020202020204" pitchFamily="34" charset="0"/>
              </a:rPr>
              <a:t> </a:t>
            </a:r>
            <a:r>
              <a:rPr lang="en-US" altLang="en-US" sz="2600" dirty="0" err="1">
                <a:solidFill>
                  <a:srgbClr val="002060"/>
                </a:solidFill>
                <a:latin typeface="Arial" panose="020B0604020202020204" pitchFamily="34" charset="0"/>
                <a:cs typeface="Arial" panose="020B0604020202020204" pitchFamily="34" charset="0"/>
              </a:rPr>
              <a:t>mồm</a:t>
            </a:r>
            <a:r>
              <a:rPr lang="en-US" altLang="en-US" sz="2600" dirty="0">
                <a:solidFill>
                  <a:srgbClr val="002060"/>
                </a:solidFill>
                <a:latin typeface="Arial" panose="020B0604020202020204" pitchFamily="34" charset="0"/>
                <a:cs typeface="Arial" panose="020B0604020202020204" pitchFamily="34" charset="0"/>
              </a:rPr>
              <a:t> </a:t>
            </a:r>
            <a:r>
              <a:rPr lang="en-US" altLang="en-US" sz="2600" dirty="0" err="1">
                <a:solidFill>
                  <a:srgbClr val="002060"/>
                </a:solidFill>
                <a:latin typeface="Arial" panose="020B0604020202020204" pitchFamily="34" charset="0"/>
                <a:cs typeface="Arial" panose="020B0604020202020204" pitchFamily="34" charset="0"/>
              </a:rPr>
              <a:t>không</a:t>
            </a:r>
            <a:r>
              <a:rPr lang="en-US" altLang="en-US" sz="2600" dirty="0">
                <a:solidFill>
                  <a:srgbClr val="002060"/>
                </a:solidFill>
                <a:latin typeface="Arial" panose="020B0604020202020204" pitchFamily="34" charset="0"/>
                <a:cs typeface="Arial" panose="020B0604020202020204" pitchFamily="34" charset="0"/>
              </a:rPr>
              <a:t>?</a:t>
            </a:r>
          </a:p>
          <a:p>
            <a:pPr lvl="0" algn="just" eaLnBrk="0" fontAlgn="base" hangingPunct="0">
              <a:spcBef>
                <a:spcPct val="0"/>
              </a:spcBef>
              <a:spcAft>
                <a:spcPct val="0"/>
              </a:spcAft>
            </a:pPr>
            <a:r>
              <a:rPr lang="en-US" altLang="en-US" sz="2600" dirty="0">
                <a:solidFill>
                  <a:srgbClr val="002060"/>
                </a:solidFill>
                <a:latin typeface="Arial" panose="020B0604020202020204" pitchFamily="34" charset="0"/>
                <a:cs typeface="Arial" panose="020B0604020202020204" pitchFamily="34" charset="0"/>
              </a:rPr>
              <a:t>   	</a:t>
            </a:r>
            <a:r>
              <a:rPr lang="en-US" altLang="en-US" sz="2600" dirty="0" err="1">
                <a:solidFill>
                  <a:srgbClr val="002060"/>
                </a:solidFill>
                <a:latin typeface="Arial" panose="020B0604020202020204" pitchFamily="34" charset="0"/>
                <a:cs typeface="Arial" panose="020B0604020202020204" pitchFamily="34" charset="0"/>
              </a:rPr>
              <a:t>Bác</a:t>
            </a:r>
            <a:r>
              <a:rPr lang="en-US" altLang="en-US" sz="2600" dirty="0">
                <a:solidFill>
                  <a:srgbClr val="002060"/>
                </a:solidFill>
                <a:latin typeface="Arial" panose="020B0604020202020204" pitchFamily="34" charset="0"/>
                <a:cs typeface="Arial" panose="020B0604020202020204" pitchFamily="34" charset="0"/>
              </a:rPr>
              <a:t> </a:t>
            </a:r>
            <a:r>
              <a:rPr lang="en-US" altLang="en-US" sz="2600" dirty="0" err="1">
                <a:solidFill>
                  <a:srgbClr val="002060"/>
                </a:solidFill>
                <a:latin typeface="Arial" panose="020B0604020202020204" pitchFamily="34" charset="0"/>
                <a:cs typeface="Arial" panose="020B0604020202020204" pitchFamily="34" charset="0"/>
              </a:rPr>
              <a:t>sĩ</a:t>
            </a:r>
            <a:r>
              <a:rPr lang="en-US" altLang="en-US" sz="2600" dirty="0">
                <a:solidFill>
                  <a:srgbClr val="002060"/>
                </a:solidFill>
                <a:latin typeface="Arial" panose="020B0604020202020204" pitchFamily="34" charset="0"/>
                <a:cs typeface="Arial" panose="020B0604020202020204" pitchFamily="34" charset="0"/>
              </a:rPr>
              <a:t> </a:t>
            </a:r>
            <a:r>
              <a:rPr lang="en-US" altLang="en-US" sz="2600" dirty="0" err="1">
                <a:solidFill>
                  <a:srgbClr val="002060"/>
                </a:solidFill>
                <a:latin typeface="Arial" panose="020B0604020202020204" pitchFamily="34" charset="0"/>
                <a:cs typeface="Arial" panose="020B0604020202020204" pitchFamily="34" charset="0"/>
              </a:rPr>
              <a:t>điềm</a:t>
            </a:r>
            <a:r>
              <a:rPr lang="en-US" altLang="en-US" sz="2600" dirty="0">
                <a:solidFill>
                  <a:srgbClr val="002060"/>
                </a:solidFill>
                <a:latin typeface="Arial" panose="020B0604020202020204" pitchFamily="34" charset="0"/>
                <a:cs typeface="Arial" panose="020B0604020202020204" pitchFamily="34" charset="0"/>
              </a:rPr>
              <a:t> </a:t>
            </a:r>
            <a:r>
              <a:rPr lang="en-US" altLang="en-US" sz="2600" dirty="0" err="1">
                <a:solidFill>
                  <a:srgbClr val="002060"/>
                </a:solidFill>
                <a:latin typeface="Arial" panose="020B0604020202020204" pitchFamily="34" charset="0"/>
                <a:cs typeface="Arial" panose="020B0604020202020204" pitchFamily="34" charset="0"/>
              </a:rPr>
              <a:t>tĩnh</a:t>
            </a:r>
            <a:r>
              <a:rPr lang="en-US" altLang="en-US" sz="2600" dirty="0">
                <a:solidFill>
                  <a:srgbClr val="002060"/>
                </a:solidFill>
                <a:latin typeface="Arial" panose="020B0604020202020204" pitchFamily="34" charset="0"/>
                <a:cs typeface="Arial" panose="020B0604020202020204" pitchFamily="34" charset="0"/>
              </a:rPr>
              <a:t> </a:t>
            </a:r>
            <a:r>
              <a:rPr lang="en-US" altLang="en-US" sz="2600" dirty="0" err="1">
                <a:solidFill>
                  <a:srgbClr val="002060"/>
                </a:solidFill>
                <a:latin typeface="Arial" panose="020B0604020202020204" pitchFamily="34" charset="0"/>
                <a:cs typeface="Arial" panose="020B0604020202020204" pitchFamily="34" charset="0"/>
              </a:rPr>
              <a:t>hỏi</a:t>
            </a:r>
            <a:r>
              <a:rPr lang="en-US" altLang="en-US" sz="2600" dirty="0">
                <a:solidFill>
                  <a:srgbClr val="002060"/>
                </a:solidFill>
                <a:latin typeface="Arial" panose="020B0604020202020204" pitchFamily="34" charset="0"/>
                <a:cs typeface="Arial" panose="020B0604020202020204" pitchFamily="34" charset="0"/>
              </a:rPr>
              <a:t>:</a:t>
            </a:r>
          </a:p>
          <a:p>
            <a:pPr lvl="0" algn="just" eaLnBrk="0" fontAlgn="base" hangingPunct="0">
              <a:spcBef>
                <a:spcPct val="0"/>
              </a:spcBef>
              <a:spcAft>
                <a:spcPct val="0"/>
              </a:spcAft>
            </a:pPr>
            <a:r>
              <a:rPr lang="en-US" altLang="en-US" sz="2600" dirty="0">
                <a:solidFill>
                  <a:srgbClr val="002060"/>
                </a:solidFill>
                <a:latin typeface="Arial" panose="020B0604020202020204" pitchFamily="34" charset="0"/>
                <a:cs typeface="Arial" panose="020B0604020202020204" pitchFamily="34" charset="0"/>
              </a:rPr>
              <a:t>- Anh </a:t>
            </a:r>
            <a:r>
              <a:rPr lang="en-US" altLang="en-US" sz="2600" dirty="0" err="1">
                <a:solidFill>
                  <a:srgbClr val="002060"/>
                </a:solidFill>
                <a:latin typeface="Arial" panose="020B0604020202020204" pitchFamily="34" charset="0"/>
                <a:cs typeface="Arial" panose="020B0604020202020204" pitchFamily="34" charset="0"/>
              </a:rPr>
              <a:t>bảo</a:t>
            </a:r>
            <a:r>
              <a:rPr lang="en-US" altLang="en-US" sz="2600" dirty="0">
                <a:solidFill>
                  <a:srgbClr val="002060"/>
                </a:solidFill>
                <a:latin typeface="Arial" panose="020B0604020202020204" pitchFamily="34" charset="0"/>
                <a:cs typeface="Arial" panose="020B0604020202020204" pitchFamily="34" charset="0"/>
              </a:rPr>
              <a:t> </a:t>
            </a:r>
            <a:r>
              <a:rPr lang="en-US" altLang="en-US" sz="2600" dirty="0" err="1">
                <a:solidFill>
                  <a:srgbClr val="002060"/>
                </a:solidFill>
                <a:latin typeface="Arial" panose="020B0604020202020204" pitchFamily="34" charset="0"/>
                <a:cs typeface="Arial" panose="020B0604020202020204" pitchFamily="34" charset="0"/>
              </a:rPr>
              <a:t>tôi</a:t>
            </a:r>
            <a:r>
              <a:rPr lang="en-US" altLang="en-US" sz="2600" dirty="0">
                <a:solidFill>
                  <a:srgbClr val="002060"/>
                </a:solidFill>
                <a:latin typeface="Arial" panose="020B0604020202020204" pitchFamily="34" charset="0"/>
                <a:cs typeface="Arial" panose="020B0604020202020204" pitchFamily="34" charset="0"/>
              </a:rPr>
              <a:t> </a:t>
            </a:r>
            <a:r>
              <a:rPr lang="en-US" altLang="en-US" sz="2600" dirty="0" err="1">
                <a:solidFill>
                  <a:srgbClr val="002060"/>
                </a:solidFill>
                <a:latin typeface="Arial" panose="020B0604020202020204" pitchFamily="34" charset="0"/>
                <a:cs typeface="Arial" panose="020B0604020202020204" pitchFamily="34" charset="0"/>
              </a:rPr>
              <a:t>phải</a:t>
            </a:r>
            <a:r>
              <a:rPr lang="en-US" altLang="en-US" sz="2600" dirty="0">
                <a:solidFill>
                  <a:srgbClr val="002060"/>
                </a:solidFill>
                <a:latin typeface="Arial" panose="020B0604020202020204" pitchFamily="34" charset="0"/>
                <a:cs typeface="Arial" panose="020B0604020202020204" pitchFamily="34" charset="0"/>
              </a:rPr>
              <a:t> </a:t>
            </a:r>
            <a:r>
              <a:rPr lang="en-US" altLang="en-US" sz="2600" dirty="0" err="1">
                <a:solidFill>
                  <a:srgbClr val="002060"/>
                </a:solidFill>
                <a:latin typeface="Arial" panose="020B0604020202020204" pitchFamily="34" charset="0"/>
                <a:cs typeface="Arial" panose="020B0604020202020204" pitchFamily="34" charset="0"/>
              </a:rPr>
              <a:t>không</a:t>
            </a:r>
            <a:r>
              <a:rPr lang="en-US" altLang="en-US" sz="2600" dirty="0">
                <a:solidFill>
                  <a:srgbClr val="002060"/>
                </a:solidFill>
                <a:latin typeface="Arial" panose="020B0604020202020204" pitchFamily="34" charset="0"/>
                <a:cs typeface="Arial" panose="020B0604020202020204" pitchFamily="34" charset="0"/>
              </a:rPr>
              <a:t>?</a:t>
            </a:r>
          </a:p>
          <a:p>
            <a:pPr lvl="0" algn="just" eaLnBrk="0" fontAlgn="base" hangingPunct="0">
              <a:spcBef>
                <a:spcPct val="0"/>
              </a:spcBef>
              <a:spcAft>
                <a:spcPct val="0"/>
              </a:spcAft>
            </a:pPr>
            <a:r>
              <a:rPr lang="en-US" altLang="en-US" sz="2600" dirty="0">
                <a:solidFill>
                  <a:srgbClr val="002060"/>
                </a:solidFill>
                <a:latin typeface="Arial" panose="020B0604020202020204" pitchFamily="34" charset="0"/>
                <a:cs typeface="Arial" panose="020B0604020202020204" pitchFamily="34" charset="0"/>
              </a:rPr>
              <a:t>   	</a:t>
            </a:r>
            <a:r>
              <a:rPr lang="en-US" altLang="en-US" sz="2600" dirty="0" err="1">
                <a:solidFill>
                  <a:srgbClr val="002060"/>
                </a:solidFill>
                <a:latin typeface="Arial" panose="020B0604020202020204" pitchFamily="34" charset="0"/>
                <a:cs typeface="Arial" panose="020B0604020202020204" pitchFamily="34" charset="0"/>
              </a:rPr>
              <a:t>Khi</a:t>
            </a:r>
            <a:r>
              <a:rPr lang="en-US" altLang="en-US" sz="2600" dirty="0">
                <a:solidFill>
                  <a:srgbClr val="002060"/>
                </a:solidFill>
                <a:latin typeface="Arial" panose="020B0604020202020204" pitchFamily="34" charset="0"/>
                <a:cs typeface="Arial" panose="020B0604020202020204" pitchFamily="34" charset="0"/>
              </a:rPr>
              <a:t> </a:t>
            </a:r>
            <a:r>
              <a:rPr lang="en-US" altLang="en-US" sz="2600" dirty="0" err="1">
                <a:solidFill>
                  <a:srgbClr val="002060"/>
                </a:solidFill>
                <a:latin typeface="Arial" panose="020B0604020202020204" pitchFamily="34" charset="0"/>
                <a:cs typeface="Arial" panose="020B0604020202020204" pitchFamily="34" charset="0"/>
              </a:rPr>
              <a:t>tên</a:t>
            </a:r>
            <a:r>
              <a:rPr lang="en-US" altLang="en-US" sz="2600" dirty="0">
                <a:solidFill>
                  <a:srgbClr val="002060"/>
                </a:solidFill>
                <a:latin typeface="Arial" panose="020B0604020202020204" pitchFamily="34" charset="0"/>
                <a:cs typeface="Arial" panose="020B0604020202020204" pitchFamily="34" charset="0"/>
              </a:rPr>
              <a:t> </a:t>
            </a:r>
            <a:r>
              <a:rPr lang="en-US" altLang="en-US" sz="2600" dirty="0" err="1">
                <a:solidFill>
                  <a:srgbClr val="002060"/>
                </a:solidFill>
                <a:latin typeface="Arial" panose="020B0604020202020204" pitchFamily="34" charset="0"/>
                <a:cs typeface="Arial" panose="020B0604020202020204" pitchFamily="34" charset="0"/>
              </a:rPr>
              <a:t>chúa</a:t>
            </a:r>
            <a:r>
              <a:rPr lang="en-US" altLang="en-US" sz="2600" dirty="0">
                <a:solidFill>
                  <a:srgbClr val="002060"/>
                </a:solidFill>
                <a:latin typeface="Arial" panose="020B0604020202020204" pitchFamily="34" charset="0"/>
                <a:cs typeface="Arial" panose="020B0604020202020204" pitchFamily="34" charset="0"/>
              </a:rPr>
              <a:t> </a:t>
            </a:r>
            <a:r>
              <a:rPr lang="en-US" altLang="en-US" sz="2600" dirty="0" err="1">
                <a:solidFill>
                  <a:srgbClr val="002060"/>
                </a:solidFill>
                <a:latin typeface="Arial" panose="020B0604020202020204" pitchFamily="34" charset="0"/>
                <a:cs typeface="Arial" panose="020B0604020202020204" pitchFamily="34" charset="0"/>
              </a:rPr>
              <a:t>tàu</a:t>
            </a:r>
            <a:r>
              <a:rPr lang="en-US" altLang="en-US" sz="2600" dirty="0">
                <a:solidFill>
                  <a:srgbClr val="002060"/>
                </a:solidFill>
                <a:latin typeface="Arial" panose="020B0604020202020204" pitchFamily="34" charset="0"/>
                <a:cs typeface="Arial" panose="020B0604020202020204" pitchFamily="34" charset="0"/>
              </a:rPr>
              <a:t> </a:t>
            </a:r>
            <a:r>
              <a:rPr lang="en-US" altLang="en-US" sz="2600" dirty="0" err="1">
                <a:solidFill>
                  <a:srgbClr val="002060"/>
                </a:solidFill>
                <a:latin typeface="Arial" panose="020B0604020202020204" pitchFamily="34" charset="0"/>
                <a:cs typeface="Arial" panose="020B0604020202020204" pitchFamily="34" charset="0"/>
              </a:rPr>
              <a:t>cục</a:t>
            </a:r>
            <a:r>
              <a:rPr lang="en-US" altLang="en-US" sz="2600" dirty="0">
                <a:solidFill>
                  <a:srgbClr val="002060"/>
                </a:solidFill>
                <a:latin typeface="Arial" panose="020B0604020202020204" pitchFamily="34" charset="0"/>
                <a:cs typeface="Arial" panose="020B0604020202020204" pitchFamily="34" charset="0"/>
              </a:rPr>
              <a:t> </a:t>
            </a:r>
            <a:r>
              <a:rPr lang="en-US" altLang="en-US" sz="2600" dirty="0" err="1">
                <a:solidFill>
                  <a:srgbClr val="002060"/>
                </a:solidFill>
                <a:latin typeface="Arial" panose="020B0604020202020204" pitchFamily="34" charset="0"/>
                <a:cs typeface="Arial" panose="020B0604020202020204" pitchFamily="34" charset="0"/>
              </a:rPr>
              <a:t>cằn</a:t>
            </a:r>
            <a:r>
              <a:rPr lang="en-US" altLang="en-US" sz="2600" dirty="0">
                <a:solidFill>
                  <a:srgbClr val="002060"/>
                </a:solidFill>
                <a:latin typeface="Arial" panose="020B0604020202020204" pitchFamily="34" charset="0"/>
                <a:cs typeface="Arial" panose="020B0604020202020204" pitchFamily="34" charset="0"/>
              </a:rPr>
              <a:t> </a:t>
            </a:r>
            <a:r>
              <a:rPr lang="en-US" altLang="en-US" sz="2600" dirty="0" err="1">
                <a:solidFill>
                  <a:srgbClr val="002060"/>
                </a:solidFill>
                <a:latin typeface="Arial" panose="020B0604020202020204" pitchFamily="34" charset="0"/>
                <a:cs typeface="Arial" panose="020B0604020202020204" pitchFamily="34" charset="0"/>
              </a:rPr>
              <a:t>bảo</a:t>
            </a:r>
            <a:r>
              <a:rPr lang="en-US" altLang="en-US" sz="2600" dirty="0">
                <a:solidFill>
                  <a:srgbClr val="002060"/>
                </a:solidFill>
                <a:latin typeface="Arial" panose="020B0604020202020204" pitchFamily="34" charset="0"/>
                <a:cs typeface="Arial" panose="020B0604020202020204" pitchFamily="34" charset="0"/>
              </a:rPr>
              <a:t> "</a:t>
            </a:r>
            <a:r>
              <a:rPr lang="en-US" altLang="en-US" sz="2600" dirty="0" err="1">
                <a:solidFill>
                  <a:srgbClr val="002060"/>
                </a:solidFill>
                <a:latin typeface="Arial" panose="020B0604020202020204" pitchFamily="34" charset="0"/>
                <a:cs typeface="Arial" panose="020B0604020202020204" pitchFamily="34" charset="0"/>
              </a:rPr>
              <a:t>phải</a:t>
            </a:r>
            <a:r>
              <a:rPr lang="en-US" altLang="en-US" sz="2600" dirty="0">
                <a:solidFill>
                  <a:srgbClr val="002060"/>
                </a:solidFill>
                <a:latin typeface="Arial" panose="020B0604020202020204" pitchFamily="34" charset="0"/>
                <a:cs typeface="Arial" panose="020B0604020202020204" pitchFamily="34" charset="0"/>
              </a:rPr>
              <a:t>", </a:t>
            </a:r>
            <a:r>
              <a:rPr lang="en-US" altLang="en-US" sz="2600" dirty="0" err="1">
                <a:solidFill>
                  <a:srgbClr val="002060"/>
                </a:solidFill>
                <a:latin typeface="Arial" panose="020B0604020202020204" pitchFamily="34" charset="0"/>
                <a:cs typeface="Arial" panose="020B0604020202020204" pitchFamily="34" charset="0"/>
              </a:rPr>
              <a:t>bác</a:t>
            </a:r>
            <a:r>
              <a:rPr lang="en-US" altLang="en-US" sz="2600" dirty="0">
                <a:solidFill>
                  <a:srgbClr val="002060"/>
                </a:solidFill>
                <a:latin typeface="Arial" panose="020B0604020202020204" pitchFamily="34" charset="0"/>
                <a:cs typeface="Arial" panose="020B0604020202020204" pitchFamily="34" charset="0"/>
              </a:rPr>
              <a:t> </a:t>
            </a:r>
            <a:r>
              <a:rPr lang="en-US" altLang="en-US" sz="2600" dirty="0" err="1">
                <a:solidFill>
                  <a:srgbClr val="002060"/>
                </a:solidFill>
                <a:latin typeface="Arial" panose="020B0604020202020204" pitchFamily="34" charset="0"/>
                <a:cs typeface="Arial" panose="020B0604020202020204" pitchFamily="34" charset="0"/>
              </a:rPr>
              <a:t>sĩ</a:t>
            </a:r>
            <a:r>
              <a:rPr lang="en-US" altLang="en-US" sz="2600" dirty="0">
                <a:solidFill>
                  <a:srgbClr val="002060"/>
                </a:solidFill>
                <a:latin typeface="Arial" panose="020B0604020202020204" pitchFamily="34" charset="0"/>
                <a:cs typeface="Arial" panose="020B0604020202020204" pitchFamily="34" charset="0"/>
              </a:rPr>
              <a:t> </a:t>
            </a:r>
            <a:r>
              <a:rPr lang="en-US" altLang="en-US" sz="2600" dirty="0" err="1">
                <a:solidFill>
                  <a:srgbClr val="002060"/>
                </a:solidFill>
                <a:latin typeface="Arial" panose="020B0604020202020204" pitchFamily="34" charset="0"/>
                <a:cs typeface="Arial" panose="020B0604020202020204" pitchFamily="34" charset="0"/>
              </a:rPr>
              <a:t>nói</a:t>
            </a:r>
            <a:r>
              <a:rPr lang="en-US" altLang="en-US" sz="2600" dirty="0">
                <a:solidFill>
                  <a:srgbClr val="002060"/>
                </a:solidFill>
                <a:latin typeface="Arial" panose="020B0604020202020204" pitchFamily="34" charset="0"/>
                <a:cs typeface="Arial" panose="020B0604020202020204" pitchFamily="34" charset="0"/>
              </a:rPr>
              <a:t>:</a:t>
            </a:r>
          </a:p>
          <a:p>
            <a:pPr lvl="0" algn="just" eaLnBrk="0" fontAlgn="base" hangingPunct="0">
              <a:spcBef>
                <a:spcPct val="0"/>
              </a:spcBef>
              <a:spcAft>
                <a:spcPct val="0"/>
              </a:spcAft>
            </a:pPr>
            <a:r>
              <a:rPr lang="en-US" altLang="en-US" sz="2600" dirty="0">
                <a:solidFill>
                  <a:srgbClr val="002060"/>
                </a:solidFill>
                <a:latin typeface="Arial" panose="020B0604020202020204" pitchFamily="34" charset="0"/>
                <a:cs typeface="Arial" panose="020B0604020202020204" pitchFamily="34" charset="0"/>
              </a:rPr>
              <a:t>- Anh </a:t>
            </a:r>
            <a:r>
              <a:rPr lang="en-US" altLang="en-US" sz="2600" dirty="0" err="1">
                <a:solidFill>
                  <a:srgbClr val="002060"/>
                </a:solidFill>
                <a:latin typeface="Arial" panose="020B0604020202020204" pitchFamily="34" charset="0"/>
                <a:cs typeface="Arial" panose="020B0604020202020204" pitchFamily="34" charset="0"/>
              </a:rPr>
              <a:t>cứ</a:t>
            </a:r>
            <a:r>
              <a:rPr lang="en-US" altLang="en-US" sz="2600" dirty="0">
                <a:solidFill>
                  <a:srgbClr val="002060"/>
                </a:solidFill>
                <a:latin typeface="Arial" panose="020B0604020202020204" pitchFamily="34" charset="0"/>
                <a:cs typeface="Arial" panose="020B0604020202020204" pitchFamily="34" charset="0"/>
              </a:rPr>
              <a:t> </a:t>
            </a:r>
            <a:r>
              <a:rPr lang="en-US" altLang="en-US" sz="2600" dirty="0" err="1">
                <a:solidFill>
                  <a:srgbClr val="002060"/>
                </a:solidFill>
                <a:latin typeface="Arial" panose="020B0604020202020204" pitchFamily="34" charset="0"/>
                <a:cs typeface="Arial" panose="020B0604020202020204" pitchFamily="34" charset="0"/>
              </a:rPr>
              <a:t>uống</a:t>
            </a:r>
            <a:r>
              <a:rPr lang="en-US" altLang="en-US" sz="2600" dirty="0">
                <a:solidFill>
                  <a:srgbClr val="002060"/>
                </a:solidFill>
                <a:latin typeface="Arial" panose="020B0604020202020204" pitchFamily="34" charset="0"/>
                <a:cs typeface="Arial" panose="020B0604020202020204" pitchFamily="34" charset="0"/>
              </a:rPr>
              <a:t> </a:t>
            </a:r>
            <a:r>
              <a:rPr lang="en-US" altLang="en-US" sz="2600" dirty="0" err="1">
                <a:solidFill>
                  <a:srgbClr val="002060"/>
                </a:solidFill>
                <a:latin typeface="Arial" panose="020B0604020202020204" pitchFamily="34" charset="0"/>
                <a:cs typeface="Arial" panose="020B0604020202020204" pitchFamily="34" charset="0"/>
              </a:rPr>
              <a:t>rượu</a:t>
            </a:r>
            <a:r>
              <a:rPr lang="en-US" altLang="en-US" sz="2600" dirty="0">
                <a:solidFill>
                  <a:srgbClr val="002060"/>
                </a:solidFill>
                <a:latin typeface="Arial" panose="020B0604020202020204" pitchFamily="34" charset="0"/>
                <a:cs typeface="Arial" panose="020B0604020202020204" pitchFamily="34" charset="0"/>
              </a:rPr>
              <a:t> </a:t>
            </a:r>
            <a:r>
              <a:rPr lang="en-US" altLang="en-US" sz="2600" dirty="0" err="1">
                <a:solidFill>
                  <a:srgbClr val="002060"/>
                </a:solidFill>
                <a:latin typeface="Arial" panose="020B0604020202020204" pitchFamily="34" charset="0"/>
                <a:cs typeface="Arial" panose="020B0604020202020204" pitchFamily="34" charset="0"/>
              </a:rPr>
              <a:t>mãi</a:t>
            </a:r>
            <a:r>
              <a:rPr lang="en-US" altLang="en-US" sz="2600" dirty="0">
                <a:solidFill>
                  <a:srgbClr val="002060"/>
                </a:solidFill>
                <a:latin typeface="Arial" panose="020B0604020202020204" pitchFamily="34" charset="0"/>
                <a:cs typeface="Arial" panose="020B0604020202020204" pitchFamily="34" charset="0"/>
              </a:rPr>
              <a:t> </a:t>
            </a:r>
            <a:r>
              <a:rPr lang="en-US" altLang="en-US" sz="2600" dirty="0" err="1">
                <a:solidFill>
                  <a:srgbClr val="002060"/>
                </a:solidFill>
                <a:latin typeface="Arial" panose="020B0604020202020204" pitchFamily="34" charset="0"/>
                <a:cs typeface="Arial" panose="020B0604020202020204" pitchFamily="34" charset="0"/>
              </a:rPr>
              <a:t>như</a:t>
            </a:r>
            <a:r>
              <a:rPr lang="en-US" altLang="en-US" sz="2600" dirty="0">
                <a:solidFill>
                  <a:srgbClr val="002060"/>
                </a:solidFill>
                <a:latin typeface="Arial" panose="020B0604020202020204" pitchFamily="34" charset="0"/>
                <a:cs typeface="Arial" panose="020B0604020202020204" pitchFamily="34" charset="0"/>
              </a:rPr>
              <a:t> </a:t>
            </a:r>
            <a:r>
              <a:rPr lang="en-US" altLang="en-US" sz="2600" dirty="0" err="1">
                <a:solidFill>
                  <a:srgbClr val="002060"/>
                </a:solidFill>
                <a:latin typeface="Arial" panose="020B0604020202020204" pitchFamily="34" charset="0"/>
                <a:cs typeface="Arial" panose="020B0604020202020204" pitchFamily="34" charset="0"/>
              </a:rPr>
              <a:t>thế</a:t>
            </a:r>
            <a:r>
              <a:rPr lang="en-US" altLang="en-US" sz="2600" dirty="0">
                <a:solidFill>
                  <a:srgbClr val="002060"/>
                </a:solidFill>
                <a:latin typeface="Arial" panose="020B0604020202020204" pitchFamily="34" charset="0"/>
                <a:cs typeface="Arial" panose="020B0604020202020204" pitchFamily="34" charset="0"/>
              </a:rPr>
              <a:t> </a:t>
            </a:r>
            <a:r>
              <a:rPr lang="en-US" altLang="en-US" sz="2600" dirty="0" err="1">
                <a:solidFill>
                  <a:srgbClr val="002060"/>
                </a:solidFill>
                <a:latin typeface="Arial" panose="020B0604020202020204" pitchFamily="34" charset="0"/>
                <a:cs typeface="Arial" panose="020B0604020202020204" pitchFamily="34" charset="0"/>
              </a:rPr>
              <a:t>thì</a:t>
            </a:r>
            <a:r>
              <a:rPr lang="en-US" altLang="en-US" sz="2600" dirty="0">
                <a:solidFill>
                  <a:srgbClr val="002060"/>
                </a:solidFill>
                <a:latin typeface="Arial" panose="020B0604020202020204" pitchFamily="34" charset="0"/>
                <a:cs typeface="Arial" panose="020B0604020202020204" pitchFamily="34" charset="0"/>
              </a:rPr>
              <a:t> </a:t>
            </a:r>
            <a:r>
              <a:rPr lang="en-US" altLang="en-US" sz="2600" dirty="0" err="1">
                <a:solidFill>
                  <a:srgbClr val="002060"/>
                </a:solidFill>
                <a:latin typeface="Arial" panose="020B0604020202020204" pitchFamily="34" charset="0"/>
                <a:cs typeface="Arial" panose="020B0604020202020204" pitchFamily="34" charset="0"/>
              </a:rPr>
              <a:t>đến</a:t>
            </a:r>
            <a:r>
              <a:rPr lang="en-US" altLang="en-US" sz="2600" dirty="0">
                <a:solidFill>
                  <a:srgbClr val="002060"/>
                </a:solidFill>
                <a:latin typeface="Arial" panose="020B0604020202020204" pitchFamily="34" charset="0"/>
                <a:cs typeface="Arial" panose="020B0604020202020204" pitchFamily="34" charset="0"/>
              </a:rPr>
              <a:t> </a:t>
            </a:r>
            <a:r>
              <a:rPr lang="en-US" altLang="en-US" sz="2600" dirty="0" err="1">
                <a:solidFill>
                  <a:srgbClr val="002060"/>
                </a:solidFill>
                <a:latin typeface="Arial" panose="020B0604020202020204" pitchFamily="34" charset="0"/>
                <a:cs typeface="Arial" panose="020B0604020202020204" pitchFamily="34" charset="0"/>
              </a:rPr>
              <a:t>phải</a:t>
            </a:r>
            <a:r>
              <a:rPr lang="en-US" altLang="en-US" sz="2600" dirty="0">
                <a:solidFill>
                  <a:srgbClr val="002060"/>
                </a:solidFill>
                <a:latin typeface="Arial" panose="020B0604020202020204" pitchFamily="34" charset="0"/>
                <a:cs typeface="Arial" panose="020B0604020202020204" pitchFamily="34" charset="0"/>
              </a:rPr>
              <a:t> </a:t>
            </a:r>
            <a:r>
              <a:rPr lang="en-US" altLang="en-US" sz="2600" dirty="0" err="1">
                <a:solidFill>
                  <a:srgbClr val="002060"/>
                </a:solidFill>
                <a:latin typeface="Arial" panose="020B0604020202020204" pitchFamily="34" charset="0"/>
                <a:cs typeface="Arial" panose="020B0604020202020204" pitchFamily="34" charset="0"/>
              </a:rPr>
              <a:t>tống</a:t>
            </a:r>
            <a:r>
              <a:rPr lang="en-US" altLang="en-US" sz="2600" dirty="0">
                <a:solidFill>
                  <a:srgbClr val="002060"/>
                </a:solidFill>
                <a:latin typeface="Arial" panose="020B0604020202020204" pitchFamily="34" charset="0"/>
                <a:cs typeface="Arial" panose="020B0604020202020204" pitchFamily="34" charset="0"/>
              </a:rPr>
              <a:t> </a:t>
            </a:r>
            <a:r>
              <a:rPr lang="en-US" altLang="en-US" sz="2600" dirty="0" err="1">
                <a:solidFill>
                  <a:srgbClr val="002060"/>
                </a:solidFill>
                <a:latin typeface="Arial" panose="020B0604020202020204" pitchFamily="34" charset="0"/>
                <a:cs typeface="Arial" panose="020B0604020202020204" pitchFamily="34" charset="0"/>
              </a:rPr>
              <a:t>anh</a:t>
            </a:r>
            <a:r>
              <a:rPr lang="en-US" altLang="en-US" sz="2600" dirty="0">
                <a:solidFill>
                  <a:srgbClr val="002060"/>
                </a:solidFill>
                <a:latin typeface="Arial" panose="020B0604020202020204" pitchFamily="34" charset="0"/>
                <a:cs typeface="Arial" panose="020B0604020202020204" pitchFamily="34" charset="0"/>
              </a:rPr>
              <a:t> </a:t>
            </a:r>
            <a:r>
              <a:rPr lang="en-US" altLang="en-US" sz="2600" dirty="0" err="1">
                <a:solidFill>
                  <a:srgbClr val="002060"/>
                </a:solidFill>
                <a:latin typeface="Arial" panose="020B0604020202020204" pitchFamily="34" charset="0"/>
                <a:cs typeface="Arial" panose="020B0604020202020204" pitchFamily="34" charset="0"/>
              </a:rPr>
              <a:t>đi</a:t>
            </a:r>
            <a:r>
              <a:rPr lang="en-US" altLang="en-US" sz="2600" dirty="0">
                <a:solidFill>
                  <a:srgbClr val="002060"/>
                </a:solidFill>
                <a:latin typeface="Arial" panose="020B0604020202020204" pitchFamily="34" charset="0"/>
                <a:cs typeface="Arial" panose="020B0604020202020204" pitchFamily="34" charset="0"/>
              </a:rPr>
              <a:t> </a:t>
            </a:r>
            <a:r>
              <a:rPr lang="en-US" altLang="en-US" sz="2600" dirty="0" err="1">
                <a:solidFill>
                  <a:srgbClr val="002060"/>
                </a:solidFill>
                <a:latin typeface="Arial" panose="020B0604020202020204" pitchFamily="34" charset="0"/>
                <a:cs typeface="Arial" panose="020B0604020202020204" pitchFamily="34" charset="0"/>
              </a:rPr>
              <a:t>nơi</a:t>
            </a:r>
            <a:r>
              <a:rPr lang="en-US" altLang="en-US" sz="2600" dirty="0">
                <a:solidFill>
                  <a:srgbClr val="002060"/>
                </a:solidFill>
                <a:latin typeface="Arial" panose="020B0604020202020204" pitchFamily="34" charset="0"/>
                <a:cs typeface="Arial" panose="020B0604020202020204" pitchFamily="34" charset="0"/>
              </a:rPr>
              <a:t> </a:t>
            </a:r>
            <a:r>
              <a:rPr lang="en-US" altLang="en-US" sz="2600" dirty="0" err="1">
                <a:solidFill>
                  <a:srgbClr val="002060"/>
                </a:solidFill>
                <a:latin typeface="Arial" panose="020B0604020202020204" pitchFamily="34" charset="0"/>
                <a:cs typeface="Arial" panose="020B0604020202020204" pitchFamily="34" charset="0"/>
              </a:rPr>
              <a:t>khác</a:t>
            </a:r>
            <a:r>
              <a:rPr lang="en-US" altLang="en-US" sz="2600" dirty="0">
                <a:solidFill>
                  <a:srgbClr val="002060"/>
                </a:solidFill>
                <a:latin typeface="Arial" panose="020B0604020202020204" pitchFamily="34" charset="0"/>
                <a:cs typeface="Arial" panose="020B0604020202020204" pitchFamily="34" charset="0"/>
              </a:rPr>
              <a:t>.</a:t>
            </a:r>
          </a:p>
          <a:p>
            <a:pPr lvl="0" algn="just" eaLnBrk="0" fontAlgn="base" hangingPunct="0">
              <a:spcBef>
                <a:spcPct val="0"/>
              </a:spcBef>
              <a:spcAft>
                <a:spcPct val="0"/>
              </a:spcAft>
            </a:pPr>
            <a:r>
              <a:rPr lang="en-US" altLang="en-US" sz="2600" dirty="0">
                <a:solidFill>
                  <a:srgbClr val="002060"/>
                </a:solidFill>
                <a:latin typeface="Arial" panose="020B0604020202020204" pitchFamily="34" charset="0"/>
                <a:cs typeface="Arial" panose="020B0604020202020204" pitchFamily="34" charset="0"/>
              </a:rPr>
              <a:t>   	</a:t>
            </a:r>
            <a:r>
              <a:rPr lang="en-US" altLang="en-US" sz="2600" dirty="0" err="1">
                <a:solidFill>
                  <a:srgbClr val="002060"/>
                </a:solidFill>
                <a:latin typeface="Arial" panose="020B0604020202020204" pitchFamily="34" charset="0"/>
                <a:cs typeface="Arial" panose="020B0604020202020204" pitchFamily="34" charset="0"/>
              </a:rPr>
              <a:t>Cơn</a:t>
            </a:r>
            <a:r>
              <a:rPr lang="en-US" altLang="en-US" sz="2600" dirty="0">
                <a:solidFill>
                  <a:srgbClr val="002060"/>
                </a:solidFill>
                <a:latin typeface="Arial" panose="020B0604020202020204" pitchFamily="34" charset="0"/>
                <a:cs typeface="Arial" panose="020B0604020202020204" pitchFamily="34" charset="0"/>
              </a:rPr>
              <a:t> </a:t>
            </a:r>
            <a:r>
              <a:rPr lang="en-US" altLang="en-US" sz="2600" dirty="0" err="1">
                <a:solidFill>
                  <a:srgbClr val="002060"/>
                </a:solidFill>
                <a:latin typeface="Arial" panose="020B0604020202020204" pitchFamily="34" charset="0"/>
                <a:cs typeface="Arial" panose="020B0604020202020204" pitchFamily="34" charset="0"/>
              </a:rPr>
              <a:t>tức</a:t>
            </a:r>
            <a:r>
              <a:rPr lang="en-US" altLang="en-US" sz="2600" dirty="0">
                <a:solidFill>
                  <a:srgbClr val="002060"/>
                </a:solidFill>
                <a:latin typeface="Arial" panose="020B0604020202020204" pitchFamily="34" charset="0"/>
                <a:cs typeface="Arial" panose="020B0604020202020204" pitchFamily="34" charset="0"/>
              </a:rPr>
              <a:t> </a:t>
            </a:r>
            <a:r>
              <a:rPr lang="en-US" altLang="en-US" sz="2600" dirty="0" err="1">
                <a:solidFill>
                  <a:srgbClr val="002060"/>
                </a:solidFill>
                <a:latin typeface="Arial" panose="020B0604020202020204" pitchFamily="34" charset="0"/>
                <a:cs typeface="Arial" panose="020B0604020202020204" pitchFamily="34" charset="0"/>
              </a:rPr>
              <a:t>giận</a:t>
            </a:r>
            <a:r>
              <a:rPr lang="en-US" altLang="en-US" sz="2600" dirty="0">
                <a:solidFill>
                  <a:srgbClr val="002060"/>
                </a:solidFill>
                <a:latin typeface="Arial" panose="020B0604020202020204" pitchFamily="34" charset="0"/>
                <a:cs typeface="Arial" panose="020B0604020202020204" pitchFamily="34" charset="0"/>
              </a:rPr>
              <a:t> </a:t>
            </a:r>
            <a:r>
              <a:rPr lang="en-US" altLang="en-US" sz="2600" dirty="0" err="1">
                <a:solidFill>
                  <a:srgbClr val="002060"/>
                </a:solidFill>
                <a:latin typeface="Arial" panose="020B0604020202020204" pitchFamily="34" charset="0"/>
                <a:cs typeface="Arial" panose="020B0604020202020204" pitchFamily="34" charset="0"/>
              </a:rPr>
              <a:t>của</a:t>
            </a:r>
            <a:r>
              <a:rPr lang="en-US" altLang="en-US" sz="2600" dirty="0">
                <a:solidFill>
                  <a:srgbClr val="002060"/>
                </a:solidFill>
                <a:latin typeface="Arial" panose="020B0604020202020204" pitchFamily="34" charset="0"/>
                <a:cs typeface="Arial" panose="020B0604020202020204" pitchFamily="34" charset="0"/>
              </a:rPr>
              <a:t> </a:t>
            </a:r>
            <a:r>
              <a:rPr lang="en-US" altLang="en-US" sz="2600" dirty="0" err="1">
                <a:solidFill>
                  <a:srgbClr val="002060"/>
                </a:solidFill>
                <a:latin typeface="Arial" panose="020B0604020202020204" pitchFamily="34" charset="0"/>
                <a:cs typeface="Arial" panose="020B0604020202020204" pitchFamily="34" charset="0"/>
              </a:rPr>
              <a:t>tên</a:t>
            </a:r>
            <a:r>
              <a:rPr lang="en-US" altLang="en-US" sz="2600" dirty="0">
                <a:solidFill>
                  <a:srgbClr val="002060"/>
                </a:solidFill>
                <a:latin typeface="Arial" panose="020B0604020202020204" pitchFamily="34" charset="0"/>
                <a:cs typeface="Arial" panose="020B0604020202020204" pitchFamily="34" charset="0"/>
              </a:rPr>
              <a:t> </a:t>
            </a:r>
            <a:r>
              <a:rPr lang="en-US" altLang="en-US" sz="2600" dirty="0" err="1">
                <a:solidFill>
                  <a:srgbClr val="002060"/>
                </a:solidFill>
                <a:latin typeface="Arial" panose="020B0604020202020204" pitchFamily="34" charset="0"/>
                <a:cs typeface="Arial" panose="020B0604020202020204" pitchFamily="34" charset="0"/>
              </a:rPr>
              <a:t>cướp</a:t>
            </a:r>
            <a:r>
              <a:rPr lang="en-US" altLang="en-US" sz="2600" dirty="0">
                <a:solidFill>
                  <a:srgbClr val="002060"/>
                </a:solidFill>
                <a:latin typeface="Arial" panose="020B0604020202020204" pitchFamily="34" charset="0"/>
                <a:cs typeface="Arial" panose="020B0604020202020204" pitchFamily="34" charset="0"/>
              </a:rPr>
              <a:t> </a:t>
            </a:r>
            <a:r>
              <a:rPr lang="en-US" altLang="en-US" sz="2600" dirty="0" err="1">
                <a:solidFill>
                  <a:srgbClr val="002060"/>
                </a:solidFill>
                <a:latin typeface="Arial" panose="020B0604020202020204" pitchFamily="34" charset="0"/>
                <a:cs typeface="Arial" panose="020B0604020202020204" pitchFamily="34" charset="0"/>
              </a:rPr>
              <a:t>thật</a:t>
            </a:r>
            <a:r>
              <a:rPr lang="en-US" altLang="en-US" sz="2600" dirty="0">
                <a:solidFill>
                  <a:srgbClr val="002060"/>
                </a:solidFill>
                <a:latin typeface="Arial" panose="020B0604020202020204" pitchFamily="34" charset="0"/>
                <a:cs typeface="Arial" panose="020B0604020202020204" pitchFamily="34" charset="0"/>
              </a:rPr>
              <a:t> </a:t>
            </a:r>
            <a:r>
              <a:rPr lang="en-US" altLang="en-US" sz="2600" dirty="0" err="1">
                <a:solidFill>
                  <a:srgbClr val="002060"/>
                </a:solidFill>
                <a:latin typeface="Arial" panose="020B0604020202020204" pitchFamily="34" charset="0"/>
                <a:cs typeface="Arial" panose="020B0604020202020204" pitchFamily="34" charset="0"/>
              </a:rPr>
              <a:t>dữ</a:t>
            </a:r>
            <a:r>
              <a:rPr lang="en-US" altLang="en-US" sz="2600" dirty="0">
                <a:solidFill>
                  <a:srgbClr val="002060"/>
                </a:solidFill>
                <a:latin typeface="Arial" panose="020B0604020202020204" pitchFamily="34" charset="0"/>
                <a:cs typeface="Arial" panose="020B0604020202020204" pitchFamily="34" charset="0"/>
              </a:rPr>
              <a:t> </a:t>
            </a:r>
            <a:r>
              <a:rPr lang="en-US" altLang="en-US" sz="2600" dirty="0" err="1">
                <a:solidFill>
                  <a:srgbClr val="002060"/>
                </a:solidFill>
                <a:latin typeface="Arial" panose="020B0604020202020204" pitchFamily="34" charset="0"/>
                <a:cs typeface="Arial" panose="020B0604020202020204" pitchFamily="34" charset="0"/>
              </a:rPr>
              <a:t>dội</a:t>
            </a:r>
            <a:r>
              <a:rPr lang="en-US" altLang="en-US" sz="2600" dirty="0">
                <a:solidFill>
                  <a:srgbClr val="002060"/>
                </a:solidFill>
                <a:latin typeface="Arial" panose="020B0604020202020204" pitchFamily="34" charset="0"/>
                <a:cs typeface="Arial" panose="020B0604020202020204" pitchFamily="34" charset="0"/>
              </a:rPr>
              <a:t>. </a:t>
            </a:r>
            <a:r>
              <a:rPr lang="en-US" altLang="en-US" sz="2600" dirty="0" err="1">
                <a:solidFill>
                  <a:srgbClr val="002060"/>
                </a:solidFill>
                <a:latin typeface="Arial" panose="020B0604020202020204" pitchFamily="34" charset="0"/>
                <a:cs typeface="Arial" panose="020B0604020202020204" pitchFamily="34" charset="0"/>
              </a:rPr>
              <a:t>Hắn</a:t>
            </a:r>
            <a:r>
              <a:rPr lang="en-US" altLang="en-US" sz="2600" dirty="0">
                <a:solidFill>
                  <a:srgbClr val="002060"/>
                </a:solidFill>
                <a:latin typeface="Arial" panose="020B0604020202020204" pitchFamily="34" charset="0"/>
                <a:cs typeface="Arial" panose="020B0604020202020204" pitchFamily="34" charset="0"/>
              </a:rPr>
              <a:t> </a:t>
            </a:r>
            <a:r>
              <a:rPr lang="en-US" altLang="en-US" sz="2600" dirty="0" err="1">
                <a:solidFill>
                  <a:srgbClr val="002060"/>
                </a:solidFill>
                <a:latin typeface="Arial" panose="020B0604020202020204" pitchFamily="34" charset="0"/>
                <a:cs typeface="Arial" panose="020B0604020202020204" pitchFamily="34" charset="0"/>
              </a:rPr>
              <a:t>đứng</a:t>
            </a:r>
            <a:r>
              <a:rPr lang="en-US" altLang="en-US" sz="2600" dirty="0">
                <a:solidFill>
                  <a:srgbClr val="002060"/>
                </a:solidFill>
                <a:latin typeface="Arial" panose="020B0604020202020204" pitchFamily="34" charset="0"/>
                <a:cs typeface="Arial" panose="020B0604020202020204" pitchFamily="34" charset="0"/>
              </a:rPr>
              <a:t> </a:t>
            </a:r>
            <a:r>
              <a:rPr lang="en-US" altLang="en-US" sz="2600" dirty="0" err="1">
                <a:solidFill>
                  <a:srgbClr val="002060"/>
                </a:solidFill>
                <a:latin typeface="Arial" panose="020B0604020202020204" pitchFamily="34" charset="0"/>
                <a:cs typeface="Arial" panose="020B0604020202020204" pitchFamily="34" charset="0"/>
              </a:rPr>
              <a:t>phắt</a:t>
            </a:r>
            <a:r>
              <a:rPr lang="en-US" altLang="en-US" sz="2600" dirty="0">
                <a:solidFill>
                  <a:srgbClr val="002060"/>
                </a:solidFill>
                <a:latin typeface="Arial" panose="020B0604020202020204" pitchFamily="34" charset="0"/>
                <a:cs typeface="Arial" panose="020B0604020202020204" pitchFamily="34" charset="0"/>
              </a:rPr>
              <a:t> </a:t>
            </a:r>
            <a:r>
              <a:rPr lang="en-US" altLang="en-US" sz="2600" dirty="0" err="1">
                <a:solidFill>
                  <a:srgbClr val="002060"/>
                </a:solidFill>
                <a:latin typeface="Arial" panose="020B0604020202020204" pitchFamily="34" charset="0"/>
                <a:cs typeface="Arial" panose="020B0604020202020204" pitchFamily="34" charset="0"/>
              </a:rPr>
              <a:t>dậy</a:t>
            </a:r>
            <a:r>
              <a:rPr lang="en-US" altLang="en-US" sz="2600" dirty="0">
                <a:solidFill>
                  <a:srgbClr val="002060"/>
                </a:solidFill>
                <a:latin typeface="Arial" panose="020B0604020202020204" pitchFamily="34" charset="0"/>
                <a:cs typeface="Arial" panose="020B0604020202020204" pitchFamily="34" charset="0"/>
              </a:rPr>
              <a:t>, </a:t>
            </a:r>
            <a:r>
              <a:rPr lang="en-US" altLang="en-US" sz="2600" dirty="0" err="1">
                <a:solidFill>
                  <a:srgbClr val="002060"/>
                </a:solidFill>
                <a:latin typeface="Arial" panose="020B0604020202020204" pitchFamily="34" charset="0"/>
                <a:cs typeface="Arial" panose="020B0604020202020204" pitchFamily="34" charset="0"/>
              </a:rPr>
              <a:t>rút</a:t>
            </a:r>
            <a:r>
              <a:rPr lang="en-US" altLang="en-US" sz="2600" dirty="0">
                <a:solidFill>
                  <a:srgbClr val="002060"/>
                </a:solidFill>
                <a:latin typeface="Arial" panose="020B0604020202020204" pitchFamily="34" charset="0"/>
                <a:cs typeface="Arial" panose="020B0604020202020204" pitchFamily="34" charset="0"/>
              </a:rPr>
              <a:t> </a:t>
            </a:r>
            <a:r>
              <a:rPr lang="en-US" altLang="en-US" sz="2600" dirty="0" err="1">
                <a:solidFill>
                  <a:srgbClr val="002060"/>
                </a:solidFill>
                <a:latin typeface="Arial" panose="020B0604020202020204" pitchFamily="34" charset="0"/>
                <a:cs typeface="Arial" panose="020B0604020202020204" pitchFamily="34" charset="0"/>
              </a:rPr>
              <a:t>soạt</a:t>
            </a:r>
            <a:r>
              <a:rPr lang="en-US" altLang="en-US" sz="2600" dirty="0">
                <a:solidFill>
                  <a:srgbClr val="002060"/>
                </a:solidFill>
                <a:latin typeface="Arial" panose="020B0604020202020204" pitchFamily="34" charset="0"/>
                <a:cs typeface="Arial" panose="020B0604020202020204" pitchFamily="34" charset="0"/>
              </a:rPr>
              <a:t> </a:t>
            </a:r>
            <a:r>
              <a:rPr lang="en-US" altLang="en-US" sz="2600" dirty="0" err="1">
                <a:solidFill>
                  <a:srgbClr val="002060"/>
                </a:solidFill>
                <a:latin typeface="Arial" panose="020B0604020202020204" pitchFamily="34" charset="0"/>
                <a:cs typeface="Arial" panose="020B0604020202020204" pitchFamily="34" charset="0"/>
              </a:rPr>
              <a:t>dao</a:t>
            </a:r>
            <a:r>
              <a:rPr lang="en-US" altLang="en-US" sz="2600" dirty="0">
                <a:solidFill>
                  <a:srgbClr val="002060"/>
                </a:solidFill>
                <a:latin typeface="Arial" panose="020B0604020202020204" pitchFamily="34" charset="0"/>
                <a:cs typeface="Arial" panose="020B0604020202020204" pitchFamily="34" charset="0"/>
              </a:rPr>
              <a:t> </a:t>
            </a:r>
            <a:r>
              <a:rPr lang="en-US" altLang="en-US" sz="2600" dirty="0" err="1">
                <a:solidFill>
                  <a:srgbClr val="002060"/>
                </a:solidFill>
                <a:latin typeface="Arial" panose="020B0604020202020204" pitchFamily="34" charset="0"/>
                <a:cs typeface="Arial" panose="020B0604020202020204" pitchFamily="34" charset="0"/>
              </a:rPr>
              <a:t>ra</a:t>
            </a:r>
            <a:r>
              <a:rPr lang="en-US" altLang="en-US" sz="2600" dirty="0">
                <a:solidFill>
                  <a:srgbClr val="002060"/>
                </a:solidFill>
                <a:latin typeface="Arial" panose="020B0604020202020204" pitchFamily="34" charset="0"/>
                <a:cs typeface="Arial" panose="020B0604020202020204" pitchFamily="34" charset="0"/>
              </a:rPr>
              <a:t>, </a:t>
            </a:r>
            <a:r>
              <a:rPr lang="en-US" altLang="en-US" sz="2600" dirty="0" err="1">
                <a:solidFill>
                  <a:srgbClr val="002060"/>
                </a:solidFill>
                <a:latin typeface="Arial" panose="020B0604020202020204" pitchFamily="34" charset="0"/>
                <a:cs typeface="Arial" panose="020B0604020202020204" pitchFamily="34" charset="0"/>
              </a:rPr>
              <a:t>lăm</a:t>
            </a:r>
            <a:r>
              <a:rPr lang="en-US" altLang="en-US" sz="2600" dirty="0">
                <a:solidFill>
                  <a:srgbClr val="002060"/>
                </a:solidFill>
                <a:latin typeface="Arial" panose="020B0604020202020204" pitchFamily="34" charset="0"/>
                <a:cs typeface="Arial" panose="020B0604020202020204" pitchFamily="34" charset="0"/>
              </a:rPr>
              <a:t> </a:t>
            </a:r>
            <a:r>
              <a:rPr lang="en-US" altLang="en-US" sz="2600" dirty="0" err="1">
                <a:solidFill>
                  <a:srgbClr val="002060"/>
                </a:solidFill>
                <a:latin typeface="Arial" panose="020B0604020202020204" pitchFamily="34" charset="0"/>
                <a:cs typeface="Arial" panose="020B0604020202020204" pitchFamily="34" charset="0"/>
              </a:rPr>
              <a:t>lăm</a:t>
            </a:r>
            <a:r>
              <a:rPr lang="en-US" altLang="en-US" sz="2600" dirty="0">
                <a:solidFill>
                  <a:srgbClr val="002060"/>
                </a:solidFill>
                <a:latin typeface="Arial" panose="020B0604020202020204" pitchFamily="34" charset="0"/>
                <a:cs typeface="Arial" panose="020B0604020202020204" pitchFamily="34" charset="0"/>
              </a:rPr>
              <a:t> </a:t>
            </a:r>
            <a:r>
              <a:rPr lang="en-US" altLang="en-US" sz="2600" dirty="0" err="1">
                <a:solidFill>
                  <a:srgbClr val="002060"/>
                </a:solidFill>
                <a:latin typeface="Arial" panose="020B0604020202020204" pitchFamily="34" charset="0"/>
                <a:cs typeface="Arial" panose="020B0604020202020204" pitchFamily="34" charset="0"/>
              </a:rPr>
              <a:t>chực</a:t>
            </a:r>
            <a:r>
              <a:rPr lang="en-US" altLang="en-US" sz="2600" dirty="0">
                <a:solidFill>
                  <a:srgbClr val="002060"/>
                </a:solidFill>
                <a:latin typeface="Arial" panose="020B0604020202020204" pitchFamily="34" charset="0"/>
                <a:cs typeface="Arial" panose="020B0604020202020204" pitchFamily="34" charset="0"/>
              </a:rPr>
              <a:t> </a:t>
            </a:r>
            <a:r>
              <a:rPr lang="en-US" altLang="en-US" sz="2600" dirty="0" err="1">
                <a:solidFill>
                  <a:srgbClr val="002060"/>
                </a:solidFill>
                <a:latin typeface="Arial" panose="020B0604020202020204" pitchFamily="34" charset="0"/>
                <a:cs typeface="Arial" panose="020B0604020202020204" pitchFamily="34" charset="0"/>
              </a:rPr>
              <a:t>đâm</a:t>
            </a:r>
            <a:r>
              <a:rPr lang="en-US" altLang="en-US" sz="2600" dirty="0">
                <a:solidFill>
                  <a:srgbClr val="002060"/>
                </a:solidFill>
                <a:latin typeface="Arial" panose="020B0604020202020204" pitchFamily="34" charset="0"/>
                <a:cs typeface="Arial" panose="020B0604020202020204" pitchFamily="34" charset="0"/>
              </a:rPr>
              <a:t>. </a:t>
            </a:r>
            <a:r>
              <a:rPr lang="en-US" altLang="en-US" sz="2600" dirty="0" err="1">
                <a:solidFill>
                  <a:srgbClr val="002060"/>
                </a:solidFill>
                <a:latin typeface="Arial" panose="020B0604020202020204" pitchFamily="34" charset="0"/>
                <a:cs typeface="Arial" panose="020B0604020202020204" pitchFamily="34" charset="0"/>
              </a:rPr>
              <a:t>Bác</a:t>
            </a:r>
            <a:r>
              <a:rPr lang="en-US" altLang="en-US" sz="2600" dirty="0">
                <a:solidFill>
                  <a:srgbClr val="002060"/>
                </a:solidFill>
                <a:latin typeface="Arial" panose="020B0604020202020204" pitchFamily="34" charset="0"/>
                <a:cs typeface="Arial" panose="020B0604020202020204" pitchFamily="34" charset="0"/>
              </a:rPr>
              <a:t> </a:t>
            </a:r>
            <a:r>
              <a:rPr lang="en-US" altLang="en-US" sz="2600" dirty="0" err="1">
                <a:solidFill>
                  <a:srgbClr val="002060"/>
                </a:solidFill>
                <a:latin typeface="Arial" panose="020B0604020202020204" pitchFamily="34" charset="0"/>
                <a:cs typeface="Arial" panose="020B0604020202020204" pitchFamily="34" charset="0"/>
              </a:rPr>
              <a:t>sĩ</a:t>
            </a:r>
            <a:r>
              <a:rPr lang="en-US" altLang="en-US" sz="2600" dirty="0">
                <a:solidFill>
                  <a:srgbClr val="002060"/>
                </a:solidFill>
                <a:latin typeface="Arial" panose="020B0604020202020204" pitchFamily="34" charset="0"/>
                <a:cs typeface="Arial" panose="020B0604020202020204" pitchFamily="34" charset="0"/>
              </a:rPr>
              <a:t> Ly </a:t>
            </a:r>
            <a:r>
              <a:rPr lang="en-US" altLang="en-US" sz="2600" dirty="0" err="1">
                <a:solidFill>
                  <a:srgbClr val="002060"/>
                </a:solidFill>
                <a:latin typeface="Arial" panose="020B0604020202020204" pitchFamily="34" charset="0"/>
                <a:cs typeface="Arial" panose="020B0604020202020204" pitchFamily="34" charset="0"/>
              </a:rPr>
              <a:t>vẫn</a:t>
            </a:r>
            <a:r>
              <a:rPr lang="en-US" altLang="en-US" sz="2600" dirty="0">
                <a:solidFill>
                  <a:srgbClr val="002060"/>
                </a:solidFill>
                <a:latin typeface="Arial" panose="020B0604020202020204" pitchFamily="34" charset="0"/>
                <a:cs typeface="Arial" panose="020B0604020202020204" pitchFamily="34" charset="0"/>
              </a:rPr>
              <a:t> </a:t>
            </a:r>
            <a:r>
              <a:rPr lang="en-US" altLang="en-US" sz="2600" dirty="0" err="1">
                <a:solidFill>
                  <a:srgbClr val="002060"/>
                </a:solidFill>
                <a:latin typeface="Arial" panose="020B0604020202020204" pitchFamily="34" charset="0"/>
                <a:cs typeface="Arial" panose="020B0604020202020204" pitchFamily="34" charset="0"/>
              </a:rPr>
              <a:t>dõng</a:t>
            </a:r>
            <a:r>
              <a:rPr lang="en-US" altLang="en-US" sz="2600" dirty="0">
                <a:solidFill>
                  <a:srgbClr val="002060"/>
                </a:solidFill>
                <a:latin typeface="Arial" panose="020B0604020202020204" pitchFamily="34" charset="0"/>
                <a:cs typeface="Arial" panose="020B0604020202020204" pitchFamily="34" charset="0"/>
              </a:rPr>
              <a:t> </a:t>
            </a:r>
            <a:r>
              <a:rPr lang="en-US" altLang="en-US" sz="2600" dirty="0" err="1">
                <a:solidFill>
                  <a:srgbClr val="002060"/>
                </a:solidFill>
                <a:latin typeface="Arial" panose="020B0604020202020204" pitchFamily="34" charset="0"/>
                <a:cs typeface="Arial" panose="020B0604020202020204" pitchFamily="34" charset="0"/>
              </a:rPr>
              <a:t>dạc</a:t>
            </a:r>
            <a:r>
              <a:rPr lang="en-US" altLang="en-US" sz="2600" dirty="0">
                <a:solidFill>
                  <a:srgbClr val="002060"/>
                </a:solidFill>
                <a:latin typeface="Arial" panose="020B0604020202020204" pitchFamily="34" charset="0"/>
                <a:cs typeface="Arial" panose="020B0604020202020204" pitchFamily="34" charset="0"/>
              </a:rPr>
              <a:t> </a:t>
            </a:r>
            <a:r>
              <a:rPr lang="en-US" altLang="en-US" sz="2600" dirty="0" err="1">
                <a:solidFill>
                  <a:srgbClr val="002060"/>
                </a:solidFill>
                <a:latin typeface="Arial" panose="020B0604020202020204" pitchFamily="34" charset="0"/>
                <a:cs typeface="Arial" panose="020B0604020202020204" pitchFamily="34" charset="0"/>
              </a:rPr>
              <a:t>và</a:t>
            </a:r>
            <a:r>
              <a:rPr lang="en-US" altLang="en-US" sz="2600" dirty="0">
                <a:solidFill>
                  <a:srgbClr val="002060"/>
                </a:solidFill>
                <a:latin typeface="Arial" panose="020B0604020202020204" pitchFamily="34" charset="0"/>
                <a:cs typeface="Arial" panose="020B0604020202020204" pitchFamily="34" charset="0"/>
              </a:rPr>
              <a:t> </a:t>
            </a:r>
            <a:r>
              <a:rPr lang="en-US" altLang="en-US" sz="2600" dirty="0" err="1">
                <a:solidFill>
                  <a:srgbClr val="002060"/>
                </a:solidFill>
                <a:latin typeface="Arial" panose="020B0604020202020204" pitchFamily="34" charset="0"/>
                <a:cs typeface="Arial" panose="020B0604020202020204" pitchFamily="34" charset="0"/>
              </a:rPr>
              <a:t>quả</a:t>
            </a:r>
            <a:r>
              <a:rPr lang="en-US" altLang="en-US" sz="2600" dirty="0">
                <a:solidFill>
                  <a:srgbClr val="002060"/>
                </a:solidFill>
                <a:latin typeface="Arial" panose="020B0604020202020204" pitchFamily="34" charset="0"/>
                <a:cs typeface="Arial" panose="020B0604020202020204" pitchFamily="34" charset="0"/>
              </a:rPr>
              <a:t> </a:t>
            </a:r>
            <a:r>
              <a:rPr lang="en-US" altLang="en-US" sz="2600" dirty="0" err="1">
                <a:solidFill>
                  <a:srgbClr val="002060"/>
                </a:solidFill>
                <a:latin typeface="Arial" panose="020B0604020202020204" pitchFamily="34" charset="0"/>
                <a:cs typeface="Arial" panose="020B0604020202020204" pitchFamily="34" charset="0"/>
              </a:rPr>
              <a:t>quyết</a:t>
            </a:r>
            <a:r>
              <a:rPr lang="en-US" altLang="en-US" sz="2600" dirty="0">
                <a:solidFill>
                  <a:srgbClr val="002060"/>
                </a:solidFill>
                <a:latin typeface="Arial" panose="020B0604020202020204" pitchFamily="34" charset="0"/>
                <a:cs typeface="Arial" panose="020B0604020202020204" pitchFamily="34" charset="0"/>
              </a:rPr>
              <a:t>:</a:t>
            </a:r>
          </a:p>
          <a:p>
            <a:pPr lvl="0" algn="just" eaLnBrk="0" fontAlgn="base" hangingPunct="0">
              <a:spcBef>
                <a:spcPct val="0"/>
              </a:spcBef>
              <a:spcAft>
                <a:spcPct val="0"/>
              </a:spcAft>
            </a:pPr>
            <a:r>
              <a:rPr lang="en-US" altLang="en-US" sz="2600" dirty="0">
                <a:solidFill>
                  <a:srgbClr val="002060"/>
                </a:solidFill>
                <a:latin typeface="Arial" panose="020B0604020202020204" pitchFamily="34" charset="0"/>
                <a:cs typeface="Arial" panose="020B0604020202020204" pitchFamily="34" charset="0"/>
              </a:rPr>
              <a:t>- </a:t>
            </a:r>
            <a:r>
              <a:rPr lang="en-US" altLang="en-US" sz="2600" dirty="0" err="1">
                <a:solidFill>
                  <a:srgbClr val="002060"/>
                </a:solidFill>
                <a:latin typeface="Arial" panose="020B0604020202020204" pitchFamily="34" charset="0"/>
                <a:cs typeface="Arial" panose="020B0604020202020204" pitchFamily="34" charset="0"/>
              </a:rPr>
              <a:t>Nếu</a:t>
            </a:r>
            <a:r>
              <a:rPr lang="en-US" altLang="en-US" sz="2600" dirty="0">
                <a:solidFill>
                  <a:srgbClr val="002060"/>
                </a:solidFill>
                <a:latin typeface="Arial" panose="020B0604020202020204" pitchFamily="34" charset="0"/>
                <a:cs typeface="Arial" panose="020B0604020202020204" pitchFamily="34" charset="0"/>
              </a:rPr>
              <a:t> </a:t>
            </a:r>
            <a:r>
              <a:rPr lang="en-US" altLang="en-US" sz="2600" dirty="0" err="1">
                <a:solidFill>
                  <a:srgbClr val="002060"/>
                </a:solidFill>
                <a:latin typeface="Arial" panose="020B0604020202020204" pitchFamily="34" charset="0"/>
                <a:cs typeface="Arial" panose="020B0604020202020204" pitchFamily="34" charset="0"/>
              </a:rPr>
              <a:t>anh</a:t>
            </a:r>
            <a:r>
              <a:rPr lang="en-US" altLang="en-US" sz="2600" dirty="0">
                <a:solidFill>
                  <a:srgbClr val="002060"/>
                </a:solidFill>
                <a:latin typeface="Arial" panose="020B0604020202020204" pitchFamily="34" charset="0"/>
                <a:cs typeface="Arial" panose="020B0604020202020204" pitchFamily="34" charset="0"/>
              </a:rPr>
              <a:t> </a:t>
            </a:r>
            <a:r>
              <a:rPr lang="en-US" altLang="en-US" sz="2600" dirty="0" err="1">
                <a:solidFill>
                  <a:srgbClr val="002060"/>
                </a:solidFill>
                <a:latin typeface="Arial" panose="020B0604020202020204" pitchFamily="34" charset="0"/>
                <a:cs typeface="Arial" panose="020B0604020202020204" pitchFamily="34" charset="0"/>
              </a:rPr>
              <a:t>không</a:t>
            </a:r>
            <a:r>
              <a:rPr lang="en-US" altLang="en-US" sz="2600" dirty="0">
                <a:solidFill>
                  <a:srgbClr val="002060"/>
                </a:solidFill>
                <a:latin typeface="Arial" panose="020B0604020202020204" pitchFamily="34" charset="0"/>
                <a:cs typeface="Arial" panose="020B0604020202020204" pitchFamily="34" charset="0"/>
              </a:rPr>
              <a:t> </a:t>
            </a:r>
            <a:r>
              <a:rPr lang="en-US" altLang="en-US" sz="2600" dirty="0" err="1">
                <a:solidFill>
                  <a:srgbClr val="002060"/>
                </a:solidFill>
                <a:latin typeface="Arial" panose="020B0604020202020204" pitchFamily="34" charset="0"/>
                <a:cs typeface="Arial" panose="020B0604020202020204" pitchFamily="34" charset="0"/>
              </a:rPr>
              <a:t>cất</a:t>
            </a:r>
            <a:r>
              <a:rPr lang="en-US" altLang="en-US" sz="2600" dirty="0">
                <a:solidFill>
                  <a:srgbClr val="002060"/>
                </a:solidFill>
                <a:latin typeface="Arial" panose="020B0604020202020204" pitchFamily="34" charset="0"/>
                <a:cs typeface="Arial" panose="020B0604020202020204" pitchFamily="34" charset="0"/>
              </a:rPr>
              <a:t> </a:t>
            </a:r>
            <a:r>
              <a:rPr lang="en-US" altLang="en-US" sz="2600" dirty="0" err="1">
                <a:solidFill>
                  <a:srgbClr val="002060"/>
                </a:solidFill>
                <a:latin typeface="Arial" panose="020B0604020202020204" pitchFamily="34" charset="0"/>
                <a:cs typeface="Arial" panose="020B0604020202020204" pitchFamily="34" charset="0"/>
              </a:rPr>
              <a:t>dao</a:t>
            </a:r>
            <a:r>
              <a:rPr lang="en-US" altLang="en-US" sz="2600" dirty="0">
                <a:solidFill>
                  <a:srgbClr val="002060"/>
                </a:solidFill>
                <a:latin typeface="Arial" panose="020B0604020202020204" pitchFamily="34" charset="0"/>
                <a:cs typeface="Arial" panose="020B0604020202020204" pitchFamily="34" charset="0"/>
              </a:rPr>
              <a:t>, </a:t>
            </a:r>
            <a:r>
              <a:rPr lang="en-US" altLang="en-US" sz="2600" dirty="0" err="1">
                <a:solidFill>
                  <a:srgbClr val="002060"/>
                </a:solidFill>
                <a:latin typeface="Arial" panose="020B0604020202020204" pitchFamily="34" charset="0"/>
                <a:cs typeface="Arial" panose="020B0604020202020204" pitchFamily="34" charset="0"/>
              </a:rPr>
              <a:t>tôi</a:t>
            </a:r>
            <a:r>
              <a:rPr lang="en-US" altLang="en-US" sz="2600" dirty="0">
                <a:solidFill>
                  <a:srgbClr val="002060"/>
                </a:solidFill>
                <a:latin typeface="Arial" panose="020B0604020202020204" pitchFamily="34" charset="0"/>
                <a:cs typeface="Arial" panose="020B0604020202020204" pitchFamily="34" charset="0"/>
              </a:rPr>
              <a:t> </a:t>
            </a:r>
            <a:r>
              <a:rPr lang="en-US" altLang="en-US" sz="2600" dirty="0" err="1">
                <a:solidFill>
                  <a:srgbClr val="002060"/>
                </a:solidFill>
                <a:latin typeface="Arial" panose="020B0604020202020204" pitchFamily="34" charset="0"/>
                <a:cs typeface="Arial" panose="020B0604020202020204" pitchFamily="34" charset="0"/>
              </a:rPr>
              <a:t>quyết</a:t>
            </a:r>
            <a:r>
              <a:rPr lang="en-US" altLang="en-US" sz="2600" dirty="0">
                <a:solidFill>
                  <a:srgbClr val="002060"/>
                </a:solidFill>
                <a:latin typeface="Arial" panose="020B0604020202020204" pitchFamily="34" charset="0"/>
                <a:cs typeface="Arial" panose="020B0604020202020204" pitchFamily="34" charset="0"/>
              </a:rPr>
              <a:t> </a:t>
            </a:r>
            <a:r>
              <a:rPr lang="en-US" altLang="en-US" sz="2600" dirty="0" err="1">
                <a:solidFill>
                  <a:srgbClr val="002060"/>
                </a:solidFill>
                <a:latin typeface="Arial" panose="020B0604020202020204" pitchFamily="34" charset="0"/>
                <a:cs typeface="Arial" panose="020B0604020202020204" pitchFamily="34" charset="0"/>
              </a:rPr>
              <a:t>làm</a:t>
            </a:r>
            <a:r>
              <a:rPr lang="en-US" altLang="en-US" sz="2600" dirty="0">
                <a:solidFill>
                  <a:srgbClr val="002060"/>
                </a:solidFill>
                <a:latin typeface="Arial" panose="020B0604020202020204" pitchFamily="34" charset="0"/>
                <a:cs typeface="Arial" panose="020B0604020202020204" pitchFamily="34" charset="0"/>
              </a:rPr>
              <a:t> </a:t>
            </a:r>
            <a:r>
              <a:rPr lang="en-US" altLang="en-US" sz="2600" dirty="0" err="1">
                <a:solidFill>
                  <a:srgbClr val="002060"/>
                </a:solidFill>
                <a:latin typeface="Arial" panose="020B0604020202020204" pitchFamily="34" charset="0"/>
                <a:cs typeface="Arial" panose="020B0604020202020204" pitchFamily="34" charset="0"/>
              </a:rPr>
              <a:t>cho</a:t>
            </a:r>
            <a:r>
              <a:rPr lang="en-US" altLang="en-US" sz="2600" dirty="0">
                <a:solidFill>
                  <a:srgbClr val="002060"/>
                </a:solidFill>
                <a:latin typeface="Arial" panose="020B0604020202020204" pitchFamily="34" charset="0"/>
                <a:cs typeface="Arial" panose="020B0604020202020204" pitchFamily="34" charset="0"/>
              </a:rPr>
              <a:t> </a:t>
            </a:r>
            <a:r>
              <a:rPr lang="en-US" altLang="en-US" sz="2600" dirty="0" err="1">
                <a:solidFill>
                  <a:srgbClr val="002060"/>
                </a:solidFill>
                <a:latin typeface="Arial" panose="020B0604020202020204" pitchFamily="34" charset="0"/>
                <a:cs typeface="Arial" panose="020B0604020202020204" pitchFamily="34" charset="0"/>
              </a:rPr>
              <a:t>anh</a:t>
            </a:r>
            <a:r>
              <a:rPr lang="en-US" altLang="en-US" sz="2600" dirty="0">
                <a:solidFill>
                  <a:srgbClr val="002060"/>
                </a:solidFill>
                <a:latin typeface="Arial" panose="020B0604020202020204" pitchFamily="34" charset="0"/>
                <a:cs typeface="Arial" panose="020B0604020202020204" pitchFamily="34" charset="0"/>
              </a:rPr>
              <a:t> </a:t>
            </a:r>
            <a:r>
              <a:rPr lang="en-US" altLang="en-US" sz="2600" dirty="0" err="1">
                <a:solidFill>
                  <a:srgbClr val="002060"/>
                </a:solidFill>
                <a:latin typeface="Arial" panose="020B0604020202020204" pitchFamily="34" charset="0"/>
                <a:cs typeface="Arial" panose="020B0604020202020204" pitchFamily="34" charset="0"/>
              </a:rPr>
              <a:t>bị</a:t>
            </a:r>
            <a:r>
              <a:rPr lang="en-US" altLang="en-US" sz="2600" dirty="0">
                <a:solidFill>
                  <a:srgbClr val="002060"/>
                </a:solidFill>
                <a:latin typeface="Arial" panose="020B0604020202020204" pitchFamily="34" charset="0"/>
                <a:cs typeface="Arial" panose="020B0604020202020204" pitchFamily="34" charset="0"/>
              </a:rPr>
              <a:t> </a:t>
            </a:r>
            <a:r>
              <a:rPr lang="en-US" altLang="en-US" sz="2600" dirty="0" err="1">
                <a:solidFill>
                  <a:srgbClr val="002060"/>
                </a:solidFill>
                <a:latin typeface="Arial" panose="020B0604020202020204" pitchFamily="34" charset="0"/>
                <a:cs typeface="Arial" panose="020B0604020202020204" pitchFamily="34" charset="0"/>
              </a:rPr>
              <a:t>treo</a:t>
            </a:r>
            <a:r>
              <a:rPr lang="en-US" altLang="en-US" sz="2600" dirty="0">
                <a:solidFill>
                  <a:srgbClr val="002060"/>
                </a:solidFill>
                <a:latin typeface="Arial" panose="020B0604020202020204" pitchFamily="34" charset="0"/>
                <a:cs typeface="Arial" panose="020B0604020202020204" pitchFamily="34" charset="0"/>
              </a:rPr>
              <a:t> </a:t>
            </a:r>
            <a:r>
              <a:rPr lang="en-US" altLang="en-US" sz="2600" dirty="0" err="1">
                <a:solidFill>
                  <a:srgbClr val="002060"/>
                </a:solidFill>
                <a:latin typeface="Arial" panose="020B0604020202020204" pitchFamily="34" charset="0"/>
                <a:cs typeface="Arial" panose="020B0604020202020204" pitchFamily="34" charset="0"/>
              </a:rPr>
              <a:t>cổ</a:t>
            </a:r>
            <a:r>
              <a:rPr lang="en-US" altLang="en-US" sz="2600" dirty="0">
                <a:solidFill>
                  <a:srgbClr val="002060"/>
                </a:solidFill>
                <a:latin typeface="Arial" panose="020B0604020202020204" pitchFamily="34" charset="0"/>
                <a:cs typeface="Arial" panose="020B0604020202020204" pitchFamily="34" charset="0"/>
              </a:rPr>
              <a:t> </a:t>
            </a:r>
            <a:r>
              <a:rPr lang="en-US" altLang="en-US" sz="2600" dirty="0" err="1">
                <a:solidFill>
                  <a:srgbClr val="002060"/>
                </a:solidFill>
                <a:latin typeface="Arial" panose="020B0604020202020204" pitchFamily="34" charset="0"/>
                <a:cs typeface="Arial" panose="020B0604020202020204" pitchFamily="34" charset="0"/>
              </a:rPr>
              <a:t>trong</a:t>
            </a:r>
            <a:r>
              <a:rPr lang="en-US" altLang="en-US" sz="2600" dirty="0">
                <a:solidFill>
                  <a:srgbClr val="002060"/>
                </a:solidFill>
                <a:latin typeface="Arial" panose="020B0604020202020204" pitchFamily="34" charset="0"/>
                <a:cs typeface="Arial" panose="020B0604020202020204" pitchFamily="34" charset="0"/>
              </a:rPr>
              <a:t> </a:t>
            </a:r>
            <a:r>
              <a:rPr lang="en-US" altLang="en-US" sz="2600" dirty="0" err="1">
                <a:solidFill>
                  <a:srgbClr val="002060"/>
                </a:solidFill>
                <a:latin typeface="Arial" panose="020B0604020202020204" pitchFamily="34" charset="0"/>
                <a:cs typeface="Arial" panose="020B0604020202020204" pitchFamily="34" charset="0"/>
              </a:rPr>
              <a:t>phiên</a:t>
            </a:r>
            <a:r>
              <a:rPr lang="en-US" altLang="en-US" sz="2600" dirty="0">
                <a:solidFill>
                  <a:srgbClr val="002060"/>
                </a:solidFill>
                <a:latin typeface="Arial" panose="020B0604020202020204" pitchFamily="34" charset="0"/>
                <a:cs typeface="Arial" panose="020B0604020202020204" pitchFamily="34" charset="0"/>
              </a:rPr>
              <a:t> </a:t>
            </a:r>
            <a:r>
              <a:rPr lang="en-US" altLang="en-US" sz="2600" dirty="0" err="1">
                <a:solidFill>
                  <a:srgbClr val="002060"/>
                </a:solidFill>
                <a:latin typeface="Arial" panose="020B0604020202020204" pitchFamily="34" charset="0"/>
                <a:cs typeface="Arial" panose="020B0604020202020204" pitchFamily="34" charset="0"/>
              </a:rPr>
              <a:t>tòa</a:t>
            </a:r>
            <a:r>
              <a:rPr lang="en-US" altLang="en-US" sz="2600" dirty="0">
                <a:solidFill>
                  <a:srgbClr val="002060"/>
                </a:solidFill>
                <a:latin typeface="Arial" panose="020B0604020202020204" pitchFamily="34" charset="0"/>
                <a:cs typeface="Arial" panose="020B0604020202020204" pitchFamily="34" charset="0"/>
              </a:rPr>
              <a:t> </a:t>
            </a:r>
            <a:r>
              <a:rPr lang="en-US" altLang="en-US" sz="2600" dirty="0" err="1">
                <a:solidFill>
                  <a:srgbClr val="002060"/>
                </a:solidFill>
                <a:latin typeface="Arial" panose="020B0604020202020204" pitchFamily="34" charset="0"/>
                <a:cs typeface="Arial" panose="020B0604020202020204" pitchFamily="34" charset="0"/>
              </a:rPr>
              <a:t>sắp</a:t>
            </a:r>
            <a:r>
              <a:rPr lang="en-US" altLang="en-US" sz="2600" dirty="0">
                <a:solidFill>
                  <a:srgbClr val="002060"/>
                </a:solidFill>
                <a:latin typeface="Arial" panose="020B0604020202020204" pitchFamily="34" charset="0"/>
                <a:cs typeface="Arial" panose="020B0604020202020204" pitchFamily="34" charset="0"/>
              </a:rPr>
              <a:t> </a:t>
            </a:r>
            <a:r>
              <a:rPr lang="en-US" altLang="en-US" sz="2600" dirty="0" err="1">
                <a:solidFill>
                  <a:srgbClr val="002060"/>
                </a:solidFill>
                <a:latin typeface="Arial" panose="020B0604020202020204" pitchFamily="34" charset="0"/>
                <a:cs typeface="Arial" panose="020B0604020202020204" pitchFamily="34" charset="0"/>
              </a:rPr>
              <a:t>tới</a:t>
            </a:r>
            <a:r>
              <a:rPr lang="en-US" altLang="en-US" sz="2600" dirty="0">
                <a:solidFill>
                  <a:srgbClr val="002060"/>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01622262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2" presetClass="entr" presetSubtype="4" fill="hold" grpId="0" nodeType="afterEffect">
                                  <p:stCondLst>
                                    <p:cond delay="0"/>
                                  </p:stCondLst>
                                  <p:childTnLst>
                                    <p:set>
                                      <p:cBhvr>
                                        <p:cTn id="15" dur="1" fill="hold">
                                          <p:stCondLst>
                                            <p:cond delay="0"/>
                                          </p:stCondLst>
                                        </p:cTn>
                                        <p:tgtEl>
                                          <p:spTgt spid="44"/>
                                        </p:tgtEl>
                                        <p:attrNameLst>
                                          <p:attrName>style.visibility</p:attrName>
                                        </p:attrNameLst>
                                      </p:cBhvr>
                                      <p:to>
                                        <p:strVal val="visible"/>
                                      </p:to>
                                    </p:set>
                                    <p:animEffect transition="in" filter="wipe(down)">
                                      <p:cBhvr>
                                        <p:cTn id="16" dur="500"/>
                                        <p:tgtEl>
                                          <p:spTgt spid="44"/>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83"/>
                                        </p:tgtEl>
                                        <p:attrNameLst>
                                          <p:attrName>style.visibility</p:attrName>
                                        </p:attrNameLst>
                                      </p:cBhvr>
                                      <p:to>
                                        <p:strVal val="visible"/>
                                      </p:to>
                                    </p:set>
                                    <p:animEffect transition="in" filter="wipe(down)">
                                      <p:cBhvr>
                                        <p:cTn id="19" dur="500"/>
                                        <p:tgtEl>
                                          <p:spTgt spid="83"/>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wipe(down)">
                                      <p:cBhvr>
                                        <p:cTn id="22" dur="500"/>
                                        <p:tgtEl>
                                          <p:spTgt spid="34"/>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down)">
                                      <p:cBhvr>
                                        <p:cTn id="25"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4" grpId="0" animBg="1"/>
      <p:bldP spid="13" grpId="0" animBg="1"/>
      <p:bldP spid="37" grpId="0" animBg="1"/>
      <p:bldP spid="44" grpId="0" animBg="1"/>
      <p:bldP spid="8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矩形 81">
            <a:extLst>
              <a:ext uri="{FF2B5EF4-FFF2-40B4-BE49-F238E27FC236}">
                <a16:creationId xmlns:a16="http://schemas.microsoft.com/office/drawing/2014/main" id="{64CD0468-3592-4001-BA9A-19CFB319D945}"/>
              </a:ext>
            </a:extLst>
          </p:cNvPr>
          <p:cNvSpPr/>
          <p:nvPr/>
        </p:nvSpPr>
        <p:spPr>
          <a:xfrm>
            <a:off x="5300603" y="-20927"/>
            <a:ext cx="6873039" cy="6858000"/>
          </a:xfrm>
          <a:prstGeom prst="rect">
            <a:avLst/>
          </a:prstGeom>
          <a:solidFill>
            <a:srgbClr val="F5A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2" name="椭圆 151">
            <a:extLst>
              <a:ext uri="{FF2B5EF4-FFF2-40B4-BE49-F238E27FC236}">
                <a16:creationId xmlns:a16="http://schemas.microsoft.com/office/drawing/2014/main" id="{1BD6AE29-AB74-406F-9DAD-624663F28D88}"/>
              </a:ext>
            </a:extLst>
          </p:cNvPr>
          <p:cNvSpPr/>
          <p:nvPr/>
        </p:nvSpPr>
        <p:spPr>
          <a:xfrm>
            <a:off x="11388195" y="527285"/>
            <a:ext cx="785447" cy="901471"/>
          </a:xfrm>
          <a:prstGeom prst="ellipse">
            <a:avLst/>
          </a:prstGeom>
          <a:solidFill>
            <a:srgbClr val="76B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4" name="椭圆 143">
            <a:extLst>
              <a:ext uri="{FF2B5EF4-FFF2-40B4-BE49-F238E27FC236}">
                <a16:creationId xmlns:a16="http://schemas.microsoft.com/office/drawing/2014/main" id="{B527A294-B88B-45F5-AA8C-5F9D0FB17ECD}"/>
              </a:ext>
            </a:extLst>
          </p:cNvPr>
          <p:cNvSpPr/>
          <p:nvPr/>
        </p:nvSpPr>
        <p:spPr>
          <a:xfrm>
            <a:off x="5628705" y="2769014"/>
            <a:ext cx="763455" cy="872541"/>
          </a:xfrm>
          <a:prstGeom prst="ellipse">
            <a:avLst/>
          </a:prstGeom>
          <a:solidFill>
            <a:srgbClr val="76B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7" name="矩形 116">
            <a:extLst>
              <a:ext uri="{FF2B5EF4-FFF2-40B4-BE49-F238E27FC236}">
                <a16:creationId xmlns:a16="http://schemas.microsoft.com/office/drawing/2014/main" id="{71DD55E3-2B4C-45BC-A33F-78007E69F66C}"/>
              </a:ext>
            </a:extLst>
          </p:cNvPr>
          <p:cNvSpPr/>
          <p:nvPr/>
        </p:nvSpPr>
        <p:spPr>
          <a:xfrm>
            <a:off x="-23149" y="0"/>
            <a:ext cx="5447875" cy="6858000"/>
          </a:xfrm>
          <a:prstGeom prst="rect">
            <a:avLst/>
          </a:prstGeom>
          <a:solidFill>
            <a:srgbClr val="76B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4" name="矩形 123">
            <a:extLst>
              <a:ext uri="{FF2B5EF4-FFF2-40B4-BE49-F238E27FC236}">
                <a16:creationId xmlns:a16="http://schemas.microsoft.com/office/drawing/2014/main" id="{452633EF-8AC0-4ECE-B900-652F3BC61464}"/>
              </a:ext>
            </a:extLst>
          </p:cNvPr>
          <p:cNvSpPr/>
          <p:nvPr/>
        </p:nvSpPr>
        <p:spPr>
          <a:xfrm rot="16200000">
            <a:off x="2449595" y="3044796"/>
            <a:ext cx="3229290" cy="598565"/>
          </a:xfrm>
          <a:prstGeom prst="rect">
            <a:avLst/>
          </a:prstGeom>
          <a:solidFill>
            <a:srgbClr val="F5A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3" name="矩形 122">
            <a:extLst>
              <a:ext uri="{FF2B5EF4-FFF2-40B4-BE49-F238E27FC236}">
                <a16:creationId xmlns:a16="http://schemas.microsoft.com/office/drawing/2014/main" id="{F95350F4-ABB0-4950-B9B9-229BF44CB669}"/>
              </a:ext>
            </a:extLst>
          </p:cNvPr>
          <p:cNvSpPr/>
          <p:nvPr/>
        </p:nvSpPr>
        <p:spPr>
          <a:xfrm rot="16200000">
            <a:off x="1039272" y="2970428"/>
            <a:ext cx="3229290" cy="401103"/>
          </a:xfrm>
          <a:prstGeom prst="rect">
            <a:avLst/>
          </a:prstGeom>
          <a:solidFill>
            <a:srgbClr val="F5A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1" name="矩形 120">
            <a:extLst>
              <a:ext uri="{FF2B5EF4-FFF2-40B4-BE49-F238E27FC236}">
                <a16:creationId xmlns:a16="http://schemas.microsoft.com/office/drawing/2014/main" id="{E83F6F77-E796-41E6-AAFF-18AA23E02040}"/>
              </a:ext>
            </a:extLst>
          </p:cNvPr>
          <p:cNvSpPr/>
          <p:nvPr/>
        </p:nvSpPr>
        <p:spPr>
          <a:xfrm rot="16200000">
            <a:off x="-411596" y="3010342"/>
            <a:ext cx="3229290" cy="598567"/>
          </a:xfrm>
          <a:prstGeom prst="rect">
            <a:avLst/>
          </a:prstGeom>
          <a:solidFill>
            <a:srgbClr val="F5A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43" name="组合 142">
            <a:extLst>
              <a:ext uri="{FF2B5EF4-FFF2-40B4-BE49-F238E27FC236}">
                <a16:creationId xmlns:a16="http://schemas.microsoft.com/office/drawing/2014/main" id="{DC5279E7-76C0-42FB-AF9F-86B7097E5244}"/>
              </a:ext>
            </a:extLst>
          </p:cNvPr>
          <p:cNvGrpSpPr/>
          <p:nvPr/>
        </p:nvGrpSpPr>
        <p:grpSpPr>
          <a:xfrm>
            <a:off x="7317065" y="4785300"/>
            <a:ext cx="3290873" cy="2116633"/>
            <a:chOff x="7317065" y="4785299"/>
            <a:chExt cx="3290873" cy="3293509"/>
          </a:xfrm>
        </p:grpSpPr>
        <p:sp>
          <p:nvSpPr>
            <p:cNvPr id="141" name="矩形 140">
              <a:extLst>
                <a:ext uri="{FF2B5EF4-FFF2-40B4-BE49-F238E27FC236}">
                  <a16:creationId xmlns:a16="http://schemas.microsoft.com/office/drawing/2014/main" id="{1954715F-BA8E-436A-A3DE-59AAD75DF8A4}"/>
                </a:ext>
              </a:extLst>
            </p:cNvPr>
            <p:cNvSpPr/>
            <p:nvPr/>
          </p:nvSpPr>
          <p:spPr>
            <a:xfrm rot="16200000">
              <a:off x="8772668" y="6243537"/>
              <a:ext cx="3229290" cy="441251"/>
            </a:xfrm>
            <a:prstGeom prst="rect">
              <a:avLst/>
            </a:prstGeom>
            <a:solidFill>
              <a:srgbClr val="76B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0" name="矩形 139">
              <a:extLst>
                <a:ext uri="{FF2B5EF4-FFF2-40B4-BE49-F238E27FC236}">
                  <a16:creationId xmlns:a16="http://schemas.microsoft.com/office/drawing/2014/main" id="{301D74D6-DEFF-4EE0-9E4F-EC356A2609E2}"/>
                </a:ext>
              </a:extLst>
            </p:cNvPr>
            <p:cNvSpPr/>
            <p:nvPr/>
          </p:nvSpPr>
          <p:spPr>
            <a:xfrm rot="16200000">
              <a:off x="7816767" y="6210203"/>
              <a:ext cx="3229290" cy="441251"/>
            </a:xfrm>
            <a:prstGeom prst="rect">
              <a:avLst/>
            </a:prstGeom>
            <a:solidFill>
              <a:srgbClr val="76B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9" name="矩形 138">
              <a:extLst>
                <a:ext uri="{FF2B5EF4-FFF2-40B4-BE49-F238E27FC236}">
                  <a16:creationId xmlns:a16="http://schemas.microsoft.com/office/drawing/2014/main" id="{C1096F87-9200-4BBD-BE88-DF160F4949F0}"/>
                </a:ext>
              </a:extLst>
            </p:cNvPr>
            <p:cNvSpPr/>
            <p:nvPr/>
          </p:nvSpPr>
          <p:spPr>
            <a:xfrm rot="16200000">
              <a:off x="6881586" y="6210203"/>
              <a:ext cx="3229290" cy="441251"/>
            </a:xfrm>
            <a:prstGeom prst="rect">
              <a:avLst/>
            </a:prstGeom>
            <a:solidFill>
              <a:srgbClr val="76B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8" name="矩形 137">
              <a:extLst>
                <a:ext uri="{FF2B5EF4-FFF2-40B4-BE49-F238E27FC236}">
                  <a16:creationId xmlns:a16="http://schemas.microsoft.com/office/drawing/2014/main" id="{FF81231D-A298-49AB-A17A-81CAC9451E6B}"/>
                </a:ext>
              </a:extLst>
            </p:cNvPr>
            <p:cNvSpPr/>
            <p:nvPr/>
          </p:nvSpPr>
          <p:spPr>
            <a:xfrm rot="16200000">
              <a:off x="5923046" y="6179318"/>
              <a:ext cx="3229290" cy="441251"/>
            </a:xfrm>
            <a:prstGeom prst="rect">
              <a:avLst/>
            </a:prstGeom>
            <a:solidFill>
              <a:srgbClr val="76B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9" name="矩形 118">
            <a:extLst>
              <a:ext uri="{FF2B5EF4-FFF2-40B4-BE49-F238E27FC236}">
                <a16:creationId xmlns:a16="http://schemas.microsoft.com/office/drawing/2014/main" id="{D94B33B1-7FB1-4A0A-BED5-DE84F4861C7E}"/>
              </a:ext>
            </a:extLst>
          </p:cNvPr>
          <p:cNvSpPr/>
          <p:nvPr/>
        </p:nvSpPr>
        <p:spPr>
          <a:xfrm>
            <a:off x="3988430" y="1835756"/>
            <a:ext cx="3229290" cy="441251"/>
          </a:xfrm>
          <a:prstGeom prst="rect">
            <a:avLst/>
          </a:prstGeom>
          <a:solidFill>
            <a:srgbClr val="76B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8" name="矩形 117">
            <a:extLst>
              <a:ext uri="{FF2B5EF4-FFF2-40B4-BE49-F238E27FC236}">
                <a16:creationId xmlns:a16="http://schemas.microsoft.com/office/drawing/2014/main" id="{A927B3C1-77EE-453E-86B9-1FCE2ECEB63A}"/>
              </a:ext>
            </a:extLst>
          </p:cNvPr>
          <p:cNvSpPr/>
          <p:nvPr/>
        </p:nvSpPr>
        <p:spPr>
          <a:xfrm>
            <a:off x="4004306" y="1140606"/>
            <a:ext cx="3229290" cy="441253"/>
          </a:xfrm>
          <a:prstGeom prst="rect">
            <a:avLst/>
          </a:prstGeom>
          <a:solidFill>
            <a:srgbClr val="76B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 name="矩形 101">
            <a:extLst>
              <a:ext uri="{FF2B5EF4-FFF2-40B4-BE49-F238E27FC236}">
                <a16:creationId xmlns:a16="http://schemas.microsoft.com/office/drawing/2014/main" id="{15616FE5-2F2A-4813-8CEB-DC20ABD606E5}"/>
              </a:ext>
            </a:extLst>
          </p:cNvPr>
          <p:cNvSpPr/>
          <p:nvPr/>
        </p:nvSpPr>
        <p:spPr>
          <a:xfrm>
            <a:off x="5377282" y="6635147"/>
            <a:ext cx="6814717" cy="230126"/>
          </a:xfrm>
          <a:prstGeom prst="rect">
            <a:avLst/>
          </a:prstGeom>
          <a:solidFill>
            <a:srgbClr val="76B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矩形 99">
            <a:extLst>
              <a:ext uri="{FF2B5EF4-FFF2-40B4-BE49-F238E27FC236}">
                <a16:creationId xmlns:a16="http://schemas.microsoft.com/office/drawing/2014/main" id="{1D09AEFF-1142-4C6E-A071-0E4E813A3E63}"/>
              </a:ext>
            </a:extLst>
          </p:cNvPr>
          <p:cNvSpPr/>
          <p:nvPr/>
        </p:nvSpPr>
        <p:spPr>
          <a:xfrm>
            <a:off x="3964428" y="505039"/>
            <a:ext cx="3229290" cy="401103"/>
          </a:xfrm>
          <a:prstGeom prst="rect">
            <a:avLst/>
          </a:prstGeom>
          <a:solidFill>
            <a:srgbClr val="76B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矩形 38">
            <a:extLst>
              <a:ext uri="{FF2B5EF4-FFF2-40B4-BE49-F238E27FC236}">
                <a16:creationId xmlns:a16="http://schemas.microsoft.com/office/drawing/2014/main" id="{C6A3C360-5142-4C29-9F23-EF2A91266987}"/>
              </a:ext>
            </a:extLst>
          </p:cNvPr>
          <p:cNvSpPr/>
          <p:nvPr/>
        </p:nvSpPr>
        <p:spPr>
          <a:xfrm>
            <a:off x="6222464" y="290666"/>
            <a:ext cx="5675881" cy="6083877"/>
          </a:xfrm>
          <a:prstGeom prst="roundRect">
            <a:avLst/>
          </a:prstGeom>
          <a:solidFill>
            <a:srgbClr val="FFE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0" name="椭圆 149">
            <a:extLst>
              <a:ext uri="{FF2B5EF4-FFF2-40B4-BE49-F238E27FC236}">
                <a16:creationId xmlns:a16="http://schemas.microsoft.com/office/drawing/2014/main" id="{049DDFD5-ADA4-4438-8EF9-71E6E5ADB739}"/>
              </a:ext>
            </a:extLst>
          </p:cNvPr>
          <p:cNvSpPr/>
          <p:nvPr/>
        </p:nvSpPr>
        <p:spPr>
          <a:xfrm>
            <a:off x="-276333" y="926293"/>
            <a:ext cx="506828" cy="546842"/>
          </a:xfrm>
          <a:prstGeom prst="ellipse">
            <a:avLst/>
          </a:prstGeom>
          <a:solidFill>
            <a:srgbClr val="F5A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矩形 72">
            <a:extLst>
              <a:ext uri="{FF2B5EF4-FFF2-40B4-BE49-F238E27FC236}">
                <a16:creationId xmlns:a16="http://schemas.microsoft.com/office/drawing/2014/main" id="{77C5D3A3-BF41-41ED-B4C9-ADEECD10C0F3}"/>
              </a:ext>
            </a:extLst>
          </p:cNvPr>
          <p:cNvSpPr/>
          <p:nvPr/>
        </p:nvSpPr>
        <p:spPr>
          <a:xfrm>
            <a:off x="332834" y="290666"/>
            <a:ext cx="4641448" cy="2576762"/>
          </a:xfrm>
          <a:prstGeom prst="roundRect">
            <a:avLst/>
          </a:prstGeom>
          <a:solidFill>
            <a:srgbClr val="FFE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矩形 84">
            <a:extLst>
              <a:ext uri="{FF2B5EF4-FFF2-40B4-BE49-F238E27FC236}">
                <a16:creationId xmlns:a16="http://schemas.microsoft.com/office/drawing/2014/main" id="{2DCCF94D-3D40-49BC-807A-452166ED294F}"/>
              </a:ext>
            </a:extLst>
          </p:cNvPr>
          <p:cNvSpPr/>
          <p:nvPr/>
        </p:nvSpPr>
        <p:spPr>
          <a:xfrm>
            <a:off x="4090492" y="-20927"/>
            <a:ext cx="449375" cy="815587"/>
          </a:xfrm>
          <a:prstGeom prst="rect">
            <a:avLst/>
          </a:prstGeom>
          <a:solidFill>
            <a:srgbClr val="F5A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29" name="组合 128">
            <a:extLst>
              <a:ext uri="{FF2B5EF4-FFF2-40B4-BE49-F238E27FC236}">
                <a16:creationId xmlns:a16="http://schemas.microsoft.com/office/drawing/2014/main" id="{CB62CC63-790E-4FC9-8D98-583D411C2809}"/>
              </a:ext>
            </a:extLst>
          </p:cNvPr>
          <p:cNvGrpSpPr/>
          <p:nvPr/>
        </p:nvGrpSpPr>
        <p:grpSpPr>
          <a:xfrm>
            <a:off x="3773658" y="4360217"/>
            <a:ext cx="2288676" cy="1738180"/>
            <a:chOff x="3831640" y="4195817"/>
            <a:chExt cx="2288676" cy="1738180"/>
          </a:xfrm>
        </p:grpSpPr>
        <p:sp>
          <p:nvSpPr>
            <p:cNvPr id="126" name="矩形 125">
              <a:extLst>
                <a:ext uri="{FF2B5EF4-FFF2-40B4-BE49-F238E27FC236}">
                  <a16:creationId xmlns:a16="http://schemas.microsoft.com/office/drawing/2014/main" id="{AB66AB54-0180-4EAF-88D9-F30C218921AD}"/>
                </a:ext>
              </a:extLst>
            </p:cNvPr>
            <p:cNvSpPr/>
            <p:nvPr/>
          </p:nvSpPr>
          <p:spPr>
            <a:xfrm rot="10800000">
              <a:off x="3866446" y="4195817"/>
              <a:ext cx="2253870" cy="341871"/>
            </a:xfrm>
            <a:prstGeom prst="rect">
              <a:avLst/>
            </a:prstGeom>
            <a:solidFill>
              <a:srgbClr val="F5A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7" name="矩形 126">
              <a:extLst>
                <a:ext uri="{FF2B5EF4-FFF2-40B4-BE49-F238E27FC236}">
                  <a16:creationId xmlns:a16="http://schemas.microsoft.com/office/drawing/2014/main" id="{5E7980A0-775F-433A-AABA-B70839DA0D4C}"/>
                </a:ext>
              </a:extLst>
            </p:cNvPr>
            <p:cNvSpPr/>
            <p:nvPr/>
          </p:nvSpPr>
          <p:spPr>
            <a:xfrm rot="10800000">
              <a:off x="3831640" y="4912815"/>
              <a:ext cx="2253870" cy="341871"/>
            </a:xfrm>
            <a:prstGeom prst="rect">
              <a:avLst/>
            </a:prstGeom>
            <a:solidFill>
              <a:srgbClr val="F5A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8" name="矩形 127">
              <a:extLst>
                <a:ext uri="{FF2B5EF4-FFF2-40B4-BE49-F238E27FC236}">
                  <a16:creationId xmlns:a16="http://schemas.microsoft.com/office/drawing/2014/main" id="{3FC96E06-B21C-47D2-B90B-D4AFB28CFBA9}"/>
                </a:ext>
              </a:extLst>
            </p:cNvPr>
            <p:cNvSpPr/>
            <p:nvPr/>
          </p:nvSpPr>
          <p:spPr>
            <a:xfrm rot="10800000">
              <a:off x="3831640" y="5592126"/>
              <a:ext cx="2253870" cy="341871"/>
            </a:xfrm>
            <a:prstGeom prst="rect">
              <a:avLst/>
            </a:prstGeom>
            <a:solidFill>
              <a:srgbClr val="F5A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7" name="椭圆 146">
            <a:extLst>
              <a:ext uri="{FF2B5EF4-FFF2-40B4-BE49-F238E27FC236}">
                <a16:creationId xmlns:a16="http://schemas.microsoft.com/office/drawing/2014/main" id="{22580F36-72AF-4BA5-A4FC-B65107D2E62C}"/>
              </a:ext>
            </a:extLst>
          </p:cNvPr>
          <p:cNvSpPr/>
          <p:nvPr/>
        </p:nvSpPr>
        <p:spPr>
          <a:xfrm>
            <a:off x="2149584" y="2998952"/>
            <a:ext cx="506828" cy="546842"/>
          </a:xfrm>
          <a:prstGeom prst="ellipse">
            <a:avLst/>
          </a:prstGeom>
          <a:solidFill>
            <a:srgbClr val="76B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5" name="椭圆 144">
            <a:extLst>
              <a:ext uri="{FF2B5EF4-FFF2-40B4-BE49-F238E27FC236}">
                <a16:creationId xmlns:a16="http://schemas.microsoft.com/office/drawing/2014/main" id="{FF9CCD02-C7E6-4070-9585-DC9B5A463E1E}"/>
              </a:ext>
            </a:extLst>
          </p:cNvPr>
          <p:cNvSpPr/>
          <p:nvPr/>
        </p:nvSpPr>
        <p:spPr>
          <a:xfrm>
            <a:off x="5526261" y="5864251"/>
            <a:ext cx="506828" cy="546842"/>
          </a:xfrm>
          <a:prstGeom prst="ellipse">
            <a:avLst/>
          </a:prstGeom>
          <a:solidFill>
            <a:srgbClr val="76B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6" name="椭圆 145">
            <a:extLst>
              <a:ext uri="{FF2B5EF4-FFF2-40B4-BE49-F238E27FC236}">
                <a16:creationId xmlns:a16="http://schemas.microsoft.com/office/drawing/2014/main" id="{26B8CBE5-5DE1-4D6E-8F39-98148DCE53D1}"/>
              </a:ext>
            </a:extLst>
          </p:cNvPr>
          <p:cNvSpPr/>
          <p:nvPr/>
        </p:nvSpPr>
        <p:spPr>
          <a:xfrm>
            <a:off x="5089245" y="3500680"/>
            <a:ext cx="506828" cy="546842"/>
          </a:xfrm>
          <a:prstGeom prst="ellipse">
            <a:avLst/>
          </a:prstGeom>
          <a:solidFill>
            <a:srgbClr val="F5A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8" name="椭圆 147">
            <a:extLst>
              <a:ext uri="{FF2B5EF4-FFF2-40B4-BE49-F238E27FC236}">
                <a16:creationId xmlns:a16="http://schemas.microsoft.com/office/drawing/2014/main" id="{81B6CEA2-2A96-4833-8BFF-00B58F43F637}"/>
              </a:ext>
            </a:extLst>
          </p:cNvPr>
          <p:cNvSpPr/>
          <p:nvPr/>
        </p:nvSpPr>
        <p:spPr>
          <a:xfrm>
            <a:off x="3288848" y="6481700"/>
            <a:ext cx="506828" cy="546842"/>
          </a:xfrm>
          <a:prstGeom prst="ellipse">
            <a:avLst/>
          </a:prstGeom>
          <a:solidFill>
            <a:srgbClr val="F5A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9" name="椭圆 148">
            <a:extLst>
              <a:ext uri="{FF2B5EF4-FFF2-40B4-BE49-F238E27FC236}">
                <a16:creationId xmlns:a16="http://schemas.microsoft.com/office/drawing/2014/main" id="{EB38BFDB-55C5-4CAD-B377-E6707232DCB9}"/>
              </a:ext>
            </a:extLst>
          </p:cNvPr>
          <p:cNvSpPr/>
          <p:nvPr/>
        </p:nvSpPr>
        <p:spPr>
          <a:xfrm>
            <a:off x="2150501" y="103110"/>
            <a:ext cx="506828" cy="546842"/>
          </a:xfrm>
          <a:prstGeom prst="ellipse">
            <a:avLst/>
          </a:prstGeom>
          <a:solidFill>
            <a:srgbClr val="76B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1" name="椭圆 150">
            <a:extLst>
              <a:ext uri="{FF2B5EF4-FFF2-40B4-BE49-F238E27FC236}">
                <a16:creationId xmlns:a16="http://schemas.microsoft.com/office/drawing/2014/main" id="{9A162432-2E9D-457B-85F0-F9A07EE3739C}"/>
              </a:ext>
            </a:extLst>
          </p:cNvPr>
          <p:cNvSpPr/>
          <p:nvPr/>
        </p:nvSpPr>
        <p:spPr>
          <a:xfrm>
            <a:off x="10166687" y="113445"/>
            <a:ext cx="506828" cy="546842"/>
          </a:xfrm>
          <a:prstGeom prst="ellipse">
            <a:avLst/>
          </a:prstGeom>
          <a:solidFill>
            <a:srgbClr val="F5A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3" name="椭圆 152">
            <a:extLst>
              <a:ext uri="{FF2B5EF4-FFF2-40B4-BE49-F238E27FC236}">
                <a16:creationId xmlns:a16="http://schemas.microsoft.com/office/drawing/2014/main" id="{B12E0784-6487-4E1B-BD4D-19021C60A2D1}"/>
              </a:ext>
            </a:extLst>
          </p:cNvPr>
          <p:cNvSpPr/>
          <p:nvPr/>
        </p:nvSpPr>
        <p:spPr>
          <a:xfrm>
            <a:off x="156319" y="5734856"/>
            <a:ext cx="506828" cy="546842"/>
          </a:xfrm>
          <a:prstGeom prst="ellipse">
            <a:avLst/>
          </a:prstGeom>
          <a:solidFill>
            <a:srgbClr val="F5A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8" name="矩形 72">
            <a:extLst>
              <a:ext uri="{FF2B5EF4-FFF2-40B4-BE49-F238E27FC236}">
                <a16:creationId xmlns:a16="http://schemas.microsoft.com/office/drawing/2014/main" id="{97034E70-2397-4F9E-B944-B862A6304338}"/>
              </a:ext>
            </a:extLst>
          </p:cNvPr>
          <p:cNvSpPr/>
          <p:nvPr/>
        </p:nvSpPr>
        <p:spPr>
          <a:xfrm>
            <a:off x="370164" y="3820730"/>
            <a:ext cx="4641448" cy="2576762"/>
          </a:xfrm>
          <a:prstGeom prst="roundRect">
            <a:avLst/>
          </a:prstGeom>
          <a:solidFill>
            <a:srgbClr val="FFE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TextBox 58"/>
          <p:cNvSpPr txBox="1"/>
          <p:nvPr/>
        </p:nvSpPr>
        <p:spPr>
          <a:xfrm>
            <a:off x="439798" y="704190"/>
            <a:ext cx="4576254" cy="2062103"/>
          </a:xfrm>
          <a:prstGeom prst="rect">
            <a:avLst/>
          </a:prstGeom>
          <a:noFill/>
        </p:spPr>
        <p:txBody>
          <a:bodyPr wrap="square" rtlCol="0">
            <a:spAutoFit/>
          </a:bodyPr>
          <a:lstStyle/>
          <a:p>
            <a:r>
              <a:rPr lang="en-US" sz="3200" dirty="0">
                <a:latin typeface="Arial" panose="020B0604020202020204" pitchFamily="34" charset="0"/>
                <a:cs typeface="Arial" panose="020B0604020202020204" pitchFamily="34" charset="0"/>
              </a:rPr>
              <a:t>2.</a:t>
            </a:r>
            <a:r>
              <a:rPr lang="en-US" sz="3200" b="1" dirty="0">
                <a:latin typeface="Arial" panose="020B0604020202020204" pitchFamily="34" charset="0"/>
                <a:cs typeface="Arial" panose="020B0604020202020204" pitchFamily="34" charset="0"/>
              </a:rPr>
              <a:t>Tính hung </a:t>
            </a:r>
            <a:r>
              <a:rPr lang="en-US" sz="3200" b="1" dirty="0" err="1">
                <a:latin typeface="Arial" panose="020B0604020202020204" pitchFamily="34" charset="0"/>
                <a:cs typeface="Arial" panose="020B0604020202020204" pitchFamily="34" charset="0"/>
              </a:rPr>
              <a:t>hãn</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của</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tên</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chúa</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tàu</a:t>
            </a:r>
            <a:r>
              <a:rPr lang="en-US" sz="3200" b="1" dirty="0">
                <a:latin typeface="Arial" panose="020B0604020202020204" pitchFamily="34" charset="0"/>
                <a:cs typeface="Arial" panose="020B0604020202020204" pitchFamily="34" charset="0"/>
              </a:rPr>
              <a:t> </a:t>
            </a:r>
            <a:r>
              <a:rPr lang="en-US" sz="3200" dirty="0">
                <a:latin typeface="Arial" panose="020B0604020202020204" pitchFamily="34" charset="0"/>
                <a:cs typeface="Arial" panose="020B0604020202020204" pitchFamily="34" charset="0"/>
              </a:rPr>
              <a:t>(</a:t>
            </a:r>
            <a:r>
              <a:rPr lang="en-US" sz="3200" dirty="0" err="1">
                <a:latin typeface="Arial" panose="020B0604020202020204" pitchFamily="34" charset="0"/>
                <a:cs typeface="Arial" panose="020B0604020202020204" pitchFamily="34" charset="0"/>
              </a:rPr>
              <a:t>tên</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cướp</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biển</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được</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thể</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hiện</a:t>
            </a:r>
            <a:r>
              <a:rPr lang="en-US" sz="3200" dirty="0">
                <a:latin typeface="Arial" panose="020B0604020202020204" pitchFamily="34" charset="0"/>
                <a:cs typeface="Arial" panose="020B0604020202020204" pitchFamily="34" charset="0"/>
              </a:rPr>
              <a:t> qua </a:t>
            </a:r>
            <a:r>
              <a:rPr lang="en-US" sz="3200" dirty="0" err="1">
                <a:latin typeface="Arial" panose="020B0604020202020204" pitchFamily="34" charset="0"/>
                <a:cs typeface="Arial" panose="020B0604020202020204" pitchFamily="34" charset="0"/>
              </a:rPr>
              <a:t>những</a:t>
            </a:r>
            <a:r>
              <a:rPr lang="en-US" sz="3200" dirty="0">
                <a:latin typeface="Arial" panose="020B0604020202020204" pitchFamily="34" charset="0"/>
                <a:cs typeface="Arial" panose="020B0604020202020204" pitchFamily="34" charset="0"/>
              </a:rPr>
              <a:t> chi </a:t>
            </a:r>
            <a:r>
              <a:rPr lang="en-US" sz="3200" dirty="0" err="1">
                <a:latin typeface="Arial" panose="020B0604020202020204" pitchFamily="34" charset="0"/>
                <a:cs typeface="Arial" panose="020B0604020202020204" pitchFamily="34" charset="0"/>
              </a:rPr>
              <a:t>tiết</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nào</a:t>
            </a:r>
            <a:r>
              <a:rPr lang="en-US" sz="3200" dirty="0">
                <a:latin typeface="Arial" panose="020B0604020202020204" pitchFamily="34" charset="0"/>
                <a:cs typeface="Arial" panose="020B0604020202020204" pitchFamily="34" charset="0"/>
              </a:rPr>
              <a:t>?</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7665" y="3217446"/>
            <a:ext cx="5921180" cy="4214639"/>
          </a:xfrm>
          <a:prstGeom prst="rect">
            <a:avLst/>
          </a:prstGeom>
        </p:spPr>
      </p:pic>
      <p:sp>
        <p:nvSpPr>
          <p:cNvPr id="8" name="Rectangle 7"/>
          <p:cNvSpPr/>
          <p:nvPr/>
        </p:nvSpPr>
        <p:spPr>
          <a:xfrm>
            <a:off x="6428845" y="899062"/>
            <a:ext cx="5639600" cy="3662541"/>
          </a:xfrm>
          <a:prstGeom prst="rect">
            <a:avLst/>
          </a:prstGeom>
        </p:spPr>
        <p:txBody>
          <a:bodyPr wrap="square">
            <a:spAutoFit/>
          </a:bodyPr>
          <a:lstStyle/>
          <a:p>
            <a:r>
              <a:rPr lang="en-US" altLang="en-US" sz="3200" dirty="0">
                <a:solidFill>
                  <a:srgbClr val="002060"/>
                </a:solidFill>
                <a:latin typeface="Arial" panose="020B0604020202020204" pitchFamily="34" charset="0"/>
                <a:cs typeface="Arial" panose="020B0604020202020204" pitchFamily="34" charset="0"/>
              </a:rPr>
              <a:t>- </a:t>
            </a:r>
            <a:r>
              <a:rPr lang="en-US" altLang="en-US" sz="3200" dirty="0" err="1">
                <a:solidFill>
                  <a:srgbClr val="002060"/>
                </a:solidFill>
                <a:latin typeface="Arial" panose="020B0604020202020204" pitchFamily="34" charset="0"/>
                <a:cs typeface="Arial" panose="020B0604020202020204" pitchFamily="34" charset="0"/>
              </a:rPr>
              <a:t>Tên</a:t>
            </a:r>
            <a:r>
              <a:rPr lang="en-US" altLang="en-US" sz="3200" dirty="0">
                <a:solidFill>
                  <a:srgbClr val="002060"/>
                </a:solidFill>
                <a:latin typeface="Arial" panose="020B0604020202020204" pitchFamily="34" charset="0"/>
                <a:cs typeface="Arial" panose="020B0604020202020204" pitchFamily="34" charset="0"/>
              </a:rPr>
              <a:t> </a:t>
            </a:r>
            <a:r>
              <a:rPr lang="en-US" altLang="en-US" sz="3200" dirty="0" err="1">
                <a:solidFill>
                  <a:srgbClr val="002060"/>
                </a:solidFill>
                <a:latin typeface="Arial" panose="020B0604020202020204" pitchFamily="34" charset="0"/>
                <a:cs typeface="Arial" panose="020B0604020202020204" pitchFamily="34" charset="0"/>
              </a:rPr>
              <a:t>chúa</a:t>
            </a:r>
            <a:r>
              <a:rPr lang="en-US" altLang="en-US" sz="3200" dirty="0">
                <a:solidFill>
                  <a:srgbClr val="002060"/>
                </a:solidFill>
                <a:latin typeface="Arial" panose="020B0604020202020204" pitchFamily="34" charset="0"/>
                <a:cs typeface="Arial" panose="020B0604020202020204" pitchFamily="34" charset="0"/>
              </a:rPr>
              <a:t> </a:t>
            </a:r>
            <a:r>
              <a:rPr lang="en-US" altLang="en-US" sz="3200" dirty="0" err="1">
                <a:solidFill>
                  <a:srgbClr val="002060"/>
                </a:solidFill>
                <a:latin typeface="Arial" panose="020B0604020202020204" pitchFamily="34" charset="0"/>
                <a:cs typeface="Arial" panose="020B0604020202020204" pitchFamily="34" charset="0"/>
              </a:rPr>
              <a:t>tàu</a:t>
            </a:r>
            <a:r>
              <a:rPr lang="en-US" altLang="en-US" sz="3200" dirty="0">
                <a:solidFill>
                  <a:srgbClr val="002060"/>
                </a:solidFill>
                <a:latin typeface="Arial" panose="020B0604020202020204" pitchFamily="34" charset="0"/>
                <a:cs typeface="Arial" panose="020B0604020202020204" pitchFamily="34" charset="0"/>
              </a:rPr>
              <a:t> </a:t>
            </a:r>
            <a:r>
              <a:rPr lang="en-US" altLang="en-US" sz="3200" b="1" i="1" dirty="0" err="1">
                <a:solidFill>
                  <a:srgbClr val="002060"/>
                </a:solidFill>
                <a:latin typeface="Arial" panose="020B0604020202020204" pitchFamily="34" charset="0"/>
                <a:cs typeface="Arial" panose="020B0604020202020204" pitchFamily="34" charset="0"/>
              </a:rPr>
              <a:t>đập</a:t>
            </a:r>
            <a:r>
              <a:rPr lang="en-US" altLang="en-US" sz="3200" b="1" i="1" dirty="0">
                <a:solidFill>
                  <a:srgbClr val="002060"/>
                </a:solidFill>
                <a:latin typeface="Arial" panose="020B0604020202020204" pitchFamily="34" charset="0"/>
                <a:cs typeface="Arial" panose="020B0604020202020204" pitchFamily="34" charset="0"/>
              </a:rPr>
              <a:t> </a:t>
            </a:r>
            <a:r>
              <a:rPr lang="en-US" altLang="en-US" sz="3200" b="1" i="1" dirty="0" err="1">
                <a:solidFill>
                  <a:srgbClr val="002060"/>
                </a:solidFill>
                <a:latin typeface="Arial" panose="020B0604020202020204" pitchFamily="34" charset="0"/>
                <a:cs typeface="Arial" panose="020B0604020202020204" pitchFamily="34" charset="0"/>
              </a:rPr>
              <a:t>tay</a:t>
            </a:r>
            <a:r>
              <a:rPr lang="en-US" altLang="en-US" sz="3200" b="1" i="1" dirty="0">
                <a:solidFill>
                  <a:srgbClr val="002060"/>
                </a:solidFill>
                <a:latin typeface="Arial" panose="020B0604020202020204" pitchFamily="34" charset="0"/>
                <a:cs typeface="Arial" panose="020B0604020202020204" pitchFamily="34" charset="0"/>
              </a:rPr>
              <a:t> </a:t>
            </a:r>
            <a:r>
              <a:rPr lang="en-US" altLang="en-US" sz="3200" b="1" i="1" dirty="0" err="1">
                <a:solidFill>
                  <a:srgbClr val="002060"/>
                </a:solidFill>
                <a:latin typeface="Arial" panose="020B0604020202020204" pitchFamily="34" charset="0"/>
                <a:cs typeface="Arial" panose="020B0604020202020204" pitchFamily="34" charset="0"/>
              </a:rPr>
              <a:t>xuống</a:t>
            </a:r>
            <a:r>
              <a:rPr lang="en-US" altLang="en-US" sz="3200" b="1" i="1" dirty="0">
                <a:solidFill>
                  <a:srgbClr val="002060"/>
                </a:solidFill>
                <a:latin typeface="Arial" panose="020B0604020202020204" pitchFamily="34" charset="0"/>
                <a:cs typeface="Arial" panose="020B0604020202020204" pitchFamily="34" charset="0"/>
              </a:rPr>
              <a:t> </a:t>
            </a:r>
            <a:r>
              <a:rPr lang="en-US" altLang="en-US" sz="3200" b="1" i="1" dirty="0" err="1">
                <a:solidFill>
                  <a:srgbClr val="002060"/>
                </a:solidFill>
                <a:latin typeface="Arial" panose="020B0604020202020204" pitchFamily="34" charset="0"/>
                <a:cs typeface="Arial" panose="020B0604020202020204" pitchFamily="34" charset="0"/>
              </a:rPr>
              <a:t>bàn</a:t>
            </a:r>
            <a:r>
              <a:rPr lang="en-US" altLang="en-US" sz="3200" b="1" i="1" dirty="0">
                <a:solidFill>
                  <a:srgbClr val="002060"/>
                </a:solidFill>
                <a:latin typeface="Arial" panose="020B0604020202020204" pitchFamily="34" charset="0"/>
                <a:cs typeface="Arial" panose="020B0604020202020204" pitchFamily="34" charset="0"/>
              </a:rPr>
              <a:t> </a:t>
            </a:r>
            <a:r>
              <a:rPr lang="en-US" altLang="en-US" sz="3200" b="1" i="1" dirty="0" err="1">
                <a:solidFill>
                  <a:srgbClr val="002060"/>
                </a:solidFill>
                <a:latin typeface="Arial" panose="020B0604020202020204" pitchFamily="34" charset="0"/>
                <a:cs typeface="Arial" panose="020B0604020202020204" pitchFamily="34" charset="0"/>
              </a:rPr>
              <a:t>quát</a:t>
            </a:r>
            <a:r>
              <a:rPr lang="en-US" altLang="en-US" sz="3200" b="1" i="1" dirty="0">
                <a:solidFill>
                  <a:srgbClr val="002060"/>
                </a:solidFill>
                <a:latin typeface="Arial" panose="020B0604020202020204" pitchFamily="34" charset="0"/>
                <a:cs typeface="Arial" panose="020B0604020202020204" pitchFamily="34" charset="0"/>
              </a:rPr>
              <a:t> </a:t>
            </a:r>
            <a:r>
              <a:rPr lang="en-US" altLang="en-US" sz="3200" b="1" i="1" dirty="0" err="1">
                <a:solidFill>
                  <a:srgbClr val="002060"/>
                </a:solidFill>
                <a:latin typeface="Arial" panose="020B0604020202020204" pitchFamily="34" charset="0"/>
                <a:cs typeface="Arial" panose="020B0604020202020204" pitchFamily="34" charset="0"/>
              </a:rPr>
              <a:t>mọi</a:t>
            </a:r>
            <a:r>
              <a:rPr lang="en-US" altLang="en-US" sz="3200" b="1" i="1" dirty="0">
                <a:solidFill>
                  <a:srgbClr val="002060"/>
                </a:solidFill>
                <a:latin typeface="Arial" panose="020B0604020202020204" pitchFamily="34" charset="0"/>
                <a:cs typeface="Arial" panose="020B0604020202020204" pitchFamily="34" charset="0"/>
              </a:rPr>
              <a:t> </a:t>
            </a:r>
            <a:r>
              <a:rPr lang="en-US" altLang="en-US" sz="3200" b="1" i="1" dirty="0" err="1">
                <a:solidFill>
                  <a:srgbClr val="002060"/>
                </a:solidFill>
                <a:latin typeface="Arial" panose="020B0604020202020204" pitchFamily="34" charset="0"/>
                <a:cs typeface="Arial" panose="020B0604020202020204" pitchFamily="34" charset="0"/>
              </a:rPr>
              <a:t>người</a:t>
            </a:r>
            <a:r>
              <a:rPr lang="en-US" altLang="en-US" sz="3200" b="1" i="1" dirty="0">
                <a:solidFill>
                  <a:srgbClr val="002060"/>
                </a:solidFill>
                <a:latin typeface="Arial" panose="020B0604020202020204" pitchFamily="34" charset="0"/>
                <a:cs typeface="Arial" panose="020B0604020202020204" pitchFamily="34" charset="0"/>
              </a:rPr>
              <a:t> </a:t>
            </a:r>
            <a:r>
              <a:rPr lang="en-US" altLang="en-US" sz="3200" b="1" i="1" dirty="0" err="1">
                <a:solidFill>
                  <a:srgbClr val="002060"/>
                </a:solidFill>
                <a:latin typeface="Arial" panose="020B0604020202020204" pitchFamily="34" charset="0"/>
                <a:cs typeface="Arial" panose="020B0604020202020204" pitchFamily="34" charset="0"/>
              </a:rPr>
              <a:t>im</a:t>
            </a:r>
            <a:r>
              <a:rPr lang="en-US" altLang="en-US" sz="3200" b="1" i="1" dirty="0">
                <a:solidFill>
                  <a:srgbClr val="002060"/>
                </a:solidFill>
                <a:latin typeface="Arial" panose="020B0604020202020204" pitchFamily="34" charset="0"/>
                <a:cs typeface="Arial" panose="020B0604020202020204" pitchFamily="34" charset="0"/>
              </a:rPr>
              <a:t>. </a:t>
            </a:r>
            <a:endParaRPr lang="en-US" altLang="en-US" sz="3200" b="1" i="1" dirty="0"/>
          </a:p>
          <a:p>
            <a:r>
              <a:rPr lang="en-US" altLang="en-US" sz="3200" dirty="0">
                <a:solidFill>
                  <a:srgbClr val="002060"/>
                </a:solidFill>
                <a:latin typeface="Arial" panose="020B0604020202020204" pitchFamily="34" charset="0"/>
                <a:cs typeface="Arial" panose="020B0604020202020204" pitchFamily="34" charset="0"/>
              </a:rPr>
              <a:t>- </a:t>
            </a:r>
            <a:r>
              <a:rPr lang="en-US" altLang="en-US" sz="3200" dirty="0" err="1">
                <a:solidFill>
                  <a:srgbClr val="002060"/>
                </a:solidFill>
                <a:latin typeface="Arial" panose="020B0604020202020204" pitchFamily="34" charset="0"/>
                <a:cs typeface="Arial" panose="020B0604020202020204" pitchFamily="34" charset="0"/>
              </a:rPr>
              <a:t>Thô</a:t>
            </a:r>
            <a:r>
              <a:rPr lang="en-US" altLang="en-US" sz="3200" dirty="0">
                <a:solidFill>
                  <a:srgbClr val="002060"/>
                </a:solidFill>
                <a:latin typeface="Arial" panose="020B0604020202020204" pitchFamily="34" charset="0"/>
                <a:cs typeface="Arial" panose="020B0604020202020204" pitchFamily="34" charset="0"/>
              </a:rPr>
              <a:t> </a:t>
            </a:r>
            <a:r>
              <a:rPr lang="en-US" altLang="en-US" sz="3200" dirty="0" err="1">
                <a:solidFill>
                  <a:srgbClr val="002060"/>
                </a:solidFill>
                <a:latin typeface="Arial" panose="020B0604020202020204" pitchFamily="34" charset="0"/>
                <a:cs typeface="Arial" panose="020B0604020202020204" pitchFamily="34" charset="0"/>
              </a:rPr>
              <a:t>bạo</a:t>
            </a:r>
            <a:r>
              <a:rPr lang="en-US" altLang="en-US" sz="3200" dirty="0">
                <a:solidFill>
                  <a:srgbClr val="002060"/>
                </a:solidFill>
                <a:latin typeface="Arial" panose="020B0604020202020204" pitchFamily="34" charset="0"/>
                <a:cs typeface="Arial" panose="020B0604020202020204" pitchFamily="34" charset="0"/>
              </a:rPr>
              <a:t> </a:t>
            </a:r>
            <a:r>
              <a:rPr lang="en-US" altLang="en-US" sz="3200" dirty="0" err="1">
                <a:solidFill>
                  <a:srgbClr val="002060"/>
                </a:solidFill>
                <a:latin typeface="Arial" panose="020B0604020202020204" pitchFamily="34" charset="0"/>
                <a:cs typeface="Arial" panose="020B0604020202020204" pitchFamily="34" charset="0"/>
              </a:rPr>
              <a:t>quát</a:t>
            </a:r>
            <a:r>
              <a:rPr lang="en-US" altLang="en-US" sz="3200" dirty="0">
                <a:solidFill>
                  <a:srgbClr val="002060"/>
                </a:solidFill>
                <a:latin typeface="Arial" panose="020B0604020202020204" pitchFamily="34" charset="0"/>
                <a:cs typeface="Arial" panose="020B0604020202020204" pitchFamily="34" charset="0"/>
              </a:rPr>
              <a:t> </a:t>
            </a:r>
            <a:r>
              <a:rPr lang="en-US" altLang="en-US" sz="3200" dirty="0" err="1">
                <a:solidFill>
                  <a:srgbClr val="002060"/>
                </a:solidFill>
                <a:latin typeface="Arial" panose="020B0604020202020204" pitchFamily="34" charset="0"/>
                <a:cs typeface="Arial" panose="020B0604020202020204" pitchFamily="34" charset="0"/>
              </a:rPr>
              <a:t>bác</a:t>
            </a:r>
            <a:r>
              <a:rPr lang="en-US" altLang="en-US" sz="3200" dirty="0">
                <a:solidFill>
                  <a:srgbClr val="002060"/>
                </a:solidFill>
                <a:latin typeface="Arial" panose="020B0604020202020204" pitchFamily="34" charset="0"/>
                <a:cs typeface="Arial" panose="020B0604020202020204" pitchFamily="34" charset="0"/>
              </a:rPr>
              <a:t> </a:t>
            </a:r>
            <a:r>
              <a:rPr lang="en-US" altLang="en-US" sz="3200" dirty="0" err="1">
                <a:solidFill>
                  <a:srgbClr val="002060"/>
                </a:solidFill>
                <a:latin typeface="Arial" panose="020B0604020202020204" pitchFamily="34" charset="0"/>
                <a:cs typeface="Arial" panose="020B0604020202020204" pitchFamily="34" charset="0"/>
              </a:rPr>
              <a:t>sĩ</a:t>
            </a:r>
            <a:r>
              <a:rPr lang="en-US" altLang="en-US" sz="3200" dirty="0">
                <a:solidFill>
                  <a:srgbClr val="002060"/>
                </a:solidFill>
                <a:latin typeface="Arial" panose="020B0604020202020204" pitchFamily="34" charset="0"/>
                <a:cs typeface="Arial" panose="020B0604020202020204" pitchFamily="34" charset="0"/>
              </a:rPr>
              <a:t> Ly </a:t>
            </a:r>
            <a:r>
              <a:rPr lang="en-US" altLang="en-US" sz="3200" b="1" i="1" dirty="0">
                <a:solidFill>
                  <a:srgbClr val="002060"/>
                </a:solidFill>
                <a:latin typeface="Arial" panose="020B0604020202020204" pitchFamily="34" charset="0"/>
                <a:cs typeface="Arial" panose="020B0604020202020204" pitchFamily="34" charset="0"/>
              </a:rPr>
              <a:t>“</a:t>
            </a:r>
            <a:r>
              <a:rPr lang="en-US" altLang="en-US" sz="3200" b="1" i="1" dirty="0" err="1">
                <a:solidFill>
                  <a:srgbClr val="002060"/>
                </a:solidFill>
                <a:latin typeface="Arial" panose="020B0604020202020204" pitchFamily="34" charset="0"/>
                <a:cs typeface="Arial" panose="020B0604020202020204" pitchFamily="34" charset="0"/>
              </a:rPr>
              <a:t>Có</a:t>
            </a:r>
            <a:r>
              <a:rPr lang="en-US" altLang="en-US" sz="3200" b="1" i="1" dirty="0">
                <a:solidFill>
                  <a:srgbClr val="002060"/>
                </a:solidFill>
                <a:latin typeface="Arial" panose="020B0604020202020204" pitchFamily="34" charset="0"/>
                <a:cs typeface="Arial" panose="020B0604020202020204" pitchFamily="34" charset="0"/>
              </a:rPr>
              <a:t> </a:t>
            </a:r>
            <a:r>
              <a:rPr lang="en-US" altLang="en-US" sz="3200" b="1" i="1" dirty="0" err="1">
                <a:solidFill>
                  <a:srgbClr val="002060"/>
                </a:solidFill>
                <a:latin typeface="Arial" panose="020B0604020202020204" pitchFamily="34" charset="0"/>
                <a:cs typeface="Arial" panose="020B0604020202020204" pitchFamily="34" charset="0"/>
              </a:rPr>
              <a:t>câm</a:t>
            </a:r>
            <a:r>
              <a:rPr lang="en-US" altLang="en-US" sz="3200" b="1" i="1" dirty="0">
                <a:solidFill>
                  <a:srgbClr val="002060"/>
                </a:solidFill>
                <a:latin typeface="Arial" panose="020B0604020202020204" pitchFamily="34" charset="0"/>
                <a:cs typeface="Arial" panose="020B0604020202020204" pitchFamily="34" charset="0"/>
              </a:rPr>
              <a:t> </a:t>
            </a:r>
            <a:r>
              <a:rPr lang="en-US" altLang="en-US" sz="3200" b="1" i="1" dirty="0" err="1">
                <a:solidFill>
                  <a:srgbClr val="002060"/>
                </a:solidFill>
                <a:latin typeface="Arial" panose="020B0604020202020204" pitchFamily="34" charset="0"/>
                <a:cs typeface="Arial" panose="020B0604020202020204" pitchFamily="34" charset="0"/>
              </a:rPr>
              <a:t>mồm</a:t>
            </a:r>
            <a:r>
              <a:rPr lang="en-US" altLang="en-US" sz="3200" b="1" i="1" dirty="0">
                <a:solidFill>
                  <a:srgbClr val="002060"/>
                </a:solidFill>
                <a:latin typeface="Arial" panose="020B0604020202020204" pitchFamily="34" charset="0"/>
                <a:cs typeface="Arial" panose="020B0604020202020204" pitchFamily="34" charset="0"/>
              </a:rPr>
              <a:t> </a:t>
            </a:r>
            <a:r>
              <a:rPr lang="en-US" altLang="en-US" sz="3200" b="1" i="1" dirty="0" err="1">
                <a:solidFill>
                  <a:srgbClr val="002060"/>
                </a:solidFill>
                <a:latin typeface="Arial" panose="020B0604020202020204" pitchFamily="34" charset="0"/>
                <a:cs typeface="Arial" panose="020B0604020202020204" pitchFamily="34" charset="0"/>
              </a:rPr>
              <a:t>không</a:t>
            </a:r>
            <a:r>
              <a:rPr lang="en-US" altLang="en-US" sz="3200" b="1" i="1" dirty="0">
                <a:solidFill>
                  <a:srgbClr val="002060"/>
                </a:solidFill>
                <a:latin typeface="Arial" panose="020B0604020202020204" pitchFamily="34" charset="0"/>
                <a:cs typeface="Arial" panose="020B0604020202020204" pitchFamily="34" charset="0"/>
              </a:rPr>
              <a:t>?”</a:t>
            </a:r>
          </a:p>
          <a:p>
            <a:r>
              <a:rPr lang="en-US" altLang="en-US" sz="3200" b="1" i="1" dirty="0">
                <a:solidFill>
                  <a:srgbClr val="002060"/>
                </a:solidFill>
                <a:latin typeface="Arial" panose="020B0604020202020204" pitchFamily="34" charset="0"/>
                <a:cs typeface="Arial" panose="020B0604020202020204" pitchFamily="34" charset="0"/>
              </a:rPr>
              <a:t>- </a:t>
            </a:r>
            <a:r>
              <a:rPr lang="en-US" altLang="en-US" sz="3200" b="1" i="1" dirty="0" err="1">
                <a:solidFill>
                  <a:srgbClr val="002060"/>
                </a:solidFill>
                <a:latin typeface="Arial" panose="020B0604020202020204" pitchFamily="34" charset="0"/>
                <a:cs typeface="Arial" panose="020B0604020202020204" pitchFamily="34" charset="0"/>
              </a:rPr>
              <a:t>Rút</a:t>
            </a:r>
            <a:r>
              <a:rPr lang="en-US" altLang="en-US" sz="3200" b="1" i="1" dirty="0">
                <a:solidFill>
                  <a:srgbClr val="002060"/>
                </a:solidFill>
                <a:latin typeface="Arial" panose="020B0604020202020204" pitchFamily="34" charset="0"/>
                <a:cs typeface="Arial" panose="020B0604020202020204" pitchFamily="34" charset="0"/>
              </a:rPr>
              <a:t> </a:t>
            </a:r>
            <a:r>
              <a:rPr lang="en-US" altLang="en-US" sz="3200" b="1" i="1" dirty="0" err="1">
                <a:solidFill>
                  <a:srgbClr val="002060"/>
                </a:solidFill>
                <a:latin typeface="Arial" panose="020B0604020202020204" pitchFamily="34" charset="0"/>
                <a:cs typeface="Arial" panose="020B0604020202020204" pitchFamily="34" charset="0"/>
              </a:rPr>
              <a:t>soạt</a:t>
            </a:r>
            <a:r>
              <a:rPr lang="en-US" altLang="en-US" sz="3200" b="1" i="1" dirty="0">
                <a:solidFill>
                  <a:srgbClr val="002060"/>
                </a:solidFill>
                <a:latin typeface="Arial" panose="020B0604020202020204" pitchFamily="34" charset="0"/>
                <a:cs typeface="Arial" panose="020B0604020202020204" pitchFamily="34" charset="0"/>
              </a:rPr>
              <a:t> </a:t>
            </a:r>
            <a:r>
              <a:rPr lang="en-US" altLang="en-US" sz="3200" b="1" i="1" dirty="0" err="1">
                <a:solidFill>
                  <a:srgbClr val="002060"/>
                </a:solidFill>
                <a:latin typeface="Arial" panose="020B0604020202020204" pitchFamily="34" charset="0"/>
                <a:cs typeface="Arial" panose="020B0604020202020204" pitchFamily="34" charset="0"/>
              </a:rPr>
              <a:t>dao</a:t>
            </a:r>
            <a:r>
              <a:rPr lang="en-US" altLang="en-US" sz="3200" b="1" i="1" dirty="0">
                <a:solidFill>
                  <a:srgbClr val="002060"/>
                </a:solidFill>
                <a:latin typeface="Arial" panose="020B0604020202020204" pitchFamily="34" charset="0"/>
                <a:cs typeface="Arial" panose="020B0604020202020204" pitchFamily="34" charset="0"/>
              </a:rPr>
              <a:t> </a:t>
            </a:r>
            <a:r>
              <a:rPr lang="en-US" altLang="en-US" sz="3200" b="1" i="1" dirty="0" err="1">
                <a:solidFill>
                  <a:srgbClr val="002060"/>
                </a:solidFill>
                <a:latin typeface="Arial" panose="020B0604020202020204" pitchFamily="34" charset="0"/>
                <a:cs typeface="Arial" panose="020B0604020202020204" pitchFamily="34" charset="0"/>
              </a:rPr>
              <a:t>ra</a:t>
            </a:r>
            <a:r>
              <a:rPr lang="en-US" altLang="en-US" sz="3200" b="1" i="1" dirty="0">
                <a:solidFill>
                  <a:srgbClr val="002060"/>
                </a:solidFill>
                <a:latin typeface="Arial" panose="020B0604020202020204" pitchFamily="34" charset="0"/>
                <a:cs typeface="Arial" panose="020B0604020202020204" pitchFamily="34" charset="0"/>
              </a:rPr>
              <a:t>, </a:t>
            </a:r>
            <a:r>
              <a:rPr lang="en-US" altLang="en-US" sz="3200" b="1" i="1" dirty="0" err="1">
                <a:solidFill>
                  <a:srgbClr val="002060"/>
                </a:solidFill>
                <a:latin typeface="Arial" panose="020B0604020202020204" pitchFamily="34" charset="0"/>
                <a:cs typeface="Arial" panose="020B0604020202020204" pitchFamily="34" charset="0"/>
              </a:rPr>
              <a:t>lăm</a:t>
            </a:r>
            <a:r>
              <a:rPr lang="en-US" altLang="en-US" sz="3200" b="1" i="1" dirty="0">
                <a:solidFill>
                  <a:srgbClr val="002060"/>
                </a:solidFill>
                <a:latin typeface="Arial" panose="020B0604020202020204" pitchFamily="34" charset="0"/>
                <a:cs typeface="Arial" panose="020B0604020202020204" pitchFamily="34" charset="0"/>
              </a:rPr>
              <a:t> </a:t>
            </a:r>
            <a:r>
              <a:rPr lang="en-US" altLang="en-US" sz="3200" b="1" i="1" dirty="0" err="1">
                <a:solidFill>
                  <a:srgbClr val="002060"/>
                </a:solidFill>
                <a:latin typeface="Arial" panose="020B0604020202020204" pitchFamily="34" charset="0"/>
                <a:cs typeface="Arial" panose="020B0604020202020204" pitchFamily="34" charset="0"/>
              </a:rPr>
              <a:t>lăm</a:t>
            </a:r>
            <a:r>
              <a:rPr lang="en-US" altLang="en-US" sz="3200" b="1" i="1" dirty="0">
                <a:solidFill>
                  <a:srgbClr val="002060"/>
                </a:solidFill>
                <a:latin typeface="Arial" panose="020B0604020202020204" pitchFamily="34" charset="0"/>
                <a:cs typeface="Arial" panose="020B0604020202020204" pitchFamily="34" charset="0"/>
              </a:rPr>
              <a:t> </a:t>
            </a:r>
            <a:r>
              <a:rPr lang="en-US" altLang="en-US" sz="3200" b="1" i="1" dirty="0" err="1">
                <a:solidFill>
                  <a:srgbClr val="002060"/>
                </a:solidFill>
                <a:latin typeface="Arial" panose="020B0604020202020204" pitchFamily="34" charset="0"/>
                <a:cs typeface="Arial" panose="020B0604020202020204" pitchFamily="34" charset="0"/>
              </a:rPr>
              <a:t>chực</a:t>
            </a:r>
            <a:r>
              <a:rPr lang="en-US" altLang="en-US" sz="3200" b="1" i="1" dirty="0">
                <a:solidFill>
                  <a:srgbClr val="002060"/>
                </a:solidFill>
                <a:latin typeface="Arial" panose="020B0604020202020204" pitchFamily="34" charset="0"/>
                <a:cs typeface="Arial" panose="020B0604020202020204" pitchFamily="34" charset="0"/>
              </a:rPr>
              <a:t> </a:t>
            </a:r>
            <a:r>
              <a:rPr lang="en-US" altLang="en-US" sz="3200" b="1" i="1" dirty="0" err="1">
                <a:solidFill>
                  <a:srgbClr val="002060"/>
                </a:solidFill>
                <a:latin typeface="Arial" panose="020B0604020202020204" pitchFamily="34" charset="0"/>
                <a:cs typeface="Arial" panose="020B0604020202020204" pitchFamily="34" charset="0"/>
              </a:rPr>
              <a:t>đâm</a:t>
            </a:r>
            <a:r>
              <a:rPr lang="en-US" altLang="en-US" sz="3200" b="1" i="1" dirty="0">
                <a:solidFill>
                  <a:srgbClr val="002060"/>
                </a:solidFill>
                <a:latin typeface="Arial" panose="020B0604020202020204" pitchFamily="34" charset="0"/>
                <a:cs typeface="Arial" panose="020B0604020202020204" pitchFamily="34" charset="0"/>
              </a:rPr>
              <a:t>.</a:t>
            </a:r>
          </a:p>
        </p:txBody>
      </p:sp>
      <p:sp>
        <p:nvSpPr>
          <p:cNvPr id="65" name="任意多边形: 形状 18"/>
          <p:cNvSpPr/>
          <p:nvPr/>
        </p:nvSpPr>
        <p:spPr>
          <a:xfrm rot="12303844">
            <a:off x="8823498" y="4635567"/>
            <a:ext cx="1576944" cy="1498455"/>
          </a:xfrm>
          <a:custGeom>
            <a:avLst/>
            <a:gdLst>
              <a:gd name="connsiteX0" fmla="*/ 795862 w 1576944"/>
              <a:gd name="connsiteY0" fmla="*/ 388100 h 1678329"/>
              <a:gd name="connsiteX1" fmla="*/ 292266 w 1576944"/>
              <a:gd name="connsiteY1" fmla="*/ 1460046 h 1678329"/>
              <a:gd name="connsiteX2" fmla="*/ 1299458 w 1576944"/>
              <a:gd name="connsiteY2" fmla="*/ 1460046 h 1678329"/>
              <a:gd name="connsiteX3" fmla="*/ 788472 w 1576944"/>
              <a:gd name="connsiteY3" fmla="*/ 0 h 1678329"/>
              <a:gd name="connsiteX4" fmla="*/ 1576944 w 1576944"/>
              <a:gd name="connsiteY4" fmla="*/ 1678329 h 1678329"/>
              <a:gd name="connsiteX5" fmla="*/ 0 w 1576944"/>
              <a:gd name="connsiteY5" fmla="*/ 1678329 h 167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76944" h="1678329">
                <a:moveTo>
                  <a:pt x="795862" y="388100"/>
                </a:moveTo>
                <a:lnTo>
                  <a:pt x="292266" y="1460046"/>
                </a:lnTo>
                <a:lnTo>
                  <a:pt x="1299458" y="1460046"/>
                </a:lnTo>
                <a:close/>
                <a:moveTo>
                  <a:pt x="788472" y="0"/>
                </a:moveTo>
                <a:lnTo>
                  <a:pt x="1576944" y="1678329"/>
                </a:lnTo>
                <a:lnTo>
                  <a:pt x="0" y="1678329"/>
                </a:lnTo>
                <a:close/>
              </a:path>
            </a:pathLst>
          </a:custGeom>
          <a:solidFill>
            <a:srgbClr val="F4806E">
              <a:alpha val="7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66" name="任意多边形: 形状 20"/>
          <p:cNvSpPr/>
          <p:nvPr/>
        </p:nvSpPr>
        <p:spPr>
          <a:xfrm rot="20991326">
            <a:off x="6434139" y="4518055"/>
            <a:ext cx="1250371" cy="1084205"/>
          </a:xfrm>
          <a:custGeom>
            <a:avLst/>
            <a:gdLst>
              <a:gd name="connsiteX0" fmla="*/ 795862 w 1576944"/>
              <a:gd name="connsiteY0" fmla="*/ 388100 h 1678329"/>
              <a:gd name="connsiteX1" fmla="*/ 292266 w 1576944"/>
              <a:gd name="connsiteY1" fmla="*/ 1460046 h 1678329"/>
              <a:gd name="connsiteX2" fmla="*/ 1299458 w 1576944"/>
              <a:gd name="connsiteY2" fmla="*/ 1460046 h 1678329"/>
              <a:gd name="connsiteX3" fmla="*/ 788472 w 1576944"/>
              <a:gd name="connsiteY3" fmla="*/ 0 h 1678329"/>
              <a:gd name="connsiteX4" fmla="*/ 1576944 w 1576944"/>
              <a:gd name="connsiteY4" fmla="*/ 1678329 h 1678329"/>
              <a:gd name="connsiteX5" fmla="*/ 0 w 1576944"/>
              <a:gd name="connsiteY5" fmla="*/ 1678329 h 167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76944" h="1678329">
                <a:moveTo>
                  <a:pt x="795862" y="388100"/>
                </a:moveTo>
                <a:lnTo>
                  <a:pt x="292266" y="1460046"/>
                </a:lnTo>
                <a:lnTo>
                  <a:pt x="1299458" y="1460046"/>
                </a:lnTo>
                <a:close/>
                <a:moveTo>
                  <a:pt x="788472" y="0"/>
                </a:moveTo>
                <a:lnTo>
                  <a:pt x="1576944" y="1678329"/>
                </a:lnTo>
                <a:lnTo>
                  <a:pt x="0" y="1678329"/>
                </a:lnTo>
                <a:close/>
              </a:path>
            </a:pathLst>
          </a:custGeom>
          <a:solidFill>
            <a:srgbClr val="F4806E">
              <a:alpha val="7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67" name="任意多边形: 形状 27"/>
          <p:cNvSpPr/>
          <p:nvPr/>
        </p:nvSpPr>
        <p:spPr>
          <a:xfrm rot="17677135">
            <a:off x="10611377" y="5200582"/>
            <a:ext cx="1026127" cy="851298"/>
          </a:xfrm>
          <a:custGeom>
            <a:avLst/>
            <a:gdLst>
              <a:gd name="connsiteX0" fmla="*/ 795862 w 1576944"/>
              <a:gd name="connsiteY0" fmla="*/ 388100 h 1678329"/>
              <a:gd name="connsiteX1" fmla="*/ 292266 w 1576944"/>
              <a:gd name="connsiteY1" fmla="*/ 1460046 h 1678329"/>
              <a:gd name="connsiteX2" fmla="*/ 1299458 w 1576944"/>
              <a:gd name="connsiteY2" fmla="*/ 1460046 h 1678329"/>
              <a:gd name="connsiteX3" fmla="*/ 788472 w 1576944"/>
              <a:gd name="connsiteY3" fmla="*/ 0 h 1678329"/>
              <a:gd name="connsiteX4" fmla="*/ 1576944 w 1576944"/>
              <a:gd name="connsiteY4" fmla="*/ 1678329 h 1678329"/>
              <a:gd name="connsiteX5" fmla="*/ 0 w 1576944"/>
              <a:gd name="connsiteY5" fmla="*/ 1678329 h 167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76944" h="1678329">
                <a:moveTo>
                  <a:pt x="795862" y="388100"/>
                </a:moveTo>
                <a:lnTo>
                  <a:pt x="292266" y="1460046"/>
                </a:lnTo>
                <a:lnTo>
                  <a:pt x="1299458" y="1460046"/>
                </a:lnTo>
                <a:close/>
                <a:moveTo>
                  <a:pt x="788472" y="0"/>
                </a:moveTo>
                <a:lnTo>
                  <a:pt x="1576944" y="1678329"/>
                </a:lnTo>
                <a:lnTo>
                  <a:pt x="0" y="1678329"/>
                </a:lnTo>
                <a:close/>
              </a:path>
            </a:pathLst>
          </a:custGeom>
          <a:solidFill>
            <a:srgbClr val="76B3C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68" name="任意多边形: 形状 27"/>
          <p:cNvSpPr/>
          <p:nvPr/>
        </p:nvSpPr>
        <p:spPr>
          <a:xfrm rot="19730834">
            <a:off x="7815489" y="4946198"/>
            <a:ext cx="1026127" cy="851298"/>
          </a:xfrm>
          <a:custGeom>
            <a:avLst/>
            <a:gdLst>
              <a:gd name="connsiteX0" fmla="*/ 795862 w 1576944"/>
              <a:gd name="connsiteY0" fmla="*/ 388100 h 1678329"/>
              <a:gd name="connsiteX1" fmla="*/ 292266 w 1576944"/>
              <a:gd name="connsiteY1" fmla="*/ 1460046 h 1678329"/>
              <a:gd name="connsiteX2" fmla="*/ 1299458 w 1576944"/>
              <a:gd name="connsiteY2" fmla="*/ 1460046 h 1678329"/>
              <a:gd name="connsiteX3" fmla="*/ 788472 w 1576944"/>
              <a:gd name="connsiteY3" fmla="*/ 0 h 1678329"/>
              <a:gd name="connsiteX4" fmla="*/ 1576944 w 1576944"/>
              <a:gd name="connsiteY4" fmla="*/ 1678329 h 1678329"/>
              <a:gd name="connsiteX5" fmla="*/ 0 w 1576944"/>
              <a:gd name="connsiteY5" fmla="*/ 1678329 h 167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76944" h="1678329">
                <a:moveTo>
                  <a:pt x="795862" y="388100"/>
                </a:moveTo>
                <a:lnTo>
                  <a:pt x="292266" y="1460046"/>
                </a:lnTo>
                <a:lnTo>
                  <a:pt x="1299458" y="1460046"/>
                </a:lnTo>
                <a:close/>
                <a:moveTo>
                  <a:pt x="788472" y="0"/>
                </a:moveTo>
                <a:lnTo>
                  <a:pt x="1576944" y="1678329"/>
                </a:lnTo>
                <a:lnTo>
                  <a:pt x="0" y="1678329"/>
                </a:lnTo>
                <a:close/>
              </a:path>
            </a:pathLst>
          </a:custGeom>
          <a:solidFill>
            <a:srgbClr val="76B3C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Tree>
    <p:extLst>
      <p:ext uri="{BB962C8B-B14F-4D97-AF65-F5344CB8AC3E}">
        <p14:creationId xmlns:p14="http://schemas.microsoft.com/office/powerpoint/2010/main" val="170198527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17"/>
                                        </p:tgtEl>
                                        <p:attrNameLst>
                                          <p:attrName>style.visibility</p:attrName>
                                        </p:attrNameLst>
                                      </p:cBhvr>
                                      <p:to>
                                        <p:strVal val="visible"/>
                                      </p:to>
                                    </p:set>
                                    <p:anim calcmode="lin" valueType="num">
                                      <p:cBhvr additive="base">
                                        <p:cTn id="7" dur="500" fill="hold"/>
                                        <p:tgtEl>
                                          <p:spTgt spid="117"/>
                                        </p:tgtEl>
                                        <p:attrNameLst>
                                          <p:attrName>ppt_x</p:attrName>
                                        </p:attrNameLst>
                                      </p:cBhvr>
                                      <p:tavLst>
                                        <p:tav tm="0">
                                          <p:val>
                                            <p:strVal val="#ppt_x"/>
                                          </p:val>
                                        </p:tav>
                                        <p:tav tm="100000">
                                          <p:val>
                                            <p:strVal val="#ppt_x"/>
                                          </p:val>
                                        </p:tav>
                                      </p:tavLst>
                                    </p:anim>
                                    <p:anim calcmode="lin" valueType="num">
                                      <p:cBhvr additive="base">
                                        <p:cTn id="8" dur="500" fill="hold"/>
                                        <p:tgtEl>
                                          <p:spTgt spid="11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500" fill="hold"/>
                                        <p:tgtEl>
                                          <p:spTgt spid="82"/>
                                        </p:tgtEl>
                                        <p:attrNameLst>
                                          <p:attrName>ppt_x</p:attrName>
                                        </p:attrNameLst>
                                      </p:cBhvr>
                                      <p:tavLst>
                                        <p:tav tm="0">
                                          <p:val>
                                            <p:strVal val="#ppt_x"/>
                                          </p:val>
                                        </p:tav>
                                        <p:tav tm="100000">
                                          <p:val>
                                            <p:strVal val="#ppt_x"/>
                                          </p:val>
                                        </p:tav>
                                      </p:tavLst>
                                    </p:anim>
                                    <p:anim calcmode="lin" valueType="num">
                                      <p:cBhvr additive="base">
                                        <p:cTn id="12" dur="50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2" presetClass="entr" presetSubtype="4" fill="hold" grpId="0" nodeType="afterEffect">
                                  <p:stCondLst>
                                    <p:cond delay="0"/>
                                  </p:stCondLst>
                                  <p:childTnLst>
                                    <p:set>
                                      <p:cBhvr>
                                        <p:cTn id="15" dur="1" fill="hold">
                                          <p:stCondLst>
                                            <p:cond delay="0"/>
                                          </p:stCondLst>
                                        </p:cTn>
                                        <p:tgtEl>
                                          <p:spTgt spid="121"/>
                                        </p:tgtEl>
                                        <p:attrNameLst>
                                          <p:attrName>style.visibility</p:attrName>
                                        </p:attrNameLst>
                                      </p:cBhvr>
                                      <p:to>
                                        <p:strVal val="visible"/>
                                      </p:to>
                                    </p:set>
                                    <p:animEffect transition="in" filter="wipe(down)">
                                      <p:cBhvr>
                                        <p:cTn id="16" dur="500"/>
                                        <p:tgtEl>
                                          <p:spTgt spid="121"/>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123"/>
                                        </p:tgtEl>
                                        <p:attrNameLst>
                                          <p:attrName>style.visibility</p:attrName>
                                        </p:attrNameLst>
                                      </p:cBhvr>
                                      <p:to>
                                        <p:strVal val="visible"/>
                                      </p:to>
                                    </p:set>
                                    <p:animEffect transition="in" filter="wipe(down)">
                                      <p:cBhvr>
                                        <p:cTn id="19" dur="500"/>
                                        <p:tgtEl>
                                          <p:spTgt spid="123"/>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124"/>
                                        </p:tgtEl>
                                        <p:attrNameLst>
                                          <p:attrName>style.visibility</p:attrName>
                                        </p:attrNameLst>
                                      </p:cBhvr>
                                      <p:to>
                                        <p:strVal val="visible"/>
                                      </p:to>
                                    </p:set>
                                    <p:animEffect transition="in" filter="wipe(down)">
                                      <p:cBhvr>
                                        <p:cTn id="22" dur="500"/>
                                        <p:tgtEl>
                                          <p:spTgt spid="124"/>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100"/>
                                        </p:tgtEl>
                                        <p:attrNameLst>
                                          <p:attrName>style.visibility</p:attrName>
                                        </p:attrNameLst>
                                      </p:cBhvr>
                                      <p:to>
                                        <p:strVal val="visible"/>
                                      </p:to>
                                    </p:set>
                                    <p:animEffect transition="in" filter="wipe(down)">
                                      <p:cBhvr>
                                        <p:cTn id="25" dur="500"/>
                                        <p:tgtEl>
                                          <p:spTgt spid="100"/>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down)">
                                      <p:cBhvr>
                                        <p:cTn id="28" dur="500"/>
                                        <p:tgtEl>
                                          <p:spTgt spid="118"/>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119"/>
                                        </p:tgtEl>
                                        <p:attrNameLst>
                                          <p:attrName>style.visibility</p:attrName>
                                        </p:attrNameLst>
                                      </p:cBhvr>
                                      <p:to>
                                        <p:strVal val="visible"/>
                                      </p:to>
                                    </p:set>
                                    <p:animEffect transition="in" filter="wipe(down)">
                                      <p:cBhvr>
                                        <p:cTn id="31" dur="500"/>
                                        <p:tgtEl>
                                          <p:spTgt spid="119"/>
                                        </p:tgtEl>
                                      </p:cBhvr>
                                    </p:animEffect>
                                  </p:childTnLst>
                                </p:cTn>
                              </p:par>
                              <p:par>
                                <p:cTn id="32" presetID="22" presetClass="entr" presetSubtype="4" fill="hold" nodeType="withEffect">
                                  <p:stCondLst>
                                    <p:cond delay="0"/>
                                  </p:stCondLst>
                                  <p:childTnLst>
                                    <p:set>
                                      <p:cBhvr>
                                        <p:cTn id="33" dur="1" fill="hold">
                                          <p:stCondLst>
                                            <p:cond delay="0"/>
                                          </p:stCondLst>
                                        </p:cTn>
                                        <p:tgtEl>
                                          <p:spTgt spid="129"/>
                                        </p:tgtEl>
                                        <p:attrNameLst>
                                          <p:attrName>style.visibility</p:attrName>
                                        </p:attrNameLst>
                                      </p:cBhvr>
                                      <p:to>
                                        <p:strVal val="visible"/>
                                      </p:to>
                                    </p:set>
                                    <p:animEffect transition="in" filter="wipe(down)">
                                      <p:cBhvr>
                                        <p:cTn id="34" dur="500"/>
                                        <p:tgtEl>
                                          <p:spTgt spid="129"/>
                                        </p:tgtEl>
                                      </p:cBhvr>
                                    </p:animEffect>
                                  </p:childTnLst>
                                </p:cTn>
                              </p:par>
                              <p:par>
                                <p:cTn id="35" presetID="22" presetClass="entr" presetSubtype="4" fill="hold" nodeType="withEffect">
                                  <p:stCondLst>
                                    <p:cond delay="0"/>
                                  </p:stCondLst>
                                  <p:childTnLst>
                                    <p:set>
                                      <p:cBhvr>
                                        <p:cTn id="36" dur="1" fill="hold">
                                          <p:stCondLst>
                                            <p:cond delay="0"/>
                                          </p:stCondLst>
                                        </p:cTn>
                                        <p:tgtEl>
                                          <p:spTgt spid="143"/>
                                        </p:tgtEl>
                                        <p:attrNameLst>
                                          <p:attrName>style.visibility</p:attrName>
                                        </p:attrNameLst>
                                      </p:cBhvr>
                                      <p:to>
                                        <p:strVal val="visible"/>
                                      </p:to>
                                    </p:set>
                                    <p:animEffect transition="in" filter="wipe(down)">
                                      <p:cBhvr>
                                        <p:cTn id="37" dur="500"/>
                                        <p:tgtEl>
                                          <p:spTgt spid="143"/>
                                        </p:tgtEl>
                                      </p:cBhvr>
                                    </p:animEffect>
                                  </p:childTnLst>
                                </p:cTn>
                              </p:par>
                            </p:childTnLst>
                          </p:cTn>
                        </p:par>
                        <p:par>
                          <p:cTn id="38" fill="hold">
                            <p:stCondLst>
                              <p:cond delay="1000"/>
                            </p:stCondLst>
                            <p:childTnLst>
                              <p:par>
                                <p:cTn id="39" presetID="16" presetClass="entr" presetSubtype="2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barn(inVertical)">
                                      <p:cBhvr>
                                        <p:cTn id="41" dur="500"/>
                                        <p:tgtEl>
                                          <p:spTgt spid="150"/>
                                        </p:tgtEl>
                                      </p:cBhvr>
                                    </p:animEffect>
                                  </p:childTnLst>
                                </p:cTn>
                              </p:par>
                              <p:par>
                                <p:cTn id="42" presetID="16" presetClass="entr" presetSubtype="21" fill="hold" grpId="0" nodeType="withEffect">
                                  <p:stCondLst>
                                    <p:cond delay="0"/>
                                  </p:stCondLst>
                                  <p:childTnLst>
                                    <p:set>
                                      <p:cBhvr>
                                        <p:cTn id="43" dur="1" fill="hold">
                                          <p:stCondLst>
                                            <p:cond delay="0"/>
                                          </p:stCondLst>
                                        </p:cTn>
                                        <p:tgtEl>
                                          <p:spTgt spid="149"/>
                                        </p:tgtEl>
                                        <p:attrNameLst>
                                          <p:attrName>style.visibility</p:attrName>
                                        </p:attrNameLst>
                                      </p:cBhvr>
                                      <p:to>
                                        <p:strVal val="visible"/>
                                      </p:to>
                                    </p:set>
                                    <p:animEffect transition="in" filter="barn(inVertical)">
                                      <p:cBhvr>
                                        <p:cTn id="44" dur="500"/>
                                        <p:tgtEl>
                                          <p:spTgt spid="149"/>
                                        </p:tgtEl>
                                      </p:cBhvr>
                                    </p:animEffect>
                                  </p:childTnLst>
                                </p:cTn>
                              </p:par>
                              <p:par>
                                <p:cTn id="45" presetID="16" presetClass="entr" presetSubtype="21" fill="hold" grpId="0" nodeType="withEffect">
                                  <p:stCondLst>
                                    <p:cond delay="0"/>
                                  </p:stCondLst>
                                  <p:childTnLst>
                                    <p:set>
                                      <p:cBhvr>
                                        <p:cTn id="46" dur="1" fill="hold">
                                          <p:stCondLst>
                                            <p:cond delay="0"/>
                                          </p:stCondLst>
                                        </p:cTn>
                                        <p:tgtEl>
                                          <p:spTgt spid="153"/>
                                        </p:tgtEl>
                                        <p:attrNameLst>
                                          <p:attrName>style.visibility</p:attrName>
                                        </p:attrNameLst>
                                      </p:cBhvr>
                                      <p:to>
                                        <p:strVal val="visible"/>
                                      </p:to>
                                    </p:set>
                                    <p:animEffect transition="in" filter="barn(inVertical)">
                                      <p:cBhvr>
                                        <p:cTn id="47" dur="500"/>
                                        <p:tgtEl>
                                          <p:spTgt spid="153"/>
                                        </p:tgtEl>
                                      </p:cBhvr>
                                    </p:animEffect>
                                  </p:childTnLst>
                                </p:cTn>
                              </p:par>
                              <p:par>
                                <p:cTn id="48" presetID="16" presetClass="entr" presetSubtype="21" fill="hold" grpId="0" nodeType="withEffect">
                                  <p:stCondLst>
                                    <p:cond delay="0"/>
                                  </p:stCondLst>
                                  <p:childTnLst>
                                    <p:set>
                                      <p:cBhvr>
                                        <p:cTn id="49" dur="1" fill="hold">
                                          <p:stCondLst>
                                            <p:cond delay="0"/>
                                          </p:stCondLst>
                                        </p:cTn>
                                        <p:tgtEl>
                                          <p:spTgt spid="148"/>
                                        </p:tgtEl>
                                        <p:attrNameLst>
                                          <p:attrName>style.visibility</p:attrName>
                                        </p:attrNameLst>
                                      </p:cBhvr>
                                      <p:to>
                                        <p:strVal val="visible"/>
                                      </p:to>
                                    </p:set>
                                    <p:animEffect transition="in" filter="barn(inVertical)">
                                      <p:cBhvr>
                                        <p:cTn id="50" dur="500"/>
                                        <p:tgtEl>
                                          <p:spTgt spid="148"/>
                                        </p:tgtEl>
                                      </p:cBhvr>
                                    </p:animEffect>
                                  </p:childTnLst>
                                </p:cTn>
                              </p:par>
                              <p:par>
                                <p:cTn id="51" presetID="16" presetClass="entr" presetSubtype="21" fill="hold" grpId="0" nodeType="withEffect">
                                  <p:stCondLst>
                                    <p:cond delay="0"/>
                                  </p:stCondLst>
                                  <p:childTnLst>
                                    <p:set>
                                      <p:cBhvr>
                                        <p:cTn id="52" dur="1" fill="hold">
                                          <p:stCondLst>
                                            <p:cond delay="0"/>
                                          </p:stCondLst>
                                        </p:cTn>
                                        <p:tgtEl>
                                          <p:spTgt spid="145"/>
                                        </p:tgtEl>
                                        <p:attrNameLst>
                                          <p:attrName>style.visibility</p:attrName>
                                        </p:attrNameLst>
                                      </p:cBhvr>
                                      <p:to>
                                        <p:strVal val="visible"/>
                                      </p:to>
                                    </p:set>
                                    <p:animEffect transition="in" filter="barn(inVertical)">
                                      <p:cBhvr>
                                        <p:cTn id="53" dur="500"/>
                                        <p:tgtEl>
                                          <p:spTgt spid="145"/>
                                        </p:tgtEl>
                                      </p:cBhvr>
                                    </p:animEffect>
                                  </p:childTnLst>
                                </p:cTn>
                              </p:par>
                              <p:par>
                                <p:cTn id="54" presetID="16" presetClass="entr" presetSubtype="21" fill="hold" grpId="0" nodeType="withEffect">
                                  <p:stCondLst>
                                    <p:cond delay="0"/>
                                  </p:stCondLst>
                                  <p:childTnLst>
                                    <p:set>
                                      <p:cBhvr>
                                        <p:cTn id="55" dur="1" fill="hold">
                                          <p:stCondLst>
                                            <p:cond delay="0"/>
                                          </p:stCondLst>
                                        </p:cTn>
                                        <p:tgtEl>
                                          <p:spTgt spid="146"/>
                                        </p:tgtEl>
                                        <p:attrNameLst>
                                          <p:attrName>style.visibility</p:attrName>
                                        </p:attrNameLst>
                                      </p:cBhvr>
                                      <p:to>
                                        <p:strVal val="visible"/>
                                      </p:to>
                                    </p:set>
                                    <p:animEffect transition="in" filter="barn(inVertical)">
                                      <p:cBhvr>
                                        <p:cTn id="56" dur="500"/>
                                        <p:tgtEl>
                                          <p:spTgt spid="146"/>
                                        </p:tgtEl>
                                      </p:cBhvr>
                                    </p:animEffect>
                                  </p:childTnLst>
                                </p:cTn>
                              </p:par>
                              <p:par>
                                <p:cTn id="57" presetID="16" presetClass="entr" presetSubtype="21" fill="hold" grpId="0" nodeType="withEffect">
                                  <p:stCondLst>
                                    <p:cond delay="0"/>
                                  </p:stCondLst>
                                  <p:childTnLst>
                                    <p:set>
                                      <p:cBhvr>
                                        <p:cTn id="58" dur="1" fill="hold">
                                          <p:stCondLst>
                                            <p:cond delay="0"/>
                                          </p:stCondLst>
                                        </p:cTn>
                                        <p:tgtEl>
                                          <p:spTgt spid="144"/>
                                        </p:tgtEl>
                                        <p:attrNameLst>
                                          <p:attrName>style.visibility</p:attrName>
                                        </p:attrNameLst>
                                      </p:cBhvr>
                                      <p:to>
                                        <p:strVal val="visible"/>
                                      </p:to>
                                    </p:set>
                                    <p:animEffect transition="in" filter="barn(inVertical)">
                                      <p:cBhvr>
                                        <p:cTn id="59" dur="500"/>
                                        <p:tgtEl>
                                          <p:spTgt spid="144"/>
                                        </p:tgtEl>
                                      </p:cBhvr>
                                    </p:animEffect>
                                  </p:childTnLst>
                                </p:cTn>
                              </p:par>
                              <p:par>
                                <p:cTn id="60" presetID="16" presetClass="entr" presetSubtype="21" fill="hold" grpId="0" nodeType="withEffect">
                                  <p:stCondLst>
                                    <p:cond delay="0"/>
                                  </p:stCondLst>
                                  <p:childTnLst>
                                    <p:set>
                                      <p:cBhvr>
                                        <p:cTn id="61" dur="1" fill="hold">
                                          <p:stCondLst>
                                            <p:cond delay="0"/>
                                          </p:stCondLst>
                                        </p:cTn>
                                        <p:tgtEl>
                                          <p:spTgt spid="147"/>
                                        </p:tgtEl>
                                        <p:attrNameLst>
                                          <p:attrName>style.visibility</p:attrName>
                                        </p:attrNameLst>
                                      </p:cBhvr>
                                      <p:to>
                                        <p:strVal val="visible"/>
                                      </p:to>
                                    </p:set>
                                    <p:animEffect transition="in" filter="barn(inVertical)">
                                      <p:cBhvr>
                                        <p:cTn id="62" dur="500"/>
                                        <p:tgtEl>
                                          <p:spTgt spid="147"/>
                                        </p:tgtEl>
                                      </p:cBhvr>
                                    </p:animEffect>
                                  </p:childTnLst>
                                </p:cTn>
                              </p:par>
                              <p:par>
                                <p:cTn id="63" presetID="16" presetClass="entr" presetSubtype="21" fill="hold" grpId="0" nodeType="withEffect">
                                  <p:stCondLst>
                                    <p:cond delay="0"/>
                                  </p:stCondLst>
                                  <p:childTnLst>
                                    <p:set>
                                      <p:cBhvr>
                                        <p:cTn id="64" dur="1" fill="hold">
                                          <p:stCondLst>
                                            <p:cond delay="0"/>
                                          </p:stCondLst>
                                        </p:cTn>
                                        <p:tgtEl>
                                          <p:spTgt spid="151"/>
                                        </p:tgtEl>
                                        <p:attrNameLst>
                                          <p:attrName>style.visibility</p:attrName>
                                        </p:attrNameLst>
                                      </p:cBhvr>
                                      <p:to>
                                        <p:strVal val="visible"/>
                                      </p:to>
                                    </p:set>
                                    <p:animEffect transition="in" filter="barn(inVertical)">
                                      <p:cBhvr>
                                        <p:cTn id="65" dur="500"/>
                                        <p:tgtEl>
                                          <p:spTgt spid="151"/>
                                        </p:tgtEl>
                                      </p:cBhvr>
                                    </p:animEffect>
                                  </p:childTnLst>
                                </p:cTn>
                              </p:par>
                              <p:par>
                                <p:cTn id="66" presetID="16" presetClass="entr" presetSubtype="21" fill="hold" grpId="0" nodeType="withEffect">
                                  <p:stCondLst>
                                    <p:cond delay="0"/>
                                  </p:stCondLst>
                                  <p:childTnLst>
                                    <p:set>
                                      <p:cBhvr>
                                        <p:cTn id="67" dur="1" fill="hold">
                                          <p:stCondLst>
                                            <p:cond delay="0"/>
                                          </p:stCondLst>
                                        </p:cTn>
                                        <p:tgtEl>
                                          <p:spTgt spid="152"/>
                                        </p:tgtEl>
                                        <p:attrNameLst>
                                          <p:attrName>style.visibility</p:attrName>
                                        </p:attrNameLst>
                                      </p:cBhvr>
                                      <p:to>
                                        <p:strVal val="visible"/>
                                      </p:to>
                                    </p:set>
                                    <p:animEffect transition="in" filter="barn(inVertical)">
                                      <p:cBhvr>
                                        <p:cTn id="68" dur="500"/>
                                        <p:tgtEl>
                                          <p:spTgt spid="152"/>
                                        </p:tgtEl>
                                      </p:cBhvr>
                                    </p:animEffect>
                                  </p:childTnLst>
                                </p:cTn>
                              </p:par>
                              <p:par>
                                <p:cTn id="69" presetID="16" presetClass="entr" presetSubtype="21" fill="hold" grpId="0" nodeType="withEffect">
                                  <p:stCondLst>
                                    <p:cond delay="0"/>
                                  </p:stCondLst>
                                  <p:childTnLst>
                                    <p:set>
                                      <p:cBhvr>
                                        <p:cTn id="70" dur="1" fill="hold">
                                          <p:stCondLst>
                                            <p:cond delay="0"/>
                                          </p:stCondLst>
                                        </p:cTn>
                                        <p:tgtEl>
                                          <p:spTgt spid="73"/>
                                        </p:tgtEl>
                                        <p:attrNameLst>
                                          <p:attrName>style.visibility</p:attrName>
                                        </p:attrNameLst>
                                      </p:cBhvr>
                                      <p:to>
                                        <p:strVal val="visible"/>
                                      </p:to>
                                    </p:set>
                                    <p:animEffect transition="in" filter="barn(inVertical)">
                                      <p:cBhvr>
                                        <p:cTn id="71" dur="500"/>
                                        <p:tgtEl>
                                          <p:spTgt spid="73"/>
                                        </p:tgtEl>
                                      </p:cBhvr>
                                    </p:animEffect>
                                  </p:childTnLst>
                                </p:cTn>
                              </p:par>
                              <p:par>
                                <p:cTn id="72" presetID="16" presetClass="entr" presetSubtype="21" fill="hold" grpId="0" nodeType="withEffect">
                                  <p:stCondLst>
                                    <p:cond delay="0"/>
                                  </p:stCondLst>
                                  <p:childTnLst>
                                    <p:set>
                                      <p:cBhvr>
                                        <p:cTn id="73" dur="1" fill="hold">
                                          <p:stCondLst>
                                            <p:cond delay="0"/>
                                          </p:stCondLst>
                                        </p:cTn>
                                        <p:tgtEl>
                                          <p:spTgt spid="108"/>
                                        </p:tgtEl>
                                        <p:attrNameLst>
                                          <p:attrName>style.visibility</p:attrName>
                                        </p:attrNameLst>
                                      </p:cBhvr>
                                      <p:to>
                                        <p:strVal val="visible"/>
                                      </p:to>
                                    </p:set>
                                    <p:animEffect transition="in" filter="barn(inVertical)">
                                      <p:cBhvr>
                                        <p:cTn id="74" dur="500"/>
                                        <p:tgtEl>
                                          <p:spTgt spid="108"/>
                                        </p:tgtEl>
                                      </p:cBhvr>
                                    </p:animEffect>
                                  </p:childTnLst>
                                </p:cTn>
                              </p:par>
                              <p:par>
                                <p:cTn id="75" presetID="16" presetClass="entr" presetSubtype="21" fill="hold" grpId="0" nodeType="with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barn(inVertical)">
                                      <p:cBhvr>
                                        <p:cTn id="77" dur="500"/>
                                        <p:tgtEl>
                                          <p:spTgt spid="85"/>
                                        </p:tgtEl>
                                      </p:cBhvr>
                                    </p:animEffect>
                                  </p:childTnLst>
                                </p:cTn>
                              </p:par>
                            </p:childTnLst>
                          </p:cTn>
                        </p:par>
                      </p:childTnLst>
                    </p:cTn>
                  </p:par>
                  <p:par>
                    <p:cTn id="78" fill="hold">
                      <p:stCondLst>
                        <p:cond delay="indefinite"/>
                      </p:stCondLst>
                      <p:childTnLst>
                        <p:par>
                          <p:cTn id="79" fill="hold">
                            <p:stCondLst>
                              <p:cond delay="0"/>
                            </p:stCondLst>
                            <p:childTnLst>
                              <p:par>
                                <p:cTn id="80" presetID="14" presetClass="entr" presetSubtype="10" fill="hold" grpId="0" nodeType="clickEffect">
                                  <p:stCondLst>
                                    <p:cond delay="0"/>
                                  </p:stCondLst>
                                  <p:childTnLst>
                                    <p:set>
                                      <p:cBhvr>
                                        <p:cTn id="81" dur="1" fill="hold">
                                          <p:stCondLst>
                                            <p:cond delay="0"/>
                                          </p:stCondLst>
                                        </p:cTn>
                                        <p:tgtEl>
                                          <p:spTgt spid="39"/>
                                        </p:tgtEl>
                                        <p:attrNameLst>
                                          <p:attrName>style.visibility</p:attrName>
                                        </p:attrNameLst>
                                      </p:cBhvr>
                                      <p:to>
                                        <p:strVal val="visible"/>
                                      </p:to>
                                    </p:set>
                                    <p:animEffect transition="in" filter="randombar(horizontal)">
                                      <p:cBhvr>
                                        <p:cTn id="82" dur="500"/>
                                        <p:tgtEl>
                                          <p:spTgt spid="39"/>
                                        </p:tgtEl>
                                      </p:cBhvr>
                                    </p:animEffect>
                                  </p:childTnLst>
                                </p:cTn>
                              </p:par>
                            </p:childTnLst>
                          </p:cTn>
                        </p:par>
                      </p:childTnLst>
                    </p:cTn>
                  </p:par>
                  <p:par>
                    <p:cTn id="83" fill="hold">
                      <p:stCondLst>
                        <p:cond delay="indefinite"/>
                      </p:stCondLst>
                      <p:childTnLst>
                        <p:par>
                          <p:cTn id="84" fill="hold">
                            <p:stCondLst>
                              <p:cond delay="0"/>
                            </p:stCondLst>
                            <p:childTnLst>
                              <p:par>
                                <p:cTn id="85" presetID="14" presetClass="entr" presetSubtype="10" fill="hold" grpId="0" nodeType="clickEffect">
                                  <p:stCondLst>
                                    <p:cond delay="0"/>
                                  </p:stCondLst>
                                  <p:childTnLst>
                                    <p:set>
                                      <p:cBhvr>
                                        <p:cTn id="86" dur="1" fill="hold">
                                          <p:stCondLst>
                                            <p:cond delay="0"/>
                                          </p:stCondLst>
                                        </p:cTn>
                                        <p:tgtEl>
                                          <p:spTgt spid="59"/>
                                        </p:tgtEl>
                                        <p:attrNameLst>
                                          <p:attrName>style.visibility</p:attrName>
                                        </p:attrNameLst>
                                      </p:cBhvr>
                                      <p:to>
                                        <p:strVal val="visible"/>
                                      </p:to>
                                    </p:set>
                                    <p:animEffect transition="in" filter="randombar(horizontal)">
                                      <p:cBhvr>
                                        <p:cTn id="87" dur="500"/>
                                        <p:tgtEl>
                                          <p:spTgt spid="59"/>
                                        </p:tgtEl>
                                      </p:cBhvr>
                                    </p:animEffect>
                                  </p:childTnLst>
                                </p:cTn>
                              </p:par>
                              <p:par>
                                <p:cTn id="88" presetID="22" presetClass="entr" presetSubtype="4" fill="hold" nodeType="withEffect">
                                  <p:stCondLst>
                                    <p:cond delay="0"/>
                                  </p:stCondLst>
                                  <p:childTnLst>
                                    <p:set>
                                      <p:cBhvr>
                                        <p:cTn id="89" dur="1" fill="hold">
                                          <p:stCondLst>
                                            <p:cond delay="0"/>
                                          </p:stCondLst>
                                        </p:cTn>
                                        <p:tgtEl>
                                          <p:spTgt spid="7"/>
                                        </p:tgtEl>
                                        <p:attrNameLst>
                                          <p:attrName>style.visibility</p:attrName>
                                        </p:attrNameLst>
                                      </p:cBhvr>
                                      <p:to>
                                        <p:strVal val="visible"/>
                                      </p:to>
                                    </p:set>
                                    <p:animEffect transition="in" filter="wipe(down)">
                                      <p:cBhvr>
                                        <p:cTn id="90" dur="500"/>
                                        <p:tgtEl>
                                          <p:spTgt spid="7"/>
                                        </p:tgtEl>
                                      </p:cBhvr>
                                    </p:animEffect>
                                  </p:childTnLst>
                                </p:cTn>
                              </p:par>
                            </p:childTnLst>
                          </p:cTn>
                        </p:par>
                      </p:childTnLst>
                    </p:cTn>
                  </p:par>
                  <p:par>
                    <p:cTn id="91" fill="hold">
                      <p:stCondLst>
                        <p:cond delay="indefinite"/>
                      </p:stCondLst>
                      <p:childTnLst>
                        <p:par>
                          <p:cTn id="92" fill="hold">
                            <p:stCondLst>
                              <p:cond delay="0"/>
                            </p:stCondLst>
                            <p:childTnLst>
                              <p:par>
                                <p:cTn id="93" presetID="14" presetClass="entr" presetSubtype="10" fill="hold" grpId="0" nodeType="clickEffect">
                                  <p:stCondLst>
                                    <p:cond delay="0"/>
                                  </p:stCondLst>
                                  <p:childTnLst>
                                    <p:set>
                                      <p:cBhvr>
                                        <p:cTn id="94" dur="1" fill="hold">
                                          <p:stCondLst>
                                            <p:cond delay="0"/>
                                          </p:stCondLst>
                                        </p:cTn>
                                        <p:tgtEl>
                                          <p:spTgt spid="8">
                                            <p:txEl>
                                              <p:pRg st="0" end="0"/>
                                            </p:txEl>
                                          </p:spTgt>
                                        </p:tgtEl>
                                        <p:attrNameLst>
                                          <p:attrName>style.visibility</p:attrName>
                                        </p:attrNameLst>
                                      </p:cBhvr>
                                      <p:to>
                                        <p:strVal val="visible"/>
                                      </p:to>
                                    </p:set>
                                    <p:animEffect transition="in" filter="randombar(horizontal)">
                                      <p:cBhvr>
                                        <p:cTn id="95" dur="500"/>
                                        <p:tgtEl>
                                          <p:spTgt spid="8">
                                            <p:txEl>
                                              <p:pRg st="0" end="0"/>
                                            </p:txEl>
                                          </p:spTgt>
                                        </p:tgtEl>
                                      </p:cBhvr>
                                    </p:animEffect>
                                  </p:childTnLst>
                                </p:cTn>
                              </p:par>
                            </p:childTnLst>
                          </p:cTn>
                        </p:par>
                      </p:childTnLst>
                    </p:cTn>
                  </p:par>
                  <p:par>
                    <p:cTn id="96" fill="hold">
                      <p:stCondLst>
                        <p:cond delay="indefinite"/>
                      </p:stCondLst>
                      <p:childTnLst>
                        <p:par>
                          <p:cTn id="97" fill="hold">
                            <p:stCondLst>
                              <p:cond delay="0"/>
                            </p:stCondLst>
                            <p:childTnLst>
                              <p:par>
                                <p:cTn id="98" presetID="14" presetClass="entr" presetSubtype="10" fill="hold" grpId="0" nodeType="clickEffect">
                                  <p:stCondLst>
                                    <p:cond delay="0"/>
                                  </p:stCondLst>
                                  <p:childTnLst>
                                    <p:set>
                                      <p:cBhvr>
                                        <p:cTn id="99" dur="1" fill="hold">
                                          <p:stCondLst>
                                            <p:cond delay="0"/>
                                          </p:stCondLst>
                                        </p:cTn>
                                        <p:tgtEl>
                                          <p:spTgt spid="8">
                                            <p:txEl>
                                              <p:pRg st="1" end="1"/>
                                            </p:txEl>
                                          </p:spTgt>
                                        </p:tgtEl>
                                        <p:attrNameLst>
                                          <p:attrName>style.visibility</p:attrName>
                                        </p:attrNameLst>
                                      </p:cBhvr>
                                      <p:to>
                                        <p:strVal val="visible"/>
                                      </p:to>
                                    </p:set>
                                    <p:animEffect transition="in" filter="randombar(horizontal)">
                                      <p:cBhvr>
                                        <p:cTn id="100" dur="500"/>
                                        <p:tgtEl>
                                          <p:spTgt spid="8">
                                            <p:txEl>
                                              <p:pRg st="1" end="1"/>
                                            </p:txEl>
                                          </p:spTgt>
                                        </p:tgtEl>
                                      </p:cBhvr>
                                    </p:animEffect>
                                  </p:childTnLst>
                                </p:cTn>
                              </p:par>
                            </p:childTnLst>
                          </p:cTn>
                        </p:par>
                      </p:childTnLst>
                    </p:cTn>
                  </p:par>
                  <p:par>
                    <p:cTn id="101" fill="hold">
                      <p:stCondLst>
                        <p:cond delay="indefinite"/>
                      </p:stCondLst>
                      <p:childTnLst>
                        <p:par>
                          <p:cTn id="102" fill="hold">
                            <p:stCondLst>
                              <p:cond delay="0"/>
                            </p:stCondLst>
                            <p:childTnLst>
                              <p:par>
                                <p:cTn id="103" presetID="14" presetClass="entr" presetSubtype="10" fill="hold" grpId="0" nodeType="clickEffect">
                                  <p:stCondLst>
                                    <p:cond delay="0"/>
                                  </p:stCondLst>
                                  <p:childTnLst>
                                    <p:set>
                                      <p:cBhvr>
                                        <p:cTn id="104" dur="1" fill="hold">
                                          <p:stCondLst>
                                            <p:cond delay="0"/>
                                          </p:stCondLst>
                                        </p:cTn>
                                        <p:tgtEl>
                                          <p:spTgt spid="8">
                                            <p:txEl>
                                              <p:pRg st="2" end="2"/>
                                            </p:txEl>
                                          </p:spTgt>
                                        </p:tgtEl>
                                        <p:attrNameLst>
                                          <p:attrName>style.visibility</p:attrName>
                                        </p:attrNameLst>
                                      </p:cBhvr>
                                      <p:to>
                                        <p:strVal val="visible"/>
                                      </p:to>
                                    </p:set>
                                    <p:animEffect transition="in" filter="randombar(horizontal)">
                                      <p:cBhvr>
                                        <p:cTn id="105" dur="500"/>
                                        <p:tgtEl>
                                          <p:spTgt spid="8">
                                            <p:txEl>
                                              <p:pRg st="2" end="2"/>
                                            </p:txEl>
                                          </p:spTgt>
                                        </p:tgtEl>
                                      </p:cBhvr>
                                    </p:animEffect>
                                  </p:childTnLst>
                                </p:cTn>
                              </p:par>
                              <p:par>
                                <p:cTn id="106" presetID="31" presetClass="entr" presetSubtype="0" fill="hold" grpId="0" nodeType="withEffect">
                                  <p:stCondLst>
                                    <p:cond delay="0"/>
                                  </p:stCondLst>
                                  <p:childTnLst>
                                    <p:set>
                                      <p:cBhvr>
                                        <p:cTn id="107" dur="1" fill="hold">
                                          <p:stCondLst>
                                            <p:cond delay="0"/>
                                          </p:stCondLst>
                                        </p:cTn>
                                        <p:tgtEl>
                                          <p:spTgt spid="66"/>
                                        </p:tgtEl>
                                        <p:attrNameLst>
                                          <p:attrName>style.visibility</p:attrName>
                                        </p:attrNameLst>
                                      </p:cBhvr>
                                      <p:to>
                                        <p:strVal val="visible"/>
                                      </p:to>
                                    </p:set>
                                    <p:anim calcmode="lin" valueType="num">
                                      <p:cBhvr>
                                        <p:cTn id="108" dur="1000" fill="hold"/>
                                        <p:tgtEl>
                                          <p:spTgt spid="66"/>
                                        </p:tgtEl>
                                        <p:attrNameLst>
                                          <p:attrName>ppt_w</p:attrName>
                                        </p:attrNameLst>
                                      </p:cBhvr>
                                      <p:tavLst>
                                        <p:tav tm="0">
                                          <p:val>
                                            <p:fltVal val="0"/>
                                          </p:val>
                                        </p:tav>
                                        <p:tav tm="100000">
                                          <p:val>
                                            <p:strVal val="#ppt_w"/>
                                          </p:val>
                                        </p:tav>
                                      </p:tavLst>
                                    </p:anim>
                                    <p:anim calcmode="lin" valueType="num">
                                      <p:cBhvr>
                                        <p:cTn id="109" dur="1000" fill="hold"/>
                                        <p:tgtEl>
                                          <p:spTgt spid="66"/>
                                        </p:tgtEl>
                                        <p:attrNameLst>
                                          <p:attrName>ppt_h</p:attrName>
                                        </p:attrNameLst>
                                      </p:cBhvr>
                                      <p:tavLst>
                                        <p:tav tm="0">
                                          <p:val>
                                            <p:fltVal val="0"/>
                                          </p:val>
                                        </p:tav>
                                        <p:tav tm="100000">
                                          <p:val>
                                            <p:strVal val="#ppt_h"/>
                                          </p:val>
                                        </p:tav>
                                      </p:tavLst>
                                    </p:anim>
                                    <p:anim calcmode="lin" valueType="num">
                                      <p:cBhvr>
                                        <p:cTn id="110" dur="1000" fill="hold"/>
                                        <p:tgtEl>
                                          <p:spTgt spid="66"/>
                                        </p:tgtEl>
                                        <p:attrNameLst>
                                          <p:attrName>style.rotation</p:attrName>
                                        </p:attrNameLst>
                                      </p:cBhvr>
                                      <p:tavLst>
                                        <p:tav tm="0">
                                          <p:val>
                                            <p:fltVal val="90"/>
                                          </p:val>
                                        </p:tav>
                                        <p:tav tm="100000">
                                          <p:val>
                                            <p:fltVal val="0"/>
                                          </p:val>
                                        </p:tav>
                                      </p:tavLst>
                                    </p:anim>
                                    <p:animEffect transition="in" filter="fade">
                                      <p:cBhvr>
                                        <p:cTn id="111" dur="1000"/>
                                        <p:tgtEl>
                                          <p:spTgt spid="66"/>
                                        </p:tgtEl>
                                      </p:cBhvr>
                                    </p:animEffect>
                                  </p:childTnLst>
                                </p:cTn>
                              </p:par>
                              <p:par>
                                <p:cTn id="112" presetID="31" presetClass="entr" presetSubtype="0" fill="hold" grpId="0" nodeType="withEffect">
                                  <p:stCondLst>
                                    <p:cond delay="0"/>
                                  </p:stCondLst>
                                  <p:childTnLst>
                                    <p:set>
                                      <p:cBhvr>
                                        <p:cTn id="113" dur="1" fill="hold">
                                          <p:stCondLst>
                                            <p:cond delay="0"/>
                                          </p:stCondLst>
                                        </p:cTn>
                                        <p:tgtEl>
                                          <p:spTgt spid="65"/>
                                        </p:tgtEl>
                                        <p:attrNameLst>
                                          <p:attrName>style.visibility</p:attrName>
                                        </p:attrNameLst>
                                      </p:cBhvr>
                                      <p:to>
                                        <p:strVal val="visible"/>
                                      </p:to>
                                    </p:set>
                                    <p:anim calcmode="lin" valueType="num">
                                      <p:cBhvr>
                                        <p:cTn id="114" dur="1000" fill="hold"/>
                                        <p:tgtEl>
                                          <p:spTgt spid="65"/>
                                        </p:tgtEl>
                                        <p:attrNameLst>
                                          <p:attrName>ppt_w</p:attrName>
                                        </p:attrNameLst>
                                      </p:cBhvr>
                                      <p:tavLst>
                                        <p:tav tm="0">
                                          <p:val>
                                            <p:fltVal val="0"/>
                                          </p:val>
                                        </p:tav>
                                        <p:tav tm="100000">
                                          <p:val>
                                            <p:strVal val="#ppt_w"/>
                                          </p:val>
                                        </p:tav>
                                      </p:tavLst>
                                    </p:anim>
                                    <p:anim calcmode="lin" valueType="num">
                                      <p:cBhvr>
                                        <p:cTn id="115" dur="1000" fill="hold"/>
                                        <p:tgtEl>
                                          <p:spTgt spid="65"/>
                                        </p:tgtEl>
                                        <p:attrNameLst>
                                          <p:attrName>ppt_h</p:attrName>
                                        </p:attrNameLst>
                                      </p:cBhvr>
                                      <p:tavLst>
                                        <p:tav tm="0">
                                          <p:val>
                                            <p:fltVal val="0"/>
                                          </p:val>
                                        </p:tav>
                                        <p:tav tm="100000">
                                          <p:val>
                                            <p:strVal val="#ppt_h"/>
                                          </p:val>
                                        </p:tav>
                                      </p:tavLst>
                                    </p:anim>
                                    <p:anim calcmode="lin" valueType="num">
                                      <p:cBhvr>
                                        <p:cTn id="116" dur="1000" fill="hold"/>
                                        <p:tgtEl>
                                          <p:spTgt spid="65"/>
                                        </p:tgtEl>
                                        <p:attrNameLst>
                                          <p:attrName>style.rotation</p:attrName>
                                        </p:attrNameLst>
                                      </p:cBhvr>
                                      <p:tavLst>
                                        <p:tav tm="0">
                                          <p:val>
                                            <p:fltVal val="90"/>
                                          </p:val>
                                        </p:tav>
                                        <p:tav tm="100000">
                                          <p:val>
                                            <p:fltVal val="0"/>
                                          </p:val>
                                        </p:tav>
                                      </p:tavLst>
                                    </p:anim>
                                    <p:animEffect transition="in" filter="fade">
                                      <p:cBhvr>
                                        <p:cTn id="117" dur="1000"/>
                                        <p:tgtEl>
                                          <p:spTgt spid="65"/>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67"/>
                                        </p:tgtEl>
                                        <p:attrNameLst>
                                          <p:attrName>style.visibility</p:attrName>
                                        </p:attrNameLst>
                                      </p:cBhvr>
                                      <p:to>
                                        <p:strVal val="visible"/>
                                      </p:to>
                                    </p:set>
                                    <p:anim calcmode="lin" valueType="num">
                                      <p:cBhvr>
                                        <p:cTn id="120" dur="1000" fill="hold"/>
                                        <p:tgtEl>
                                          <p:spTgt spid="67"/>
                                        </p:tgtEl>
                                        <p:attrNameLst>
                                          <p:attrName>ppt_w</p:attrName>
                                        </p:attrNameLst>
                                      </p:cBhvr>
                                      <p:tavLst>
                                        <p:tav tm="0">
                                          <p:val>
                                            <p:fltVal val="0"/>
                                          </p:val>
                                        </p:tav>
                                        <p:tav tm="100000">
                                          <p:val>
                                            <p:strVal val="#ppt_w"/>
                                          </p:val>
                                        </p:tav>
                                      </p:tavLst>
                                    </p:anim>
                                    <p:anim calcmode="lin" valueType="num">
                                      <p:cBhvr>
                                        <p:cTn id="121" dur="1000" fill="hold"/>
                                        <p:tgtEl>
                                          <p:spTgt spid="67"/>
                                        </p:tgtEl>
                                        <p:attrNameLst>
                                          <p:attrName>ppt_h</p:attrName>
                                        </p:attrNameLst>
                                      </p:cBhvr>
                                      <p:tavLst>
                                        <p:tav tm="0">
                                          <p:val>
                                            <p:fltVal val="0"/>
                                          </p:val>
                                        </p:tav>
                                        <p:tav tm="100000">
                                          <p:val>
                                            <p:strVal val="#ppt_h"/>
                                          </p:val>
                                        </p:tav>
                                      </p:tavLst>
                                    </p:anim>
                                    <p:anim calcmode="lin" valueType="num">
                                      <p:cBhvr>
                                        <p:cTn id="122" dur="1000" fill="hold"/>
                                        <p:tgtEl>
                                          <p:spTgt spid="67"/>
                                        </p:tgtEl>
                                        <p:attrNameLst>
                                          <p:attrName>style.rotation</p:attrName>
                                        </p:attrNameLst>
                                      </p:cBhvr>
                                      <p:tavLst>
                                        <p:tav tm="0">
                                          <p:val>
                                            <p:fltVal val="90"/>
                                          </p:val>
                                        </p:tav>
                                        <p:tav tm="100000">
                                          <p:val>
                                            <p:fltVal val="0"/>
                                          </p:val>
                                        </p:tav>
                                      </p:tavLst>
                                    </p:anim>
                                    <p:animEffect transition="in" filter="fade">
                                      <p:cBhvr>
                                        <p:cTn id="123" dur="1000"/>
                                        <p:tgtEl>
                                          <p:spTgt spid="67"/>
                                        </p:tgtEl>
                                      </p:cBhvr>
                                    </p:animEffect>
                                  </p:childTnLst>
                                </p:cTn>
                              </p:par>
                              <p:par>
                                <p:cTn id="124" presetID="31" presetClass="entr" presetSubtype="0" fill="hold" grpId="0" nodeType="withEffect">
                                  <p:stCondLst>
                                    <p:cond delay="0"/>
                                  </p:stCondLst>
                                  <p:childTnLst>
                                    <p:set>
                                      <p:cBhvr>
                                        <p:cTn id="125" dur="1" fill="hold">
                                          <p:stCondLst>
                                            <p:cond delay="0"/>
                                          </p:stCondLst>
                                        </p:cTn>
                                        <p:tgtEl>
                                          <p:spTgt spid="68"/>
                                        </p:tgtEl>
                                        <p:attrNameLst>
                                          <p:attrName>style.visibility</p:attrName>
                                        </p:attrNameLst>
                                      </p:cBhvr>
                                      <p:to>
                                        <p:strVal val="visible"/>
                                      </p:to>
                                    </p:set>
                                    <p:anim calcmode="lin" valueType="num">
                                      <p:cBhvr>
                                        <p:cTn id="126" dur="1000" fill="hold"/>
                                        <p:tgtEl>
                                          <p:spTgt spid="68"/>
                                        </p:tgtEl>
                                        <p:attrNameLst>
                                          <p:attrName>ppt_w</p:attrName>
                                        </p:attrNameLst>
                                      </p:cBhvr>
                                      <p:tavLst>
                                        <p:tav tm="0">
                                          <p:val>
                                            <p:fltVal val="0"/>
                                          </p:val>
                                        </p:tav>
                                        <p:tav tm="100000">
                                          <p:val>
                                            <p:strVal val="#ppt_w"/>
                                          </p:val>
                                        </p:tav>
                                      </p:tavLst>
                                    </p:anim>
                                    <p:anim calcmode="lin" valueType="num">
                                      <p:cBhvr>
                                        <p:cTn id="127" dur="1000" fill="hold"/>
                                        <p:tgtEl>
                                          <p:spTgt spid="68"/>
                                        </p:tgtEl>
                                        <p:attrNameLst>
                                          <p:attrName>ppt_h</p:attrName>
                                        </p:attrNameLst>
                                      </p:cBhvr>
                                      <p:tavLst>
                                        <p:tav tm="0">
                                          <p:val>
                                            <p:fltVal val="0"/>
                                          </p:val>
                                        </p:tav>
                                        <p:tav tm="100000">
                                          <p:val>
                                            <p:strVal val="#ppt_h"/>
                                          </p:val>
                                        </p:tav>
                                      </p:tavLst>
                                    </p:anim>
                                    <p:anim calcmode="lin" valueType="num">
                                      <p:cBhvr>
                                        <p:cTn id="128" dur="1000" fill="hold"/>
                                        <p:tgtEl>
                                          <p:spTgt spid="68"/>
                                        </p:tgtEl>
                                        <p:attrNameLst>
                                          <p:attrName>style.rotation</p:attrName>
                                        </p:attrNameLst>
                                      </p:cBhvr>
                                      <p:tavLst>
                                        <p:tav tm="0">
                                          <p:val>
                                            <p:fltVal val="90"/>
                                          </p:val>
                                        </p:tav>
                                        <p:tav tm="100000">
                                          <p:val>
                                            <p:fltVal val="0"/>
                                          </p:val>
                                        </p:tav>
                                      </p:tavLst>
                                    </p:anim>
                                    <p:animEffect transition="in" filter="fade">
                                      <p:cBhvr>
                                        <p:cTn id="129" dur="10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152" grpId="0" animBg="1"/>
      <p:bldP spid="144" grpId="0" animBg="1"/>
      <p:bldP spid="117" grpId="0" animBg="1"/>
      <p:bldP spid="124" grpId="0" animBg="1"/>
      <p:bldP spid="123" grpId="0" animBg="1"/>
      <p:bldP spid="121" grpId="0" animBg="1"/>
      <p:bldP spid="119" grpId="0" animBg="1"/>
      <p:bldP spid="118" grpId="0" animBg="1"/>
      <p:bldP spid="100" grpId="0" animBg="1"/>
      <p:bldP spid="39" grpId="0" animBg="1"/>
      <p:bldP spid="150" grpId="0" animBg="1"/>
      <p:bldP spid="73" grpId="0" animBg="1"/>
      <p:bldP spid="85" grpId="0" animBg="1"/>
      <p:bldP spid="147" grpId="0" animBg="1"/>
      <p:bldP spid="145" grpId="0" animBg="1"/>
      <p:bldP spid="146" grpId="0" animBg="1"/>
      <p:bldP spid="148" grpId="0" animBg="1"/>
      <p:bldP spid="149" grpId="0" animBg="1"/>
      <p:bldP spid="151" grpId="0" animBg="1"/>
      <p:bldP spid="153" grpId="0" animBg="1"/>
      <p:bldP spid="108" grpId="0" animBg="1"/>
      <p:bldP spid="59" grpId="0"/>
      <p:bldP spid="8" grpId="0" uiExpand="1" build="p"/>
      <p:bldP spid="65" grpId="0" animBg="1"/>
      <p:bldP spid="66" grpId="0" animBg="1"/>
      <p:bldP spid="67" grpId="0" animBg="1"/>
      <p:bldP spid="6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a:extLst>
              <a:ext uri="{FF2B5EF4-FFF2-40B4-BE49-F238E27FC236}">
                <a16:creationId xmlns:a16="http://schemas.microsoft.com/office/drawing/2014/main" id="{270BBD42-DC24-4676-8BA0-050BEDA41042}"/>
              </a:ext>
            </a:extLst>
          </p:cNvPr>
          <p:cNvSpPr/>
          <p:nvPr/>
        </p:nvSpPr>
        <p:spPr>
          <a:xfrm>
            <a:off x="0" y="0"/>
            <a:ext cx="12192000" cy="6858000"/>
          </a:xfrm>
          <a:prstGeom prst="rect">
            <a:avLst/>
          </a:prstGeom>
          <a:solidFill>
            <a:srgbClr val="F5A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a:extLst>
              <a:ext uri="{FF2B5EF4-FFF2-40B4-BE49-F238E27FC236}">
                <a16:creationId xmlns:a16="http://schemas.microsoft.com/office/drawing/2014/main" id="{2708097B-4A0F-4A1A-8E90-E7464A929213}"/>
              </a:ext>
            </a:extLst>
          </p:cNvPr>
          <p:cNvSpPr/>
          <p:nvPr/>
        </p:nvSpPr>
        <p:spPr>
          <a:xfrm>
            <a:off x="848306" y="2569580"/>
            <a:ext cx="5775767" cy="3414531"/>
          </a:xfrm>
          <a:prstGeom prst="rect">
            <a:avLst/>
          </a:prstGeom>
          <a:solidFill>
            <a:srgbClr val="FFE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a:extLst>
              <a:ext uri="{FF2B5EF4-FFF2-40B4-BE49-F238E27FC236}">
                <a16:creationId xmlns:a16="http://schemas.microsoft.com/office/drawing/2014/main" id="{3A065794-0004-4C8A-B196-D6938F12E1F6}"/>
              </a:ext>
            </a:extLst>
          </p:cNvPr>
          <p:cNvSpPr/>
          <p:nvPr/>
        </p:nvSpPr>
        <p:spPr>
          <a:xfrm>
            <a:off x="5024514" y="273244"/>
            <a:ext cx="5878928" cy="3553427"/>
          </a:xfrm>
          <a:prstGeom prst="rect">
            <a:avLst/>
          </a:prstGeom>
          <a:solidFill>
            <a:srgbClr val="76B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6" name="组合 15">
            <a:extLst>
              <a:ext uri="{FF2B5EF4-FFF2-40B4-BE49-F238E27FC236}">
                <a16:creationId xmlns:a16="http://schemas.microsoft.com/office/drawing/2014/main" id="{0A6F12CA-FD6A-4882-8796-5F0550926972}"/>
              </a:ext>
            </a:extLst>
          </p:cNvPr>
          <p:cNvGrpSpPr/>
          <p:nvPr/>
        </p:nvGrpSpPr>
        <p:grpSpPr>
          <a:xfrm>
            <a:off x="100417" y="4482572"/>
            <a:ext cx="2129742" cy="2235975"/>
            <a:chOff x="185195" y="4433104"/>
            <a:chExt cx="2129742" cy="2235975"/>
          </a:xfrm>
        </p:grpSpPr>
        <p:sp>
          <p:nvSpPr>
            <p:cNvPr id="14" name="矩形 13">
              <a:extLst>
                <a:ext uri="{FF2B5EF4-FFF2-40B4-BE49-F238E27FC236}">
                  <a16:creationId xmlns:a16="http://schemas.microsoft.com/office/drawing/2014/main" id="{0820B381-1F73-4F29-9DF3-80F0BBA56F3B}"/>
                </a:ext>
              </a:extLst>
            </p:cNvPr>
            <p:cNvSpPr/>
            <p:nvPr/>
          </p:nvSpPr>
          <p:spPr>
            <a:xfrm>
              <a:off x="185195" y="4433104"/>
              <a:ext cx="370390" cy="2129742"/>
            </a:xfrm>
            <a:prstGeom prst="rect">
              <a:avLst/>
            </a:prstGeom>
            <a:solidFill>
              <a:srgbClr val="F480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a:extLst>
                <a:ext uri="{FF2B5EF4-FFF2-40B4-BE49-F238E27FC236}">
                  <a16:creationId xmlns:a16="http://schemas.microsoft.com/office/drawing/2014/main" id="{B025C6D6-CB48-4B3F-AC24-6AC82463514A}"/>
                </a:ext>
              </a:extLst>
            </p:cNvPr>
            <p:cNvSpPr/>
            <p:nvPr/>
          </p:nvSpPr>
          <p:spPr>
            <a:xfrm rot="16200000">
              <a:off x="1064871" y="5419013"/>
              <a:ext cx="370390" cy="2129742"/>
            </a:xfrm>
            <a:prstGeom prst="rect">
              <a:avLst/>
            </a:prstGeom>
            <a:solidFill>
              <a:srgbClr val="F480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7" name="组合 16">
            <a:extLst>
              <a:ext uri="{FF2B5EF4-FFF2-40B4-BE49-F238E27FC236}">
                <a16:creationId xmlns:a16="http://schemas.microsoft.com/office/drawing/2014/main" id="{68E29AE8-8E99-4457-AC2F-ADADEF1530F3}"/>
              </a:ext>
            </a:extLst>
          </p:cNvPr>
          <p:cNvGrpSpPr/>
          <p:nvPr/>
        </p:nvGrpSpPr>
        <p:grpSpPr>
          <a:xfrm rot="10800000">
            <a:off x="9823300" y="217857"/>
            <a:ext cx="2129742" cy="2235975"/>
            <a:chOff x="185195" y="4433104"/>
            <a:chExt cx="2129742" cy="2235975"/>
          </a:xfrm>
        </p:grpSpPr>
        <p:sp>
          <p:nvSpPr>
            <p:cNvPr id="18" name="矩形 17">
              <a:extLst>
                <a:ext uri="{FF2B5EF4-FFF2-40B4-BE49-F238E27FC236}">
                  <a16:creationId xmlns:a16="http://schemas.microsoft.com/office/drawing/2014/main" id="{8DAD63E5-755E-43A6-B444-D2F59CB5B2B2}"/>
                </a:ext>
              </a:extLst>
            </p:cNvPr>
            <p:cNvSpPr/>
            <p:nvPr/>
          </p:nvSpPr>
          <p:spPr>
            <a:xfrm>
              <a:off x="185195" y="4433104"/>
              <a:ext cx="370390" cy="2129742"/>
            </a:xfrm>
            <a:prstGeom prst="rect">
              <a:avLst/>
            </a:prstGeom>
            <a:solidFill>
              <a:srgbClr val="F480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a:extLst>
                <a:ext uri="{FF2B5EF4-FFF2-40B4-BE49-F238E27FC236}">
                  <a16:creationId xmlns:a16="http://schemas.microsoft.com/office/drawing/2014/main" id="{C33E90E7-E497-4152-BD50-8600DFB47762}"/>
                </a:ext>
              </a:extLst>
            </p:cNvPr>
            <p:cNvSpPr/>
            <p:nvPr/>
          </p:nvSpPr>
          <p:spPr>
            <a:xfrm rot="16200000">
              <a:off x="1064871" y="5419013"/>
              <a:ext cx="370390" cy="2129742"/>
            </a:xfrm>
            <a:prstGeom prst="rect">
              <a:avLst/>
            </a:prstGeom>
            <a:solidFill>
              <a:srgbClr val="F480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9" name="圆: 空心 38">
            <a:extLst>
              <a:ext uri="{FF2B5EF4-FFF2-40B4-BE49-F238E27FC236}">
                <a16:creationId xmlns:a16="http://schemas.microsoft.com/office/drawing/2014/main" id="{CB779A55-4873-434C-90B4-B587EC3D2F4C}"/>
              </a:ext>
            </a:extLst>
          </p:cNvPr>
          <p:cNvSpPr/>
          <p:nvPr/>
        </p:nvSpPr>
        <p:spPr>
          <a:xfrm>
            <a:off x="244972" y="107436"/>
            <a:ext cx="2295028" cy="2273582"/>
          </a:xfrm>
          <a:prstGeom prst="donut">
            <a:avLst/>
          </a:prstGeom>
          <a:solidFill>
            <a:srgbClr val="F480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cxnSp>
        <p:nvCxnSpPr>
          <p:cNvPr id="41" name="直接连接符 40">
            <a:extLst>
              <a:ext uri="{FF2B5EF4-FFF2-40B4-BE49-F238E27FC236}">
                <a16:creationId xmlns:a16="http://schemas.microsoft.com/office/drawing/2014/main" id="{6466D0D7-60F4-471B-A0B6-8DE067717068}"/>
              </a:ext>
            </a:extLst>
          </p:cNvPr>
          <p:cNvCxnSpPr>
            <a:cxnSpLocks/>
          </p:cNvCxnSpPr>
          <p:nvPr/>
        </p:nvCxnSpPr>
        <p:spPr>
          <a:xfrm flipH="1" flipV="1">
            <a:off x="6891877" y="6789623"/>
            <a:ext cx="4503057" cy="2184"/>
          </a:xfrm>
          <a:prstGeom prst="line">
            <a:avLst/>
          </a:prstGeom>
          <a:ln w="123825">
            <a:solidFill>
              <a:srgbClr val="F4806E"/>
            </a:solidFill>
          </a:ln>
        </p:spPr>
        <p:style>
          <a:lnRef idx="1">
            <a:schemeClr val="accent1"/>
          </a:lnRef>
          <a:fillRef idx="0">
            <a:schemeClr val="accent1"/>
          </a:fillRef>
          <a:effectRef idx="0">
            <a:schemeClr val="accent1"/>
          </a:effectRef>
          <a:fontRef idx="minor">
            <a:schemeClr val="tx1"/>
          </a:fontRef>
        </p:style>
      </p:cxnSp>
      <p:sp>
        <p:nvSpPr>
          <p:cNvPr id="38" name="圆: 空心 37">
            <a:extLst>
              <a:ext uri="{FF2B5EF4-FFF2-40B4-BE49-F238E27FC236}">
                <a16:creationId xmlns:a16="http://schemas.microsoft.com/office/drawing/2014/main" id="{B7E038D8-D893-48E6-B2D7-4E8A7B755016}"/>
              </a:ext>
            </a:extLst>
          </p:cNvPr>
          <p:cNvSpPr/>
          <p:nvPr/>
        </p:nvSpPr>
        <p:spPr>
          <a:xfrm>
            <a:off x="10972594" y="5649989"/>
            <a:ext cx="1219406" cy="1208011"/>
          </a:xfrm>
          <a:prstGeom prst="donut">
            <a:avLst/>
          </a:prstGeom>
          <a:solidFill>
            <a:srgbClr val="FFE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cxnSp>
        <p:nvCxnSpPr>
          <p:cNvPr id="44" name="直接连接符 43">
            <a:extLst>
              <a:ext uri="{FF2B5EF4-FFF2-40B4-BE49-F238E27FC236}">
                <a16:creationId xmlns:a16="http://schemas.microsoft.com/office/drawing/2014/main" id="{4071C207-B318-4E06-AE2E-82A09734A21E}"/>
              </a:ext>
            </a:extLst>
          </p:cNvPr>
          <p:cNvCxnSpPr>
            <a:cxnSpLocks/>
          </p:cNvCxnSpPr>
          <p:nvPr/>
        </p:nvCxnSpPr>
        <p:spPr>
          <a:xfrm flipH="1">
            <a:off x="7685590" y="6437898"/>
            <a:ext cx="3658106" cy="17976"/>
          </a:xfrm>
          <a:prstGeom prst="line">
            <a:avLst/>
          </a:prstGeom>
          <a:ln w="123825">
            <a:solidFill>
              <a:srgbClr val="F4806E"/>
            </a:solidFill>
          </a:ln>
        </p:spPr>
        <p:style>
          <a:lnRef idx="1">
            <a:schemeClr val="accent1"/>
          </a:lnRef>
          <a:fillRef idx="0">
            <a:schemeClr val="accent1"/>
          </a:fillRef>
          <a:effectRef idx="0">
            <a:schemeClr val="accent1"/>
          </a:effectRef>
          <a:fontRef idx="minor">
            <a:schemeClr val="tx1"/>
          </a:fontRef>
        </p:style>
      </p:cxnSp>
      <p:cxnSp>
        <p:nvCxnSpPr>
          <p:cNvPr id="46" name="直接连接符 45">
            <a:extLst>
              <a:ext uri="{FF2B5EF4-FFF2-40B4-BE49-F238E27FC236}">
                <a16:creationId xmlns:a16="http://schemas.microsoft.com/office/drawing/2014/main" id="{A7EAAEBC-BD4A-448C-B34E-0ECA8E1C0F38}"/>
              </a:ext>
            </a:extLst>
          </p:cNvPr>
          <p:cNvCxnSpPr>
            <a:cxnSpLocks/>
          </p:cNvCxnSpPr>
          <p:nvPr/>
        </p:nvCxnSpPr>
        <p:spPr>
          <a:xfrm flipH="1">
            <a:off x="8290212" y="6076093"/>
            <a:ext cx="3053484" cy="28056"/>
          </a:xfrm>
          <a:prstGeom prst="line">
            <a:avLst/>
          </a:prstGeom>
          <a:ln w="123825">
            <a:solidFill>
              <a:srgbClr val="F4806E"/>
            </a:solidFill>
          </a:ln>
        </p:spPr>
        <p:style>
          <a:lnRef idx="1">
            <a:schemeClr val="accent1"/>
          </a:lnRef>
          <a:fillRef idx="0">
            <a:schemeClr val="accent1"/>
          </a:fillRef>
          <a:effectRef idx="0">
            <a:schemeClr val="accent1"/>
          </a:effectRef>
          <a:fontRef idx="minor">
            <a:schemeClr val="tx1"/>
          </a:fontRef>
        </p:style>
      </p:cxnSp>
      <p:cxnSp>
        <p:nvCxnSpPr>
          <p:cNvPr id="48" name="直接连接符 47">
            <a:extLst>
              <a:ext uri="{FF2B5EF4-FFF2-40B4-BE49-F238E27FC236}">
                <a16:creationId xmlns:a16="http://schemas.microsoft.com/office/drawing/2014/main" id="{F904F1DF-EF58-40D3-BAC4-B162C49BB04A}"/>
              </a:ext>
            </a:extLst>
          </p:cNvPr>
          <p:cNvCxnSpPr>
            <a:cxnSpLocks/>
          </p:cNvCxnSpPr>
          <p:nvPr/>
        </p:nvCxnSpPr>
        <p:spPr>
          <a:xfrm flipH="1" flipV="1">
            <a:off x="9213242" y="5779474"/>
            <a:ext cx="2130454" cy="1"/>
          </a:xfrm>
          <a:prstGeom prst="line">
            <a:avLst/>
          </a:prstGeom>
          <a:ln w="123825">
            <a:solidFill>
              <a:srgbClr val="F4806E"/>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955046" y="2691795"/>
            <a:ext cx="4766654" cy="2554545"/>
          </a:xfrm>
          <a:prstGeom prst="rect">
            <a:avLst/>
          </a:prstGeom>
          <a:noFill/>
        </p:spPr>
        <p:txBody>
          <a:bodyPr wrap="square" rtlCol="0">
            <a:spAutoFit/>
          </a:bodyPr>
          <a:lstStyle/>
          <a:p>
            <a:r>
              <a:rPr lang="en-US" sz="4000" dirty="0">
                <a:latin typeface="Arial" panose="020B0604020202020204" pitchFamily="34" charset="0"/>
                <a:cs typeface="Arial" panose="020B0604020202020204" pitchFamily="34" charset="0"/>
              </a:rPr>
              <a:t>3. </a:t>
            </a:r>
            <a:r>
              <a:rPr lang="en-US" sz="4000" b="1" dirty="0" err="1">
                <a:latin typeface="Arial" panose="020B0604020202020204" pitchFamily="34" charset="0"/>
                <a:cs typeface="Arial" panose="020B0604020202020204" pitchFamily="34" charset="0"/>
              </a:rPr>
              <a:t>Lời</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nói</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và</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cử</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chỉ</a:t>
            </a:r>
            <a:r>
              <a:rPr lang="en-US" sz="4000" b="1"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sĩ</a:t>
            </a:r>
            <a:r>
              <a:rPr lang="en-US" sz="4000" dirty="0">
                <a:latin typeface="Arial" panose="020B0604020202020204" pitchFamily="34" charset="0"/>
                <a:cs typeface="Arial" panose="020B0604020202020204" pitchFamily="34" charset="0"/>
              </a:rPr>
              <a:t> Ly </a:t>
            </a:r>
            <a:r>
              <a:rPr lang="en-US" sz="4000" dirty="0" err="1">
                <a:latin typeface="Arial" panose="020B0604020202020204" pitchFamily="34" charset="0"/>
                <a:cs typeface="Arial" panose="020B0604020202020204" pitchFamily="34" charset="0"/>
              </a:rPr>
              <a:t>cho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thấy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người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như</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thế</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nào</a:t>
            </a:r>
            <a:r>
              <a:rPr lang="en-US" sz="4000" dirty="0">
                <a:latin typeface="Arial" panose="020B0604020202020204" pitchFamily="34" charset="0"/>
                <a:cs typeface="Arial" panose="020B0604020202020204" pitchFamily="34" charset="0"/>
              </a:rPr>
              <a:t>?</a:t>
            </a:r>
          </a:p>
        </p:txBody>
      </p:sp>
      <p:sp>
        <p:nvSpPr>
          <p:cNvPr id="40" name="TextBox 39"/>
          <p:cNvSpPr txBox="1"/>
          <p:nvPr/>
        </p:nvSpPr>
        <p:spPr>
          <a:xfrm>
            <a:off x="5188863" y="284220"/>
            <a:ext cx="5611417" cy="3416320"/>
          </a:xfrm>
          <a:prstGeom prst="rect">
            <a:avLst/>
          </a:prstGeom>
          <a:noFill/>
        </p:spPr>
        <p:txBody>
          <a:bodyPr wrap="square" rtlCol="0">
            <a:spAutoFit/>
          </a:bodyPr>
          <a:lstStyle/>
          <a:p>
            <a:r>
              <a:rPr lang="en-US" sz="3600" dirty="0" err="1">
                <a:solidFill>
                  <a:schemeClr val="bg1"/>
                </a:solidFill>
                <a:latin typeface="Arial" panose="020B0604020202020204" pitchFamily="34" charset="0"/>
                <a:cs typeface="Arial" panose="020B0604020202020204" pitchFamily="34" charset="0"/>
              </a:rPr>
              <a:t>Ông</a:t>
            </a:r>
            <a:r>
              <a:rPr lang="en-US" sz="3600" dirty="0">
                <a:solidFill>
                  <a:schemeClr val="bg1"/>
                </a:solidFill>
                <a:latin typeface="Arial" panose="020B0604020202020204" pitchFamily="34" charset="0"/>
                <a:cs typeface="Arial" panose="020B0604020202020204" pitchFamily="34" charset="0"/>
              </a:rPr>
              <a:t> </a:t>
            </a:r>
            <a:r>
              <a:rPr lang="en-US" sz="3600" dirty="0" err="1">
                <a:solidFill>
                  <a:schemeClr val="bg1"/>
                </a:solidFill>
                <a:latin typeface="Arial" panose="020B0604020202020204" pitchFamily="34" charset="0"/>
                <a:cs typeface="Arial" panose="020B0604020202020204" pitchFamily="34" charset="0"/>
              </a:rPr>
              <a:t>là</a:t>
            </a:r>
            <a:r>
              <a:rPr lang="en-US" sz="3600" dirty="0">
                <a:solidFill>
                  <a:schemeClr val="bg1"/>
                </a:solidFill>
                <a:latin typeface="Arial" panose="020B0604020202020204" pitchFamily="34" charset="0"/>
                <a:cs typeface="Arial" panose="020B0604020202020204" pitchFamily="34" charset="0"/>
              </a:rPr>
              <a:t> </a:t>
            </a:r>
            <a:r>
              <a:rPr lang="en-US" sz="3600" dirty="0" err="1">
                <a:solidFill>
                  <a:schemeClr val="bg1"/>
                </a:solidFill>
                <a:latin typeface="Arial" panose="020B0604020202020204" pitchFamily="34" charset="0"/>
                <a:cs typeface="Arial" panose="020B0604020202020204" pitchFamily="34" charset="0"/>
              </a:rPr>
              <a:t>người</a:t>
            </a:r>
            <a:r>
              <a:rPr lang="en-US" sz="3600" dirty="0">
                <a:solidFill>
                  <a:schemeClr val="bg1"/>
                </a:solidFill>
                <a:latin typeface="Arial" panose="020B0604020202020204" pitchFamily="34" charset="0"/>
                <a:cs typeface="Arial" panose="020B0604020202020204" pitchFamily="34" charset="0"/>
              </a:rPr>
              <a:t> </a:t>
            </a:r>
            <a:r>
              <a:rPr lang="en-US" sz="3600" b="1" dirty="0" err="1">
                <a:solidFill>
                  <a:srgbClr val="FFC000"/>
                </a:solidFill>
                <a:latin typeface="Arial" panose="020B0604020202020204" pitchFamily="34" charset="0"/>
                <a:cs typeface="Arial" panose="020B0604020202020204" pitchFamily="34" charset="0"/>
              </a:rPr>
              <a:t>rất</a:t>
            </a:r>
            <a:r>
              <a:rPr lang="en-US" sz="3600" b="1" dirty="0">
                <a:solidFill>
                  <a:srgbClr val="FFC000"/>
                </a:solidFill>
                <a:latin typeface="Arial" panose="020B0604020202020204" pitchFamily="34" charset="0"/>
                <a:cs typeface="Arial" panose="020B0604020202020204" pitchFamily="34" charset="0"/>
              </a:rPr>
              <a:t> </a:t>
            </a:r>
            <a:r>
              <a:rPr lang="en-US" sz="3600" b="1" dirty="0" err="1">
                <a:solidFill>
                  <a:srgbClr val="FFC000"/>
                </a:solidFill>
                <a:latin typeface="Arial" panose="020B0604020202020204" pitchFamily="34" charset="0"/>
                <a:cs typeface="Arial" panose="020B0604020202020204" pitchFamily="34" charset="0"/>
              </a:rPr>
              <a:t>nhân</a:t>
            </a:r>
            <a:r>
              <a:rPr lang="en-US" sz="3600" b="1" dirty="0">
                <a:solidFill>
                  <a:srgbClr val="FFC000"/>
                </a:solidFill>
                <a:latin typeface="Arial" panose="020B0604020202020204" pitchFamily="34" charset="0"/>
                <a:cs typeface="Arial" panose="020B0604020202020204" pitchFamily="34" charset="0"/>
              </a:rPr>
              <a:t> </a:t>
            </a:r>
            <a:r>
              <a:rPr lang="en-US" sz="3600" b="1" dirty="0" err="1">
                <a:solidFill>
                  <a:srgbClr val="FFC000"/>
                </a:solidFill>
                <a:latin typeface="Arial" panose="020B0604020202020204" pitchFamily="34" charset="0"/>
                <a:cs typeface="Arial" panose="020B0604020202020204" pitchFamily="34" charset="0"/>
              </a:rPr>
              <a:t>hậu</a:t>
            </a:r>
            <a:r>
              <a:rPr lang="en-US" sz="3600" b="1" dirty="0">
                <a:solidFill>
                  <a:srgbClr val="FFC000"/>
                </a:solidFill>
                <a:latin typeface="Arial" panose="020B0604020202020204" pitchFamily="34" charset="0"/>
                <a:cs typeface="Arial" panose="020B0604020202020204" pitchFamily="34" charset="0"/>
              </a:rPr>
              <a:t>, </a:t>
            </a:r>
            <a:r>
              <a:rPr lang="en-US" sz="3600" b="1" dirty="0" err="1">
                <a:solidFill>
                  <a:srgbClr val="FFC000"/>
                </a:solidFill>
                <a:latin typeface="Arial" panose="020B0604020202020204" pitchFamily="34" charset="0"/>
                <a:cs typeface="Arial" panose="020B0604020202020204" pitchFamily="34" charset="0"/>
              </a:rPr>
              <a:t>điềm</a:t>
            </a:r>
            <a:r>
              <a:rPr lang="en-US" sz="3600" b="1" dirty="0">
                <a:solidFill>
                  <a:srgbClr val="FFC000"/>
                </a:solidFill>
                <a:latin typeface="Arial" panose="020B0604020202020204" pitchFamily="34" charset="0"/>
                <a:cs typeface="Arial" panose="020B0604020202020204" pitchFamily="34" charset="0"/>
              </a:rPr>
              <a:t> </a:t>
            </a:r>
            <a:r>
              <a:rPr lang="en-US" sz="3600" b="1" dirty="0" err="1">
                <a:solidFill>
                  <a:srgbClr val="FFC000"/>
                </a:solidFill>
                <a:latin typeface="Arial" panose="020B0604020202020204" pitchFamily="34" charset="0"/>
                <a:cs typeface="Arial" panose="020B0604020202020204" pitchFamily="34" charset="0"/>
              </a:rPr>
              <a:t>đạm</a:t>
            </a:r>
            <a:r>
              <a:rPr lang="en-US" sz="3600" dirty="0">
                <a:solidFill>
                  <a:srgbClr val="FFC000"/>
                </a:solidFill>
                <a:latin typeface="Arial" panose="020B0604020202020204" pitchFamily="34" charset="0"/>
                <a:cs typeface="Arial" panose="020B0604020202020204" pitchFamily="34" charset="0"/>
              </a:rPr>
              <a:t> </a:t>
            </a:r>
            <a:r>
              <a:rPr lang="en-US" sz="3600" dirty="0" err="1">
                <a:solidFill>
                  <a:schemeClr val="bg1"/>
                </a:solidFill>
                <a:latin typeface="Arial" panose="020B0604020202020204" pitchFamily="34" charset="0"/>
                <a:cs typeface="Arial" panose="020B0604020202020204" pitchFamily="34" charset="0"/>
              </a:rPr>
              <a:t>nhưng</a:t>
            </a:r>
            <a:r>
              <a:rPr lang="en-US" sz="3600" dirty="0">
                <a:solidFill>
                  <a:schemeClr val="bg1"/>
                </a:solidFill>
                <a:latin typeface="Arial" panose="020B0604020202020204" pitchFamily="34" charset="0"/>
                <a:cs typeface="Arial" panose="020B0604020202020204" pitchFamily="34" charset="0"/>
              </a:rPr>
              <a:t> </a:t>
            </a:r>
            <a:r>
              <a:rPr lang="en-US" sz="3600" dirty="0" err="1">
                <a:solidFill>
                  <a:schemeClr val="bg1"/>
                </a:solidFill>
                <a:latin typeface="Arial" panose="020B0604020202020204" pitchFamily="34" charset="0"/>
                <a:cs typeface="Arial" panose="020B0604020202020204" pitchFamily="34" charset="0"/>
              </a:rPr>
              <a:t>cũng</a:t>
            </a:r>
            <a:r>
              <a:rPr lang="en-US" sz="3600" dirty="0">
                <a:solidFill>
                  <a:schemeClr val="bg1"/>
                </a:solidFill>
                <a:latin typeface="Arial" panose="020B0604020202020204" pitchFamily="34" charset="0"/>
                <a:cs typeface="Arial" panose="020B0604020202020204" pitchFamily="34" charset="0"/>
              </a:rPr>
              <a:t> </a:t>
            </a:r>
            <a:r>
              <a:rPr lang="en-US" sz="3600" b="1" dirty="0" err="1">
                <a:solidFill>
                  <a:srgbClr val="FFC000"/>
                </a:solidFill>
                <a:latin typeface="Arial" panose="020B0604020202020204" pitchFamily="34" charset="0"/>
                <a:cs typeface="Arial" panose="020B0604020202020204" pitchFamily="34" charset="0"/>
              </a:rPr>
              <a:t>rất</a:t>
            </a:r>
            <a:r>
              <a:rPr lang="en-US" sz="3600" b="1" dirty="0">
                <a:solidFill>
                  <a:srgbClr val="FFC000"/>
                </a:solidFill>
                <a:latin typeface="Arial" panose="020B0604020202020204" pitchFamily="34" charset="0"/>
                <a:cs typeface="Arial" panose="020B0604020202020204" pitchFamily="34" charset="0"/>
              </a:rPr>
              <a:t> </a:t>
            </a:r>
            <a:r>
              <a:rPr lang="en-US" sz="3600" b="1" dirty="0" err="1">
                <a:solidFill>
                  <a:srgbClr val="FFC000"/>
                </a:solidFill>
                <a:latin typeface="Arial" panose="020B0604020202020204" pitchFamily="34" charset="0"/>
                <a:cs typeface="Arial" panose="020B0604020202020204" pitchFamily="34" charset="0"/>
              </a:rPr>
              <a:t>cứng</a:t>
            </a:r>
            <a:r>
              <a:rPr lang="en-US" sz="3600" b="1" dirty="0">
                <a:solidFill>
                  <a:srgbClr val="FFC000"/>
                </a:solidFill>
                <a:latin typeface="Arial" panose="020B0604020202020204" pitchFamily="34" charset="0"/>
                <a:cs typeface="Arial" panose="020B0604020202020204" pitchFamily="34" charset="0"/>
              </a:rPr>
              <a:t> </a:t>
            </a:r>
            <a:r>
              <a:rPr lang="en-US" sz="3600" b="1" dirty="0" err="1">
                <a:solidFill>
                  <a:srgbClr val="FFC000"/>
                </a:solidFill>
                <a:latin typeface="Arial" panose="020B0604020202020204" pitchFamily="34" charset="0"/>
                <a:cs typeface="Arial" panose="020B0604020202020204" pitchFamily="34" charset="0"/>
              </a:rPr>
              <a:t>rắn</a:t>
            </a:r>
            <a:r>
              <a:rPr lang="en-US" sz="3600" b="1" dirty="0">
                <a:solidFill>
                  <a:srgbClr val="FFC000"/>
                </a:solidFill>
                <a:latin typeface="Arial" panose="020B0604020202020204" pitchFamily="34" charset="0"/>
                <a:cs typeface="Arial" panose="020B0604020202020204" pitchFamily="34" charset="0"/>
              </a:rPr>
              <a:t>, </a:t>
            </a:r>
            <a:r>
              <a:rPr lang="en-US" sz="3600" b="1" dirty="0" err="1">
                <a:solidFill>
                  <a:srgbClr val="FFC000"/>
                </a:solidFill>
                <a:latin typeface="Arial" panose="020B0604020202020204" pitchFamily="34" charset="0"/>
                <a:cs typeface="Arial" panose="020B0604020202020204" pitchFamily="34" charset="0"/>
              </a:rPr>
              <a:t>dũng</a:t>
            </a:r>
            <a:r>
              <a:rPr lang="en-US" sz="3600" b="1" dirty="0">
                <a:solidFill>
                  <a:srgbClr val="FFC000"/>
                </a:solidFill>
                <a:latin typeface="Arial" panose="020B0604020202020204" pitchFamily="34" charset="0"/>
                <a:cs typeface="Arial" panose="020B0604020202020204" pitchFamily="34" charset="0"/>
              </a:rPr>
              <a:t> </a:t>
            </a:r>
            <a:r>
              <a:rPr lang="en-US" sz="3600" b="1" dirty="0" err="1">
                <a:solidFill>
                  <a:srgbClr val="FFC000"/>
                </a:solidFill>
                <a:latin typeface="Arial" panose="020B0604020202020204" pitchFamily="34" charset="0"/>
                <a:cs typeface="Arial" panose="020B0604020202020204" pitchFamily="34" charset="0"/>
              </a:rPr>
              <a:t>cảm</a:t>
            </a:r>
            <a:r>
              <a:rPr lang="en-US" sz="3600" dirty="0">
                <a:solidFill>
                  <a:srgbClr val="FFC000"/>
                </a:solidFill>
                <a:latin typeface="Arial" panose="020B0604020202020204" pitchFamily="34" charset="0"/>
                <a:cs typeface="Arial" panose="020B0604020202020204" pitchFamily="34" charset="0"/>
              </a:rPr>
              <a:t>,</a:t>
            </a:r>
            <a:r>
              <a:rPr lang="en-US" sz="3600" dirty="0">
                <a:solidFill>
                  <a:schemeClr val="bg1"/>
                </a:solidFill>
                <a:latin typeface="Arial" panose="020B0604020202020204" pitchFamily="34" charset="0"/>
                <a:cs typeface="Arial" panose="020B0604020202020204" pitchFamily="34" charset="0"/>
              </a:rPr>
              <a:t> </a:t>
            </a:r>
            <a:r>
              <a:rPr lang="en-US" sz="3600" dirty="0" err="1">
                <a:solidFill>
                  <a:schemeClr val="bg1"/>
                </a:solidFill>
                <a:latin typeface="Arial" panose="020B0604020202020204" pitchFamily="34" charset="0"/>
                <a:cs typeface="Arial" panose="020B0604020202020204" pitchFamily="34" charset="0"/>
              </a:rPr>
              <a:t>dám</a:t>
            </a:r>
            <a:r>
              <a:rPr lang="en-US" sz="3600" dirty="0">
                <a:solidFill>
                  <a:schemeClr val="bg1"/>
                </a:solidFill>
                <a:latin typeface="Arial" panose="020B0604020202020204" pitchFamily="34" charset="0"/>
                <a:cs typeface="Arial" panose="020B0604020202020204" pitchFamily="34" charset="0"/>
              </a:rPr>
              <a:t> </a:t>
            </a:r>
            <a:r>
              <a:rPr lang="en-US" sz="3600" b="1" dirty="0" err="1">
                <a:solidFill>
                  <a:srgbClr val="FFC000"/>
                </a:solidFill>
                <a:latin typeface="Arial" panose="020B0604020202020204" pitchFamily="34" charset="0"/>
                <a:cs typeface="Arial" panose="020B0604020202020204" pitchFamily="34" charset="0"/>
              </a:rPr>
              <a:t>đối</a:t>
            </a:r>
            <a:r>
              <a:rPr lang="en-US" sz="3600" b="1" dirty="0">
                <a:solidFill>
                  <a:srgbClr val="FFC000"/>
                </a:solidFill>
                <a:latin typeface="Arial" panose="020B0604020202020204" pitchFamily="34" charset="0"/>
                <a:cs typeface="Arial" panose="020B0604020202020204" pitchFamily="34" charset="0"/>
              </a:rPr>
              <a:t> </a:t>
            </a:r>
            <a:r>
              <a:rPr lang="en-US" sz="3600" b="1" dirty="0" err="1">
                <a:solidFill>
                  <a:srgbClr val="FFC000"/>
                </a:solidFill>
                <a:latin typeface="Arial" panose="020B0604020202020204" pitchFamily="34" charset="0"/>
                <a:cs typeface="Arial" panose="020B0604020202020204" pitchFamily="34" charset="0"/>
              </a:rPr>
              <a:t>đầu</a:t>
            </a:r>
            <a:r>
              <a:rPr lang="en-US" sz="3600" b="1" dirty="0">
                <a:solidFill>
                  <a:srgbClr val="FFC000"/>
                </a:solidFill>
                <a:latin typeface="Arial" panose="020B0604020202020204" pitchFamily="34" charset="0"/>
                <a:cs typeface="Arial" panose="020B0604020202020204" pitchFamily="34" charset="0"/>
              </a:rPr>
              <a:t> </a:t>
            </a:r>
            <a:r>
              <a:rPr lang="en-US" sz="3600" b="1" dirty="0" err="1">
                <a:solidFill>
                  <a:srgbClr val="FFC000"/>
                </a:solidFill>
                <a:latin typeface="Arial" panose="020B0604020202020204" pitchFamily="34" charset="0"/>
                <a:cs typeface="Arial" panose="020B0604020202020204" pitchFamily="34" charset="0"/>
              </a:rPr>
              <a:t>với</a:t>
            </a:r>
            <a:r>
              <a:rPr lang="en-US" sz="3600" b="1" dirty="0">
                <a:solidFill>
                  <a:srgbClr val="FFC000"/>
                </a:solidFill>
                <a:latin typeface="Arial" panose="020B0604020202020204" pitchFamily="34" charset="0"/>
                <a:cs typeface="Arial" panose="020B0604020202020204" pitchFamily="34" charset="0"/>
              </a:rPr>
              <a:t> </a:t>
            </a:r>
            <a:r>
              <a:rPr lang="en-US" sz="3600" b="1" dirty="0" err="1">
                <a:solidFill>
                  <a:srgbClr val="FFC000"/>
                </a:solidFill>
                <a:latin typeface="Arial" panose="020B0604020202020204" pitchFamily="34" charset="0"/>
                <a:cs typeface="Arial" panose="020B0604020202020204" pitchFamily="34" charset="0"/>
              </a:rPr>
              <a:t>cái</a:t>
            </a:r>
            <a:r>
              <a:rPr lang="en-US" sz="3600" b="1" dirty="0">
                <a:solidFill>
                  <a:srgbClr val="FFC000"/>
                </a:solidFill>
                <a:latin typeface="Arial" panose="020B0604020202020204" pitchFamily="34" charset="0"/>
                <a:cs typeface="Arial" panose="020B0604020202020204" pitchFamily="34" charset="0"/>
              </a:rPr>
              <a:t> </a:t>
            </a:r>
            <a:r>
              <a:rPr lang="en-US" sz="3600" b="1" dirty="0" err="1">
                <a:solidFill>
                  <a:srgbClr val="FFC000"/>
                </a:solidFill>
                <a:latin typeface="Arial" panose="020B0604020202020204" pitchFamily="34" charset="0"/>
                <a:cs typeface="Arial" panose="020B0604020202020204" pitchFamily="34" charset="0"/>
              </a:rPr>
              <a:t>xấu</a:t>
            </a:r>
            <a:r>
              <a:rPr lang="en-US" sz="3600" dirty="0">
                <a:solidFill>
                  <a:srgbClr val="FFC000"/>
                </a:solidFill>
                <a:latin typeface="Arial" panose="020B0604020202020204" pitchFamily="34" charset="0"/>
                <a:cs typeface="Arial" panose="020B0604020202020204" pitchFamily="34" charset="0"/>
              </a:rPr>
              <a:t>, </a:t>
            </a:r>
            <a:r>
              <a:rPr lang="en-US" sz="3600" dirty="0" err="1">
                <a:solidFill>
                  <a:schemeClr val="bg1"/>
                </a:solidFill>
                <a:latin typeface="Arial" panose="020B0604020202020204" pitchFamily="34" charset="0"/>
                <a:cs typeface="Arial" panose="020B0604020202020204" pitchFamily="34" charset="0"/>
              </a:rPr>
              <a:t>cái</a:t>
            </a:r>
            <a:r>
              <a:rPr lang="en-US" sz="3600" dirty="0">
                <a:solidFill>
                  <a:schemeClr val="bg1"/>
                </a:solidFill>
                <a:latin typeface="Arial" panose="020B0604020202020204" pitchFamily="34" charset="0"/>
                <a:cs typeface="Arial" panose="020B0604020202020204" pitchFamily="34" charset="0"/>
              </a:rPr>
              <a:t> </a:t>
            </a:r>
            <a:r>
              <a:rPr lang="en-US" sz="3600" dirty="0" err="1">
                <a:solidFill>
                  <a:schemeClr val="bg1"/>
                </a:solidFill>
                <a:latin typeface="Arial" panose="020B0604020202020204" pitchFamily="34" charset="0"/>
                <a:cs typeface="Arial" panose="020B0604020202020204" pitchFamily="34" charset="0"/>
              </a:rPr>
              <a:t>ác</a:t>
            </a:r>
            <a:r>
              <a:rPr lang="en-US" sz="3600" dirty="0">
                <a:solidFill>
                  <a:schemeClr val="bg1"/>
                </a:solidFill>
                <a:latin typeface="Arial" panose="020B0604020202020204" pitchFamily="34" charset="0"/>
                <a:cs typeface="Arial" panose="020B0604020202020204" pitchFamily="34" charset="0"/>
              </a:rPr>
              <a:t>, </a:t>
            </a:r>
            <a:r>
              <a:rPr lang="en-US" sz="3600" b="1" dirty="0" err="1">
                <a:solidFill>
                  <a:srgbClr val="FFC000"/>
                </a:solidFill>
                <a:latin typeface="Arial" panose="020B0604020202020204" pitchFamily="34" charset="0"/>
                <a:cs typeface="Arial" panose="020B0604020202020204" pitchFamily="34" charset="0"/>
              </a:rPr>
              <a:t>bất</a:t>
            </a:r>
            <a:r>
              <a:rPr lang="en-US" sz="3600" b="1" dirty="0">
                <a:solidFill>
                  <a:srgbClr val="FFC000"/>
                </a:solidFill>
                <a:latin typeface="Arial" panose="020B0604020202020204" pitchFamily="34" charset="0"/>
                <a:cs typeface="Arial" panose="020B0604020202020204" pitchFamily="34" charset="0"/>
              </a:rPr>
              <a:t> </a:t>
            </a:r>
            <a:r>
              <a:rPr lang="en-US" sz="3600" b="1" dirty="0" err="1">
                <a:solidFill>
                  <a:srgbClr val="FFC000"/>
                </a:solidFill>
                <a:latin typeface="Arial" panose="020B0604020202020204" pitchFamily="34" charset="0"/>
                <a:cs typeface="Arial" panose="020B0604020202020204" pitchFamily="34" charset="0"/>
              </a:rPr>
              <a:t>chấp</a:t>
            </a:r>
            <a:r>
              <a:rPr lang="en-US" sz="3600" b="1" dirty="0">
                <a:solidFill>
                  <a:srgbClr val="FFC000"/>
                </a:solidFill>
                <a:latin typeface="Arial" panose="020B0604020202020204" pitchFamily="34" charset="0"/>
                <a:cs typeface="Arial" panose="020B0604020202020204" pitchFamily="34" charset="0"/>
              </a:rPr>
              <a:t> </a:t>
            </a:r>
            <a:r>
              <a:rPr lang="en-US" sz="3600" b="1" dirty="0" err="1">
                <a:solidFill>
                  <a:srgbClr val="FFC000"/>
                </a:solidFill>
                <a:latin typeface="Arial" panose="020B0604020202020204" pitchFamily="34" charset="0"/>
                <a:cs typeface="Arial" panose="020B0604020202020204" pitchFamily="34" charset="0"/>
              </a:rPr>
              <a:t>nguy</a:t>
            </a:r>
            <a:r>
              <a:rPr lang="en-US" sz="3600" b="1" dirty="0">
                <a:solidFill>
                  <a:srgbClr val="FFC000"/>
                </a:solidFill>
                <a:latin typeface="Arial" panose="020B0604020202020204" pitchFamily="34" charset="0"/>
                <a:cs typeface="Arial" panose="020B0604020202020204" pitchFamily="34" charset="0"/>
              </a:rPr>
              <a:t> </a:t>
            </a:r>
            <a:r>
              <a:rPr lang="en-US" sz="3600" b="1" dirty="0" err="1">
                <a:solidFill>
                  <a:srgbClr val="FFC000"/>
                </a:solidFill>
                <a:latin typeface="Arial" panose="020B0604020202020204" pitchFamily="34" charset="0"/>
                <a:cs typeface="Arial" panose="020B0604020202020204" pitchFamily="34" charset="0"/>
              </a:rPr>
              <a:t>hiểm</a:t>
            </a:r>
            <a:r>
              <a:rPr lang="en-US" sz="3600" b="1" dirty="0">
                <a:solidFill>
                  <a:srgbClr val="FFC000"/>
                </a:solidFill>
                <a:latin typeface="Arial" panose="020B0604020202020204" pitchFamily="34" charset="0"/>
                <a:cs typeface="Arial" panose="020B0604020202020204" pitchFamily="34" charset="0"/>
              </a:rPr>
              <a:t>.</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07681" y="1999736"/>
            <a:ext cx="4760890" cy="5410103"/>
          </a:xfrm>
          <a:prstGeom prst="rect">
            <a:avLst/>
          </a:prstGeom>
        </p:spPr>
      </p:pic>
    </p:spTree>
    <p:extLst>
      <p:ext uri="{BB962C8B-B14F-4D97-AF65-F5344CB8AC3E}">
        <p14:creationId xmlns:p14="http://schemas.microsoft.com/office/powerpoint/2010/main" val="300649988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barn(inVertical)">
                                      <p:cBhvr>
                                        <p:cTn id="11" dur="500"/>
                                        <p:tgtEl>
                                          <p:spTgt spid="39"/>
                                        </p:tgtEl>
                                      </p:cBhvr>
                                    </p:animEffect>
                                  </p:childTnLst>
                                </p:cTn>
                              </p:par>
                              <p:par>
                                <p:cTn id="12" presetID="16" presetClass="entr" presetSubtype="21" fill="hold" nodeType="with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barn(inVertical)">
                                      <p:cBhvr>
                                        <p:cTn id="14" dur="500"/>
                                        <p:tgtEl>
                                          <p:spTgt spid="16"/>
                                        </p:tgtEl>
                                      </p:cBhvr>
                                    </p:animEffect>
                                  </p:childTnLst>
                                </p:cTn>
                              </p:par>
                              <p:par>
                                <p:cTn id="15" presetID="16" presetClass="entr" presetSubtype="21" fill="hold" nodeType="with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inVertical)">
                                      <p:cBhvr>
                                        <p:cTn id="17" dur="500"/>
                                        <p:tgtEl>
                                          <p:spTgt spid="48"/>
                                        </p:tgtEl>
                                      </p:cBhvr>
                                    </p:animEffect>
                                  </p:childTnLst>
                                </p:cTn>
                              </p:par>
                              <p:par>
                                <p:cTn id="18" presetID="16" presetClass="entr" presetSubtype="21" fill="hold" nodeType="withEffect">
                                  <p:stCondLst>
                                    <p:cond delay="0"/>
                                  </p:stCondLst>
                                  <p:childTnLst>
                                    <p:set>
                                      <p:cBhvr>
                                        <p:cTn id="19" dur="1" fill="hold">
                                          <p:stCondLst>
                                            <p:cond delay="0"/>
                                          </p:stCondLst>
                                        </p:cTn>
                                        <p:tgtEl>
                                          <p:spTgt spid="46"/>
                                        </p:tgtEl>
                                        <p:attrNameLst>
                                          <p:attrName>style.visibility</p:attrName>
                                        </p:attrNameLst>
                                      </p:cBhvr>
                                      <p:to>
                                        <p:strVal val="visible"/>
                                      </p:to>
                                    </p:set>
                                    <p:animEffect transition="in" filter="barn(inVertical)">
                                      <p:cBhvr>
                                        <p:cTn id="20" dur="500"/>
                                        <p:tgtEl>
                                          <p:spTgt spid="46"/>
                                        </p:tgtEl>
                                      </p:cBhvr>
                                    </p:animEffect>
                                  </p:childTnLst>
                                </p:cTn>
                              </p:par>
                              <p:par>
                                <p:cTn id="21" presetID="16" presetClass="entr" presetSubtype="21" fill="hold" nodeType="with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barn(inVertical)">
                                      <p:cBhvr>
                                        <p:cTn id="23" dur="500"/>
                                        <p:tgtEl>
                                          <p:spTgt spid="44"/>
                                        </p:tgtEl>
                                      </p:cBhvr>
                                    </p:animEffect>
                                  </p:childTnLst>
                                </p:cTn>
                              </p:par>
                              <p:par>
                                <p:cTn id="24" presetID="16" presetClass="entr" presetSubtype="21" fill="hold" nodeType="withEffect">
                                  <p:stCondLst>
                                    <p:cond delay="0"/>
                                  </p:stCondLst>
                                  <p:childTnLst>
                                    <p:set>
                                      <p:cBhvr>
                                        <p:cTn id="25" dur="1" fill="hold">
                                          <p:stCondLst>
                                            <p:cond delay="0"/>
                                          </p:stCondLst>
                                        </p:cTn>
                                        <p:tgtEl>
                                          <p:spTgt spid="41"/>
                                        </p:tgtEl>
                                        <p:attrNameLst>
                                          <p:attrName>style.visibility</p:attrName>
                                        </p:attrNameLst>
                                      </p:cBhvr>
                                      <p:to>
                                        <p:strVal val="visible"/>
                                      </p:to>
                                    </p:set>
                                    <p:animEffect transition="in" filter="barn(inVertical)">
                                      <p:cBhvr>
                                        <p:cTn id="26" dur="500"/>
                                        <p:tgtEl>
                                          <p:spTgt spid="41"/>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barn(inVertical)">
                                      <p:cBhvr>
                                        <p:cTn id="29" dur="500"/>
                                        <p:tgtEl>
                                          <p:spTgt spid="38"/>
                                        </p:tgtEl>
                                      </p:cBhvr>
                                    </p:animEffect>
                                  </p:childTnLst>
                                </p:cTn>
                              </p:par>
                              <p:par>
                                <p:cTn id="30" presetID="16" presetClass="entr" presetSubtype="21" fill="hold"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barn(inVertical)">
                                      <p:cBhvr>
                                        <p:cTn id="32" dur="500"/>
                                        <p:tgtEl>
                                          <p:spTgt spid="17"/>
                                        </p:tgtEl>
                                      </p:cBhvr>
                                    </p:animEffect>
                                  </p:childTnLst>
                                </p:cTn>
                              </p:par>
                            </p:childTnLst>
                          </p:cTn>
                        </p:par>
                        <p:par>
                          <p:cTn id="33" fill="hold">
                            <p:stCondLst>
                              <p:cond delay="1000"/>
                            </p:stCondLst>
                            <p:childTnLst>
                              <p:par>
                                <p:cTn id="34" presetID="42" presetClass="entr" presetSubtype="0" fill="hold" grpId="0"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500"/>
                                        <p:tgtEl>
                                          <p:spTgt spid="3"/>
                                        </p:tgtEl>
                                      </p:cBhvr>
                                    </p:animEffect>
                                    <p:anim calcmode="lin" valueType="num">
                                      <p:cBhvr>
                                        <p:cTn id="37" dur="500" fill="hold"/>
                                        <p:tgtEl>
                                          <p:spTgt spid="3"/>
                                        </p:tgtEl>
                                        <p:attrNameLst>
                                          <p:attrName>ppt_x</p:attrName>
                                        </p:attrNameLst>
                                      </p:cBhvr>
                                      <p:tavLst>
                                        <p:tav tm="0">
                                          <p:val>
                                            <p:strVal val="#ppt_x"/>
                                          </p:val>
                                        </p:tav>
                                        <p:tav tm="100000">
                                          <p:val>
                                            <p:strVal val="#ppt_x"/>
                                          </p:val>
                                        </p:tav>
                                      </p:tavLst>
                                    </p:anim>
                                    <p:anim calcmode="lin" valueType="num">
                                      <p:cBhvr>
                                        <p:cTn id="38" dur="500" fill="hold"/>
                                        <p:tgtEl>
                                          <p:spTgt spid="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2"/>
                                        </p:tgtEl>
                                        <p:attrNameLst>
                                          <p:attrName>style.visibility</p:attrName>
                                        </p:attrNameLst>
                                      </p:cBhvr>
                                      <p:to>
                                        <p:strVal val="visible"/>
                                      </p:to>
                                    </p:set>
                                    <p:animEffect transition="in" filter="fade">
                                      <p:cBhvr>
                                        <p:cTn id="41" dur="500"/>
                                        <p:tgtEl>
                                          <p:spTgt spid="2"/>
                                        </p:tgtEl>
                                      </p:cBhvr>
                                    </p:animEffect>
                                    <p:anim calcmode="lin" valueType="num">
                                      <p:cBhvr>
                                        <p:cTn id="42" dur="500" fill="hold"/>
                                        <p:tgtEl>
                                          <p:spTgt spid="2"/>
                                        </p:tgtEl>
                                        <p:attrNameLst>
                                          <p:attrName>ppt_x</p:attrName>
                                        </p:attrNameLst>
                                      </p:cBhvr>
                                      <p:tavLst>
                                        <p:tav tm="0">
                                          <p:val>
                                            <p:strVal val="#ppt_x"/>
                                          </p:val>
                                        </p:tav>
                                        <p:tav tm="100000">
                                          <p:val>
                                            <p:strVal val="#ppt_x"/>
                                          </p:val>
                                        </p:tav>
                                      </p:tavLst>
                                    </p:anim>
                                    <p:anim calcmode="lin" valueType="num">
                                      <p:cBhvr>
                                        <p:cTn id="43"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14" presetClass="entr" presetSubtype="10" fill="hold" grpId="0" nodeType="clickEffect">
                                  <p:stCondLst>
                                    <p:cond delay="0"/>
                                  </p:stCondLst>
                                  <p:childTnLst>
                                    <p:set>
                                      <p:cBhvr>
                                        <p:cTn id="47" dur="1" fill="hold">
                                          <p:stCondLst>
                                            <p:cond delay="0"/>
                                          </p:stCondLst>
                                        </p:cTn>
                                        <p:tgtEl>
                                          <p:spTgt spid="4"/>
                                        </p:tgtEl>
                                        <p:attrNameLst>
                                          <p:attrName>style.visibility</p:attrName>
                                        </p:attrNameLst>
                                      </p:cBhvr>
                                      <p:to>
                                        <p:strVal val="visible"/>
                                      </p:to>
                                    </p:set>
                                    <p:animEffect transition="in" filter="randombar(horizontal)">
                                      <p:cBhvr>
                                        <p:cTn id="48" dur="500"/>
                                        <p:tgtEl>
                                          <p:spTgt spid="4"/>
                                        </p:tgtEl>
                                      </p:cBhvr>
                                    </p:animEffect>
                                  </p:childTnLst>
                                </p:cTn>
                              </p:par>
                              <p:par>
                                <p:cTn id="49" presetID="22" presetClass="entr" presetSubtype="4" fill="hold" nodeType="with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wipe(down)">
                                      <p:cBhvr>
                                        <p:cTn id="51" dur="500"/>
                                        <p:tgtEl>
                                          <p:spTgt spid="7"/>
                                        </p:tgtEl>
                                      </p:cBhvr>
                                    </p:animEffect>
                                  </p:childTnLst>
                                </p:cTn>
                              </p:par>
                            </p:childTnLst>
                          </p:cTn>
                        </p:par>
                      </p:childTnLst>
                    </p:cTn>
                  </p:par>
                  <p:par>
                    <p:cTn id="52" fill="hold">
                      <p:stCondLst>
                        <p:cond delay="indefinite"/>
                      </p:stCondLst>
                      <p:childTnLst>
                        <p:par>
                          <p:cTn id="53" fill="hold">
                            <p:stCondLst>
                              <p:cond delay="0"/>
                            </p:stCondLst>
                            <p:childTnLst>
                              <p:par>
                                <p:cTn id="54" presetID="14" presetClass="entr" presetSubtype="10" fill="hold" grpId="0" nodeType="clickEffect">
                                  <p:stCondLst>
                                    <p:cond delay="0"/>
                                  </p:stCondLst>
                                  <p:childTnLst>
                                    <p:set>
                                      <p:cBhvr>
                                        <p:cTn id="55" dur="1" fill="hold">
                                          <p:stCondLst>
                                            <p:cond delay="0"/>
                                          </p:stCondLst>
                                        </p:cTn>
                                        <p:tgtEl>
                                          <p:spTgt spid="40"/>
                                        </p:tgtEl>
                                        <p:attrNameLst>
                                          <p:attrName>style.visibility</p:attrName>
                                        </p:attrNameLst>
                                      </p:cBhvr>
                                      <p:to>
                                        <p:strVal val="visible"/>
                                      </p:to>
                                    </p:set>
                                    <p:animEffect transition="in" filter="randombar(horizontal)">
                                      <p:cBhvr>
                                        <p:cTn id="56"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 grpId="0" animBg="1"/>
      <p:bldP spid="3" grpId="0" animBg="1"/>
      <p:bldP spid="39" grpId="0" animBg="1"/>
      <p:bldP spid="38" grpId="0" animBg="1"/>
      <p:bldP spid="4" grpId="0"/>
      <p:bldP spid="4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圆: 空心 23">
            <a:extLst>
              <a:ext uri="{FF2B5EF4-FFF2-40B4-BE49-F238E27FC236}">
                <a16:creationId xmlns:a16="http://schemas.microsoft.com/office/drawing/2014/main" id="{63AE616D-EFFA-4D54-BFEB-B108D78754ED}"/>
              </a:ext>
            </a:extLst>
          </p:cNvPr>
          <p:cNvSpPr/>
          <p:nvPr/>
        </p:nvSpPr>
        <p:spPr>
          <a:xfrm>
            <a:off x="10653919" y="5327244"/>
            <a:ext cx="2557219" cy="2451912"/>
          </a:xfrm>
          <a:prstGeom prst="donut">
            <a:avLst/>
          </a:prstGeom>
          <a:solidFill>
            <a:srgbClr val="FFE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3" name="矩形 12">
            <a:extLst>
              <a:ext uri="{FF2B5EF4-FFF2-40B4-BE49-F238E27FC236}">
                <a16:creationId xmlns:a16="http://schemas.microsoft.com/office/drawing/2014/main" id="{A7C6CD42-FA00-4216-8F27-A752F734AC34}"/>
              </a:ext>
            </a:extLst>
          </p:cNvPr>
          <p:cNvSpPr/>
          <p:nvPr/>
        </p:nvSpPr>
        <p:spPr>
          <a:xfrm>
            <a:off x="6202680" y="259080"/>
            <a:ext cx="4754880" cy="944880"/>
          </a:xfrm>
          <a:prstGeom prst="rect">
            <a:avLst/>
          </a:prstGeom>
          <a:solidFill>
            <a:srgbClr val="F5A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a:extLst>
              <a:ext uri="{FF2B5EF4-FFF2-40B4-BE49-F238E27FC236}">
                <a16:creationId xmlns:a16="http://schemas.microsoft.com/office/drawing/2014/main" id="{87729508-DC12-4018-A39A-A4357775E018}"/>
              </a:ext>
            </a:extLst>
          </p:cNvPr>
          <p:cNvSpPr/>
          <p:nvPr/>
        </p:nvSpPr>
        <p:spPr>
          <a:xfrm>
            <a:off x="548640" y="5608320"/>
            <a:ext cx="4754880" cy="944880"/>
          </a:xfrm>
          <a:prstGeom prst="rect">
            <a:avLst/>
          </a:prstGeom>
          <a:solidFill>
            <a:srgbClr val="F5A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a:extLst>
              <a:ext uri="{FF2B5EF4-FFF2-40B4-BE49-F238E27FC236}">
                <a16:creationId xmlns:a16="http://schemas.microsoft.com/office/drawing/2014/main" id="{87031BAB-6150-4DB7-92A1-AFB4CE5C2507}"/>
              </a:ext>
            </a:extLst>
          </p:cNvPr>
          <p:cNvSpPr/>
          <p:nvPr/>
        </p:nvSpPr>
        <p:spPr>
          <a:xfrm>
            <a:off x="6659880" y="0"/>
            <a:ext cx="5532120" cy="883920"/>
          </a:xfrm>
          <a:prstGeom prst="rect">
            <a:avLst/>
          </a:prstGeom>
          <a:solidFill>
            <a:srgbClr val="76B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a:extLst>
              <a:ext uri="{FF2B5EF4-FFF2-40B4-BE49-F238E27FC236}">
                <a16:creationId xmlns:a16="http://schemas.microsoft.com/office/drawing/2014/main" id="{7F015E6F-25E7-44E2-BB41-7D086F982EE9}"/>
              </a:ext>
            </a:extLst>
          </p:cNvPr>
          <p:cNvSpPr/>
          <p:nvPr/>
        </p:nvSpPr>
        <p:spPr>
          <a:xfrm>
            <a:off x="0" y="5913120"/>
            <a:ext cx="4754880" cy="944880"/>
          </a:xfrm>
          <a:prstGeom prst="rect">
            <a:avLst/>
          </a:prstGeom>
          <a:solidFill>
            <a:srgbClr val="7DB6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a:extLst>
              <a:ext uri="{FF2B5EF4-FFF2-40B4-BE49-F238E27FC236}">
                <a16:creationId xmlns:a16="http://schemas.microsoft.com/office/drawing/2014/main" id="{DBE2A380-11CC-4444-8508-4799AA9F2DEF}"/>
              </a:ext>
            </a:extLst>
          </p:cNvPr>
          <p:cNvSpPr/>
          <p:nvPr/>
        </p:nvSpPr>
        <p:spPr>
          <a:xfrm>
            <a:off x="548640" y="-425965"/>
            <a:ext cx="2618328" cy="2619769"/>
          </a:xfrm>
          <a:prstGeom prst="ellipse">
            <a:avLst/>
          </a:prstGeom>
          <a:solidFill>
            <a:srgbClr val="FFE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3" name="组合 32">
            <a:extLst>
              <a:ext uri="{FF2B5EF4-FFF2-40B4-BE49-F238E27FC236}">
                <a16:creationId xmlns:a16="http://schemas.microsoft.com/office/drawing/2014/main" id="{F6E4847C-D589-476B-B1B7-A3D9AC176C09}"/>
              </a:ext>
            </a:extLst>
          </p:cNvPr>
          <p:cNvGrpSpPr/>
          <p:nvPr/>
        </p:nvGrpSpPr>
        <p:grpSpPr>
          <a:xfrm rot="16200000">
            <a:off x="5220868" y="4769654"/>
            <a:ext cx="585803" cy="2557220"/>
            <a:chOff x="7360920" y="731519"/>
            <a:chExt cx="853440" cy="2331721"/>
          </a:xfrm>
        </p:grpSpPr>
        <p:cxnSp>
          <p:nvCxnSpPr>
            <p:cNvPr id="34" name="直接连接符 33">
              <a:extLst>
                <a:ext uri="{FF2B5EF4-FFF2-40B4-BE49-F238E27FC236}">
                  <a16:creationId xmlns:a16="http://schemas.microsoft.com/office/drawing/2014/main" id="{5A54E02C-8D0D-43C4-AC63-ADA21FCC4F94}"/>
                </a:ext>
              </a:extLst>
            </p:cNvPr>
            <p:cNvCxnSpPr/>
            <p:nvPr/>
          </p:nvCxnSpPr>
          <p:spPr>
            <a:xfrm>
              <a:off x="7360920" y="731520"/>
              <a:ext cx="0" cy="1462284"/>
            </a:xfrm>
            <a:prstGeom prst="line">
              <a:avLst/>
            </a:prstGeom>
            <a:ln w="34925">
              <a:solidFill>
                <a:srgbClr val="FFE699"/>
              </a:solidFill>
            </a:ln>
          </p:spPr>
          <p:style>
            <a:lnRef idx="1">
              <a:schemeClr val="accent1"/>
            </a:lnRef>
            <a:fillRef idx="0">
              <a:schemeClr val="accent1"/>
            </a:fillRef>
            <a:effectRef idx="0">
              <a:schemeClr val="accent1"/>
            </a:effectRef>
            <a:fontRef idx="minor">
              <a:schemeClr val="tx1"/>
            </a:fontRef>
          </p:style>
        </p:cxnSp>
        <p:cxnSp>
          <p:nvCxnSpPr>
            <p:cNvPr id="35" name="直接连接符 34">
              <a:extLst>
                <a:ext uri="{FF2B5EF4-FFF2-40B4-BE49-F238E27FC236}">
                  <a16:creationId xmlns:a16="http://schemas.microsoft.com/office/drawing/2014/main" id="{8D8B0AB9-BBBE-4F22-A455-75CF86A00AE5}"/>
                </a:ext>
              </a:extLst>
            </p:cNvPr>
            <p:cNvCxnSpPr>
              <a:cxnSpLocks/>
            </p:cNvCxnSpPr>
            <p:nvPr/>
          </p:nvCxnSpPr>
          <p:spPr>
            <a:xfrm>
              <a:off x="7635240" y="731520"/>
              <a:ext cx="0" cy="2103475"/>
            </a:xfrm>
            <a:prstGeom prst="line">
              <a:avLst/>
            </a:prstGeom>
            <a:ln w="34925">
              <a:solidFill>
                <a:srgbClr val="FFE699"/>
              </a:solidFill>
            </a:ln>
          </p:spPr>
          <p:style>
            <a:lnRef idx="1">
              <a:schemeClr val="accent1"/>
            </a:lnRef>
            <a:fillRef idx="0">
              <a:schemeClr val="accent1"/>
            </a:fillRef>
            <a:effectRef idx="0">
              <a:schemeClr val="accent1"/>
            </a:effectRef>
            <a:fontRef idx="minor">
              <a:schemeClr val="tx1"/>
            </a:fontRef>
          </p:style>
        </p:cxnSp>
        <p:cxnSp>
          <p:nvCxnSpPr>
            <p:cNvPr id="36" name="直接连接符 35">
              <a:extLst>
                <a:ext uri="{FF2B5EF4-FFF2-40B4-BE49-F238E27FC236}">
                  <a16:creationId xmlns:a16="http://schemas.microsoft.com/office/drawing/2014/main" id="{C408C39A-C1D1-4880-9440-70DAABCFC5B4}"/>
                </a:ext>
              </a:extLst>
            </p:cNvPr>
            <p:cNvCxnSpPr>
              <a:cxnSpLocks/>
            </p:cNvCxnSpPr>
            <p:nvPr/>
          </p:nvCxnSpPr>
          <p:spPr>
            <a:xfrm>
              <a:off x="7940040" y="731520"/>
              <a:ext cx="0" cy="2103475"/>
            </a:xfrm>
            <a:prstGeom prst="line">
              <a:avLst/>
            </a:prstGeom>
            <a:ln w="34925">
              <a:solidFill>
                <a:srgbClr val="FFE699"/>
              </a:solidFill>
            </a:ln>
          </p:spPr>
          <p:style>
            <a:lnRef idx="1">
              <a:schemeClr val="accent1"/>
            </a:lnRef>
            <a:fillRef idx="0">
              <a:schemeClr val="accent1"/>
            </a:fillRef>
            <a:effectRef idx="0">
              <a:schemeClr val="accent1"/>
            </a:effectRef>
            <a:fontRef idx="minor">
              <a:schemeClr val="tx1"/>
            </a:fontRef>
          </p:style>
        </p:cxnSp>
        <p:cxnSp>
          <p:nvCxnSpPr>
            <p:cNvPr id="37" name="直接连接符 36">
              <a:extLst>
                <a:ext uri="{FF2B5EF4-FFF2-40B4-BE49-F238E27FC236}">
                  <a16:creationId xmlns:a16="http://schemas.microsoft.com/office/drawing/2014/main" id="{277EB65D-ACFB-4C8F-8B13-AD983B535AD5}"/>
                </a:ext>
              </a:extLst>
            </p:cNvPr>
            <p:cNvCxnSpPr>
              <a:cxnSpLocks/>
            </p:cNvCxnSpPr>
            <p:nvPr/>
          </p:nvCxnSpPr>
          <p:spPr>
            <a:xfrm>
              <a:off x="8214360" y="731519"/>
              <a:ext cx="0" cy="2331721"/>
            </a:xfrm>
            <a:prstGeom prst="line">
              <a:avLst/>
            </a:prstGeom>
            <a:ln w="34925">
              <a:solidFill>
                <a:srgbClr val="FFE699"/>
              </a:solidFill>
            </a:ln>
          </p:spPr>
          <p:style>
            <a:lnRef idx="1">
              <a:schemeClr val="accent1"/>
            </a:lnRef>
            <a:fillRef idx="0">
              <a:schemeClr val="accent1"/>
            </a:fillRef>
            <a:effectRef idx="0">
              <a:schemeClr val="accent1"/>
            </a:effectRef>
            <a:fontRef idx="minor">
              <a:schemeClr val="tx1"/>
            </a:fontRef>
          </p:style>
        </p:cxnSp>
      </p:grpSp>
      <p:grpSp>
        <p:nvGrpSpPr>
          <p:cNvPr id="49" name="组合 48">
            <a:extLst>
              <a:ext uri="{FF2B5EF4-FFF2-40B4-BE49-F238E27FC236}">
                <a16:creationId xmlns:a16="http://schemas.microsoft.com/office/drawing/2014/main" id="{C573EBB3-91F5-4A55-A43C-CD6C5D060BB3}"/>
              </a:ext>
            </a:extLst>
          </p:cNvPr>
          <p:cNvGrpSpPr/>
          <p:nvPr/>
        </p:nvGrpSpPr>
        <p:grpSpPr>
          <a:xfrm>
            <a:off x="6368097" y="1"/>
            <a:ext cx="840070" cy="1973400"/>
            <a:chOff x="6368097" y="0"/>
            <a:chExt cx="840070" cy="2619769"/>
          </a:xfrm>
        </p:grpSpPr>
        <p:cxnSp>
          <p:nvCxnSpPr>
            <p:cNvPr id="26" name="直接连接符 25">
              <a:extLst>
                <a:ext uri="{FF2B5EF4-FFF2-40B4-BE49-F238E27FC236}">
                  <a16:creationId xmlns:a16="http://schemas.microsoft.com/office/drawing/2014/main" id="{0B510C8B-8FA6-454D-BEF0-DE4FB376D31A}"/>
                </a:ext>
              </a:extLst>
            </p:cNvPr>
            <p:cNvCxnSpPr/>
            <p:nvPr/>
          </p:nvCxnSpPr>
          <p:spPr>
            <a:xfrm>
              <a:off x="6566880" y="0"/>
              <a:ext cx="0" cy="1642926"/>
            </a:xfrm>
            <a:prstGeom prst="line">
              <a:avLst/>
            </a:prstGeom>
            <a:ln w="34925">
              <a:solidFill>
                <a:srgbClr val="FFE699"/>
              </a:solidFill>
            </a:ln>
          </p:spPr>
          <p:style>
            <a:lnRef idx="1">
              <a:schemeClr val="accent1"/>
            </a:lnRef>
            <a:fillRef idx="0">
              <a:schemeClr val="accent1"/>
            </a:fillRef>
            <a:effectRef idx="0">
              <a:schemeClr val="accent1"/>
            </a:effectRef>
            <a:fontRef idx="minor">
              <a:schemeClr val="tx1"/>
            </a:fontRef>
          </p:style>
        </p:cxnSp>
        <p:cxnSp>
          <p:nvCxnSpPr>
            <p:cNvPr id="27" name="直接连接符 26">
              <a:extLst>
                <a:ext uri="{FF2B5EF4-FFF2-40B4-BE49-F238E27FC236}">
                  <a16:creationId xmlns:a16="http://schemas.microsoft.com/office/drawing/2014/main" id="{CE38607C-B3E2-4F75-B6AE-AF17FE4CFB6A}"/>
                </a:ext>
              </a:extLst>
            </p:cNvPr>
            <p:cNvCxnSpPr>
              <a:cxnSpLocks/>
            </p:cNvCxnSpPr>
            <p:nvPr/>
          </p:nvCxnSpPr>
          <p:spPr>
            <a:xfrm>
              <a:off x="6773008" y="2"/>
              <a:ext cx="0" cy="2363326"/>
            </a:xfrm>
            <a:prstGeom prst="line">
              <a:avLst/>
            </a:prstGeom>
            <a:ln w="34925">
              <a:solidFill>
                <a:srgbClr val="FFE699"/>
              </a:solidFill>
            </a:ln>
          </p:spPr>
          <p:style>
            <a:lnRef idx="1">
              <a:schemeClr val="accent1"/>
            </a:lnRef>
            <a:fillRef idx="0">
              <a:schemeClr val="accent1"/>
            </a:fillRef>
            <a:effectRef idx="0">
              <a:schemeClr val="accent1"/>
            </a:effectRef>
            <a:fontRef idx="minor">
              <a:schemeClr val="tx1"/>
            </a:fontRef>
          </p:style>
        </p:cxnSp>
        <p:cxnSp>
          <p:nvCxnSpPr>
            <p:cNvPr id="29" name="直接连接符 28">
              <a:extLst>
                <a:ext uri="{FF2B5EF4-FFF2-40B4-BE49-F238E27FC236}">
                  <a16:creationId xmlns:a16="http://schemas.microsoft.com/office/drawing/2014/main" id="{AAF8F0A2-0458-429D-B3B2-2EEC187FA15D}"/>
                </a:ext>
              </a:extLst>
            </p:cNvPr>
            <p:cNvCxnSpPr>
              <a:cxnSpLocks/>
            </p:cNvCxnSpPr>
            <p:nvPr/>
          </p:nvCxnSpPr>
          <p:spPr>
            <a:xfrm>
              <a:off x="7002039" y="2"/>
              <a:ext cx="0" cy="2363326"/>
            </a:xfrm>
            <a:prstGeom prst="line">
              <a:avLst/>
            </a:prstGeom>
            <a:ln w="34925">
              <a:solidFill>
                <a:srgbClr val="FFE699"/>
              </a:solidFill>
            </a:ln>
          </p:spPr>
          <p:style>
            <a:lnRef idx="1">
              <a:schemeClr val="accent1"/>
            </a:lnRef>
            <a:fillRef idx="0">
              <a:schemeClr val="accent1"/>
            </a:fillRef>
            <a:effectRef idx="0">
              <a:schemeClr val="accent1"/>
            </a:effectRef>
            <a:fontRef idx="minor">
              <a:schemeClr val="tx1"/>
            </a:fontRef>
          </p:style>
        </p:cxnSp>
        <p:cxnSp>
          <p:nvCxnSpPr>
            <p:cNvPr id="30" name="直接连接符 29">
              <a:extLst>
                <a:ext uri="{FF2B5EF4-FFF2-40B4-BE49-F238E27FC236}">
                  <a16:creationId xmlns:a16="http://schemas.microsoft.com/office/drawing/2014/main" id="{36771FE3-4196-4F00-9D7B-10F92701067F}"/>
                </a:ext>
              </a:extLst>
            </p:cNvPr>
            <p:cNvCxnSpPr>
              <a:cxnSpLocks/>
            </p:cNvCxnSpPr>
            <p:nvPr/>
          </p:nvCxnSpPr>
          <p:spPr>
            <a:xfrm>
              <a:off x="7208167" y="1"/>
              <a:ext cx="0" cy="2619768"/>
            </a:xfrm>
            <a:prstGeom prst="line">
              <a:avLst/>
            </a:prstGeom>
            <a:ln w="34925">
              <a:solidFill>
                <a:srgbClr val="FFE699"/>
              </a:solidFill>
            </a:ln>
          </p:spPr>
          <p:style>
            <a:lnRef idx="1">
              <a:schemeClr val="accent1"/>
            </a:lnRef>
            <a:fillRef idx="0">
              <a:schemeClr val="accent1"/>
            </a:fillRef>
            <a:effectRef idx="0">
              <a:schemeClr val="accent1"/>
            </a:effectRef>
            <a:fontRef idx="minor">
              <a:schemeClr val="tx1"/>
            </a:fontRef>
          </p:style>
        </p:cxnSp>
        <p:cxnSp>
          <p:nvCxnSpPr>
            <p:cNvPr id="47" name="直接连接符 46">
              <a:extLst>
                <a:ext uri="{FF2B5EF4-FFF2-40B4-BE49-F238E27FC236}">
                  <a16:creationId xmlns:a16="http://schemas.microsoft.com/office/drawing/2014/main" id="{1EABF18E-C934-4E97-8B7A-F03EA3579DCF}"/>
                </a:ext>
              </a:extLst>
            </p:cNvPr>
            <p:cNvCxnSpPr>
              <a:cxnSpLocks/>
            </p:cNvCxnSpPr>
            <p:nvPr/>
          </p:nvCxnSpPr>
          <p:spPr>
            <a:xfrm>
              <a:off x="6368097" y="0"/>
              <a:ext cx="0" cy="1351722"/>
            </a:xfrm>
            <a:prstGeom prst="line">
              <a:avLst/>
            </a:prstGeom>
            <a:ln w="34925">
              <a:solidFill>
                <a:srgbClr val="FFE699"/>
              </a:solidFill>
            </a:ln>
          </p:spPr>
          <p:style>
            <a:lnRef idx="1">
              <a:schemeClr val="accent1"/>
            </a:lnRef>
            <a:fillRef idx="0">
              <a:schemeClr val="accent1"/>
            </a:fillRef>
            <a:effectRef idx="0">
              <a:schemeClr val="accent1"/>
            </a:effectRef>
            <a:fontRef idx="minor">
              <a:schemeClr val="tx1"/>
            </a:fontRef>
          </p:style>
        </p:cxnSp>
      </p:grpSp>
      <p:sp>
        <p:nvSpPr>
          <p:cNvPr id="28" name="Rectangle 27"/>
          <p:cNvSpPr/>
          <p:nvPr/>
        </p:nvSpPr>
        <p:spPr>
          <a:xfrm>
            <a:off x="238368" y="4192686"/>
            <a:ext cx="11694160" cy="1077218"/>
          </a:xfrm>
          <a:prstGeom prst="rect">
            <a:avLst/>
          </a:prstGeom>
        </p:spPr>
        <p:txBody>
          <a:bodyPr wrap="square">
            <a:spAutoFit/>
          </a:bodyPr>
          <a:lstStyle/>
          <a:p>
            <a:pPr lvl="0" algn="just" eaLnBrk="0" fontAlgn="base" hangingPunct="0">
              <a:spcBef>
                <a:spcPct val="0"/>
              </a:spcBef>
              <a:spcAft>
                <a:spcPct val="0"/>
              </a:spcAft>
            </a:pPr>
            <a:r>
              <a:rPr lang="en-US" altLang="en-US" sz="3200" b="1" dirty="0">
                <a:solidFill>
                  <a:srgbClr val="FF0000"/>
                </a:solidFill>
                <a:latin typeface="Arial" panose="020B0604020202020204" pitchFamily="34" charset="0"/>
                <a:cs typeface="Arial" panose="020B0604020202020204" pitchFamily="34" charset="0"/>
              </a:rPr>
              <a:t>4. </a:t>
            </a:r>
            <a:r>
              <a:rPr lang="vi-VN" altLang="en-US" sz="3200" b="1" dirty="0">
                <a:solidFill>
                  <a:srgbClr val="FF0000"/>
                </a:solidFill>
                <a:cs typeface="Arial" panose="020B0604020202020204" pitchFamily="34" charset="0"/>
              </a:rPr>
              <a:t>Cặp câu nào trong bài khắc họa hai hình ảnh đối nghịch nhau của bác sĩ Ly và tên cướp biển?</a:t>
            </a:r>
          </a:p>
        </p:txBody>
      </p:sp>
      <p:sp>
        <p:nvSpPr>
          <p:cNvPr id="5" name="Rectangle 4"/>
          <p:cNvSpPr/>
          <p:nvPr/>
        </p:nvSpPr>
        <p:spPr>
          <a:xfrm>
            <a:off x="238368" y="1917945"/>
            <a:ext cx="11694160" cy="413572"/>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31" name="Rectangle 30"/>
          <p:cNvSpPr/>
          <p:nvPr/>
        </p:nvSpPr>
        <p:spPr>
          <a:xfrm>
            <a:off x="238368" y="2333945"/>
            <a:ext cx="6763671" cy="413572"/>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4" name="Rectangle 3"/>
          <p:cNvSpPr/>
          <p:nvPr/>
        </p:nvSpPr>
        <p:spPr>
          <a:xfrm>
            <a:off x="238368" y="1414108"/>
            <a:ext cx="11694160" cy="2677656"/>
          </a:xfrm>
          <a:prstGeom prst="rect">
            <a:avLst/>
          </a:prstGeom>
        </p:spPr>
        <p:txBody>
          <a:bodyPr wrap="square">
            <a:spAutoFit/>
          </a:bodyPr>
          <a:lstStyle/>
          <a:p>
            <a:pPr lvl="0" algn="just" eaLnBrk="0" fontAlgn="base" hangingPunct="0">
              <a:spcBef>
                <a:spcPct val="0"/>
              </a:spcBef>
              <a:spcAft>
                <a:spcPct val="0"/>
              </a:spcAft>
            </a:pPr>
            <a:r>
              <a:rPr lang="en-US" altLang="en-US" sz="2800" dirty="0">
                <a:solidFill>
                  <a:srgbClr val="002060"/>
                </a:solidFill>
                <a:latin typeface="Arial" panose="020B0604020202020204" pitchFamily="34" charset="0"/>
                <a:cs typeface="Arial" panose="020B0604020202020204" pitchFamily="34" charset="0"/>
              </a:rPr>
              <a:t>	</a:t>
            </a:r>
            <a:r>
              <a:rPr lang="en-US" altLang="en-US" sz="2800" dirty="0" err="1">
                <a:solidFill>
                  <a:srgbClr val="002060"/>
                </a:solidFill>
                <a:latin typeface="Arial" panose="020B0604020202020204" pitchFamily="34" charset="0"/>
                <a:cs typeface="Arial" panose="020B0604020202020204" pitchFamily="34" charset="0"/>
              </a:rPr>
              <a:t>Trông</a:t>
            </a:r>
            <a:r>
              <a:rPr lang="en-US" altLang="en-US" sz="2800" dirty="0">
                <a:solidFill>
                  <a:srgbClr val="002060"/>
                </a:solidFill>
                <a:latin typeface="Arial" panose="020B0604020202020204" pitchFamily="34" charset="0"/>
                <a:cs typeface="Arial" panose="020B0604020202020204" pitchFamily="34" charset="0"/>
              </a:rPr>
              <a:t> </a:t>
            </a:r>
            <a:r>
              <a:rPr lang="en-US" altLang="en-US" sz="2800" dirty="0" err="1">
                <a:solidFill>
                  <a:srgbClr val="002060"/>
                </a:solidFill>
                <a:latin typeface="Arial" panose="020B0604020202020204" pitchFamily="34" charset="0"/>
                <a:cs typeface="Arial" panose="020B0604020202020204" pitchFamily="34" charset="0"/>
              </a:rPr>
              <a:t>bác</a:t>
            </a:r>
            <a:r>
              <a:rPr lang="en-US" altLang="en-US" sz="2800" dirty="0">
                <a:solidFill>
                  <a:srgbClr val="002060"/>
                </a:solidFill>
                <a:latin typeface="Arial" panose="020B0604020202020204" pitchFamily="34" charset="0"/>
                <a:cs typeface="Arial" panose="020B0604020202020204" pitchFamily="34" charset="0"/>
              </a:rPr>
              <a:t> </a:t>
            </a:r>
            <a:r>
              <a:rPr lang="en-US" altLang="en-US" sz="2800" dirty="0" err="1">
                <a:solidFill>
                  <a:srgbClr val="002060"/>
                </a:solidFill>
                <a:latin typeface="Arial" panose="020B0604020202020204" pitchFamily="34" charset="0"/>
                <a:cs typeface="Arial" panose="020B0604020202020204" pitchFamily="34" charset="0"/>
              </a:rPr>
              <a:t>sĩ</a:t>
            </a:r>
            <a:r>
              <a:rPr lang="en-US" altLang="en-US" sz="2800" dirty="0">
                <a:solidFill>
                  <a:srgbClr val="002060"/>
                </a:solidFill>
                <a:latin typeface="Arial" panose="020B0604020202020204" pitchFamily="34" charset="0"/>
                <a:cs typeface="Arial" panose="020B0604020202020204" pitchFamily="34" charset="0"/>
              </a:rPr>
              <a:t> </a:t>
            </a:r>
            <a:r>
              <a:rPr lang="en-US" altLang="en-US" sz="2800" dirty="0" err="1">
                <a:solidFill>
                  <a:srgbClr val="002060"/>
                </a:solidFill>
                <a:latin typeface="Arial" panose="020B0604020202020204" pitchFamily="34" charset="0"/>
                <a:cs typeface="Arial" panose="020B0604020202020204" pitchFamily="34" charset="0"/>
              </a:rPr>
              <a:t>lúc</a:t>
            </a:r>
            <a:r>
              <a:rPr lang="en-US" altLang="en-US" sz="2800" dirty="0">
                <a:solidFill>
                  <a:srgbClr val="002060"/>
                </a:solidFill>
                <a:latin typeface="Arial" panose="020B0604020202020204" pitchFamily="34" charset="0"/>
                <a:cs typeface="Arial" panose="020B0604020202020204" pitchFamily="34" charset="0"/>
              </a:rPr>
              <a:t> </a:t>
            </a:r>
            <a:r>
              <a:rPr lang="en-US" altLang="en-US" sz="2800" dirty="0" err="1">
                <a:solidFill>
                  <a:srgbClr val="002060"/>
                </a:solidFill>
                <a:latin typeface="Arial" panose="020B0604020202020204" pitchFamily="34" charset="0"/>
                <a:cs typeface="Arial" panose="020B0604020202020204" pitchFamily="34" charset="0"/>
              </a:rPr>
              <a:t>này</a:t>
            </a:r>
            <a:r>
              <a:rPr lang="en-US" altLang="en-US" sz="2800" dirty="0">
                <a:solidFill>
                  <a:srgbClr val="002060"/>
                </a:solidFill>
                <a:latin typeface="Arial" panose="020B0604020202020204" pitchFamily="34" charset="0"/>
                <a:cs typeface="Arial" panose="020B0604020202020204" pitchFamily="34" charset="0"/>
              </a:rPr>
              <a:t> </a:t>
            </a:r>
            <a:r>
              <a:rPr lang="en-US" altLang="en-US" sz="2800" dirty="0" err="1">
                <a:solidFill>
                  <a:srgbClr val="002060"/>
                </a:solidFill>
                <a:latin typeface="Arial" panose="020B0604020202020204" pitchFamily="34" charset="0"/>
                <a:cs typeface="Arial" panose="020B0604020202020204" pitchFamily="34" charset="0"/>
              </a:rPr>
              <a:t>với</a:t>
            </a:r>
            <a:r>
              <a:rPr lang="en-US" altLang="en-US" sz="2800" dirty="0">
                <a:solidFill>
                  <a:srgbClr val="002060"/>
                </a:solidFill>
                <a:latin typeface="Arial" panose="020B0604020202020204" pitchFamily="34" charset="0"/>
                <a:cs typeface="Arial" panose="020B0604020202020204" pitchFamily="34" charset="0"/>
              </a:rPr>
              <a:t> </a:t>
            </a:r>
            <a:r>
              <a:rPr lang="en-US" altLang="en-US" sz="2800" dirty="0" err="1">
                <a:solidFill>
                  <a:srgbClr val="002060"/>
                </a:solidFill>
                <a:latin typeface="Arial" panose="020B0604020202020204" pitchFamily="34" charset="0"/>
                <a:cs typeface="Arial" panose="020B0604020202020204" pitchFamily="34" charset="0"/>
              </a:rPr>
              <a:t>gã</a:t>
            </a:r>
            <a:r>
              <a:rPr lang="en-US" altLang="en-US" sz="2800" dirty="0">
                <a:solidFill>
                  <a:srgbClr val="002060"/>
                </a:solidFill>
                <a:latin typeface="Arial" panose="020B0604020202020204" pitchFamily="34" charset="0"/>
                <a:cs typeface="Arial" panose="020B0604020202020204" pitchFamily="34" charset="0"/>
              </a:rPr>
              <a:t> </a:t>
            </a:r>
            <a:r>
              <a:rPr lang="en-US" altLang="en-US" sz="2800" dirty="0" err="1">
                <a:solidFill>
                  <a:srgbClr val="002060"/>
                </a:solidFill>
                <a:latin typeface="Arial" panose="020B0604020202020204" pitchFamily="34" charset="0"/>
                <a:cs typeface="Arial" panose="020B0604020202020204" pitchFamily="34" charset="0"/>
              </a:rPr>
              <a:t>kia</a:t>
            </a:r>
            <a:r>
              <a:rPr lang="en-US" altLang="en-US" sz="2800" dirty="0">
                <a:solidFill>
                  <a:srgbClr val="002060"/>
                </a:solidFill>
                <a:latin typeface="Arial" panose="020B0604020202020204" pitchFamily="34" charset="0"/>
                <a:cs typeface="Arial" panose="020B0604020202020204" pitchFamily="34" charset="0"/>
              </a:rPr>
              <a:t> </a:t>
            </a:r>
            <a:r>
              <a:rPr lang="en-US" altLang="en-US" sz="2800" dirty="0" err="1">
                <a:solidFill>
                  <a:srgbClr val="002060"/>
                </a:solidFill>
                <a:latin typeface="Arial" panose="020B0604020202020204" pitchFamily="34" charset="0"/>
                <a:cs typeface="Arial" panose="020B0604020202020204" pitchFamily="34" charset="0"/>
              </a:rPr>
              <a:t>thật</a:t>
            </a:r>
            <a:r>
              <a:rPr lang="en-US" altLang="en-US" sz="2800" dirty="0">
                <a:solidFill>
                  <a:srgbClr val="002060"/>
                </a:solidFill>
                <a:latin typeface="Arial" panose="020B0604020202020204" pitchFamily="34" charset="0"/>
                <a:cs typeface="Arial" panose="020B0604020202020204" pitchFamily="34" charset="0"/>
              </a:rPr>
              <a:t> </a:t>
            </a:r>
            <a:r>
              <a:rPr lang="en-US" altLang="en-US" sz="2800" dirty="0" err="1">
                <a:solidFill>
                  <a:srgbClr val="002060"/>
                </a:solidFill>
                <a:latin typeface="Arial" panose="020B0604020202020204" pitchFamily="34" charset="0"/>
                <a:cs typeface="Arial" panose="020B0604020202020204" pitchFamily="34" charset="0"/>
              </a:rPr>
              <a:t>khác</a:t>
            </a:r>
            <a:r>
              <a:rPr lang="en-US" altLang="en-US" sz="2800" dirty="0">
                <a:solidFill>
                  <a:srgbClr val="002060"/>
                </a:solidFill>
                <a:latin typeface="Arial" panose="020B0604020202020204" pitchFamily="34" charset="0"/>
                <a:cs typeface="Arial" panose="020B0604020202020204" pitchFamily="34" charset="0"/>
              </a:rPr>
              <a:t> </a:t>
            </a:r>
            <a:r>
              <a:rPr lang="en-US" altLang="en-US" sz="2800" dirty="0" err="1">
                <a:solidFill>
                  <a:srgbClr val="002060"/>
                </a:solidFill>
                <a:latin typeface="Arial" panose="020B0604020202020204" pitchFamily="34" charset="0"/>
                <a:cs typeface="Arial" panose="020B0604020202020204" pitchFamily="34" charset="0"/>
              </a:rPr>
              <a:t>nhau</a:t>
            </a:r>
            <a:r>
              <a:rPr lang="en-US" altLang="en-US" sz="2800" dirty="0">
                <a:solidFill>
                  <a:srgbClr val="002060"/>
                </a:solidFill>
                <a:latin typeface="Arial" panose="020B0604020202020204" pitchFamily="34" charset="0"/>
                <a:cs typeface="Arial" panose="020B0604020202020204" pitchFamily="34" charset="0"/>
              </a:rPr>
              <a:t> </a:t>
            </a:r>
            <a:r>
              <a:rPr lang="en-US" altLang="en-US" sz="2800" dirty="0" err="1">
                <a:solidFill>
                  <a:srgbClr val="002060"/>
                </a:solidFill>
                <a:latin typeface="Arial" panose="020B0604020202020204" pitchFamily="34" charset="0"/>
                <a:cs typeface="Arial" panose="020B0604020202020204" pitchFamily="34" charset="0"/>
              </a:rPr>
              <a:t>một</a:t>
            </a:r>
            <a:r>
              <a:rPr lang="en-US" altLang="en-US" sz="2800" dirty="0">
                <a:solidFill>
                  <a:srgbClr val="002060"/>
                </a:solidFill>
                <a:latin typeface="Arial" panose="020B0604020202020204" pitchFamily="34" charset="0"/>
                <a:cs typeface="Arial" panose="020B0604020202020204" pitchFamily="34" charset="0"/>
              </a:rPr>
              <a:t> </a:t>
            </a:r>
            <a:r>
              <a:rPr lang="en-US" altLang="en-US" sz="2800" dirty="0" err="1">
                <a:solidFill>
                  <a:srgbClr val="002060"/>
                </a:solidFill>
                <a:latin typeface="Arial" panose="020B0604020202020204" pitchFamily="34" charset="0"/>
                <a:cs typeface="Arial" panose="020B0604020202020204" pitchFamily="34" charset="0"/>
              </a:rPr>
              <a:t>trời</a:t>
            </a:r>
            <a:r>
              <a:rPr lang="en-US" altLang="en-US" sz="2800" dirty="0">
                <a:solidFill>
                  <a:srgbClr val="002060"/>
                </a:solidFill>
                <a:latin typeface="Arial" panose="020B0604020202020204" pitchFamily="34" charset="0"/>
                <a:cs typeface="Arial" panose="020B0604020202020204" pitchFamily="34" charset="0"/>
              </a:rPr>
              <a:t> </a:t>
            </a:r>
            <a:r>
              <a:rPr lang="en-US" altLang="en-US" sz="2800" dirty="0" err="1">
                <a:solidFill>
                  <a:srgbClr val="002060"/>
                </a:solidFill>
                <a:latin typeface="Arial" panose="020B0604020202020204" pitchFamily="34" charset="0"/>
                <a:cs typeface="Arial" panose="020B0604020202020204" pitchFamily="34" charset="0"/>
              </a:rPr>
              <a:t>một</a:t>
            </a:r>
            <a:r>
              <a:rPr lang="en-US" altLang="en-US" sz="2800" dirty="0">
                <a:solidFill>
                  <a:srgbClr val="002060"/>
                </a:solidFill>
                <a:latin typeface="Arial" panose="020B0604020202020204" pitchFamily="34" charset="0"/>
                <a:cs typeface="Arial" panose="020B0604020202020204" pitchFamily="34" charset="0"/>
              </a:rPr>
              <a:t> </a:t>
            </a:r>
            <a:r>
              <a:rPr lang="en-US" altLang="en-US" sz="2800" dirty="0" err="1">
                <a:solidFill>
                  <a:srgbClr val="002060"/>
                </a:solidFill>
                <a:latin typeface="Arial" panose="020B0604020202020204" pitchFamily="34" charset="0"/>
                <a:cs typeface="Arial" panose="020B0604020202020204" pitchFamily="34" charset="0"/>
              </a:rPr>
              <a:t>vực</a:t>
            </a:r>
            <a:r>
              <a:rPr lang="en-US" altLang="en-US" sz="2800" dirty="0">
                <a:solidFill>
                  <a:srgbClr val="002060"/>
                </a:solidFill>
                <a:latin typeface="Arial" panose="020B0604020202020204" pitchFamily="34" charset="0"/>
                <a:cs typeface="Arial" panose="020B0604020202020204" pitchFamily="34" charset="0"/>
              </a:rPr>
              <a:t>. </a:t>
            </a:r>
            <a:r>
              <a:rPr lang="en-US" altLang="en-US" sz="2800" dirty="0" err="1">
                <a:solidFill>
                  <a:srgbClr val="002060"/>
                </a:solidFill>
                <a:latin typeface="Arial" panose="020B0604020202020204" pitchFamily="34" charset="0"/>
                <a:cs typeface="Arial" panose="020B0604020202020204" pitchFamily="34" charset="0"/>
              </a:rPr>
              <a:t>Một</a:t>
            </a:r>
            <a:r>
              <a:rPr lang="en-US" altLang="en-US" sz="2800" dirty="0">
                <a:solidFill>
                  <a:srgbClr val="002060"/>
                </a:solidFill>
                <a:latin typeface="Arial" panose="020B0604020202020204" pitchFamily="34" charset="0"/>
                <a:cs typeface="Arial" panose="020B0604020202020204" pitchFamily="34" charset="0"/>
              </a:rPr>
              <a:t> </a:t>
            </a:r>
            <a:r>
              <a:rPr lang="en-US" altLang="en-US" sz="2800" dirty="0" err="1">
                <a:solidFill>
                  <a:srgbClr val="002060"/>
                </a:solidFill>
                <a:latin typeface="Arial" panose="020B0604020202020204" pitchFamily="34" charset="0"/>
                <a:cs typeface="Arial" panose="020B0604020202020204" pitchFamily="34" charset="0"/>
              </a:rPr>
              <a:t>đằng</a:t>
            </a:r>
            <a:r>
              <a:rPr lang="en-US" altLang="en-US" sz="2800" dirty="0">
                <a:solidFill>
                  <a:srgbClr val="002060"/>
                </a:solidFill>
                <a:latin typeface="Arial" panose="020B0604020202020204" pitchFamily="34" charset="0"/>
                <a:cs typeface="Arial" panose="020B0604020202020204" pitchFamily="34" charset="0"/>
              </a:rPr>
              <a:t> </a:t>
            </a:r>
            <a:r>
              <a:rPr lang="en-US" altLang="en-US" sz="2800" dirty="0" err="1">
                <a:solidFill>
                  <a:srgbClr val="002060"/>
                </a:solidFill>
                <a:latin typeface="Arial" panose="020B0604020202020204" pitchFamily="34" charset="0"/>
                <a:cs typeface="Arial" panose="020B0604020202020204" pitchFamily="34" charset="0"/>
              </a:rPr>
              <a:t>thì</a:t>
            </a:r>
            <a:r>
              <a:rPr lang="en-US" altLang="en-US" sz="2800" dirty="0">
                <a:solidFill>
                  <a:srgbClr val="002060"/>
                </a:solidFill>
                <a:latin typeface="Arial" panose="020B0604020202020204" pitchFamily="34" charset="0"/>
                <a:cs typeface="Arial" panose="020B0604020202020204" pitchFamily="34" charset="0"/>
              </a:rPr>
              <a:t> </a:t>
            </a:r>
            <a:r>
              <a:rPr lang="en-US" altLang="en-US" sz="2800" dirty="0" err="1">
                <a:solidFill>
                  <a:srgbClr val="002060"/>
                </a:solidFill>
                <a:latin typeface="Arial" panose="020B0604020202020204" pitchFamily="34" charset="0"/>
                <a:cs typeface="Arial" panose="020B0604020202020204" pitchFamily="34" charset="0"/>
              </a:rPr>
              <a:t>đức</a:t>
            </a:r>
            <a:r>
              <a:rPr lang="en-US" altLang="en-US" sz="2800" dirty="0">
                <a:solidFill>
                  <a:srgbClr val="002060"/>
                </a:solidFill>
                <a:latin typeface="Arial" panose="020B0604020202020204" pitchFamily="34" charset="0"/>
                <a:cs typeface="Arial" panose="020B0604020202020204" pitchFamily="34" charset="0"/>
              </a:rPr>
              <a:t> </a:t>
            </a:r>
            <a:r>
              <a:rPr lang="en-US" altLang="en-US" sz="2800" dirty="0" err="1">
                <a:solidFill>
                  <a:srgbClr val="002060"/>
                </a:solidFill>
                <a:latin typeface="Arial" panose="020B0604020202020204" pitchFamily="34" charset="0"/>
                <a:cs typeface="Arial" panose="020B0604020202020204" pitchFamily="34" charset="0"/>
              </a:rPr>
              <a:t>độ</a:t>
            </a:r>
            <a:r>
              <a:rPr lang="en-US" altLang="en-US" sz="2800" dirty="0">
                <a:solidFill>
                  <a:srgbClr val="002060"/>
                </a:solidFill>
                <a:latin typeface="Arial" panose="020B0604020202020204" pitchFamily="34" charset="0"/>
                <a:cs typeface="Arial" panose="020B0604020202020204" pitchFamily="34" charset="0"/>
              </a:rPr>
              <a:t>, </a:t>
            </a:r>
            <a:r>
              <a:rPr lang="en-US" altLang="en-US" sz="2800" dirty="0" err="1">
                <a:solidFill>
                  <a:srgbClr val="002060"/>
                </a:solidFill>
                <a:latin typeface="Arial" panose="020B0604020202020204" pitchFamily="34" charset="0"/>
                <a:cs typeface="Arial" panose="020B0604020202020204" pitchFamily="34" charset="0"/>
              </a:rPr>
              <a:t>hiền</a:t>
            </a:r>
            <a:r>
              <a:rPr lang="en-US" altLang="en-US" sz="2800" dirty="0">
                <a:solidFill>
                  <a:srgbClr val="002060"/>
                </a:solidFill>
                <a:latin typeface="Arial" panose="020B0604020202020204" pitchFamily="34" charset="0"/>
                <a:cs typeface="Arial" panose="020B0604020202020204" pitchFamily="34" charset="0"/>
              </a:rPr>
              <a:t> </a:t>
            </a:r>
            <a:r>
              <a:rPr lang="en-US" altLang="en-US" sz="2800" dirty="0" err="1">
                <a:solidFill>
                  <a:srgbClr val="002060"/>
                </a:solidFill>
                <a:latin typeface="Arial" panose="020B0604020202020204" pitchFamily="34" charset="0"/>
                <a:cs typeface="Arial" panose="020B0604020202020204" pitchFamily="34" charset="0"/>
              </a:rPr>
              <a:t>từ</a:t>
            </a:r>
            <a:r>
              <a:rPr lang="en-US" altLang="en-US" sz="2800" dirty="0">
                <a:solidFill>
                  <a:srgbClr val="002060"/>
                </a:solidFill>
                <a:latin typeface="Arial" panose="020B0604020202020204" pitchFamily="34" charset="0"/>
                <a:cs typeface="Arial" panose="020B0604020202020204" pitchFamily="34" charset="0"/>
              </a:rPr>
              <a:t> </a:t>
            </a:r>
            <a:r>
              <a:rPr lang="en-US" altLang="en-US" sz="2800" dirty="0" err="1">
                <a:solidFill>
                  <a:srgbClr val="002060"/>
                </a:solidFill>
                <a:latin typeface="Arial" panose="020B0604020202020204" pitchFamily="34" charset="0"/>
                <a:cs typeface="Arial" panose="020B0604020202020204" pitchFamily="34" charset="0"/>
              </a:rPr>
              <a:t>mà</a:t>
            </a:r>
            <a:r>
              <a:rPr lang="en-US" altLang="en-US" sz="2800" dirty="0">
                <a:solidFill>
                  <a:srgbClr val="002060"/>
                </a:solidFill>
                <a:latin typeface="Arial" panose="020B0604020202020204" pitchFamily="34" charset="0"/>
                <a:cs typeface="Arial" panose="020B0604020202020204" pitchFamily="34" charset="0"/>
              </a:rPr>
              <a:t> </a:t>
            </a:r>
            <a:r>
              <a:rPr lang="en-US" altLang="en-US" sz="2800" dirty="0" err="1">
                <a:solidFill>
                  <a:srgbClr val="002060"/>
                </a:solidFill>
                <a:latin typeface="Arial" panose="020B0604020202020204" pitchFamily="34" charset="0"/>
                <a:cs typeface="Arial" panose="020B0604020202020204" pitchFamily="34" charset="0"/>
              </a:rPr>
              <a:t>nghiêm</a:t>
            </a:r>
            <a:r>
              <a:rPr lang="en-US" altLang="en-US" sz="2800" dirty="0">
                <a:solidFill>
                  <a:srgbClr val="002060"/>
                </a:solidFill>
                <a:latin typeface="Arial" panose="020B0604020202020204" pitchFamily="34" charset="0"/>
                <a:cs typeface="Arial" panose="020B0604020202020204" pitchFamily="34" charset="0"/>
              </a:rPr>
              <a:t> </a:t>
            </a:r>
            <a:r>
              <a:rPr lang="en-US" altLang="en-US" sz="2800" dirty="0" err="1">
                <a:solidFill>
                  <a:srgbClr val="002060"/>
                </a:solidFill>
                <a:latin typeface="Arial" panose="020B0604020202020204" pitchFamily="34" charset="0"/>
                <a:cs typeface="Arial" panose="020B0604020202020204" pitchFamily="34" charset="0"/>
              </a:rPr>
              <a:t>nghị</a:t>
            </a:r>
            <a:r>
              <a:rPr lang="en-US" altLang="en-US" sz="2800" dirty="0">
                <a:solidFill>
                  <a:srgbClr val="002060"/>
                </a:solidFill>
                <a:latin typeface="Arial" panose="020B0604020202020204" pitchFamily="34" charset="0"/>
                <a:cs typeface="Arial" panose="020B0604020202020204" pitchFamily="34" charset="0"/>
              </a:rPr>
              <a:t>. </a:t>
            </a:r>
            <a:r>
              <a:rPr lang="en-US" altLang="en-US" sz="2800" dirty="0" err="1">
                <a:solidFill>
                  <a:srgbClr val="002060"/>
                </a:solidFill>
                <a:latin typeface="Arial" panose="020B0604020202020204" pitchFamily="34" charset="0"/>
                <a:cs typeface="Arial" panose="020B0604020202020204" pitchFamily="34" charset="0"/>
              </a:rPr>
              <a:t>Một</a:t>
            </a:r>
            <a:r>
              <a:rPr lang="en-US" altLang="en-US" sz="2800" dirty="0">
                <a:solidFill>
                  <a:srgbClr val="002060"/>
                </a:solidFill>
                <a:latin typeface="Arial" panose="020B0604020202020204" pitchFamily="34" charset="0"/>
                <a:cs typeface="Arial" panose="020B0604020202020204" pitchFamily="34" charset="0"/>
              </a:rPr>
              <a:t> </a:t>
            </a:r>
            <a:r>
              <a:rPr lang="en-US" altLang="en-US" sz="2800" dirty="0" err="1">
                <a:solidFill>
                  <a:srgbClr val="002060"/>
                </a:solidFill>
                <a:latin typeface="Arial" panose="020B0604020202020204" pitchFamily="34" charset="0"/>
                <a:cs typeface="Arial" panose="020B0604020202020204" pitchFamily="34" charset="0"/>
              </a:rPr>
              <a:t>đằng</a:t>
            </a:r>
            <a:r>
              <a:rPr lang="en-US" altLang="en-US" sz="2800" dirty="0">
                <a:solidFill>
                  <a:srgbClr val="002060"/>
                </a:solidFill>
                <a:latin typeface="Arial" panose="020B0604020202020204" pitchFamily="34" charset="0"/>
                <a:cs typeface="Arial" panose="020B0604020202020204" pitchFamily="34" charset="0"/>
              </a:rPr>
              <a:t> </a:t>
            </a:r>
            <a:r>
              <a:rPr lang="en-US" altLang="en-US" sz="2800" dirty="0" err="1">
                <a:solidFill>
                  <a:srgbClr val="002060"/>
                </a:solidFill>
                <a:latin typeface="Arial" panose="020B0604020202020204" pitchFamily="34" charset="0"/>
                <a:cs typeface="Arial" panose="020B0604020202020204" pitchFamily="34" charset="0"/>
              </a:rPr>
              <a:t>thì</a:t>
            </a:r>
            <a:r>
              <a:rPr lang="en-US" altLang="en-US" sz="2800" dirty="0">
                <a:solidFill>
                  <a:srgbClr val="002060"/>
                </a:solidFill>
                <a:latin typeface="Arial" panose="020B0604020202020204" pitchFamily="34" charset="0"/>
                <a:cs typeface="Arial" panose="020B0604020202020204" pitchFamily="34" charset="0"/>
              </a:rPr>
              <a:t> </a:t>
            </a:r>
            <a:r>
              <a:rPr lang="en-US" altLang="en-US" sz="2800" dirty="0" err="1">
                <a:solidFill>
                  <a:srgbClr val="002060"/>
                </a:solidFill>
                <a:latin typeface="Arial" panose="020B0604020202020204" pitchFamily="34" charset="0"/>
                <a:cs typeface="Arial" panose="020B0604020202020204" pitchFamily="34" charset="0"/>
              </a:rPr>
              <a:t>nanh</a:t>
            </a:r>
            <a:r>
              <a:rPr lang="en-US" altLang="en-US" sz="2800" dirty="0">
                <a:solidFill>
                  <a:srgbClr val="002060"/>
                </a:solidFill>
                <a:latin typeface="Arial" panose="020B0604020202020204" pitchFamily="34" charset="0"/>
                <a:cs typeface="Arial" panose="020B0604020202020204" pitchFamily="34" charset="0"/>
              </a:rPr>
              <a:t> </a:t>
            </a:r>
            <a:r>
              <a:rPr lang="en-US" altLang="en-US" sz="2800" dirty="0" err="1">
                <a:solidFill>
                  <a:srgbClr val="002060"/>
                </a:solidFill>
                <a:latin typeface="Arial" panose="020B0604020202020204" pitchFamily="34" charset="0"/>
                <a:cs typeface="Arial" panose="020B0604020202020204" pitchFamily="34" charset="0"/>
              </a:rPr>
              <a:t>ác</a:t>
            </a:r>
            <a:r>
              <a:rPr lang="en-US" altLang="en-US" sz="2800" dirty="0">
                <a:solidFill>
                  <a:srgbClr val="002060"/>
                </a:solidFill>
                <a:latin typeface="Arial" panose="020B0604020202020204" pitchFamily="34" charset="0"/>
                <a:cs typeface="Arial" panose="020B0604020202020204" pitchFamily="34" charset="0"/>
              </a:rPr>
              <a:t>, hung </a:t>
            </a:r>
            <a:r>
              <a:rPr lang="en-US" altLang="en-US" sz="2800" dirty="0" err="1">
                <a:solidFill>
                  <a:srgbClr val="002060"/>
                </a:solidFill>
                <a:latin typeface="Arial" panose="020B0604020202020204" pitchFamily="34" charset="0"/>
                <a:cs typeface="Arial" panose="020B0604020202020204" pitchFamily="34" charset="0"/>
              </a:rPr>
              <a:t>hăng</a:t>
            </a:r>
            <a:r>
              <a:rPr lang="en-US" altLang="en-US" sz="2800" dirty="0">
                <a:solidFill>
                  <a:srgbClr val="002060"/>
                </a:solidFill>
                <a:latin typeface="Arial" panose="020B0604020202020204" pitchFamily="34" charset="0"/>
                <a:cs typeface="Arial" panose="020B0604020202020204" pitchFamily="34" charset="0"/>
              </a:rPr>
              <a:t> </a:t>
            </a:r>
            <a:r>
              <a:rPr lang="en-US" altLang="en-US" sz="2800" dirty="0" err="1">
                <a:solidFill>
                  <a:srgbClr val="002060"/>
                </a:solidFill>
                <a:latin typeface="Arial" panose="020B0604020202020204" pitchFamily="34" charset="0"/>
                <a:cs typeface="Arial" panose="020B0604020202020204" pitchFamily="34" charset="0"/>
              </a:rPr>
              <a:t>như</a:t>
            </a:r>
            <a:r>
              <a:rPr lang="en-US" altLang="en-US" sz="2800" dirty="0">
                <a:solidFill>
                  <a:srgbClr val="002060"/>
                </a:solidFill>
                <a:latin typeface="Arial" panose="020B0604020202020204" pitchFamily="34" charset="0"/>
                <a:cs typeface="Arial" panose="020B0604020202020204" pitchFamily="34" charset="0"/>
              </a:rPr>
              <a:t> con </a:t>
            </a:r>
            <a:r>
              <a:rPr lang="en-US" altLang="en-US" sz="2800" dirty="0" err="1">
                <a:solidFill>
                  <a:srgbClr val="002060"/>
                </a:solidFill>
                <a:latin typeface="Arial" panose="020B0604020202020204" pitchFamily="34" charset="0"/>
                <a:cs typeface="Arial" panose="020B0604020202020204" pitchFamily="34" charset="0"/>
              </a:rPr>
              <a:t>thú</a:t>
            </a:r>
            <a:r>
              <a:rPr lang="en-US" altLang="en-US" sz="2800" dirty="0">
                <a:solidFill>
                  <a:srgbClr val="002060"/>
                </a:solidFill>
                <a:latin typeface="Arial" panose="020B0604020202020204" pitchFamily="34" charset="0"/>
                <a:cs typeface="Arial" panose="020B0604020202020204" pitchFamily="34" charset="0"/>
              </a:rPr>
              <a:t> </a:t>
            </a:r>
            <a:r>
              <a:rPr lang="en-US" altLang="en-US" sz="2800" dirty="0" err="1">
                <a:solidFill>
                  <a:srgbClr val="002060"/>
                </a:solidFill>
                <a:latin typeface="Arial" panose="020B0604020202020204" pitchFamily="34" charset="0"/>
                <a:cs typeface="Arial" panose="020B0604020202020204" pitchFamily="34" charset="0"/>
              </a:rPr>
              <a:t>dữ</a:t>
            </a:r>
            <a:r>
              <a:rPr lang="en-US" altLang="en-US" sz="2800" dirty="0">
                <a:solidFill>
                  <a:srgbClr val="002060"/>
                </a:solidFill>
                <a:latin typeface="Arial" panose="020B0604020202020204" pitchFamily="34" charset="0"/>
                <a:cs typeface="Arial" panose="020B0604020202020204" pitchFamily="34" charset="0"/>
              </a:rPr>
              <a:t> </a:t>
            </a:r>
            <a:r>
              <a:rPr lang="en-US" altLang="en-US" sz="2800" dirty="0" err="1">
                <a:solidFill>
                  <a:srgbClr val="002060"/>
                </a:solidFill>
                <a:latin typeface="Arial" panose="020B0604020202020204" pitchFamily="34" charset="0"/>
                <a:cs typeface="Arial" panose="020B0604020202020204" pitchFamily="34" charset="0"/>
              </a:rPr>
              <a:t>nhốt</a:t>
            </a:r>
            <a:r>
              <a:rPr lang="en-US" altLang="en-US" sz="2800" dirty="0">
                <a:solidFill>
                  <a:srgbClr val="002060"/>
                </a:solidFill>
                <a:latin typeface="Arial" panose="020B0604020202020204" pitchFamily="34" charset="0"/>
                <a:cs typeface="Arial" panose="020B0604020202020204" pitchFamily="34" charset="0"/>
              </a:rPr>
              <a:t> </a:t>
            </a:r>
            <a:r>
              <a:rPr lang="en-US" altLang="en-US" sz="2800" dirty="0" err="1">
                <a:solidFill>
                  <a:srgbClr val="002060"/>
                </a:solidFill>
                <a:latin typeface="Arial" panose="020B0604020202020204" pitchFamily="34" charset="0"/>
                <a:cs typeface="Arial" panose="020B0604020202020204" pitchFamily="34" charset="0"/>
              </a:rPr>
              <a:t>chuồng</a:t>
            </a:r>
            <a:r>
              <a:rPr lang="en-US" altLang="en-US" sz="2800" dirty="0">
                <a:solidFill>
                  <a:srgbClr val="002060"/>
                </a:solidFill>
                <a:latin typeface="Arial" panose="020B0604020202020204" pitchFamily="34" charset="0"/>
                <a:cs typeface="Arial" panose="020B0604020202020204" pitchFamily="34" charset="0"/>
              </a:rPr>
              <a:t>. Hai </a:t>
            </a:r>
            <a:r>
              <a:rPr lang="en-US" altLang="en-US" sz="2800" dirty="0" err="1">
                <a:solidFill>
                  <a:srgbClr val="002060"/>
                </a:solidFill>
                <a:latin typeface="Arial" panose="020B0604020202020204" pitchFamily="34" charset="0"/>
                <a:cs typeface="Arial" panose="020B0604020202020204" pitchFamily="34" charset="0"/>
              </a:rPr>
              <a:t>người</a:t>
            </a:r>
            <a:r>
              <a:rPr lang="en-US" altLang="en-US" sz="2800" dirty="0">
                <a:solidFill>
                  <a:srgbClr val="002060"/>
                </a:solidFill>
                <a:latin typeface="Arial" panose="020B0604020202020204" pitchFamily="34" charset="0"/>
                <a:cs typeface="Arial" panose="020B0604020202020204" pitchFamily="34" charset="0"/>
              </a:rPr>
              <a:t> </a:t>
            </a:r>
            <a:r>
              <a:rPr lang="en-US" altLang="en-US" sz="2800" dirty="0" err="1">
                <a:solidFill>
                  <a:srgbClr val="002060"/>
                </a:solidFill>
                <a:latin typeface="Arial" panose="020B0604020202020204" pitchFamily="34" charset="0"/>
                <a:cs typeface="Arial" panose="020B0604020202020204" pitchFamily="34" charset="0"/>
              </a:rPr>
              <a:t>gườm</a:t>
            </a:r>
            <a:r>
              <a:rPr lang="en-US" altLang="en-US" sz="2800" dirty="0">
                <a:solidFill>
                  <a:srgbClr val="002060"/>
                </a:solidFill>
                <a:latin typeface="Arial" panose="020B0604020202020204" pitchFamily="34" charset="0"/>
                <a:cs typeface="Arial" panose="020B0604020202020204" pitchFamily="34" charset="0"/>
              </a:rPr>
              <a:t> </a:t>
            </a:r>
            <a:r>
              <a:rPr lang="en-US" altLang="en-US" sz="2800" dirty="0" err="1">
                <a:solidFill>
                  <a:srgbClr val="002060"/>
                </a:solidFill>
                <a:latin typeface="Arial" panose="020B0604020202020204" pitchFamily="34" charset="0"/>
                <a:cs typeface="Arial" panose="020B0604020202020204" pitchFamily="34" charset="0"/>
              </a:rPr>
              <a:t>gườm</a:t>
            </a:r>
            <a:r>
              <a:rPr lang="en-US" altLang="en-US" sz="2800" dirty="0">
                <a:solidFill>
                  <a:srgbClr val="002060"/>
                </a:solidFill>
                <a:latin typeface="Arial" panose="020B0604020202020204" pitchFamily="34" charset="0"/>
                <a:cs typeface="Arial" panose="020B0604020202020204" pitchFamily="34" charset="0"/>
              </a:rPr>
              <a:t> </a:t>
            </a:r>
            <a:r>
              <a:rPr lang="en-US" altLang="en-US" sz="2800" dirty="0" err="1">
                <a:solidFill>
                  <a:srgbClr val="002060"/>
                </a:solidFill>
                <a:latin typeface="Arial" panose="020B0604020202020204" pitchFamily="34" charset="0"/>
                <a:cs typeface="Arial" panose="020B0604020202020204" pitchFamily="34" charset="0"/>
              </a:rPr>
              <a:t>nhìn</a:t>
            </a:r>
            <a:r>
              <a:rPr lang="en-US" altLang="en-US" sz="2800" dirty="0">
                <a:solidFill>
                  <a:srgbClr val="002060"/>
                </a:solidFill>
                <a:latin typeface="Arial" panose="020B0604020202020204" pitchFamily="34" charset="0"/>
                <a:cs typeface="Arial" panose="020B0604020202020204" pitchFamily="34" charset="0"/>
              </a:rPr>
              <a:t> </a:t>
            </a:r>
            <a:r>
              <a:rPr lang="en-US" altLang="en-US" sz="2800" dirty="0" err="1">
                <a:solidFill>
                  <a:srgbClr val="002060"/>
                </a:solidFill>
                <a:latin typeface="Arial" panose="020B0604020202020204" pitchFamily="34" charset="0"/>
                <a:cs typeface="Arial" panose="020B0604020202020204" pitchFamily="34" charset="0"/>
              </a:rPr>
              <a:t>nhau</a:t>
            </a:r>
            <a:r>
              <a:rPr lang="en-US" altLang="en-US" sz="2800" dirty="0">
                <a:solidFill>
                  <a:srgbClr val="002060"/>
                </a:solidFill>
                <a:latin typeface="Arial" panose="020B0604020202020204" pitchFamily="34" charset="0"/>
                <a:cs typeface="Arial" panose="020B0604020202020204" pitchFamily="34" charset="0"/>
              </a:rPr>
              <a:t>. </a:t>
            </a:r>
            <a:r>
              <a:rPr lang="en-US" altLang="en-US" sz="2800" dirty="0" err="1">
                <a:solidFill>
                  <a:srgbClr val="002060"/>
                </a:solidFill>
                <a:latin typeface="Arial" panose="020B0604020202020204" pitchFamily="34" charset="0"/>
                <a:cs typeface="Arial" panose="020B0604020202020204" pitchFamily="34" charset="0"/>
              </a:rPr>
              <a:t>Rốt</a:t>
            </a:r>
            <a:r>
              <a:rPr lang="en-US" altLang="en-US" sz="2800" dirty="0">
                <a:solidFill>
                  <a:srgbClr val="002060"/>
                </a:solidFill>
                <a:latin typeface="Arial" panose="020B0604020202020204" pitchFamily="34" charset="0"/>
                <a:cs typeface="Arial" panose="020B0604020202020204" pitchFamily="34" charset="0"/>
              </a:rPr>
              <a:t> </a:t>
            </a:r>
            <a:r>
              <a:rPr lang="en-US" altLang="en-US" sz="2800" dirty="0" err="1">
                <a:solidFill>
                  <a:srgbClr val="002060"/>
                </a:solidFill>
                <a:latin typeface="Arial" panose="020B0604020202020204" pitchFamily="34" charset="0"/>
                <a:cs typeface="Arial" panose="020B0604020202020204" pitchFamily="34" charset="0"/>
              </a:rPr>
              <a:t>cục</a:t>
            </a:r>
            <a:r>
              <a:rPr lang="en-US" altLang="en-US" sz="2800" dirty="0">
                <a:solidFill>
                  <a:srgbClr val="002060"/>
                </a:solidFill>
                <a:latin typeface="Arial" panose="020B0604020202020204" pitchFamily="34" charset="0"/>
                <a:cs typeface="Arial" panose="020B0604020202020204" pitchFamily="34" charset="0"/>
              </a:rPr>
              <a:t>, </a:t>
            </a:r>
            <a:r>
              <a:rPr lang="en-US" altLang="en-US" sz="2800" dirty="0" err="1">
                <a:solidFill>
                  <a:srgbClr val="002060"/>
                </a:solidFill>
                <a:latin typeface="Arial" panose="020B0604020202020204" pitchFamily="34" charset="0"/>
                <a:cs typeface="Arial" panose="020B0604020202020204" pitchFamily="34" charset="0"/>
              </a:rPr>
              <a:t>tên</a:t>
            </a:r>
            <a:r>
              <a:rPr lang="en-US" altLang="en-US" sz="2800" dirty="0">
                <a:solidFill>
                  <a:srgbClr val="002060"/>
                </a:solidFill>
                <a:latin typeface="Arial" panose="020B0604020202020204" pitchFamily="34" charset="0"/>
                <a:cs typeface="Arial" panose="020B0604020202020204" pitchFamily="34" charset="0"/>
              </a:rPr>
              <a:t> </a:t>
            </a:r>
            <a:r>
              <a:rPr lang="en-US" altLang="en-US" sz="2800" dirty="0" err="1">
                <a:solidFill>
                  <a:srgbClr val="002060"/>
                </a:solidFill>
                <a:latin typeface="Arial" panose="020B0604020202020204" pitchFamily="34" charset="0"/>
                <a:cs typeface="Arial" panose="020B0604020202020204" pitchFamily="34" charset="0"/>
              </a:rPr>
              <a:t>cướp</a:t>
            </a:r>
            <a:r>
              <a:rPr lang="en-US" altLang="en-US" sz="2800" dirty="0">
                <a:solidFill>
                  <a:srgbClr val="002060"/>
                </a:solidFill>
                <a:latin typeface="Arial" panose="020B0604020202020204" pitchFamily="34" charset="0"/>
                <a:cs typeface="Arial" panose="020B0604020202020204" pitchFamily="34" charset="0"/>
              </a:rPr>
              <a:t> </a:t>
            </a:r>
            <a:r>
              <a:rPr lang="en-US" altLang="en-US" sz="2800" dirty="0" err="1">
                <a:solidFill>
                  <a:srgbClr val="002060"/>
                </a:solidFill>
                <a:latin typeface="Arial" panose="020B0604020202020204" pitchFamily="34" charset="0"/>
                <a:cs typeface="Arial" panose="020B0604020202020204" pitchFamily="34" charset="0"/>
              </a:rPr>
              <a:t>biển</a:t>
            </a:r>
            <a:r>
              <a:rPr lang="en-US" altLang="en-US" sz="2800" dirty="0">
                <a:solidFill>
                  <a:srgbClr val="002060"/>
                </a:solidFill>
                <a:latin typeface="Arial" panose="020B0604020202020204" pitchFamily="34" charset="0"/>
                <a:cs typeface="Arial" panose="020B0604020202020204" pitchFamily="34" charset="0"/>
              </a:rPr>
              <a:t> </a:t>
            </a:r>
            <a:r>
              <a:rPr lang="en-US" altLang="en-US" sz="2800" dirty="0" err="1">
                <a:solidFill>
                  <a:srgbClr val="002060"/>
                </a:solidFill>
                <a:latin typeface="Arial" panose="020B0604020202020204" pitchFamily="34" charset="0"/>
                <a:cs typeface="Arial" panose="020B0604020202020204" pitchFamily="34" charset="0"/>
              </a:rPr>
              <a:t>cúi</a:t>
            </a:r>
            <a:r>
              <a:rPr lang="en-US" altLang="en-US" sz="2800" dirty="0">
                <a:solidFill>
                  <a:srgbClr val="002060"/>
                </a:solidFill>
                <a:latin typeface="Arial" panose="020B0604020202020204" pitchFamily="34" charset="0"/>
                <a:cs typeface="Arial" panose="020B0604020202020204" pitchFamily="34" charset="0"/>
              </a:rPr>
              <a:t> </a:t>
            </a:r>
            <a:r>
              <a:rPr lang="en-US" altLang="en-US" sz="2800" dirty="0" err="1">
                <a:solidFill>
                  <a:srgbClr val="002060"/>
                </a:solidFill>
                <a:latin typeface="Arial" panose="020B0604020202020204" pitchFamily="34" charset="0"/>
                <a:cs typeface="Arial" panose="020B0604020202020204" pitchFamily="34" charset="0"/>
              </a:rPr>
              <a:t>gằm</a:t>
            </a:r>
            <a:r>
              <a:rPr lang="en-US" altLang="en-US" sz="2800" dirty="0">
                <a:solidFill>
                  <a:srgbClr val="002060"/>
                </a:solidFill>
                <a:latin typeface="Arial" panose="020B0604020202020204" pitchFamily="34" charset="0"/>
                <a:cs typeface="Arial" panose="020B0604020202020204" pitchFamily="34" charset="0"/>
              </a:rPr>
              <a:t> </a:t>
            </a:r>
            <a:r>
              <a:rPr lang="en-US" altLang="en-US" sz="2800" dirty="0" err="1">
                <a:solidFill>
                  <a:srgbClr val="002060"/>
                </a:solidFill>
                <a:latin typeface="Arial" panose="020B0604020202020204" pitchFamily="34" charset="0"/>
                <a:cs typeface="Arial" panose="020B0604020202020204" pitchFamily="34" charset="0"/>
              </a:rPr>
              <a:t>mặt</a:t>
            </a:r>
            <a:r>
              <a:rPr lang="en-US" altLang="en-US" sz="2800" dirty="0">
                <a:solidFill>
                  <a:srgbClr val="002060"/>
                </a:solidFill>
                <a:latin typeface="Arial" panose="020B0604020202020204" pitchFamily="34" charset="0"/>
                <a:cs typeface="Arial" panose="020B0604020202020204" pitchFamily="34" charset="0"/>
              </a:rPr>
              <a:t>, </a:t>
            </a:r>
            <a:r>
              <a:rPr lang="en-US" altLang="en-US" sz="2800" dirty="0" err="1">
                <a:solidFill>
                  <a:srgbClr val="002060"/>
                </a:solidFill>
                <a:latin typeface="Arial" panose="020B0604020202020204" pitchFamily="34" charset="0"/>
                <a:cs typeface="Arial" panose="020B0604020202020204" pitchFamily="34" charset="0"/>
              </a:rPr>
              <a:t>tra</a:t>
            </a:r>
            <a:r>
              <a:rPr lang="en-US" altLang="en-US" sz="2800" dirty="0">
                <a:solidFill>
                  <a:srgbClr val="002060"/>
                </a:solidFill>
                <a:latin typeface="Arial" panose="020B0604020202020204" pitchFamily="34" charset="0"/>
                <a:cs typeface="Arial" panose="020B0604020202020204" pitchFamily="34" charset="0"/>
              </a:rPr>
              <a:t> </a:t>
            </a:r>
            <a:r>
              <a:rPr lang="en-US" altLang="en-US" sz="2800" dirty="0" err="1">
                <a:solidFill>
                  <a:srgbClr val="002060"/>
                </a:solidFill>
                <a:latin typeface="Arial" panose="020B0604020202020204" pitchFamily="34" charset="0"/>
                <a:cs typeface="Arial" panose="020B0604020202020204" pitchFamily="34" charset="0"/>
              </a:rPr>
              <a:t>dao</a:t>
            </a:r>
            <a:r>
              <a:rPr lang="en-US" altLang="en-US" sz="2800" dirty="0">
                <a:solidFill>
                  <a:srgbClr val="002060"/>
                </a:solidFill>
                <a:latin typeface="Arial" panose="020B0604020202020204" pitchFamily="34" charset="0"/>
                <a:cs typeface="Arial" panose="020B0604020202020204" pitchFamily="34" charset="0"/>
              </a:rPr>
              <a:t> </a:t>
            </a:r>
            <a:r>
              <a:rPr lang="en-US" altLang="en-US" sz="2800" dirty="0" err="1">
                <a:solidFill>
                  <a:srgbClr val="002060"/>
                </a:solidFill>
                <a:latin typeface="Arial" panose="020B0604020202020204" pitchFamily="34" charset="0"/>
                <a:cs typeface="Arial" panose="020B0604020202020204" pitchFamily="34" charset="0"/>
              </a:rPr>
              <a:t>vào</a:t>
            </a:r>
            <a:r>
              <a:rPr lang="en-US" altLang="en-US" sz="2800" dirty="0">
                <a:solidFill>
                  <a:srgbClr val="002060"/>
                </a:solidFill>
                <a:latin typeface="Arial" panose="020B0604020202020204" pitchFamily="34" charset="0"/>
                <a:cs typeface="Arial" panose="020B0604020202020204" pitchFamily="34" charset="0"/>
              </a:rPr>
              <a:t>, </a:t>
            </a:r>
            <a:r>
              <a:rPr lang="en-US" altLang="en-US" sz="2800" dirty="0" err="1">
                <a:solidFill>
                  <a:srgbClr val="002060"/>
                </a:solidFill>
                <a:latin typeface="Arial" panose="020B0604020202020204" pitchFamily="34" charset="0"/>
                <a:cs typeface="Arial" panose="020B0604020202020204" pitchFamily="34" charset="0"/>
              </a:rPr>
              <a:t>ngồi</a:t>
            </a:r>
            <a:r>
              <a:rPr lang="en-US" altLang="en-US" sz="2800" dirty="0">
                <a:solidFill>
                  <a:srgbClr val="002060"/>
                </a:solidFill>
                <a:latin typeface="Arial" panose="020B0604020202020204" pitchFamily="34" charset="0"/>
                <a:cs typeface="Arial" panose="020B0604020202020204" pitchFamily="34" charset="0"/>
              </a:rPr>
              <a:t> </a:t>
            </a:r>
            <a:r>
              <a:rPr lang="en-US" altLang="en-US" sz="2800" dirty="0" err="1">
                <a:solidFill>
                  <a:srgbClr val="002060"/>
                </a:solidFill>
                <a:latin typeface="Arial" panose="020B0604020202020204" pitchFamily="34" charset="0"/>
                <a:cs typeface="Arial" panose="020B0604020202020204" pitchFamily="34" charset="0"/>
              </a:rPr>
              <a:t>xuống</a:t>
            </a:r>
            <a:r>
              <a:rPr lang="en-US" altLang="en-US" sz="2800" dirty="0">
                <a:solidFill>
                  <a:srgbClr val="002060"/>
                </a:solidFill>
                <a:latin typeface="Arial" panose="020B0604020202020204" pitchFamily="34" charset="0"/>
                <a:cs typeface="Arial" panose="020B0604020202020204" pitchFamily="34" charset="0"/>
              </a:rPr>
              <a:t>, </a:t>
            </a:r>
            <a:r>
              <a:rPr lang="en-US" altLang="en-US" sz="2800" dirty="0" err="1">
                <a:solidFill>
                  <a:srgbClr val="002060"/>
                </a:solidFill>
                <a:latin typeface="Arial" panose="020B0604020202020204" pitchFamily="34" charset="0"/>
                <a:cs typeface="Arial" panose="020B0604020202020204" pitchFamily="34" charset="0"/>
              </a:rPr>
              <a:t>làu</a:t>
            </a:r>
            <a:r>
              <a:rPr lang="en-US" altLang="en-US" sz="2800" dirty="0">
                <a:solidFill>
                  <a:srgbClr val="002060"/>
                </a:solidFill>
                <a:latin typeface="Arial" panose="020B0604020202020204" pitchFamily="34" charset="0"/>
                <a:cs typeface="Arial" panose="020B0604020202020204" pitchFamily="34" charset="0"/>
              </a:rPr>
              <a:t> </a:t>
            </a:r>
            <a:r>
              <a:rPr lang="en-US" altLang="en-US" sz="2800" dirty="0" err="1">
                <a:solidFill>
                  <a:srgbClr val="002060"/>
                </a:solidFill>
                <a:latin typeface="Arial" panose="020B0604020202020204" pitchFamily="34" charset="0"/>
                <a:cs typeface="Arial" panose="020B0604020202020204" pitchFamily="34" charset="0"/>
              </a:rPr>
              <a:t>bàu</a:t>
            </a:r>
            <a:r>
              <a:rPr lang="en-US" altLang="en-US" sz="2800" dirty="0">
                <a:solidFill>
                  <a:srgbClr val="002060"/>
                </a:solidFill>
                <a:latin typeface="Arial" panose="020B0604020202020204" pitchFamily="34" charset="0"/>
                <a:cs typeface="Arial" panose="020B0604020202020204" pitchFamily="34" charset="0"/>
              </a:rPr>
              <a:t> </a:t>
            </a:r>
            <a:r>
              <a:rPr lang="en-US" altLang="en-US" sz="2800" dirty="0" err="1">
                <a:solidFill>
                  <a:srgbClr val="002060"/>
                </a:solidFill>
                <a:latin typeface="Arial" panose="020B0604020202020204" pitchFamily="34" charset="0"/>
                <a:cs typeface="Arial" panose="020B0604020202020204" pitchFamily="34" charset="0"/>
              </a:rPr>
              <a:t>trong</a:t>
            </a:r>
            <a:r>
              <a:rPr lang="en-US" altLang="en-US" sz="2800" dirty="0">
                <a:solidFill>
                  <a:srgbClr val="002060"/>
                </a:solidFill>
                <a:latin typeface="Arial" panose="020B0604020202020204" pitchFamily="34" charset="0"/>
                <a:cs typeface="Arial" panose="020B0604020202020204" pitchFamily="34" charset="0"/>
              </a:rPr>
              <a:t> </a:t>
            </a:r>
            <a:r>
              <a:rPr lang="en-US" altLang="en-US" sz="2800" dirty="0" err="1">
                <a:solidFill>
                  <a:srgbClr val="002060"/>
                </a:solidFill>
                <a:latin typeface="Arial" panose="020B0604020202020204" pitchFamily="34" charset="0"/>
                <a:cs typeface="Arial" panose="020B0604020202020204" pitchFamily="34" charset="0"/>
              </a:rPr>
              <a:t>cổ</a:t>
            </a:r>
            <a:r>
              <a:rPr lang="en-US" altLang="en-US" sz="2800" dirty="0">
                <a:solidFill>
                  <a:srgbClr val="002060"/>
                </a:solidFill>
                <a:latin typeface="Arial" panose="020B0604020202020204" pitchFamily="34" charset="0"/>
                <a:cs typeface="Arial" panose="020B0604020202020204" pitchFamily="34" charset="0"/>
              </a:rPr>
              <a:t> </a:t>
            </a:r>
            <a:r>
              <a:rPr lang="en-US" altLang="en-US" sz="2800" dirty="0" err="1">
                <a:solidFill>
                  <a:srgbClr val="002060"/>
                </a:solidFill>
                <a:latin typeface="Arial" panose="020B0604020202020204" pitchFamily="34" charset="0"/>
                <a:cs typeface="Arial" panose="020B0604020202020204" pitchFamily="34" charset="0"/>
              </a:rPr>
              <a:t>họng</a:t>
            </a:r>
            <a:r>
              <a:rPr lang="en-US" altLang="en-US" sz="2800" dirty="0">
                <a:solidFill>
                  <a:srgbClr val="002060"/>
                </a:solidFill>
                <a:latin typeface="Arial" panose="020B0604020202020204" pitchFamily="34" charset="0"/>
                <a:cs typeface="Arial" panose="020B0604020202020204" pitchFamily="34" charset="0"/>
              </a:rPr>
              <a:t>.</a:t>
            </a:r>
          </a:p>
          <a:p>
            <a:pPr lvl="0" algn="just" eaLnBrk="0" fontAlgn="base" hangingPunct="0">
              <a:spcBef>
                <a:spcPct val="0"/>
              </a:spcBef>
              <a:spcAft>
                <a:spcPct val="0"/>
              </a:spcAft>
            </a:pPr>
            <a:r>
              <a:rPr lang="en-US" altLang="en-US" sz="2800" dirty="0">
                <a:solidFill>
                  <a:srgbClr val="002060"/>
                </a:solidFill>
                <a:latin typeface="Arial" panose="020B0604020202020204" pitchFamily="34" charset="0"/>
                <a:cs typeface="Arial" panose="020B0604020202020204" pitchFamily="34" charset="0"/>
              </a:rPr>
              <a:t>	</a:t>
            </a:r>
            <a:r>
              <a:rPr lang="en-US" altLang="en-US" sz="2800" dirty="0" err="1">
                <a:solidFill>
                  <a:srgbClr val="002060"/>
                </a:solidFill>
                <a:latin typeface="Arial" panose="020B0604020202020204" pitchFamily="34" charset="0"/>
                <a:cs typeface="Arial" panose="020B0604020202020204" pitchFamily="34" charset="0"/>
              </a:rPr>
              <a:t>Một</a:t>
            </a:r>
            <a:r>
              <a:rPr lang="en-US" altLang="en-US" sz="2800" dirty="0">
                <a:solidFill>
                  <a:srgbClr val="002060"/>
                </a:solidFill>
                <a:latin typeface="Arial" panose="020B0604020202020204" pitchFamily="34" charset="0"/>
                <a:cs typeface="Arial" panose="020B0604020202020204" pitchFamily="34" charset="0"/>
              </a:rPr>
              <a:t> </a:t>
            </a:r>
            <a:r>
              <a:rPr lang="en-US" altLang="en-US" sz="2800" dirty="0" err="1">
                <a:solidFill>
                  <a:srgbClr val="002060"/>
                </a:solidFill>
                <a:latin typeface="Arial" panose="020B0604020202020204" pitchFamily="34" charset="0"/>
                <a:cs typeface="Arial" panose="020B0604020202020204" pitchFamily="34" charset="0"/>
              </a:rPr>
              <a:t>lát</a:t>
            </a:r>
            <a:r>
              <a:rPr lang="en-US" altLang="en-US" sz="2800" dirty="0">
                <a:solidFill>
                  <a:srgbClr val="002060"/>
                </a:solidFill>
                <a:latin typeface="Arial" panose="020B0604020202020204" pitchFamily="34" charset="0"/>
                <a:cs typeface="Arial" panose="020B0604020202020204" pitchFamily="34" charset="0"/>
              </a:rPr>
              <a:t> </a:t>
            </a:r>
            <a:r>
              <a:rPr lang="en-US" altLang="en-US" sz="2800" dirty="0" err="1">
                <a:solidFill>
                  <a:srgbClr val="002060"/>
                </a:solidFill>
                <a:latin typeface="Arial" panose="020B0604020202020204" pitchFamily="34" charset="0"/>
                <a:cs typeface="Arial" panose="020B0604020202020204" pitchFamily="34" charset="0"/>
              </a:rPr>
              <a:t>sau</a:t>
            </a:r>
            <a:r>
              <a:rPr lang="en-US" altLang="en-US" sz="2800" dirty="0">
                <a:solidFill>
                  <a:srgbClr val="002060"/>
                </a:solidFill>
                <a:latin typeface="Arial" panose="020B0604020202020204" pitchFamily="34" charset="0"/>
                <a:cs typeface="Arial" panose="020B0604020202020204" pitchFamily="34" charset="0"/>
              </a:rPr>
              <a:t>, </a:t>
            </a:r>
            <a:r>
              <a:rPr lang="en-US" altLang="en-US" sz="2800" dirty="0" err="1">
                <a:solidFill>
                  <a:srgbClr val="002060"/>
                </a:solidFill>
                <a:latin typeface="Arial" panose="020B0604020202020204" pitchFamily="34" charset="0"/>
                <a:cs typeface="Arial" panose="020B0604020202020204" pitchFamily="34" charset="0"/>
              </a:rPr>
              <a:t>bác</a:t>
            </a:r>
            <a:r>
              <a:rPr lang="en-US" altLang="en-US" sz="2800" dirty="0">
                <a:solidFill>
                  <a:srgbClr val="002060"/>
                </a:solidFill>
                <a:latin typeface="Arial" panose="020B0604020202020204" pitchFamily="34" charset="0"/>
                <a:cs typeface="Arial" panose="020B0604020202020204" pitchFamily="34" charset="0"/>
              </a:rPr>
              <a:t> </a:t>
            </a:r>
            <a:r>
              <a:rPr lang="en-US" altLang="en-US" sz="2800" dirty="0" err="1">
                <a:solidFill>
                  <a:srgbClr val="002060"/>
                </a:solidFill>
                <a:latin typeface="Arial" panose="020B0604020202020204" pitchFamily="34" charset="0"/>
                <a:cs typeface="Arial" panose="020B0604020202020204" pitchFamily="34" charset="0"/>
              </a:rPr>
              <a:t>sĩ</a:t>
            </a:r>
            <a:r>
              <a:rPr lang="en-US" altLang="en-US" sz="2800" dirty="0">
                <a:solidFill>
                  <a:srgbClr val="002060"/>
                </a:solidFill>
                <a:latin typeface="Arial" panose="020B0604020202020204" pitchFamily="34" charset="0"/>
                <a:cs typeface="Arial" panose="020B0604020202020204" pitchFamily="34" charset="0"/>
              </a:rPr>
              <a:t> </a:t>
            </a:r>
            <a:r>
              <a:rPr lang="en-US" altLang="en-US" sz="2800" dirty="0" err="1">
                <a:solidFill>
                  <a:srgbClr val="002060"/>
                </a:solidFill>
                <a:latin typeface="Arial" panose="020B0604020202020204" pitchFamily="34" charset="0"/>
                <a:cs typeface="Arial" panose="020B0604020202020204" pitchFamily="34" charset="0"/>
              </a:rPr>
              <a:t>lên</a:t>
            </a:r>
            <a:r>
              <a:rPr lang="en-US" altLang="en-US" sz="2800" dirty="0">
                <a:solidFill>
                  <a:srgbClr val="002060"/>
                </a:solidFill>
                <a:latin typeface="Arial" panose="020B0604020202020204" pitchFamily="34" charset="0"/>
                <a:cs typeface="Arial" panose="020B0604020202020204" pitchFamily="34" charset="0"/>
              </a:rPr>
              <a:t> </a:t>
            </a:r>
            <a:r>
              <a:rPr lang="en-US" altLang="en-US" sz="2800" dirty="0" err="1">
                <a:solidFill>
                  <a:srgbClr val="002060"/>
                </a:solidFill>
                <a:latin typeface="Arial" panose="020B0604020202020204" pitchFamily="34" charset="0"/>
                <a:cs typeface="Arial" panose="020B0604020202020204" pitchFamily="34" charset="0"/>
              </a:rPr>
              <a:t>ngựa</a:t>
            </a:r>
            <a:r>
              <a:rPr lang="en-US" altLang="en-US" sz="2800" dirty="0">
                <a:solidFill>
                  <a:srgbClr val="002060"/>
                </a:solidFill>
                <a:latin typeface="Arial" panose="020B0604020202020204" pitchFamily="34" charset="0"/>
                <a:cs typeface="Arial" panose="020B0604020202020204" pitchFamily="34" charset="0"/>
              </a:rPr>
              <a:t>. </a:t>
            </a:r>
            <a:r>
              <a:rPr lang="en-US" altLang="en-US" sz="2800" dirty="0" err="1">
                <a:solidFill>
                  <a:srgbClr val="002060"/>
                </a:solidFill>
                <a:latin typeface="Arial" panose="020B0604020202020204" pitchFamily="34" charset="0"/>
                <a:cs typeface="Arial" panose="020B0604020202020204" pitchFamily="34" charset="0"/>
              </a:rPr>
              <a:t>Từ</a:t>
            </a:r>
            <a:r>
              <a:rPr lang="en-US" altLang="en-US" sz="2800" dirty="0">
                <a:solidFill>
                  <a:srgbClr val="002060"/>
                </a:solidFill>
                <a:latin typeface="Arial" panose="020B0604020202020204" pitchFamily="34" charset="0"/>
                <a:cs typeface="Arial" panose="020B0604020202020204" pitchFamily="34" charset="0"/>
              </a:rPr>
              <a:t> </a:t>
            </a:r>
            <a:r>
              <a:rPr lang="en-US" altLang="en-US" sz="2800" dirty="0" err="1">
                <a:solidFill>
                  <a:srgbClr val="002060"/>
                </a:solidFill>
                <a:latin typeface="Arial" panose="020B0604020202020204" pitchFamily="34" charset="0"/>
                <a:cs typeface="Arial" panose="020B0604020202020204" pitchFamily="34" charset="0"/>
              </a:rPr>
              <a:t>đêm</a:t>
            </a:r>
            <a:r>
              <a:rPr lang="en-US" altLang="en-US" sz="2800" dirty="0">
                <a:solidFill>
                  <a:srgbClr val="002060"/>
                </a:solidFill>
                <a:latin typeface="Arial" panose="020B0604020202020204" pitchFamily="34" charset="0"/>
                <a:cs typeface="Arial" panose="020B0604020202020204" pitchFamily="34" charset="0"/>
              </a:rPr>
              <a:t> </a:t>
            </a:r>
            <a:r>
              <a:rPr lang="en-US" altLang="en-US" sz="2800" dirty="0" err="1">
                <a:solidFill>
                  <a:srgbClr val="002060"/>
                </a:solidFill>
                <a:latin typeface="Arial" panose="020B0604020202020204" pitchFamily="34" charset="0"/>
                <a:cs typeface="Arial" panose="020B0604020202020204" pitchFamily="34" charset="0"/>
              </a:rPr>
              <a:t>ấy</a:t>
            </a:r>
            <a:r>
              <a:rPr lang="en-US" altLang="en-US" sz="2800" dirty="0">
                <a:solidFill>
                  <a:srgbClr val="002060"/>
                </a:solidFill>
                <a:latin typeface="Arial" panose="020B0604020202020204" pitchFamily="34" charset="0"/>
                <a:cs typeface="Arial" panose="020B0604020202020204" pitchFamily="34" charset="0"/>
              </a:rPr>
              <a:t>, </a:t>
            </a:r>
            <a:r>
              <a:rPr lang="en-US" altLang="en-US" sz="2800" dirty="0" err="1">
                <a:solidFill>
                  <a:srgbClr val="002060"/>
                </a:solidFill>
                <a:latin typeface="Arial" panose="020B0604020202020204" pitchFamily="34" charset="0"/>
                <a:cs typeface="Arial" panose="020B0604020202020204" pitchFamily="34" charset="0"/>
              </a:rPr>
              <a:t>tên</a:t>
            </a:r>
            <a:r>
              <a:rPr lang="en-US" altLang="en-US" sz="2800" dirty="0">
                <a:solidFill>
                  <a:srgbClr val="002060"/>
                </a:solidFill>
                <a:latin typeface="Arial" panose="020B0604020202020204" pitchFamily="34" charset="0"/>
                <a:cs typeface="Arial" panose="020B0604020202020204" pitchFamily="34" charset="0"/>
              </a:rPr>
              <a:t> </a:t>
            </a:r>
            <a:r>
              <a:rPr lang="en-US" altLang="en-US" sz="2800" dirty="0" err="1">
                <a:solidFill>
                  <a:srgbClr val="002060"/>
                </a:solidFill>
                <a:latin typeface="Arial" panose="020B0604020202020204" pitchFamily="34" charset="0"/>
                <a:cs typeface="Arial" panose="020B0604020202020204" pitchFamily="34" charset="0"/>
              </a:rPr>
              <a:t>chúa</a:t>
            </a:r>
            <a:r>
              <a:rPr lang="en-US" altLang="en-US" sz="2800" dirty="0">
                <a:solidFill>
                  <a:srgbClr val="002060"/>
                </a:solidFill>
                <a:latin typeface="Arial" panose="020B0604020202020204" pitchFamily="34" charset="0"/>
                <a:cs typeface="Arial" panose="020B0604020202020204" pitchFamily="34" charset="0"/>
              </a:rPr>
              <a:t> </a:t>
            </a:r>
            <a:r>
              <a:rPr lang="en-US" altLang="en-US" sz="2800" dirty="0" err="1">
                <a:solidFill>
                  <a:srgbClr val="002060"/>
                </a:solidFill>
                <a:latin typeface="Arial" panose="020B0604020202020204" pitchFamily="34" charset="0"/>
                <a:cs typeface="Arial" panose="020B0604020202020204" pitchFamily="34" charset="0"/>
              </a:rPr>
              <a:t>tàu</a:t>
            </a:r>
            <a:r>
              <a:rPr lang="en-US" altLang="en-US" sz="2800" dirty="0">
                <a:solidFill>
                  <a:srgbClr val="002060"/>
                </a:solidFill>
                <a:latin typeface="Arial" panose="020B0604020202020204" pitchFamily="34" charset="0"/>
                <a:cs typeface="Arial" panose="020B0604020202020204" pitchFamily="34" charset="0"/>
              </a:rPr>
              <a:t> </a:t>
            </a:r>
            <a:r>
              <a:rPr lang="en-US" altLang="en-US" sz="2800" dirty="0" err="1">
                <a:solidFill>
                  <a:srgbClr val="002060"/>
                </a:solidFill>
                <a:latin typeface="Arial" panose="020B0604020202020204" pitchFamily="34" charset="0"/>
                <a:cs typeface="Arial" panose="020B0604020202020204" pitchFamily="34" charset="0"/>
              </a:rPr>
              <a:t>im</a:t>
            </a:r>
            <a:r>
              <a:rPr lang="en-US" altLang="en-US" sz="2800" dirty="0">
                <a:solidFill>
                  <a:srgbClr val="002060"/>
                </a:solidFill>
                <a:latin typeface="Arial" panose="020B0604020202020204" pitchFamily="34" charset="0"/>
                <a:cs typeface="Arial" panose="020B0604020202020204" pitchFamily="34" charset="0"/>
              </a:rPr>
              <a:t> </a:t>
            </a:r>
            <a:r>
              <a:rPr lang="en-US" altLang="en-US" sz="2800" dirty="0" err="1">
                <a:solidFill>
                  <a:srgbClr val="002060"/>
                </a:solidFill>
                <a:latin typeface="Arial" panose="020B0604020202020204" pitchFamily="34" charset="0"/>
                <a:cs typeface="Arial" panose="020B0604020202020204" pitchFamily="34" charset="0"/>
              </a:rPr>
              <a:t>như</a:t>
            </a:r>
            <a:r>
              <a:rPr lang="en-US" altLang="en-US" sz="2800" dirty="0">
                <a:solidFill>
                  <a:srgbClr val="002060"/>
                </a:solidFill>
                <a:latin typeface="Arial" panose="020B0604020202020204" pitchFamily="34" charset="0"/>
                <a:cs typeface="Arial" panose="020B0604020202020204" pitchFamily="34" charset="0"/>
              </a:rPr>
              <a:t> </a:t>
            </a:r>
            <a:r>
              <a:rPr lang="en-US" altLang="en-US" sz="2800" dirty="0" err="1">
                <a:solidFill>
                  <a:srgbClr val="002060"/>
                </a:solidFill>
                <a:latin typeface="Arial" panose="020B0604020202020204" pitchFamily="34" charset="0"/>
                <a:cs typeface="Arial" panose="020B0604020202020204" pitchFamily="34" charset="0"/>
              </a:rPr>
              <a:t>thóc</a:t>
            </a:r>
            <a:r>
              <a:rPr lang="en-US" altLang="en-US" sz="2800" dirty="0">
                <a:solidFill>
                  <a:srgbClr val="002060"/>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961047727"/>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inVertical)">
                                      <p:cBhvr>
                                        <p:cTn id="10" dur="500"/>
                                        <p:tgtEl>
                                          <p:spTgt spid="13"/>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barn(inVertical)">
                                      <p:cBhvr>
                                        <p:cTn id="16" dur="500"/>
                                        <p:tgtEl>
                                          <p:spTgt spid="12"/>
                                        </p:tgtEl>
                                      </p:cBhvr>
                                    </p:animEffect>
                                  </p:childTnLst>
                                </p:cTn>
                              </p:par>
                            </p:childTnLst>
                          </p:cTn>
                        </p:par>
                        <p:par>
                          <p:cTn id="17" fill="hold">
                            <p:stCondLst>
                              <p:cond delay="500"/>
                            </p:stCondLst>
                            <p:childTnLst>
                              <p:par>
                                <p:cTn id="18" presetID="14" presetClass="entr" presetSubtype="10" fill="hold" nodeType="afterEffect">
                                  <p:stCondLst>
                                    <p:cond delay="0"/>
                                  </p:stCondLst>
                                  <p:childTnLst>
                                    <p:set>
                                      <p:cBhvr>
                                        <p:cTn id="19" dur="1" fill="hold">
                                          <p:stCondLst>
                                            <p:cond delay="0"/>
                                          </p:stCondLst>
                                        </p:cTn>
                                        <p:tgtEl>
                                          <p:spTgt spid="33"/>
                                        </p:tgtEl>
                                        <p:attrNameLst>
                                          <p:attrName>style.visibility</p:attrName>
                                        </p:attrNameLst>
                                      </p:cBhvr>
                                      <p:to>
                                        <p:strVal val="visible"/>
                                      </p:to>
                                    </p:set>
                                    <p:animEffect transition="in" filter="randombar(horizontal)">
                                      <p:cBhvr>
                                        <p:cTn id="20" dur="500"/>
                                        <p:tgtEl>
                                          <p:spTgt spid="33"/>
                                        </p:tgtEl>
                                      </p:cBhvr>
                                    </p:animEffect>
                                  </p:childTnLst>
                                </p:cTn>
                              </p:par>
                              <p:par>
                                <p:cTn id="21" presetID="14" presetClass="entr" presetSubtype="10" fill="hold" nodeType="with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randombar(horizontal)">
                                      <p:cBhvr>
                                        <p:cTn id="23" dur="500"/>
                                        <p:tgtEl>
                                          <p:spTgt spid="49"/>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randombar(horizontal)">
                                      <p:cBhvr>
                                        <p:cTn id="26" dur="500"/>
                                        <p:tgtEl>
                                          <p:spTgt spid="23"/>
                                        </p:tgtEl>
                                      </p:cBhvr>
                                    </p:animEffect>
                                  </p:childTnLst>
                                </p:cTn>
                              </p:par>
                              <p:par>
                                <p:cTn id="27" presetID="14" presetClass="entr" presetSubtype="10" fill="hold" grpId="0" nodeType="with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randombar(horizontal)">
                                      <p:cBhvr>
                                        <p:cTn id="29" dur="500"/>
                                        <p:tgtEl>
                                          <p:spTgt spid="24"/>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barn(inVertical)">
                                      <p:cBhvr>
                                        <p:cTn id="34" dur="500"/>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additive="base">
                                        <p:cTn id="39" dur="500" fill="hold"/>
                                        <p:tgtEl>
                                          <p:spTgt spid="28"/>
                                        </p:tgtEl>
                                        <p:attrNameLst>
                                          <p:attrName>ppt_x</p:attrName>
                                        </p:attrNameLst>
                                      </p:cBhvr>
                                      <p:tavLst>
                                        <p:tav tm="0">
                                          <p:val>
                                            <p:strVal val="#ppt_x"/>
                                          </p:val>
                                        </p:tav>
                                        <p:tav tm="100000">
                                          <p:val>
                                            <p:strVal val="#ppt_x"/>
                                          </p:val>
                                        </p:tav>
                                      </p:tavLst>
                                    </p:anim>
                                    <p:anim calcmode="lin" valueType="num">
                                      <p:cBhvr additive="base">
                                        <p:cTn id="40"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left)">
                                      <p:cBhvr>
                                        <p:cTn id="45" dur="500"/>
                                        <p:tgtEl>
                                          <p:spTgt spid="5"/>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left)">
                                      <p:cBhvr>
                                        <p:cTn id="48"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3" grpId="0" animBg="1"/>
      <p:bldP spid="12" grpId="0" animBg="1"/>
      <p:bldP spid="2" grpId="0" animBg="1"/>
      <p:bldP spid="3" grpId="0" animBg="1"/>
      <p:bldP spid="23" grpId="0" animBg="1"/>
      <p:bldP spid="28" grpId="0"/>
      <p:bldP spid="5" grpId="0" animBg="1"/>
      <p:bldP spid="31" grpId="0" animBg="1"/>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矩形 113">
            <a:extLst>
              <a:ext uri="{FF2B5EF4-FFF2-40B4-BE49-F238E27FC236}">
                <a16:creationId xmlns:a16="http://schemas.microsoft.com/office/drawing/2014/main" id="{54AEA232-90D7-4A19-A23B-884F27616215}"/>
              </a:ext>
            </a:extLst>
          </p:cNvPr>
          <p:cNvSpPr/>
          <p:nvPr/>
        </p:nvSpPr>
        <p:spPr>
          <a:xfrm rot="5400000">
            <a:off x="5708707" y="-958377"/>
            <a:ext cx="866032" cy="12341755"/>
          </a:xfrm>
          <a:prstGeom prst="rect">
            <a:avLst/>
          </a:prstGeom>
          <a:solidFill>
            <a:srgbClr val="76B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3" name="矩形 112">
            <a:extLst>
              <a:ext uri="{FF2B5EF4-FFF2-40B4-BE49-F238E27FC236}">
                <a16:creationId xmlns:a16="http://schemas.microsoft.com/office/drawing/2014/main" id="{191929FB-336D-4136-8549-E859AC607E44}"/>
              </a:ext>
            </a:extLst>
          </p:cNvPr>
          <p:cNvSpPr/>
          <p:nvPr/>
        </p:nvSpPr>
        <p:spPr>
          <a:xfrm rot="5400000">
            <a:off x="5708706" y="-2470639"/>
            <a:ext cx="866032" cy="12341755"/>
          </a:xfrm>
          <a:prstGeom prst="rect">
            <a:avLst/>
          </a:prstGeom>
          <a:solidFill>
            <a:srgbClr val="76B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2" name="矩形 111">
            <a:extLst>
              <a:ext uri="{FF2B5EF4-FFF2-40B4-BE49-F238E27FC236}">
                <a16:creationId xmlns:a16="http://schemas.microsoft.com/office/drawing/2014/main" id="{BE3D6A73-C9C2-4D80-B07B-2FB051C53564}"/>
              </a:ext>
            </a:extLst>
          </p:cNvPr>
          <p:cNvSpPr/>
          <p:nvPr/>
        </p:nvSpPr>
        <p:spPr>
          <a:xfrm rot="5400000">
            <a:off x="5694791" y="-4010297"/>
            <a:ext cx="866032" cy="12341755"/>
          </a:xfrm>
          <a:prstGeom prst="rect">
            <a:avLst/>
          </a:prstGeom>
          <a:solidFill>
            <a:srgbClr val="76B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a:extLst>
              <a:ext uri="{FF2B5EF4-FFF2-40B4-BE49-F238E27FC236}">
                <a16:creationId xmlns:a16="http://schemas.microsoft.com/office/drawing/2014/main" id="{89B3DE83-F04D-46FE-866E-98D1B9B00725}"/>
              </a:ext>
            </a:extLst>
          </p:cNvPr>
          <p:cNvSpPr/>
          <p:nvPr/>
        </p:nvSpPr>
        <p:spPr>
          <a:xfrm>
            <a:off x="1645920" y="-22860"/>
            <a:ext cx="822960" cy="6903718"/>
          </a:xfrm>
          <a:prstGeom prst="rect">
            <a:avLst/>
          </a:prstGeom>
          <a:solidFill>
            <a:srgbClr val="F5A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a:extLst>
              <a:ext uri="{FF2B5EF4-FFF2-40B4-BE49-F238E27FC236}">
                <a16:creationId xmlns:a16="http://schemas.microsoft.com/office/drawing/2014/main" id="{576692B5-055E-457B-839E-28AA743EA2BE}"/>
              </a:ext>
            </a:extLst>
          </p:cNvPr>
          <p:cNvSpPr/>
          <p:nvPr/>
        </p:nvSpPr>
        <p:spPr>
          <a:xfrm>
            <a:off x="3291840" y="0"/>
            <a:ext cx="822960" cy="6858000"/>
          </a:xfrm>
          <a:prstGeom prst="rect">
            <a:avLst/>
          </a:prstGeom>
          <a:solidFill>
            <a:srgbClr val="F5A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a:extLst>
              <a:ext uri="{FF2B5EF4-FFF2-40B4-BE49-F238E27FC236}">
                <a16:creationId xmlns:a16="http://schemas.microsoft.com/office/drawing/2014/main" id="{67898595-D76B-4A2E-A9E4-67BEB8B109AF}"/>
              </a:ext>
            </a:extLst>
          </p:cNvPr>
          <p:cNvSpPr/>
          <p:nvPr/>
        </p:nvSpPr>
        <p:spPr>
          <a:xfrm>
            <a:off x="4937760" y="-22860"/>
            <a:ext cx="822960" cy="6880860"/>
          </a:xfrm>
          <a:prstGeom prst="rect">
            <a:avLst/>
          </a:prstGeom>
          <a:solidFill>
            <a:srgbClr val="F5A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矩形 38">
            <a:extLst>
              <a:ext uri="{FF2B5EF4-FFF2-40B4-BE49-F238E27FC236}">
                <a16:creationId xmlns:a16="http://schemas.microsoft.com/office/drawing/2014/main" id="{C5BCC69D-250F-4271-9C6D-74359AAE8A76}"/>
              </a:ext>
            </a:extLst>
          </p:cNvPr>
          <p:cNvSpPr/>
          <p:nvPr/>
        </p:nvSpPr>
        <p:spPr>
          <a:xfrm>
            <a:off x="6590625" y="-22861"/>
            <a:ext cx="822960" cy="6880857"/>
          </a:xfrm>
          <a:prstGeom prst="rect">
            <a:avLst/>
          </a:prstGeom>
          <a:solidFill>
            <a:srgbClr val="F5A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矩形 41">
            <a:extLst>
              <a:ext uri="{FF2B5EF4-FFF2-40B4-BE49-F238E27FC236}">
                <a16:creationId xmlns:a16="http://schemas.microsoft.com/office/drawing/2014/main" id="{31F9D549-7580-4E9A-8B73-42E8BC27DB85}"/>
              </a:ext>
            </a:extLst>
          </p:cNvPr>
          <p:cNvSpPr/>
          <p:nvPr/>
        </p:nvSpPr>
        <p:spPr>
          <a:xfrm>
            <a:off x="8229600" y="-22860"/>
            <a:ext cx="822960" cy="6903718"/>
          </a:xfrm>
          <a:prstGeom prst="rect">
            <a:avLst/>
          </a:prstGeom>
          <a:solidFill>
            <a:srgbClr val="F5A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矩形 44">
            <a:extLst>
              <a:ext uri="{FF2B5EF4-FFF2-40B4-BE49-F238E27FC236}">
                <a16:creationId xmlns:a16="http://schemas.microsoft.com/office/drawing/2014/main" id="{C6C77C8D-ECA3-4DE3-905F-EB8F3398CEC4}"/>
              </a:ext>
            </a:extLst>
          </p:cNvPr>
          <p:cNvSpPr/>
          <p:nvPr/>
        </p:nvSpPr>
        <p:spPr>
          <a:xfrm>
            <a:off x="9875520" y="0"/>
            <a:ext cx="822960" cy="6858000"/>
          </a:xfrm>
          <a:prstGeom prst="rect">
            <a:avLst/>
          </a:prstGeom>
          <a:solidFill>
            <a:srgbClr val="F5A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7" name="任意多边形: 形状 176">
            <a:extLst>
              <a:ext uri="{FF2B5EF4-FFF2-40B4-BE49-F238E27FC236}">
                <a16:creationId xmlns:a16="http://schemas.microsoft.com/office/drawing/2014/main" id="{381DD9C9-2973-4C1B-AAB9-A5C047AF15BF}"/>
              </a:ext>
            </a:extLst>
          </p:cNvPr>
          <p:cNvSpPr/>
          <p:nvPr/>
        </p:nvSpPr>
        <p:spPr>
          <a:xfrm>
            <a:off x="-1368783" y="914400"/>
            <a:ext cx="14092322" cy="5095714"/>
          </a:xfrm>
          <a:custGeom>
            <a:avLst/>
            <a:gdLst>
              <a:gd name="connsiteX0" fmla="*/ 304800 w 14272894"/>
              <a:gd name="connsiteY0" fmla="*/ 0 h 4678680"/>
              <a:gd name="connsiteX1" fmla="*/ 1950720 w 14272894"/>
              <a:gd name="connsiteY1" fmla="*/ 502920 h 4678680"/>
              <a:gd name="connsiteX2" fmla="*/ 5303520 w 14272894"/>
              <a:gd name="connsiteY2" fmla="*/ 2606040 h 4678680"/>
              <a:gd name="connsiteX3" fmla="*/ 9677400 w 14272894"/>
              <a:gd name="connsiteY3" fmla="*/ 594360 h 4678680"/>
              <a:gd name="connsiteX4" fmla="*/ 13411200 w 14272894"/>
              <a:gd name="connsiteY4" fmla="*/ 2514600 h 4678680"/>
              <a:gd name="connsiteX5" fmla="*/ 14142720 w 14272894"/>
              <a:gd name="connsiteY5" fmla="*/ 3185160 h 4678680"/>
              <a:gd name="connsiteX6" fmla="*/ 11430000 w 14272894"/>
              <a:gd name="connsiteY6" fmla="*/ 4267200 h 4678680"/>
              <a:gd name="connsiteX7" fmla="*/ 8717280 w 14272894"/>
              <a:gd name="connsiteY7" fmla="*/ 3688080 h 4678680"/>
              <a:gd name="connsiteX8" fmla="*/ 5532120 w 14272894"/>
              <a:gd name="connsiteY8" fmla="*/ 4495800 h 4678680"/>
              <a:gd name="connsiteX9" fmla="*/ 1447800 w 14272894"/>
              <a:gd name="connsiteY9" fmla="*/ 3459480 h 4678680"/>
              <a:gd name="connsiteX10" fmla="*/ 0 w 14272894"/>
              <a:gd name="connsiteY10" fmla="*/ 4678680 h 4678680"/>
              <a:gd name="connsiteX0" fmla="*/ 304800 w 14404468"/>
              <a:gd name="connsiteY0" fmla="*/ 0 h 4678680"/>
              <a:gd name="connsiteX1" fmla="*/ 1950720 w 14404468"/>
              <a:gd name="connsiteY1" fmla="*/ 502920 h 4678680"/>
              <a:gd name="connsiteX2" fmla="*/ 5303520 w 14404468"/>
              <a:gd name="connsiteY2" fmla="*/ 2606040 h 4678680"/>
              <a:gd name="connsiteX3" fmla="*/ 9677400 w 14404468"/>
              <a:gd name="connsiteY3" fmla="*/ 594360 h 4678680"/>
              <a:gd name="connsiteX4" fmla="*/ 13792200 w 14404468"/>
              <a:gd name="connsiteY4" fmla="*/ 1615440 h 4678680"/>
              <a:gd name="connsiteX5" fmla="*/ 14142720 w 14404468"/>
              <a:gd name="connsiteY5" fmla="*/ 3185160 h 4678680"/>
              <a:gd name="connsiteX6" fmla="*/ 11430000 w 14404468"/>
              <a:gd name="connsiteY6" fmla="*/ 4267200 h 4678680"/>
              <a:gd name="connsiteX7" fmla="*/ 8717280 w 14404468"/>
              <a:gd name="connsiteY7" fmla="*/ 3688080 h 4678680"/>
              <a:gd name="connsiteX8" fmla="*/ 5532120 w 14404468"/>
              <a:gd name="connsiteY8" fmla="*/ 4495800 h 4678680"/>
              <a:gd name="connsiteX9" fmla="*/ 1447800 w 14404468"/>
              <a:gd name="connsiteY9" fmla="*/ 3459480 h 4678680"/>
              <a:gd name="connsiteX10" fmla="*/ 0 w 14404468"/>
              <a:gd name="connsiteY10" fmla="*/ 4678680 h 4678680"/>
              <a:gd name="connsiteX0" fmla="*/ 304800 w 14241837"/>
              <a:gd name="connsiteY0" fmla="*/ 0 h 4678680"/>
              <a:gd name="connsiteX1" fmla="*/ 1950720 w 14241837"/>
              <a:gd name="connsiteY1" fmla="*/ 502920 h 4678680"/>
              <a:gd name="connsiteX2" fmla="*/ 5303520 w 14241837"/>
              <a:gd name="connsiteY2" fmla="*/ 2606040 h 4678680"/>
              <a:gd name="connsiteX3" fmla="*/ 9677400 w 14241837"/>
              <a:gd name="connsiteY3" fmla="*/ 594360 h 4678680"/>
              <a:gd name="connsiteX4" fmla="*/ 13792200 w 14241837"/>
              <a:gd name="connsiteY4" fmla="*/ 1615440 h 4678680"/>
              <a:gd name="connsiteX5" fmla="*/ 13868400 w 14241837"/>
              <a:gd name="connsiteY5" fmla="*/ 3566160 h 4678680"/>
              <a:gd name="connsiteX6" fmla="*/ 11430000 w 14241837"/>
              <a:gd name="connsiteY6" fmla="*/ 4267200 h 4678680"/>
              <a:gd name="connsiteX7" fmla="*/ 8717280 w 14241837"/>
              <a:gd name="connsiteY7" fmla="*/ 3688080 h 4678680"/>
              <a:gd name="connsiteX8" fmla="*/ 5532120 w 14241837"/>
              <a:gd name="connsiteY8" fmla="*/ 4495800 h 4678680"/>
              <a:gd name="connsiteX9" fmla="*/ 1447800 w 14241837"/>
              <a:gd name="connsiteY9" fmla="*/ 3459480 h 4678680"/>
              <a:gd name="connsiteX10" fmla="*/ 0 w 14241837"/>
              <a:gd name="connsiteY10" fmla="*/ 4678680 h 4678680"/>
              <a:gd name="connsiteX0" fmla="*/ 304800 w 14241837"/>
              <a:gd name="connsiteY0" fmla="*/ 0 h 5095714"/>
              <a:gd name="connsiteX1" fmla="*/ 1950720 w 14241837"/>
              <a:gd name="connsiteY1" fmla="*/ 502920 h 5095714"/>
              <a:gd name="connsiteX2" fmla="*/ 5303520 w 14241837"/>
              <a:gd name="connsiteY2" fmla="*/ 2606040 h 5095714"/>
              <a:gd name="connsiteX3" fmla="*/ 9677400 w 14241837"/>
              <a:gd name="connsiteY3" fmla="*/ 594360 h 5095714"/>
              <a:gd name="connsiteX4" fmla="*/ 13792200 w 14241837"/>
              <a:gd name="connsiteY4" fmla="*/ 1615440 h 5095714"/>
              <a:gd name="connsiteX5" fmla="*/ 13868400 w 14241837"/>
              <a:gd name="connsiteY5" fmla="*/ 3566160 h 5095714"/>
              <a:gd name="connsiteX6" fmla="*/ 11430000 w 14241837"/>
              <a:gd name="connsiteY6" fmla="*/ 4267200 h 5095714"/>
              <a:gd name="connsiteX7" fmla="*/ 8717280 w 14241837"/>
              <a:gd name="connsiteY7" fmla="*/ 3688080 h 5095714"/>
              <a:gd name="connsiteX8" fmla="*/ 5532120 w 14241837"/>
              <a:gd name="connsiteY8" fmla="*/ 4495800 h 5095714"/>
              <a:gd name="connsiteX9" fmla="*/ 1447800 w 14241837"/>
              <a:gd name="connsiteY9" fmla="*/ 3459480 h 5095714"/>
              <a:gd name="connsiteX10" fmla="*/ 195303 w 14241837"/>
              <a:gd name="connsiteY10" fmla="*/ 5059680 h 5095714"/>
              <a:gd name="connsiteX11" fmla="*/ 0 w 14241837"/>
              <a:gd name="connsiteY11" fmla="*/ 4678680 h 5095714"/>
              <a:gd name="connsiteX0" fmla="*/ 304800 w 14092322"/>
              <a:gd name="connsiteY0" fmla="*/ 0 h 5095714"/>
              <a:gd name="connsiteX1" fmla="*/ 1950720 w 14092322"/>
              <a:gd name="connsiteY1" fmla="*/ 502920 h 5095714"/>
              <a:gd name="connsiteX2" fmla="*/ 5303520 w 14092322"/>
              <a:gd name="connsiteY2" fmla="*/ 2606040 h 5095714"/>
              <a:gd name="connsiteX3" fmla="*/ 9677400 w 14092322"/>
              <a:gd name="connsiteY3" fmla="*/ 594360 h 5095714"/>
              <a:gd name="connsiteX4" fmla="*/ 12189183 w 14092322"/>
              <a:gd name="connsiteY4" fmla="*/ 1295400 h 5095714"/>
              <a:gd name="connsiteX5" fmla="*/ 13792200 w 14092322"/>
              <a:gd name="connsiteY5" fmla="*/ 1615440 h 5095714"/>
              <a:gd name="connsiteX6" fmla="*/ 13868400 w 14092322"/>
              <a:gd name="connsiteY6" fmla="*/ 3566160 h 5095714"/>
              <a:gd name="connsiteX7" fmla="*/ 11430000 w 14092322"/>
              <a:gd name="connsiteY7" fmla="*/ 4267200 h 5095714"/>
              <a:gd name="connsiteX8" fmla="*/ 8717280 w 14092322"/>
              <a:gd name="connsiteY8" fmla="*/ 3688080 h 5095714"/>
              <a:gd name="connsiteX9" fmla="*/ 5532120 w 14092322"/>
              <a:gd name="connsiteY9" fmla="*/ 4495800 h 5095714"/>
              <a:gd name="connsiteX10" fmla="*/ 1447800 w 14092322"/>
              <a:gd name="connsiteY10" fmla="*/ 3459480 h 5095714"/>
              <a:gd name="connsiteX11" fmla="*/ 195303 w 14092322"/>
              <a:gd name="connsiteY11" fmla="*/ 5059680 h 5095714"/>
              <a:gd name="connsiteX12" fmla="*/ 0 w 14092322"/>
              <a:gd name="connsiteY12" fmla="*/ 4678680 h 5095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092322" h="5095714">
                <a:moveTo>
                  <a:pt x="304800" y="0"/>
                </a:moveTo>
                <a:cubicBezTo>
                  <a:pt x="711200" y="34290"/>
                  <a:pt x="1117600" y="68580"/>
                  <a:pt x="1950720" y="502920"/>
                </a:cubicBezTo>
                <a:cubicBezTo>
                  <a:pt x="2783840" y="937260"/>
                  <a:pt x="4015740" y="2590800"/>
                  <a:pt x="5303520" y="2606040"/>
                </a:cubicBezTo>
                <a:cubicBezTo>
                  <a:pt x="6591300" y="2621280"/>
                  <a:pt x="8529790" y="812800"/>
                  <a:pt x="9677400" y="594360"/>
                </a:cubicBezTo>
                <a:cubicBezTo>
                  <a:pt x="10825010" y="375920"/>
                  <a:pt x="11503383" y="1125220"/>
                  <a:pt x="12189183" y="1295400"/>
                </a:cubicBezTo>
                <a:cubicBezTo>
                  <a:pt x="12874983" y="1465580"/>
                  <a:pt x="13512331" y="1236980"/>
                  <a:pt x="13792200" y="1615440"/>
                </a:cubicBezTo>
                <a:cubicBezTo>
                  <a:pt x="14072069" y="1993900"/>
                  <a:pt x="14262100" y="3124200"/>
                  <a:pt x="13868400" y="3566160"/>
                </a:cubicBezTo>
                <a:cubicBezTo>
                  <a:pt x="13474700" y="4008120"/>
                  <a:pt x="12288520" y="4246880"/>
                  <a:pt x="11430000" y="4267200"/>
                </a:cubicBezTo>
                <a:cubicBezTo>
                  <a:pt x="10571480" y="4287520"/>
                  <a:pt x="9700260" y="3649980"/>
                  <a:pt x="8717280" y="3688080"/>
                </a:cubicBezTo>
                <a:cubicBezTo>
                  <a:pt x="7734300" y="3726180"/>
                  <a:pt x="6743700" y="4533900"/>
                  <a:pt x="5532120" y="4495800"/>
                </a:cubicBezTo>
                <a:cubicBezTo>
                  <a:pt x="4320540" y="4457700"/>
                  <a:pt x="2278849" y="3573780"/>
                  <a:pt x="1447800" y="3459480"/>
                </a:cubicBezTo>
                <a:cubicBezTo>
                  <a:pt x="616751" y="3345180"/>
                  <a:pt x="436603" y="4856480"/>
                  <a:pt x="195303" y="5059680"/>
                </a:cubicBezTo>
                <a:cubicBezTo>
                  <a:pt x="-45997" y="5262880"/>
                  <a:pt x="90971" y="4533900"/>
                  <a:pt x="0" y="4678680"/>
                </a:cubicBezTo>
              </a:path>
            </a:pathLst>
          </a:custGeom>
          <a:noFill/>
          <a:ln w="41275">
            <a:solidFill>
              <a:srgbClr val="F480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8" name="矩形: 圆角 107">
            <a:extLst>
              <a:ext uri="{FF2B5EF4-FFF2-40B4-BE49-F238E27FC236}">
                <a16:creationId xmlns:a16="http://schemas.microsoft.com/office/drawing/2014/main" id="{429C212D-E1AD-453C-87F4-0283E779850F}"/>
              </a:ext>
            </a:extLst>
          </p:cNvPr>
          <p:cNvSpPr/>
          <p:nvPr/>
        </p:nvSpPr>
        <p:spPr>
          <a:xfrm>
            <a:off x="137160" y="289725"/>
            <a:ext cx="11902439" cy="1264857"/>
          </a:xfrm>
          <a:prstGeom prst="roundRect">
            <a:avLst/>
          </a:prstGeom>
          <a:solidFill>
            <a:srgbClr val="76B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7" name="文本框 106">
            <a:extLst>
              <a:ext uri="{FF2B5EF4-FFF2-40B4-BE49-F238E27FC236}">
                <a16:creationId xmlns:a16="http://schemas.microsoft.com/office/drawing/2014/main" id="{4B5D5EE9-73DD-4EEF-8829-C5CB3A66963F}"/>
              </a:ext>
            </a:extLst>
          </p:cNvPr>
          <p:cNvSpPr txBox="1"/>
          <p:nvPr/>
        </p:nvSpPr>
        <p:spPr>
          <a:xfrm>
            <a:off x="2739258" y="290318"/>
            <a:ext cx="7103227" cy="1200329"/>
          </a:xfrm>
          <a:prstGeom prst="rect">
            <a:avLst/>
          </a:prstGeom>
          <a:noFill/>
        </p:spPr>
        <p:txBody>
          <a:bodyPr wrap="none" rtlCol="0">
            <a:spAutoFit/>
          </a:bodyPr>
          <a:lstStyle/>
          <a:p>
            <a:pPr algn="ctr"/>
            <a:r>
              <a:rPr lang="vi-VN" altLang="zh-CN"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Vì sao bác sĩ Ly khuất phục </a:t>
            </a:r>
            <a:endParaRPr lang="en-US" altLang="zh-CN"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r>
              <a:rPr lang="vi-VN" altLang="zh-CN"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được tên cướp biển hung hãn?</a:t>
            </a:r>
          </a:p>
        </p:txBody>
      </p:sp>
      <p:sp>
        <p:nvSpPr>
          <p:cNvPr id="49" name="矩形: 圆角 48">
            <a:extLst>
              <a:ext uri="{FF2B5EF4-FFF2-40B4-BE49-F238E27FC236}">
                <a16:creationId xmlns:a16="http://schemas.microsoft.com/office/drawing/2014/main" id="{695BBCCA-1D2D-4D4A-AA14-1A19FF42F310}"/>
              </a:ext>
            </a:extLst>
          </p:cNvPr>
          <p:cNvSpPr/>
          <p:nvPr/>
        </p:nvSpPr>
        <p:spPr>
          <a:xfrm>
            <a:off x="558801" y="1864091"/>
            <a:ext cx="3420703" cy="3644900"/>
          </a:xfrm>
          <a:prstGeom prst="roundRect">
            <a:avLst/>
          </a:prstGeom>
          <a:solidFill>
            <a:srgbClr val="FFE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矩形: 圆角 49">
            <a:extLst>
              <a:ext uri="{FF2B5EF4-FFF2-40B4-BE49-F238E27FC236}">
                <a16:creationId xmlns:a16="http://schemas.microsoft.com/office/drawing/2014/main" id="{0F17324D-4064-4726-8048-F7B6577B2CE5}"/>
              </a:ext>
            </a:extLst>
          </p:cNvPr>
          <p:cNvSpPr/>
          <p:nvPr/>
        </p:nvSpPr>
        <p:spPr>
          <a:xfrm>
            <a:off x="4311311" y="1864091"/>
            <a:ext cx="3539150" cy="3644900"/>
          </a:xfrm>
          <a:prstGeom prst="roundRect">
            <a:avLst/>
          </a:prstGeom>
          <a:solidFill>
            <a:srgbClr val="FFE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矩形: 圆角 50">
            <a:extLst>
              <a:ext uri="{FF2B5EF4-FFF2-40B4-BE49-F238E27FC236}">
                <a16:creationId xmlns:a16="http://schemas.microsoft.com/office/drawing/2014/main" id="{AABA8520-78D2-48A7-88B5-5EF0E3042A47}"/>
              </a:ext>
            </a:extLst>
          </p:cNvPr>
          <p:cNvSpPr/>
          <p:nvPr/>
        </p:nvSpPr>
        <p:spPr>
          <a:xfrm>
            <a:off x="8101250" y="1864091"/>
            <a:ext cx="3671264" cy="3644900"/>
          </a:xfrm>
          <a:prstGeom prst="roundRect">
            <a:avLst/>
          </a:prstGeom>
          <a:solidFill>
            <a:srgbClr val="FFE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文本框 106"/>
          <p:cNvSpPr txBox="1"/>
          <p:nvPr/>
        </p:nvSpPr>
        <p:spPr>
          <a:xfrm>
            <a:off x="494625" y="2668766"/>
            <a:ext cx="3549054" cy="1938992"/>
          </a:xfrm>
          <a:prstGeom prst="rect">
            <a:avLst/>
          </a:prstGeom>
          <a:noFill/>
        </p:spPr>
        <p:txBody>
          <a:bodyPr wrap="square" rtlCol="0">
            <a:spAutoFit/>
          </a:bodyPr>
          <a:lstStyle/>
          <a:p>
            <a:pPr algn="ctr"/>
            <a:r>
              <a:rPr lang="vi-VN" altLang="zh-CN" sz="4000" dirty="0">
                <a:latin typeface="Arial" panose="020B0604020202020204" pitchFamily="34" charset="0"/>
                <a:cs typeface="Arial" panose="020B0604020202020204" pitchFamily="34" charset="0"/>
              </a:rPr>
              <a:t>Vì bác sĩ </a:t>
            </a:r>
            <a:r>
              <a:rPr lang="en-US" altLang="zh-CN" sz="4000" dirty="0" err="1">
                <a:latin typeface="Arial" panose="020B0604020202020204" pitchFamily="34" charset="0"/>
                <a:cs typeface="Arial" panose="020B0604020202020204" pitchFamily="34" charset="0"/>
              </a:rPr>
              <a:t>khỏe</a:t>
            </a:r>
            <a:r>
              <a:rPr lang="en-US" altLang="zh-CN" sz="4000" dirty="0">
                <a:latin typeface="Arial" panose="020B0604020202020204" pitchFamily="34" charset="0"/>
                <a:cs typeface="Arial" panose="020B0604020202020204" pitchFamily="34" charset="0"/>
              </a:rPr>
              <a:t> </a:t>
            </a:r>
            <a:r>
              <a:rPr lang="en-US" altLang="zh-CN" sz="4000" dirty="0" err="1">
                <a:latin typeface="Arial" panose="020B0604020202020204" pitchFamily="34" charset="0"/>
                <a:cs typeface="Arial" panose="020B0604020202020204" pitchFamily="34" charset="0"/>
              </a:rPr>
              <a:t>hơn</a:t>
            </a:r>
            <a:r>
              <a:rPr lang="en-US" altLang="zh-CN" sz="4000" dirty="0">
                <a:latin typeface="Arial" panose="020B0604020202020204" pitchFamily="34" charset="0"/>
                <a:cs typeface="Arial" panose="020B0604020202020204" pitchFamily="34" charset="0"/>
              </a:rPr>
              <a:t> </a:t>
            </a:r>
            <a:r>
              <a:rPr lang="en-US" altLang="zh-CN" sz="4000" dirty="0" err="1">
                <a:latin typeface="Arial" panose="020B0604020202020204" pitchFamily="34" charset="0"/>
                <a:cs typeface="Arial" panose="020B0604020202020204" pitchFamily="34" charset="0"/>
              </a:rPr>
              <a:t>tên</a:t>
            </a:r>
            <a:r>
              <a:rPr lang="en-US" altLang="zh-CN" sz="4000" dirty="0">
                <a:latin typeface="Arial" panose="020B0604020202020204" pitchFamily="34" charset="0"/>
                <a:cs typeface="Arial" panose="020B0604020202020204" pitchFamily="34" charset="0"/>
              </a:rPr>
              <a:t> </a:t>
            </a:r>
            <a:r>
              <a:rPr lang="en-US" altLang="zh-CN" sz="4000" dirty="0" err="1">
                <a:latin typeface="Arial" panose="020B0604020202020204" pitchFamily="34" charset="0"/>
                <a:cs typeface="Arial" panose="020B0604020202020204" pitchFamily="34" charset="0"/>
              </a:rPr>
              <a:t>cướp</a:t>
            </a:r>
            <a:r>
              <a:rPr lang="en-US" altLang="zh-CN" sz="4000" dirty="0">
                <a:latin typeface="Arial" panose="020B0604020202020204" pitchFamily="34" charset="0"/>
                <a:cs typeface="Arial" panose="020B0604020202020204" pitchFamily="34" charset="0"/>
              </a:rPr>
              <a:t> </a:t>
            </a:r>
            <a:r>
              <a:rPr lang="en-US" altLang="zh-CN" sz="4000" dirty="0" err="1">
                <a:latin typeface="Arial" panose="020B0604020202020204" pitchFamily="34" charset="0"/>
                <a:cs typeface="Arial" panose="020B0604020202020204" pitchFamily="34" charset="0"/>
              </a:rPr>
              <a:t>biển</a:t>
            </a:r>
            <a:r>
              <a:rPr lang="en-US" altLang="zh-CN" sz="4000" dirty="0">
                <a:latin typeface="Arial" panose="020B0604020202020204" pitchFamily="34" charset="0"/>
                <a:cs typeface="Arial" panose="020B0604020202020204" pitchFamily="34" charset="0"/>
              </a:rPr>
              <a:t>.</a:t>
            </a:r>
            <a:endParaRPr lang="vi-VN" altLang="zh-CN" sz="4000" dirty="0">
              <a:latin typeface="Arial" panose="020B0604020202020204" pitchFamily="34" charset="0"/>
              <a:cs typeface="Arial" panose="020B0604020202020204" pitchFamily="34" charset="0"/>
            </a:endParaRPr>
          </a:p>
        </p:txBody>
      </p:sp>
      <p:sp>
        <p:nvSpPr>
          <p:cNvPr id="67" name="文本框 106"/>
          <p:cNvSpPr txBox="1"/>
          <p:nvPr/>
        </p:nvSpPr>
        <p:spPr>
          <a:xfrm>
            <a:off x="4311310" y="2668766"/>
            <a:ext cx="3549054" cy="1938992"/>
          </a:xfrm>
          <a:prstGeom prst="rect">
            <a:avLst/>
          </a:prstGeom>
          <a:noFill/>
        </p:spPr>
        <p:txBody>
          <a:bodyPr wrap="square" rtlCol="0">
            <a:spAutoFit/>
          </a:bodyPr>
          <a:lstStyle/>
          <a:p>
            <a:pPr algn="ctr"/>
            <a:r>
              <a:rPr lang="vi-VN" altLang="zh-CN" sz="4000" dirty="0">
                <a:latin typeface="Arial" panose="020B0604020202020204" pitchFamily="34" charset="0"/>
                <a:cs typeface="Arial" panose="020B0604020202020204" pitchFamily="34" charset="0"/>
              </a:rPr>
              <a:t>Vì bác sĩ </a:t>
            </a:r>
            <a:r>
              <a:rPr lang="en-US" altLang="zh-CN" sz="4000" dirty="0" err="1">
                <a:latin typeface="Arial" panose="020B0604020202020204" pitchFamily="34" charset="0"/>
                <a:cs typeface="Arial" panose="020B0604020202020204" pitchFamily="34" charset="0"/>
              </a:rPr>
              <a:t>dọa</a:t>
            </a:r>
            <a:r>
              <a:rPr lang="en-US" altLang="zh-CN" sz="4000" dirty="0">
                <a:latin typeface="Arial" panose="020B0604020202020204" pitchFamily="34" charset="0"/>
                <a:cs typeface="Arial" panose="020B0604020202020204" pitchFamily="34" charset="0"/>
              </a:rPr>
              <a:t> </a:t>
            </a:r>
            <a:r>
              <a:rPr lang="en-US" altLang="zh-CN" sz="4000" dirty="0" err="1">
                <a:latin typeface="Arial" panose="020B0604020202020204" pitchFamily="34" charset="0"/>
                <a:cs typeface="Arial" panose="020B0604020202020204" pitchFamily="34" charset="0"/>
              </a:rPr>
              <a:t>đưa</a:t>
            </a:r>
            <a:r>
              <a:rPr lang="en-US" altLang="zh-CN" sz="4000" dirty="0">
                <a:latin typeface="Arial" panose="020B0604020202020204" pitchFamily="34" charset="0"/>
                <a:cs typeface="Arial" panose="020B0604020202020204" pitchFamily="34" charset="0"/>
              </a:rPr>
              <a:t> </a:t>
            </a:r>
            <a:r>
              <a:rPr lang="en-US" altLang="zh-CN" sz="4000" dirty="0" err="1">
                <a:latin typeface="Arial" panose="020B0604020202020204" pitchFamily="34" charset="0"/>
                <a:cs typeface="Arial" panose="020B0604020202020204" pitchFamily="34" charset="0"/>
              </a:rPr>
              <a:t>tên</a:t>
            </a:r>
            <a:r>
              <a:rPr lang="en-US" altLang="zh-CN" sz="4000" dirty="0">
                <a:latin typeface="Arial" panose="020B0604020202020204" pitchFamily="34" charset="0"/>
                <a:cs typeface="Arial" panose="020B0604020202020204" pitchFamily="34" charset="0"/>
              </a:rPr>
              <a:t> </a:t>
            </a:r>
            <a:r>
              <a:rPr lang="en-US" altLang="zh-CN" sz="4000" dirty="0" err="1">
                <a:latin typeface="Arial" panose="020B0604020202020204" pitchFamily="34" charset="0"/>
                <a:cs typeface="Arial" panose="020B0604020202020204" pitchFamily="34" charset="0"/>
              </a:rPr>
              <a:t>cướp</a:t>
            </a:r>
            <a:r>
              <a:rPr lang="en-US" altLang="zh-CN" sz="4000" dirty="0">
                <a:latin typeface="Arial" panose="020B0604020202020204" pitchFamily="34" charset="0"/>
                <a:cs typeface="Arial" panose="020B0604020202020204" pitchFamily="34" charset="0"/>
              </a:rPr>
              <a:t> </a:t>
            </a:r>
            <a:r>
              <a:rPr lang="en-US" altLang="zh-CN" sz="4000" dirty="0" err="1">
                <a:latin typeface="Arial" panose="020B0604020202020204" pitchFamily="34" charset="0"/>
                <a:cs typeface="Arial" panose="020B0604020202020204" pitchFamily="34" charset="0"/>
              </a:rPr>
              <a:t>biển</a:t>
            </a:r>
            <a:r>
              <a:rPr lang="en-US" altLang="zh-CN" sz="4000" dirty="0">
                <a:latin typeface="Arial" panose="020B0604020202020204" pitchFamily="34" charset="0"/>
                <a:cs typeface="Arial" panose="020B0604020202020204" pitchFamily="34" charset="0"/>
              </a:rPr>
              <a:t> </a:t>
            </a:r>
            <a:r>
              <a:rPr lang="en-US" altLang="zh-CN" sz="4000" dirty="0" err="1">
                <a:latin typeface="Arial" panose="020B0604020202020204" pitchFamily="34" charset="0"/>
                <a:cs typeface="Arial" panose="020B0604020202020204" pitchFamily="34" charset="0"/>
              </a:rPr>
              <a:t>ra</a:t>
            </a:r>
            <a:r>
              <a:rPr lang="en-US" altLang="zh-CN" sz="4000" dirty="0">
                <a:latin typeface="Arial" panose="020B0604020202020204" pitchFamily="34" charset="0"/>
                <a:cs typeface="Arial" panose="020B0604020202020204" pitchFamily="34" charset="0"/>
              </a:rPr>
              <a:t> </a:t>
            </a:r>
            <a:r>
              <a:rPr lang="en-US" altLang="zh-CN" sz="4000" dirty="0" err="1">
                <a:latin typeface="Arial" panose="020B0604020202020204" pitchFamily="34" charset="0"/>
                <a:cs typeface="Arial" panose="020B0604020202020204" pitchFamily="34" charset="0"/>
              </a:rPr>
              <a:t>tòa</a:t>
            </a:r>
            <a:r>
              <a:rPr lang="en-US" altLang="zh-CN" sz="4000" dirty="0">
                <a:latin typeface="Arial" panose="020B0604020202020204" pitchFamily="34" charset="0"/>
                <a:cs typeface="Arial" panose="020B0604020202020204" pitchFamily="34" charset="0"/>
              </a:rPr>
              <a:t>.</a:t>
            </a:r>
            <a:endParaRPr lang="vi-VN" altLang="zh-CN" sz="4000" dirty="0">
              <a:latin typeface="Arial" panose="020B0604020202020204" pitchFamily="34" charset="0"/>
              <a:cs typeface="Arial" panose="020B0604020202020204" pitchFamily="34" charset="0"/>
            </a:endParaRPr>
          </a:p>
        </p:txBody>
      </p:sp>
      <p:sp>
        <p:nvSpPr>
          <p:cNvPr id="70" name="文本框 106"/>
          <p:cNvSpPr txBox="1"/>
          <p:nvPr/>
        </p:nvSpPr>
        <p:spPr>
          <a:xfrm>
            <a:off x="8165424" y="2675612"/>
            <a:ext cx="3549054" cy="2554545"/>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V</a:t>
            </a:r>
            <a:r>
              <a:rPr lang="vi-VN" sz="4000" dirty="0">
                <a:latin typeface="Arial" panose="020B0604020202020204" pitchFamily="34" charset="0"/>
                <a:cs typeface="Arial" panose="020B0604020202020204" pitchFamily="34" charset="0"/>
              </a:rPr>
              <a:t>ì bác sĩ bình tĩnh và cương quyết bảo vệ lẽ phải.</a:t>
            </a:r>
            <a:endParaRPr lang="vi-VN" altLang="zh-CN" sz="7200" b="1" dirty="0">
              <a:latin typeface="Arial" panose="020B0604020202020204" pitchFamily="34" charset="0"/>
              <a:cs typeface="Arial" panose="020B0604020202020204" pitchFamily="34" charset="0"/>
            </a:endParaRPr>
          </a:p>
        </p:txBody>
      </p:sp>
      <p:sp>
        <p:nvSpPr>
          <p:cNvPr id="109" name="矩形: 圆角 48"/>
          <p:cNvSpPr/>
          <p:nvPr/>
        </p:nvSpPr>
        <p:spPr>
          <a:xfrm>
            <a:off x="558801" y="1864091"/>
            <a:ext cx="3420703" cy="3644900"/>
          </a:xfrm>
          <a:prstGeom prst="roundRect">
            <a:avLst/>
          </a:prstGeom>
          <a:solidFill>
            <a:schemeClr val="bg2">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0" name="矩形: 圆角 48"/>
          <p:cNvSpPr/>
          <p:nvPr/>
        </p:nvSpPr>
        <p:spPr>
          <a:xfrm>
            <a:off x="4284565" y="1872278"/>
            <a:ext cx="3575799" cy="3644900"/>
          </a:xfrm>
          <a:prstGeom prst="roundRect">
            <a:avLst/>
          </a:prstGeom>
          <a:solidFill>
            <a:schemeClr val="bg2">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Picture 1"/>
          <p:cNvPicPr>
            <a:picLocks noChangeAspect="1"/>
          </p:cNvPicPr>
          <p:nvPr/>
        </p:nvPicPr>
        <p:blipFill rotWithShape="1">
          <a:blip r:embed="rId3" cstate="hqprint">
            <a:extLst>
              <a:ext uri="{BEBA8EAE-BF5A-486C-A8C5-ECC9F3942E4B}">
                <a14:imgProps xmlns:a14="http://schemas.microsoft.com/office/drawing/2010/main">
                  <a14:imgLayer r:embed="rId4">
                    <a14:imgEffect>
                      <a14:backgroundRemoval t="4522" b="47477" l="4716" r="48288">
                        <a14:foregroundMark x1="28521" y1="29956" x2="39632" y2="21356"/>
                        <a14:foregroundMark x1="21415" y1="24425" x2="32300" y2="34679"/>
                        <a14:backgroundMark x1="16085" y1="33024" x2="21415" y2="41340"/>
                      </a14:backgroundRemoval>
                    </a14:imgEffect>
                  </a14:imgLayer>
                </a14:imgProps>
              </a:ext>
              <a:ext uri="{28A0092B-C50C-407E-A947-70E740481C1C}">
                <a14:useLocalDpi xmlns:a14="http://schemas.microsoft.com/office/drawing/2010/main" val="0"/>
              </a:ext>
            </a:extLst>
          </a:blip>
          <a:srcRect r="52728" b="54422"/>
          <a:stretch/>
        </p:blipFill>
        <p:spPr>
          <a:xfrm>
            <a:off x="7102823" y="1248517"/>
            <a:ext cx="2161720" cy="1667479"/>
          </a:xfrm>
          <a:prstGeom prst="rect">
            <a:avLst/>
          </a:prstGeom>
        </p:spPr>
      </p:pic>
    </p:spTree>
    <p:extLst>
      <p:ext uri="{BB962C8B-B14F-4D97-AF65-F5344CB8AC3E}">
        <p14:creationId xmlns:p14="http://schemas.microsoft.com/office/powerpoint/2010/main" val="701420603"/>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barn(inVertical)">
                                      <p:cBhvr>
                                        <p:cTn id="10" dur="500"/>
                                        <p:tgtEl>
                                          <p:spTgt spid="28"/>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barn(inVertical)">
                                      <p:cBhvr>
                                        <p:cTn id="13" dur="500"/>
                                        <p:tgtEl>
                                          <p:spTgt spid="33"/>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barn(inVertical)">
                                      <p:cBhvr>
                                        <p:cTn id="16" dur="500"/>
                                        <p:tgtEl>
                                          <p:spTgt spid="39"/>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barn(inVertical)">
                                      <p:cBhvr>
                                        <p:cTn id="19" dur="500"/>
                                        <p:tgtEl>
                                          <p:spTgt spid="42"/>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45"/>
                                        </p:tgtEl>
                                        <p:attrNameLst>
                                          <p:attrName>style.visibility</p:attrName>
                                        </p:attrNameLst>
                                      </p:cBhvr>
                                      <p:to>
                                        <p:strVal val="visible"/>
                                      </p:to>
                                    </p:set>
                                    <p:animEffect transition="in" filter="barn(inVertical)">
                                      <p:cBhvr>
                                        <p:cTn id="22" dur="500"/>
                                        <p:tgtEl>
                                          <p:spTgt spid="45"/>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12"/>
                                        </p:tgtEl>
                                        <p:attrNameLst>
                                          <p:attrName>style.visibility</p:attrName>
                                        </p:attrNameLst>
                                      </p:cBhvr>
                                      <p:to>
                                        <p:strVal val="visible"/>
                                      </p:to>
                                    </p:set>
                                    <p:animEffect transition="in" filter="barn(inVertical)">
                                      <p:cBhvr>
                                        <p:cTn id="25" dur="500"/>
                                        <p:tgtEl>
                                          <p:spTgt spid="112"/>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113"/>
                                        </p:tgtEl>
                                        <p:attrNameLst>
                                          <p:attrName>style.visibility</p:attrName>
                                        </p:attrNameLst>
                                      </p:cBhvr>
                                      <p:to>
                                        <p:strVal val="visible"/>
                                      </p:to>
                                    </p:set>
                                    <p:animEffect transition="in" filter="barn(inVertical)">
                                      <p:cBhvr>
                                        <p:cTn id="28" dur="500"/>
                                        <p:tgtEl>
                                          <p:spTgt spid="113"/>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114"/>
                                        </p:tgtEl>
                                        <p:attrNameLst>
                                          <p:attrName>style.visibility</p:attrName>
                                        </p:attrNameLst>
                                      </p:cBhvr>
                                      <p:to>
                                        <p:strVal val="visible"/>
                                      </p:to>
                                    </p:set>
                                    <p:animEffect transition="in" filter="barn(inVertical)">
                                      <p:cBhvr>
                                        <p:cTn id="31" dur="500"/>
                                        <p:tgtEl>
                                          <p:spTgt spid="114"/>
                                        </p:tgtEl>
                                      </p:cBhvr>
                                    </p:animEffect>
                                  </p:childTnLst>
                                </p:cTn>
                              </p:par>
                              <p:par>
                                <p:cTn id="32" presetID="2" presetClass="entr" presetSubtype="4" fill="hold" grpId="0" nodeType="withEffect">
                                  <p:stCondLst>
                                    <p:cond delay="0"/>
                                  </p:stCondLst>
                                  <p:childTnLst>
                                    <p:set>
                                      <p:cBhvr>
                                        <p:cTn id="33" dur="1" fill="hold">
                                          <p:stCondLst>
                                            <p:cond delay="0"/>
                                          </p:stCondLst>
                                        </p:cTn>
                                        <p:tgtEl>
                                          <p:spTgt spid="108"/>
                                        </p:tgtEl>
                                        <p:attrNameLst>
                                          <p:attrName>style.visibility</p:attrName>
                                        </p:attrNameLst>
                                      </p:cBhvr>
                                      <p:to>
                                        <p:strVal val="visible"/>
                                      </p:to>
                                    </p:set>
                                    <p:anim calcmode="lin" valueType="num">
                                      <p:cBhvr additive="base">
                                        <p:cTn id="34" dur="500" fill="hold"/>
                                        <p:tgtEl>
                                          <p:spTgt spid="108"/>
                                        </p:tgtEl>
                                        <p:attrNameLst>
                                          <p:attrName>ppt_x</p:attrName>
                                        </p:attrNameLst>
                                      </p:cBhvr>
                                      <p:tavLst>
                                        <p:tav tm="0">
                                          <p:val>
                                            <p:strVal val="#ppt_x"/>
                                          </p:val>
                                        </p:tav>
                                        <p:tav tm="100000">
                                          <p:val>
                                            <p:strVal val="#ppt_x"/>
                                          </p:val>
                                        </p:tav>
                                      </p:tavLst>
                                    </p:anim>
                                    <p:anim calcmode="lin" valueType="num">
                                      <p:cBhvr additive="base">
                                        <p:cTn id="35" dur="500" fill="hold"/>
                                        <p:tgtEl>
                                          <p:spTgt spid="108"/>
                                        </p:tgtEl>
                                        <p:attrNameLst>
                                          <p:attrName>ppt_y</p:attrName>
                                        </p:attrNameLst>
                                      </p:cBhvr>
                                      <p:tavLst>
                                        <p:tav tm="0">
                                          <p:val>
                                            <p:strVal val="1+#ppt_h/2"/>
                                          </p:val>
                                        </p:tav>
                                        <p:tav tm="100000">
                                          <p:val>
                                            <p:strVal val="#ppt_y"/>
                                          </p:val>
                                        </p:tav>
                                      </p:tavLst>
                                    </p:anim>
                                  </p:childTnLst>
                                </p:cTn>
                              </p:par>
                            </p:childTnLst>
                          </p:cTn>
                        </p:par>
                        <p:par>
                          <p:cTn id="36" fill="hold">
                            <p:stCondLst>
                              <p:cond delay="500"/>
                            </p:stCondLst>
                            <p:childTnLst>
                              <p:par>
                                <p:cTn id="37" presetID="2" presetClass="entr" presetSubtype="4"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 calcmode="lin" valueType="num">
                                      <p:cBhvr additive="base">
                                        <p:cTn id="39" dur="500" fill="hold"/>
                                        <p:tgtEl>
                                          <p:spTgt spid="49"/>
                                        </p:tgtEl>
                                        <p:attrNameLst>
                                          <p:attrName>ppt_x</p:attrName>
                                        </p:attrNameLst>
                                      </p:cBhvr>
                                      <p:tavLst>
                                        <p:tav tm="0">
                                          <p:val>
                                            <p:strVal val="#ppt_x"/>
                                          </p:val>
                                        </p:tav>
                                        <p:tav tm="100000">
                                          <p:val>
                                            <p:strVal val="#ppt_x"/>
                                          </p:val>
                                        </p:tav>
                                      </p:tavLst>
                                    </p:anim>
                                    <p:anim calcmode="lin" valueType="num">
                                      <p:cBhvr additive="base">
                                        <p:cTn id="40" dur="500" fill="hold"/>
                                        <p:tgtEl>
                                          <p:spTgt spid="4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additive="base">
                                        <p:cTn id="43" dur="500" fill="hold"/>
                                        <p:tgtEl>
                                          <p:spTgt spid="50"/>
                                        </p:tgtEl>
                                        <p:attrNameLst>
                                          <p:attrName>ppt_x</p:attrName>
                                        </p:attrNameLst>
                                      </p:cBhvr>
                                      <p:tavLst>
                                        <p:tav tm="0">
                                          <p:val>
                                            <p:strVal val="#ppt_x"/>
                                          </p:val>
                                        </p:tav>
                                        <p:tav tm="100000">
                                          <p:val>
                                            <p:strVal val="#ppt_x"/>
                                          </p:val>
                                        </p:tav>
                                      </p:tavLst>
                                    </p:anim>
                                    <p:anim calcmode="lin" valueType="num">
                                      <p:cBhvr additive="base">
                                        <p:cTn id="44" dur="500" fill="hold"/>
                                        <p:tgtEl>
                                          <p:spTgt spid="5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additive="base">
                                        <p:cTn id="47" dur="500" fill="hold"/>
                                        <p:tgtEl>
                                          <p:spTgt spid="51"/>
                                        </p:tgtEl>
                                        <p:attrNameLst>
                                          <p:attrName>ppt_x</p:attrName>
                                        </p:attrNameLst>
                                      </p:cBhvr>
                                      <p:tavLst>
                                        <p:tav tm="0">
                                          <p:val>
                                            <p:strVal val="#ppt_x"/>
                                          </p:val>
                                        </p:tav>
                                        <p:tav tm="100000">
                                          <p:val>
                                            <p:strVal val="#ppt_x"/>
                                          </p:val>
                                        </p:tav>
                                      </p:tavLst>
                                    </p:anim>
                                    <p:anim calcmode="lin" valueType="num">
                                      <p:cBhvr additive="base">
                                        <p:cTn id="48" dur="500" fill="hold"/>
                                        <p:tgtEl>
                                          <p:spTgt spid="5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7"/>
                                        </p:tgtEl>
                                        <p:attrNameLst>
                                          <p:attrName>style.visibility</p:attrName>
                                        </p:attrNameLst>
                                      </p:cBhvr>
                                      <p:to>
                                        <p:strVal val="visible"/>
                                      </p:to>
                                    </p:set>
                                    <p:anim calcmode="lin" valueType="num">
                                      <p:cBhvr additive="base">
                                        <p:cTn id="51" dur="500" fill="hold"/>
                                        <p:tgtEl>
                                          <p:spTgt spid="177"/>
                                        </p:tgtEl>
                                        <p:attrNameLst>
                                          <p:attrName>ppt_x</p:attrName>
                                        </p:attrNameLst>
                                      </p:cBhvr>
                                      <p:tavLst>
                                        <p:tav tm="0">
                                          <p:val>
                                            <p:strVal val="#ppt_x"/>
                                          </p:val>
                                        </p:tav>
                                        <p:tav tm="100000">
                                          <p:val>
                                            <p:strVal val="#ppt_x"/>
                                          </p:val>
                                        </p:tav>
                                      </p:tavLst>
                                    </p:anim>
                                    <p:anim calcmode="lin" valueType="num">
                                      <p:cBhvr additive="base">
                                        <p:cTn id="52" dur="500" fill="hold"/>
                                        <p:tgtEl>
                                          <p:spTgt spid="177"/>
                                        </p:tgtEl>
                                        <p:attrNameLst>
                                          <p:attrName>ppt_y</p:attrName>
                                        </p:attrNameLst>
                                      </p:cBhvr>
                                      <p:tavLst>
                                        <p:tav tm="0">
                                          <p:val>
                                            <p:strVal val="1+#ppt_h/2"/>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107"/>
                                        </p:tgtEl>
                                        <p:attrNameLst>
                                          <p:attrName>style.visibility</p:attrName>
                                        </p:attrNameLst>
                                      </p:cBhvr>
                                      <p:to>
                                        <p:strVal val="visible"/>
                                      </p:to>
                                    </p:set>
                                    <p:animEffect transition="in" filter="fade">
                                      <p:cBhvr>
                                        <p:cTn id="55" dur="500"/>
                                        <p:tgtEl>
                                          <p:spTgt spid="107"/>
                                        </p:tgtEl>
                                      </p:cBhvr>
                                    </p:animEffect>
                                    <p:anim calcmode="lin" valueType="num">
                                      <p:cBhvr>
                                        <p:cTn id="56" dur="500" fill="hold"/>
                                        <p:tgtEl>
                                          <p:spTgt spid="107"/>
                                        </p:tgtEl>
                                        <p:attrNameLst>
                                          <p:attrName>ppt_x</p:attrName>
                                        </p:attrNameLst>
                                      </p:cBhvr>
                                      <p:tavLst>
                                        <p:tav tm="0">
                                          <p:val>
                                            <p:strVal val="#ppt_x"/>
                                          </p:val>
                                        </p:tav>
                                        <p:tav tm="100000">
                                          <p:val>
                                            <p:strVal val="#ppt_x"/>
                                          </p:val>
                                        </p:tav>
                                      </p:tavLst>
                                    </p:anim>
                                    <p:anim calcmode="lin" valueType="num">
                                      <p:cBhvr>
                                        <p:cTn id="57" dur="500" fill="hold"/>
                                        <p:tgtEl>
                                          <p:spTgt spid="107"/>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67"/>
                                        </p:tgtEl>
                                        <p:attrNameLst>
                                          <p:attrName>style.visibility</p:attrName>
                                        </p:attrNameLst>
                                      </p:cBhvr>
                                      <p:to>
                                        <p:strVal val="visible"/>
                                      </p:to>
                                    </p:set>
                                    <p:animEffect transition="in" filter="fade">
                                      <p:cBhvr>
                                        <p:cTn id="65" dur="500"/>
                                        <p:tgtEl>
                                          <p:spTgt spid="67"/>
                                        </p:tgtEl>
                                      </p:cBhvr>
                                    </p:animEffect>
                                    <p:anim calcmode="lin" valueType="num">
                                      <p:cBhvr>
                                        <p:cTn id="66" dur="500" fill="hold"/>
                                        <p:tgtEl>
                                          <p:spTgt spid="67"/>
                                        </p:tgtEl>
                                        <p:attrNameLst>
                                          <p:attrName>ppt_x</p:attrName>
                                        </p:attrNameLst>
                                      </p:cBhvr>
                                      <p:tavLst>
                                        <p:tav tm="0">
                                          <p:val>
                                            <p:strVal val="#ppt_x"/>
                                          </p:val>
                                        </p:tav>
                                        <p:tav tm="100000">
                                          <p:val>
                                            <p:strVal val="#ppt_x"/>
                                          </p:val>
                                        </p:tav>
                                      </p:tavLst>
                                    </p:anim>
                                    <p:anim calcmode="lin" valueType="num">
                                      <p:cBhvr>
                                        <p:cTn id="67" dur="500" fill="hold"/>
                                        <p:tgtEl>
                                          <p:spTgt spid="67"/>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70"/>
                                        </p:tgtEl>
                                        <p:attrNameLst>
                                          <p:attrName>style.visibility</p:attrName>
                                        </p:attrNameLst>
                                      </p:cBhvr>
                                      <p:to>
                                        <p:strVal val="visible"/>
                                      </p:to>
                                    </p:set>
                                    <p:animEffect transition="in" filter="fade">
                                      <p:cBhvr>
                                        <p:cTn id="70" dur="500"/>
                                        <p:tgtEl>
                                          <p:spTgt spid="70"/>
                                        </p:tgtEl>
                                      </p:cBhvr>
                                    </p:animEffect>
                                    <p:anim calcmode="lin" valueType="num">
                                      <p:cBhvr>
                                        <p:cTn id="71" dur="500" fill="hold"/>
                                        <p:tgtEl>
                                          <p:spTgt spid="70"/>
                                        </p:tgtEl>
                                        <p:attrNameLst>
                                          <p:attrName>ppt_x</p:attrName>
                                        </p:attrNameLst>
                                      </p:cBhvr>
                                      <p:tavLst>
                                        <p:tav tm="0">
                                          <p:val>
                                            <p:strVal val="#ppt_x"/>
                                          </p:val>
                                        </p:tav>
                                        <p:tav tm="100000">
                                          <p:val>
                                            <p:strVal val="#ppt_x"/>
                                          </p:val>
                                        </p:tav>
                                      </p:tavLst>
                                    </p:anim>
                                    <p:anim calcmode="lin" valueType="num">
                                      <p:cBhvr>
                                        <p:cTn id="72" dur="500" fill="hold"/>
                                        <p:tgtEl>
                                          <p:spTgt spid="70"/>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6" presetClass="entr" presetSubtype="16" fill="hold" grpId="0" nodeType="clickEffect">
                                  <p:stCondLst>
                                    <p:cond delay="0"/>
                                  </p:stCondLst>
                                  <p:childTnLst>
                                    <p:set>
                                      <p:cBhvr>
                                        <p:cTn id="76" dur="1" fill="hold">
                                          <p:stCondLst>
                                            <p:cond delay="0"/>
                                          </p:stCondLst>
                                        </p:cTn>
                                        <p:tgtEl>
                                          <p:spTgt spid="109"/>
                                        </p:tgtEl>
                                        <p:attrNameLst>
                                          <p:attrName>style.visibility</p:attrName>
                                        </p:attrNameLst>
                                      </p:cBhvr>
                                      <p:to>
                                        <p:strVal val="visible"/>
                                      </p:to>
                                    </p:set>
                                    <p:animEffect transition="in" filter="circle(in)">
                                      <p:cBhvr>
                                        <p:cTn id="77" dur="2000"/>
                                        <p:tgtEl>
                                          <p:spTgt spid="109"/>
                                        </p:tgtEl>
                                      </p:cBhvr>
                                    </p:animEffect>
                                  </p:childTnLst>
                                  <p:subTnLst>
                                    <p:audio>
                                      <p:cMediaNode>
                                        <p:cTn display="0" masterRel="sameClick">
                                          <p:stCondLst>
                                            <p:cond evt="begin" delay="0">
                                              <p:tn val="75"/>
                                            </p:cond>
                                          </p:stCondLst>
                                          <p:endCondLst>
                                            <p:cond evt="onStopAudio" delay="0">
                                              <p:tgtEl>
                                                <p:sldTgt/>
                                              </p:tgtEl>
                                            </p:cond>
                                          </p:endCondLst>
                                        </p:cTn>
                                        <p:tgtEl>
                                          <p:sndTgt r:embed="rId2" name="applause.wav"/>
                                        </p:tgtEl>
                                      </p:cMediaNode>
                                    </p:audio>
                                  </p:subTnLst>
                                </p:cTn>
                              </p:par>
                              <p:par>
                                <p:cTn id="78" presetID="6" presetClass="entr" presetSubtype="16" fill="hold" grpId="0" nodeType="withEffect">
                                  <p:stCondLst>
                                    <p:cond delay="0"/>
                                  </p:stCondLst>
                                  <p:childTnLst>
                                    <p:set>
                                      <p:cBhvr>
                                        <p:cTn id="79" dur="1" fill="hold">
                                          <p:stCondLst>
                                            <p:cond delay="0"/>
                                          </p:stCondLst>
                                        </p:cTn>
                                        <p:tgtEl>
                                          <p:spTgt spid="110"/>
                                        </p:tgtEl>
                                        <p:attrNameLst>
                                          <p:attrName>style.visibility</p:attrName>
                                        </p:attrNameLst>
                                      </p:cBhvr>
                                      <p:to>
                                        <p:strVal val="visible"/>
                                      </p:to>
                                    </p:set>
                                    <p:animEffect transition="in" filter="circle(in)">
                                      <p:cBhvr>
                                        <p:cTn id="80" dur="2000"/>
                                        <p:tgtEl>
                                          <p:spTgt spid="110"/>
                                        </p:tgtEl>
                                      </p:cBhvr>
                                    </p:animEffect>
                                  </p:childTnLst>
                                </p:cTn>
                              </p:par>
                              <p:par>
                                <p:cTn id="81" presetID="47" presetClass="entr" presetSubtype="0" fill="hold" nodeType="withEffect">
                                  <p:stCondLst>
                                    <p:cond delay="0"/>
                                  </p:stCondLst>
                                  <p:childTnLst>
                                    <p:set>
                                      <p:cBhvr>
                                        <p:cTn id="82" dur="1" fill="hold">
                                          <p:stCondLst>
                                            <p:cond delay="0"/>
                                          </p:stCondLst>
                                        </p:cTn>
                                        <p:tgtEl>
                                          <p:spTgt spid="2"/>
                                        </p:tgtEl>
                                        <p:attrNameLst>
                                          <p:attrName>style.visibility</p:attrName>
                                        </p:attrNameLst>
                                      </p:cBhvr>
                                      <p:to>
                                        <p:strVal val="visible"/>
                                      </p:to>
                                    </p:set>
                                    <p:animEffect transition="in" filter="fade">
                                      <p:cBhvr>
                                        <p:cTn id="83" dur="1000"/>
                                        <p:tgtEl>
                                          <p:spTgt spid="2"/>
                                        </p:tgtEl>
                                      </p:cBhvr>
                                    </p:animEffect>
                                    <p:anim calcmode="lin" valueType="num">
                                      <p:cBhvr>
                                        <p:cTn id="84" dur="1000" fill="hold"/>
                                        <p:tgtEl>
                                          <p:spTgt spid="2"/>
                                        </p:tgtEl>
                                        <p:attrNameLst>
                                          <p:attrName>ppt_x</p:attrName>
                                        </p:attrNameLst>
                                      </p:cBhvr>
                                      <p:tavLst>
                                        <p:tav tm="0">
                                          <p:val>
                                            <p:strVal val="#ppt_x"/>
                                          </p:val>
                                        </p:tav>
                                        <p:tav tm="100000">
                                          <p:val>
                                            <p:strVal val="#ppt_x"/>
                                          </p:val>
                                        </p:tav>
                                      </p:tavLst>
                                    </p:anim>
                                    <p:anim calcmode="lin" valueType="num">
                                      <p:cBhvr>
                                        <p:cTn id="8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 grpId="0" animBg="1"/>
      <p:bldP spid="113" grpId="0" animBg="1"/>
      <p:bldP spid="112" grpId="0" animBg="1"/>
      <p:bldP spid="26" grpId="0" animBg="1"/>
      <p:bldP spid="28" grpId="0" animBg="1"/>
      <p:bldP spid="33" grpId="0" animBg="1"/>
      <p:bldP spid="39" grpId="0" animBg="1"/>
      <p:bldP spid="42" grpId="0" animBg="1"/>
      <p:bldP spid="45" grpId="0" animBg="1"/>
      <p:bldP spid="177" grpId="0" animBg="1"/>
      <p:bldP spid="108" grpId="0" animBg="1"/>
      <p:bldP spid="107" grpId="0"/>
      <p:bldP spid="49" grpId="0" animBg="1"/>
      <p:bldP spid="50" grpId="0" animBg="1"/>
      <p:bldP spid="51" grpId="0" animBg="1"/>
      <p:bldP spid="65" grpId="0"/>
      <p:bldP spid="67" grpId="0"/>
      <p:bldP spid="70" grpId="0"/>
      <p:bldP spid="109" grpId="0" animBg="1"/>
      <p:bldP spid="1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708C3BDF-B18F-4F4F-AE80-5EED9C4C0CDE}"/>
              </a:ext>
            </a:extLst>
          </p:cNvPr>
          <p:cNvSpPr/>
          <p:nvPr/>
        </p:nvSpPr>
        <p:spPr>
          <a:xfrm>
            <a:off x="0" y="0"/>
            <a:ext cx="12192000" cy="6858000"/>
          </a:xfrm>
          <a:prstGeom prst="rect">
            <a:avLst/>
          </a:prstGeom>
          <a:solidFill>
            <a:srgbClr val="76B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a:extLst>
              <a:ext uri="{FF2B5EF4-FFF2-40B4-BE49-F238E27FC236}">
                <a16:creationId xmlns:a16="http://schemas.microsoft.com/office/drawing/2014/main" id="{8A787A35-462F-418A-81C4-9B44C1456AC4}"/>
              </a:ext>
            </a:extLst>
          </p:cNvPr>
          <p:cNvSpPr/>
          <p:nvPr/>
        </p:nvSpPr>
        <p:spPr>
          <a:xfrm>
            <a:off x="7650480" y="4660361"/>
            <a:ext cx="4541520" cy="1066800"/>
          </a:xfrm>
          <a:prstGeom prst="rect">
            <a:avLst/>
          </a:prstGeom>
          <a:solidFill>
            <a:srgbClr val="F5A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a:extLst>
              <a:ext uri="{FF2B5EF4-FFF2-40B4-BE49-F238E27FC236}">
                <a16:creationId xmlns:a16="http://schemas.microsoft.com/office/drawing/2014/main" id="{D715B253-2B0B-4A56-82D8-755E3FCDB7D1}"/>
              </a:ext>
            </a:extLst>
          </p:cNvPr>
          <p:cNvSpPr/>
          <p:nvPr/>
        </p:nvSpPr>
        <p:spPr>
          <a:xfrm>
            <a:off x="0" y="0"/>
            <a:ext cx="2712720" cy="746760"/>
          </a:xfrm>
          <a:prstGeom prst="rect">
            <a:avLst/>
          </a:prstGeom>
          <a:solidFill>
            <a:srgbClr val="F5A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a:extLst>
              <a:ext uri="{FF2B5EF4-FFF2-40B4-BE49-F238E27FC236}">
                <a16:creationId xmlns:a16="http://schemas.microsoft.com/office/drawing/2014/main" id="{AFC428AA-EB84-4F9D-B1C9-492D5312604A}"/>
              </a:ext>
            </a:extLst>
          </p:cNvPr>
          <p:cNvSpPr/>
          <p:nvPr/>
        </p:nvSpPr>
        <p:spPr>
          <a:xfrm>
            <a:off x="975360" y="487679"/>
            <a:ext cx="8823960" cy="129539"/>
          </a:xfrm>
          <a:prstGeom prst="rect">
            <a:avLst/>
          </a:prstGeom>
          <a:solidFill>
            <a:srgbClr val="FFE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a:extLst>
              <a:ext uri="{FF2B5EF4-FFF2-40B4-BE49-F238E27FC236}">
                <a16:creationId xmlns:a16="http://schemas.microsoft.com/office/drawing/2014/main" id="{F53AAFCE-B60E-4708-8C2F-E47B476D9E62}"/>
              </a:ext>
            </a:extLst>
          </p:cNvPr>
          <p:cNvSpPr/>
          <p:nvPr/>
        </p:nvSpPr>
        <p:spPr>
          <a:xfrm rot="16200000">
            <a:off x="-556991" y="2667731"/>
            <a:ext cx="5183062" cy="137160"/>
          </a:xfrm>
          <a:prstGeom prst="rect">
            <a:avLst/>
          </a:prstGeom>
          <a:solidFill>
            <a:srgbClr val="FFE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a:extLst>
              <a:ext uri="{FF2B5EF4-FFF2-40B4-BE49-F238E27FC236}">
                <a16:creationId xmlns:a16="http://schemas.microsoft.com/office/drawing/2014/main" id="{E9552681-AA5D-4E8F-94FB-390247B22E0E}"/>
              </a:ext>
            </a:extLst>
          </p:cNvPr>
          <p:cNvSpPr/>
          <p:nvPr/>
        </p:nvSpPr>
        <p:spPr>
          <a:xfrm rot="16200000">
            <a:off x="8053609" y="4197889"/>
            <a:ext cx="5183062" cy="137160"/>
          </a:xfrm>
          <a:prstGeom prst="rect">
            <a:avLst/>
          </a:prstGeom>
          <a:solidFill>
            <a:srgbClr val="FFE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a:extLst>
              <a:ext uri="{FF2B5EF4-FFF2-40B4-BE49-F238E27FC236}">
                <a16:creationId xmlns:a16="http://schemas.microsoft.com/office/drawing/2014/main" id="{DC26900E-F895-4CBD-95E2-B6B2456AFEB5}"/>
              </a:ext>
            </a:extLst>
          </p:cNvPr>
          <p:cNvSpPr/>
          <p:nvPr/>
        </p:nvSpPr>
        <p:spPr>
          <a:xfrm>
            <a:off x="2862695" y="6250669"/>
            <a:ext cx="8823960" cy="129539"/>
          </a:xfrm>
          <a:prstGeom prst="rect">
            <a:avLst/>
          </a:prstGeom>
          <a:solidFill>
            <a:srgbClr val="FFE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圆: 空心 16">
            <a:extLst>
              <a:ext uri="{FF2B5EF4-FFF2-40B4-BE49-F238E27FC236}">
                <a16:creationId xmlns:a16="http://schemas.microsoft.com/office/drawing/2014/main" id="{A91A1CA3-93E5-41D2-8B3A-7C60D21FF375}"/>
              </a:ext>
            </a:extLst>
          </p:cNvPr>
          <p:cNvSpPr/>
          <p:nvPr/>
        </p:nvSpPr>
        <p:spPr>
          <a:xfrm>
            <a:off x="5105686" y="5481732"/>
            <a:ext cx="2226893" cy="2135189"/>
          </a:xfrm>
          <a:prstGeom prst="donut">
            <a:avLst/>
          </a:prstGeom>
          <a:solidFill>
            <a:srgbClr val="FFE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8" name="圆: 空心 17">
            <a:extLst>
              <a:ext uri="{FF2B5EF4-FFF2-40B4-BE49-F238E27FC236}">
                <a16:creationId xmlns:a16="http://schemas.microsoft.com/office/drawing/2014/main" id="{70BB3A54-95E3-4B4C-AA68-82C973034C83}"/>
              </a:ext>
            </a:extLst>
          </p:cNvPr>
          <p:cNvSpPr/>
          <p:nvPr/>
        </p:nvSpPr>
        <p:spPr>
          <a:xfrm>
            <a:off x="11194948" y="-758921"/>
            <a:ext cx="1769693" cy="1817483"/>
          </a:xfrm>
          <a:prstGeom prst="donut">
            <a:avLst/>
          </a:prstGeom>
          <a:solidFill>
            <a:srgbClr val="FFE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0" name="任意多边形: 形状 19">
            <a:extLst>
              <a:ext uri="{FF2B5EF4-FFF2-40B4-BE49-F238E27FC236}">
                <a16:creationId xmlns:a16="http://schemas.microsoft.com/office/drawing/2014/main" id="{D1B464AB-9BC4-4381-B976-5C376623B068}"/>
              </a:ext>
            </a:extLst>
          </p:cNvPr>
          <p:cNvSpPr/>
          <p:nvPr/>
        </p:nvSpPr>
        <p:spPr>
          <a:xfrm>
            <a:off x="993024" y="306990"/>
            <a:ext cx="564196" cy="3234122"/>
          </a:xfrm>
          <a:custGeom>
            <a:avLst/>
            <a:gdLst>
              <a:gd name="connsiteX0" fmla="*/ 533586 w 1006072"/>
              <a:gd name="connsiteY0" fmla="*/ 0 h 3383280"/>
              <a:gd name="connsiteX1" fmla="*/ 914586 w 1006072"/>
              <a:gd name="connsiteY1" fmla="*/ 472440 h 3383280"/>
              <a:gd name="connsiteX2" fmla="*/ 30666 w 1006072"/>
              <a:gd name="connsiteY2" fmla="*/ 1036320 h 3383280"/>
              <a:gd name="connsiteX3" fmla="*/ 914586 w 1006072"/>
              <a:gd name="connsiteY3" fmla="*/ 1417320 h 3383280"/>
              <a:gd name="connsiteX4" fmla="*/ 186 w 1006072"/>
              <a:gd name="connsiteY4" fmla="*/ 1813560 h 3383280"/>
              <a:gd name="connsiteX5" fmla="*/ 1006026 w 1006072"/>
              <a:gd name="connsiteY5" fmla="*/ 2331720 h 3383280"/>
              <a:gd name="connsiteX6" fmla="*/ 45906 w 1006072"/>
              <a:gd name="connsiteY6" fmla="*/ 2758440 h 3383280"/>
              <a:gd name="connsiteX7" fmla="*/ 838386 w 1006072"/>
              <a:gd name="connsiteY7" fmla="*/ 3200400 h 3383280"/>
              <a:gd name="connsiteX8" fmla="*/ 198306 w 1006072"/>
              <a:gd name="connsiteY8" fmla="*/ 3383280 h 3383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6072" h="3383280">
                <a:moveTo>
                  <a:pt x="533586" y="0"/>
                </a:moveTo>
                <a:cubicBezTo>
                  <a:pt x="765996" y="149860"/>
                  <a:pt x="998406" y="299720"/>
                  <a:pt x="914586" y="472440"/>
                </a:cubicBezTo>
                <a:cubicBezTo>
                  <a:pt x="830766" y="645160"/>
                  <a:pt x="30666" y="878840"/>
                  <a:pt x="30666" y="1036320"/>
                </a:cubicBezTo>
                <a:cubicBezTo>
                  <a:pt x="30666" y="1193800"/>
                  <a:pt x="919666" y="1287780"/>
                  <a:pt x="914586" y="1417320"/>
                </a:cubicBezTo>
                <a:cubicBezTo>
                  <a:pt x="909506" y="1546860"/>
                  <a:pt x="-15054" y="1661160"/>
                  <a:pt x="186" y="1813560"/>
                </a:cubicBezTo>
                <a:cubicBezTo>
                  <a:pt x="15426" y="1965960"/>
                  <a:pt x="998406" y="2174240"/>
                  <a:pt x="1006026" y="2331720"/>
                </a:cubicBezTo>
                <a:cubicBezTo>
                  <a:pt x="1013646" y="2489200"/>
                  <a:pt x="73846" y="2613660"/>
                  <a:pt x="45906" y="2758440"/>
                </a:cubicBezTo>
                <a:cubicBezTo>
                  <a:pt x="17966" y="2903220"/>
                  <a:pt x="812986" y="3096260"/>
                  <a:pt x="838386" y="3200400"/>
                </a:cubicBezTo>
                <a:cubicBezTo>
                  <a:pt x="863786" y="3304540"/>
                  <a:pt x="531046" y="3343910"/>
                  <a:pt x="198306" y="3383280"/>
                </a:cubicBezTo>
              </a:path>
            </a:pathLst>
          </a:custGeom>
          <a:noFill/>
          <a:ln w="31750">
            <a:solidFill>
              <a:srgbClr val="F5AF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文本框 32">
            <a:extLst>
              <a:ext uri="{FF2B5EF4-FFF2-40B4-BE49-F238E27FC236}">
                <a16:creationId xmlns:a16="http://schemas.microsoft.com/office/drawing/2014/main" id="{D4C028D9-2CD5-4AA5-B2AB-2459DF950EAA}"/>
              </a:ext>
            </a:extLst>
          </p:cNvPr>
          <p:cNvSpPr txBox="1"/>
          <p:nvPr/>
        </p:nvSpPr>
        <p:spPr>
          <a:xfrm>
            <a:off x="2287613" y="797907"/>
            <a:ext cx="8095667" cy="5078313"/>
          </a:xfrm>
          <a:prstGeom prst="rect">
            <a:avLst/>
          </a:prstGeom>
          <a:noFill/>
        </p:spPr>
        <p:txBody>
          <a:bodyPr wrap="square">
            <a:spAutoFit/>
          </a:bodyPr>
          <a:lstStyle/>
          <a:p>
            <a:pPr lvl="0" algn="ctr" eaLnBrk="0" fontAlgn="base" hangingPunct="0">
              <a:spcBef>
                <a:spcPct val="0"/>
              </a:spcBef>
              <a:spcAft>
                <a:spcPct val="0"/>
              </a:spcAft>
            </a:pPr>
            <a:r>
              <a:rPr lang="en-US" altLang="en-US" sz="6000" dirty="0">
                <a:solidFill>
                  <a:srgbClr val="FFC000"/>
                </a:solidFill>
                <a:effectLst>
                  <a:outerShdw blurRad="38100" dist="38100" dir="2700000" algn="tl">
                    <a:srgbClr val="000000">
                      <a:alpha val="43137"/>
                    </a:srgbClr>
                  </a:outerShdw>
                </a:effectLst>
                <a:latin typeface="UTM American Sans" panose="02040603050506020204" pitchFamily="18" charset="0"/>
                <a:cs typeface="Arial" panose="020B0604020202020204" pitchFamily="34" charset="0"/>
              </a:rPr>
              <a:t>NỘI DUNG CHÍNH</a:t>
            </a:r>
            <a:r>
              <a:rPr lang="vi-VN" altLang="en-US" sz="6000" dirty="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endParaRPr lang="en-US" altLang="en-US" sz="6000" dirty="0">
              <a:solidFill>
                <a:srgbClr val="FFC000"/>
              </a:solidFill>
              <a:effectLst>
                <a:outerShdw blurRad="38100" dist="38100" dir="2700000" algn="tl">
                  <a:srgbClr val="000000">
                    <a:alpha val="43137"/>
                  </a:srgbClr>
                </a:outerShdw>
              </a:effectLst>
              <a:latin typeface="UTM American Sans" panose="02040603050506020204" pitchFamily="18" charset="0"/>
              <a:cs typeface="Arial" panose="020B0604020202020204" pitchFamily="34" charset="0"/>
            </a:endParaRPr>
          </a:p>
          <a:p>
            <a:pPr lvl="0" algn="just" eaLnBrk="0" fontAlgn="base" hangingPunct="0">
              <a:spcBef>
                <a:spcPct val="0"/>
              </a:spcBef>
              <a:spcAft>
                <a:spcPct val="0"/>
              </a:spcAft>
            </a:pPr>
            <a:r>
              <a:rPr lang="en-US" altLang="en-US" sz="44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vi-VN" altLang="en-US" sz="44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Ca ngợi hành động dũng cảm của bác sĩ Ly trong cuộc đối đầu với tên cướp biển hung hãn. Ca ngợi sức mạnh chính nghĩa chiến thắng sự hung ác bạo ngược.</a:t>
            </a:r>
          </a:p>
        </p:txBody>
      </p:sp>
      <p:grpSp>
        <p:nvGrpSpPr>
          <p:cNvPr id="37" name="组合 36">
            <a:extLst>
              <a:ext uri="{FF2B5EF4-FFF2-40B4-BE49-F238E27FC236}">
                <a16:creationId xmlns:a16="http://schemas.microsoft.com/office/drawing/2014/main" id="{9E6DCD69-EEC9-4EBF-860E-4D298B27EB99}"/>
              </a:ext>
            </a:extLst>
          </p:cNvPr>
          <p:cNvGrpSpPr/>
          <p:nvPr/>
        </p:nvGrpSpPr>
        <p:grpSpPr>
          <a:xfrm rot="21085346">
            <a:off x="175443" y="5507634"/>
            <a:ext cx="998657" cy="968033"/>
            <a:chOff x="525591" y="5158907"/>
            <a:chExt cx="998657" cy="968033"/>
          </a:xfrm>
        </p:grpSpPr>
        <p:sp>
          <p:nvSpPr>
            <p:cNvPr id="36" name="椭圆 35">
              <a:extLst>
                <a:ext uri="{FF2B5EF4-FFF2-40B4-BE49-F238E27FC236}">
                  <a16:creationId xmlns:a16="http://schemas.microsoft.com/office/drawing/2014/main" id="{1CE415CF-3E8A-4145-AA53-EAB40EEFE6EF}"/>
                </a:ext>
              </a:extLst>
            </p:cNvPr>
            <p:cNvSpPr/>
            <p:nvPr/>
          </p:nvSpPr>
          <p:spPr>
            <a:xfrm>
              <a:off x="685757" y="5288449"/>
              <a:ext cx="838491" cy="838491"/>
            </a:xfrm>
            <a:prstGeom prst="ellipse">
              <a:avLst/>
            </a:prstGeom>
            <a:solidFill>
              <a:srgbClr val="F5AFAA"/>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a:extLst>
                <a:ext uri="{FF2B5EF4-FFF2-40B4-BE49-F238E27FC236}">
                  <a16:creationId xmlns:a16="http://schemas.microsoft.com/office/drawing/2014/main" id="{17B71A46-6B9D-49CE-9AF4-99E4E7EBC401}"/>
                </a:ext>
              </a:extLst>
            </p:cNvPr>
            <p:cNvSpPr/>
            <p:nvPr/>
          </p:nvSpPr>
          <p:spPr>
            <a:xfrm>
              <a:off x="525591" y="5158907"/>
              <a:ext cx="838491" cy="838491"/>
            </a:xfrm>
            <a:prstGeom prst="ellipse">
              <a:avLst/>
            </a:prstGeom>
            <a:solidFill>
              <a:srgbClr val="FFE699"/>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4192379516"/>
      </p:ext>
    </p:extLst>
  </p:cSld>
  <p:clrMapOvr>
    <a:masterClrMapping/>
  </p:clrMapOvr>
  <mc:AlternateContent xmlns:mc="http://schemas.openxmlformats.org/markup-compatibility/2006" xmlns:p14="http://schemas.microsoft.com/office/powerpoint/2010/main">
    <mc:Choice Requires="p14">
      <p:transition spd="med">
        <p14:window dir="ver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16" presetClass="entr" presetSubtype="21" fill="hold" grpId="0" nodeType="after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barn(inVertical)">
                                      <p:cBhvr>
                                        <p:cTn id="20" dur="500"/>
                                        <p:tgtEl>
                                          <p:spTgt spid="17"/>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barn(inVertical)">
                                      <p:cBhvr>
                                        <p:cTn id="23" dur="500"/>
                                        <p:tgtEl>
                                          <p:spTgt spid="20"/>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barn(inVertical)">
                                      <p:cBhvr>
                                        <p:cTn id="26" dur="500"/>
                                        <p:tgtEl>
                                          <p:spTgt spid="14"/>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barn(inVertical)">
                                      <p:cBhvr>
                                        <p:cTn id="29" dur="500"/>
                                        <p:tgtEl>
                                          <p:spTgt spid="13"/>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barn(inVertical)">
                                      <p:cBhvr>
                                        <p:cTn id="32" dur="500"/>
                                        <p:tgtEl>
                                          <p:spTgt spid="15"/>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barn(inVertical)">
                                      <p:cBhvr>
                                        <p:cTn id="35" dur="500"/>
                                        <p:tgtEl>
                                          <p:spTgt spid="16"/>
                                        </p:tgtEl>
                                      </p:cBhvr>
                                    </p:animEffect>
                                  </p:childTnLst>
                                </p:cTn>
                              </p:par>
                              <p:par>
                                <p:cTn id="36" presetID="16" presetClass="entr" presetSubtype="21" fill="hold" nodeType="withEffect">
                                  <p:stCondLst>
                                    <p:cond delay="0"/>
                                  </p:stCondLst>
                                  <p:childTnLst>
                                    <p:set>
                                      <p:cBhvr>
                                        <p:cTn id="37" dur="1" fill="hold">
                                          <p:stCondLst>
                                            <p:cond delay="0"/>
                                          </p:stCondLst>
                                        </p:cTn>
                                        <p:tgtEl>
                                          <p:spTgt spid="37"/>
                                        </p:tgtEl>
                                        <p:attrNameLst>
                                          <p:attrName>style.visibility</p:attrName>
                                        </p:attrNameLst>
                                      </p:cBhvr>
                                      <p:to>
                                        <p:strVal val="visible"/>
                                      </p:to>
                                    </p:set>
                                    <p:animEffect transition="in" filter="barn(inVertical)">
                                      <p:cBhvr>
                                        <p:cTn id="38" dur="500"/>
                                        <p:tgtEl>
                                          <p:spTgt spid="37"/>
                                        </p:tgtEl>
                                      </p:cBhvr>
                                    </p:animEffect>
                                  </p:childTnLst>
                                </p:cTn>
                              </p:par>
                              <p:par>
                                <p:cTn id="39" presetID="16" presetClass="entr" presetSubtype="21"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barn(inVertical)">
                                      <p:cBhvr>
                                        <p:cTn id="41" dur="500"/>
                                        <p:tgtEl>
                                          <p:spTgt spid="18"/>
                                        </p:tgtEl>
                                      </p:cBhvr>
                                    </p:animEffect>
                                  </p:childTnLst>
                                </p:cTn>
                              </p:par>
                            </p:childTnLst>
                          </p:cTn>
                        </p:par>
                        <p:par>
                          <p:cTn id="42" fill="hold">
                            <p:stCondLst>
                              <p:cond delay="1000"/>
                            </p:stCondLst>
                            <p:childTnLst>
                              <p:par>
                                <p:cTn id="43" presetID="22" presetClass="entr" presetSubtype="4" fill="hold" grpId="0" nodeType="after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wipe(down)">
                                      <p:cBhvr>
                                        <p:cTn id="4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15" grpId="0" animBg="1"/>
      <p:bldP spid="16" grpId="0" animBg="1"/>
      <p:bldP spid="17" grpId="0" animBg="1"/>
      <p:bldP spid="18" grpId="0" animBg="1"/>
      <p:bldP spid="20" grpId="0" animBg="1"/>
      <p:bldP spid="3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矩形 40">
            <a:extLst>
              <a:ext uri="{FF2B5EF4-FFF2-40B4-BE49-F238E27FC236}">
                <a16:creationId xmlns:a16="http://schemas.microsoft.com/office/drawing/2014/main" id="{34840C06-6407-48D8-A726-CD62AB153BD8}"/>
              </a:ext>
            </a:extLst>
          </p:cNvPr>
          <p:cNvSpPr/>
          <p:nvPr/>
        </p:nvSpPr>
        <p:spPr>
          <a:xfrm>
            <a:off x="-562708" y="-961292"/>
            <a:ext cx="15350533" cy="7408984"/>
          </a:xfrm>
          <a:prstGeom prst="rect">
            <a:avLst/>
          </a:prstGeom>
          <a:solidFill>
            <a:srgbClr val="F5A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1" name="椭圆 150">
            <a:extLst>
              <a:ext uri="{FF2B5EF4-FFF2-40B4-BE49-F238E27FC236}">
                <a16:creationId xmlns:a16="http://schemas.microsoft.com/office/drawing/2014/main" id="{82C787BF-59DC-49D3-9FDE-1F21D8014373}"/>
              </a:ext>
            </a:extLst>
          </p:cNvPr>
          <p:cNvSpPr/>
          <p:nvPr/>
        </p:nvSpPr>
        <p:spPr>
          <a:xfrm>
            <a:off x="10020132" y="2297135"/>
            <a:ext cx="498975" cy="513948"/>
          </a:xfrm>
          <a:prstGeom prst="ellipse">
            <a:avLst/>
          </a:prstGeom>
          <a:solidFill>
            <a:srgbClr val="FCE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任意多边形: 形状 37">
            <a:extLst>
              <a:ext uri="{FF2B5EF4-FFF2-40B4-BE49-F238E27FC236}">
                <a16:creationId xmlns:a16="http://schemas.microsoft.com/office/drawing/2014/main" id="{2000E6DF-4493-4C15-AD6B-AAC4FA37DE5C}"/>
              </a:ext>
            </a:extLst>
          </p:cNvPr>
          <p:cNvSpPr/>
          <p:nvPr/>
        </p:nvSpPr>
        <p:spPr>
          <a:xfrm>
            <a:off x="-4160740" y="-1218436"/>
            <a:ext cx="19659676" cy="10169453"/>
          </a:xfrm>
          <a:custGeom>
            <a:avLst/>
            <a:gdLst>
              <a:gd name="connsiteX0" fmla="*/ 3404756 w 18825627"/>
              <a:gd name="connsiteY0" fmla="*/ 562835 h 10169453"/>
              <a:gd name="connsiteX1" fmla="*/ 4717740 w 18825627"/>
              <a:gd name="connsiteY1" fmla="*/ 2110281 h 10169453"/>
              <a:gd name="connsiteX2" fmla="*/ 5936940 w 18825627"/>
              <a:gd name="connsiteY2" fmla="*/ 1805481 h 10169453"/>
              <a:gd name="connsiteX3" fmla="*/ 6476202 w 18825627"/>
              <a:gd name="connsiteY3" fmla="*/ 3165358 h 10169453"/>
              <a:gd name="connsiteX4" fmla="*/ 7507833 w 18825627"/>
              <a:gd name="connsiteY4" fmla="*/ 3071574 h 10169453"/>
              <a:gd name="connsiteX5" fmla="*/ 8445679 w 18825627"/>
              <a:gd name="connsiteY5" fmla="*/ 4337666 h 10169453"/>
              <a:gd name="connsiteX6" fmla="*/ 10579279 w 18825627"/>
              <a:gd name="connsiteY6" fmla="*/ 4572127 h 10169453"/>
              <a:gd name="connsiteX7" fmla="*/ 11681248 w 18825627"/>
              <a:gd name="connsiteY7" fmla="*/ 5791327 h 10169453"/>
              <a:gd name="connsiteX8" fmla="*/ 13275587 w 18825627"/>
              <a:gd name="connsiteY8" fmla="*/ 5908558 h 10169453"/>
              <a:gd name="connsiteX9" fmla="*/ 13791402 w 18825627"/>
              <a:gd name="connsiteY9" fmla="*/ 6705727 h 10169453"/>
              <a:gd name="connsiteX10" fmla="*/ 15526417 w 18825627"/>
              <a:gd name="connsiteY10" fmla="*/ 6330589 h 10169453"/>
              <a:gd name="connsiteX11" fmla="*/ 16136017 w 18825627"/>
              <a:gd name="connsiteY11" fmla="*/ 7104312 h 10169453"/>
              <a:gd name="connsiteX12" fmla="*/ 17495894 w 18825627"/>
              <a:gd name="connsiteY12" fmla="*/ 7315327 h 10169453"/>
              <a:gd name="connsiteX13" fmla="*/ 17613125 w 18825627"/>
              <a:gd name="connsiteY13" fmla="*/ 9566158 h 10169453"/>
              <a:gd name="connsiteX14" fmla="*/ 1458725 w 18825627"/>
              <a:gd name="connsiteY14" fmla="*/ 9355143 h 10169453"/>
              <a:gd name="connsiteX15" fmla="*/ 989802 w 18825627"/>
              <a:gd name="connsiteY15" fmla="*/ 656620 h 10169453"/>
              <a:gd name="connsiteX16" fmla="*/ 3475094 w 18825627"/>
              <a:gd name="connsiteY16" fmla="*/ 609727 h 10169453"/>
              <a:gd name="connsiteX17" fmla="*/ 3404756 w 18825627"/>
              <a:gd name="connsiteY17" fmla="*/ 562835 h 10169453"/>
              <a:gd name="connsiteX0" fmla="*/ 3404756 w 18825627"/>
              <a:gd name="connsiteY0" fmla="*/ 562835 h 10169453"/>
              <a:gd name="connsiteX1" fmla="*/ 4506725 w 18825627"/>
              <a:gd name="connsiteY1" fmla="*/ 1735142 h 10169453"/>
              <a:gd name="connsiteX2" fmla="*/ 5936940 w 18825627"/>
              <a:gd name="connsiteY2" fmla="*/ 1805481 h 10169453"/>
              <a:gd name="connsiteX3" fmla="*/ 6476202 w 18825627"/>
              <a:gd name="connsiteY3" fmla="*/ 3165358 h 10169453"/>
              <a:gd name="connsiteX4" fmla="*/ 7507833 w 18825627"/>
              <a:gd name="connsiteY4" fmla="*/ 3071574 h 10169453"/>
              <a:gd name="connsiteX5" fmla="*/ 8445679 w 18825627"/>
              <a:gd name="connsiteY5" fmla="*/ 4337666 h 10169453"/>
              <a:gd name="connsiteX6" fmla="*/ 10579279 w 18825627"/>
              <a:gd name="connsiteY6" fmla="*/ 4572127 h 10169453"/>
              <a:gd name="connsiteX7" fmla="*/ 11681248 w 18825627"/>
              <a:gd name="connsiteY7" fmla="*/ 5791327 h 10169453"/>
              <a:gd name="connsiteX8" fmla="*/ 13275587 w 18825627"/>
              <a:gd name="connsiteY8" fmla="*/ 5908558 h 10169453"/>
              <a:gd name="connsiteX9" fmla="*/ 13791402 w 18825627"/>
              <a:gd name="connsiteY9" fmla="*/ 6705727 h 10169453"/>
              <a:gd name="connsiteX10" fmla="*/ 15526417 w 18825627"/>
              <a:gd name="connsiteY10" fmla="*/ 6330589 h 10169453"/>
              <a:gd name="connsiteX11" fmla="*/ 16136017 w 18825627"/>
              <a:gd name="connsiteY11" fmla="*/ 7104312 h 10169453"/>
              <a:gd name="connsiteX12" fmla="*/ 17495894 w 18825627"/>
              <a:gd name="connsiteY12" fmla="*/ 7315327 h 10169453"/>
              <a:gd name="connsiteX13" fmla="*/ 17613125 w 18825627"/>
              <a:gd name="connsiteY13" fmla="*/ 9566158 h 10169453"/>
              <a:gd name="connsiteX14" fmla="*/ 1458725 w 18825627"/>
              <a:gd name="connsiteY14" fmla="*/ 9355143 h 10169453"/>
              <a:gd name="connsiteX15" fmla="*/ 989802 w 18825627"/>
              <a:gd name="connsiteY15" fmla="*/ 656620 h 10169453"/>
              <a:gd name="connsiteX16" fmla="*/ 3475094 w 18825627"/>
              <a:gd name="connsiteY16" fmla="*/ 609727 h 10169453"/>
              <a:gd name="connsiteX17" fmla="*/ 3404756 w 18825627"/>
              <a:gd name="connsiteY17" fmla="*/ 562835 h 10169453"/>
              <a:gd name="connsiteX0" fmla="*/ 3404756 w 18825627"/>
              <a:gd name="connsiteY0" fmla="*/ 562835 h 10169453"/>
              <a:gd name="connsiteX1" fmla="*/ 4506725 w 18825627"/>
              <a:gd name="connsiteY1" fmla="*/ 1735142 h 10169453"/>
              <a:gd name="connsiteX2" fmla="*/ 5749371 w 18825627"/>
              <a:gd name="connsiteY2" fmla="*/ 1969605 h 10169453"/>
              <a:gd name="connsiteX3" fmla="*/ 6476202 w 18825627"/>
              <a:gd name="connsiteY3" fmla="*/ 3165358 h 10169453"/>
              <a:gd name="connsiteX4" fmla="*/ 7507833 w 18825627"/>
              <a:gd name="connsiteY4" fmla="*/ 3071574 h 10169453"/>
              <a:gd name="connsiteX5" fmla="*/ 8445679 w 18825627"/>
              <a:gd name="connsiteY5" fmla="*/ 4337666 h 10169453"/>
              <a:gd name="connsiteX6" fmla="*/ 10579279 w 18825627"/>
              <a:gd name="connsiteY6" fmla="*/ 4572127 h 10169453"/>
              <a:gd name="connsiteX7" fmla="*/ 11681248 w 18825627"/>
              <a:gd name="connsiteY7" fmla="*/ 5791327 h 10169453"/>
              <a:gd name="connsiteX8" fmla="*/ 13275587 w 18825627"/>
              <a:gd name="connsiteY8" fmla="*/ 5908558 h 10169453"/>
              <a:gd name="connsiteX9" fmla="*/ 13791402 w 18825627"/>
              <a:gd name="connsiteY9" fmla="*/ 6705727 h 10169453"/>
              <a:gd name="connsiteX10" fmla="*/ 15526417 w 18825627"/>
              <a:gd name="connsiteY10" fmla="*/ 6330589 h 10169453"/>
              <a:gd name="connsiteX11" fmla="*/ 16136017 w 18825627"/>
              <a:gd name="connsiteY11" fmla="*/ 7104312 h 10169453"/>
              <a:gd name="connsiteX12" fmla="*/ 17495894 w 18825627"/>
              <a:gd name="connsiteY12" fmla="*/ 7315327 h 10169453"/>
              <a:gd name="connsiteX13" fmla="*/ 17613125 w 18825627"/>
              <a:gd name="connsiteY13" fmla="*/ 9566158 h 10169453"/>
              <a:gd name="connsiteX14" fmla="*/ 1458725 w 18825627"/>
              <a:gd name="connsiteY14" fmla="*/ 9355143 h 10169453"/>
              <a:gd name="connsiteX15" fmla="*/ 989802 w 18825627"/>
              <a:gd name="connsiteY15" fmla="*/ 656620 h 10169453"/>
              <a:gd name="connsiteX16" fmla="*/ 3475094 w 18825627"/>
              <a:gd name="connsiteY16" fmla="*/ 609727 h 10169453"/>
              <a:gd name="connsiteX17" fmla="*/ 3404756 w 18825627"/>
              <a:gd name="connsiteY17" fmla="*/ 562835 h 10169453"/>
              <a:gd name="connsiteX0" fmla="*/ 3404756 w 18825627"/>
              <a:gd name="connsiteY0" fmla="*/ 562835 h 10169453"/>
              <a:gd name="connsiteX1" fmla="*/ 4506725 w 18825627"/>
              <a:gd name="connsiteY1" fmla="*/ 1735142 h 10169453"/>
              <a:gd name="connsiteX2" fmla="*/ 5749371 w 18825627"/>
              <a:gd name="connsiteY2" fmla="*/ 1969605 h 10169453"/>
              <a:gd name="connsiteX3" fmla="*/ 6476202 w 18825627"/>
              <a:gd name="connsiteY3" fmla="*/ 3165358 h 10169453"/>
              <a:gd name="connsiteX4" fmla="*/ 7507833 w 18825627"/>
              <a:gd name="connsiteY4" fmla="*/ 3071574 h 10169453"/>
              <a:gd name="connsiteX5" fmla="*/ 8445679 w 18825627"/>
              <a:gd name="connsiteY5" fmla="*/ 4337666 h 10169453"/>
              <a:gd name="connsiteX6" fmla="*/ 10579279 w 18825627"/>
              <a:gd name="connsiteY6" fmla="*/ 4572127 h 10169453"/>
              <a:gd name="connsiteX7" fmla="*/ 11681248 w 18825627"/>
              <a:gd name="connsiteY7" fmla="*/ 5791327 h 10169453"/>
              <a:gd name="connsiteX8" fmla="*/ 13275587 w 18825627"/>
              <a:gd name="connsiteY8" fmla="*/ 5908558 h 10169453"/>
              <a:gd name="connsiteX9" fmla="*/ 13618682 w 18825627"/>
              <a:gd name="connsiteY9" fmla="*/ 7295007 h 10169453"/>
              <a:gd name="connsiteX10" fmla="*/ 15526417 w 18825627"/>
              <a:gd name="connsiteY10" fmla="*/ 6330589 h 10169453"/>
              <a:gd name="connsiteX11" fmla="*/ 16136017 w 18825627"/>
              <a:gd name="connsiteY11" fmla="*/ 7104312 h 10169453"/>
              <a:gd name="connsiteX12" fmla="*/ 17495894 w 18825627"/>
              <a:gd name="connsiteY12" fmla="*/ 7315327 h 10169453"/>
              <a:gd name="connsiteX13" fmla="*/ 17613125 w 18825627"/>
              <a:gd name="connsiteY13" fmla="*/ 9566158 h 10169453"/>
              <a:gd name="connsiteX14" fmla="*/ 1458725 w 18825627"/>
              <a:gd name="connsiteY14" fmla="*/ 9355143 h 10169453"/>
              <a:gd name="connsiteX15" fmla="*/ 989802 w 18825627"/>
              <a:gd name="connsiteY15" fmla="*/ 656620 h 10169453"/>
              <a:gd name="connsiteX16" fmla="*/ 3475094 w 18825627"/>
              <a:gd name="connsiteY16" fmla="*/ 609727 h 10169453"/>
              <a:gd name="connsiteX17" fmla="*/ 3404756 w 18825627"/>
              <a:gd name="connsiteY17" fmla="*/ 562835 h 10169453"/>
              <a:gd name="connsiteX0" fmla="*/ 3404756 w 18825627"/>
              <a:gd name="connsiteY0" fmla="*/ 562835 h 10169453"/>
              <a:gd name="connsiteX1" fmla="*/ 4506725 w 18825627"/>
              <a:gd name="connsiteY1" fmla="*/ 1735142 h 10169453"/>
              <a:gd name="connsiteX2" fmla="*/ 5749371 w 18825627"/>
              <a:gd name="connsiteY2" fmla="*/ 1969605 h 10169453"/>
              <a:gd name="connsiteX3" fmla="*/ 6476202 w 18825627"/>
              <a:gd name="connsiteY3" fmla="*/ 3165358 h 10169453"/>
              <a:gd name="connsiteX4" fmla="*/ 7507833 w 18825627"/>
              <a:gd name="connsiteY4" fmla="*/ 3071574 h 10169453"/>
              <a:gd name="connsiteX5" fmla="*/ 8445679 w 18825627"/>
              <a:gd name="connsiteY5" fmla="*/ 4337666 h 10169453"/>
              <a:gd name="connsiteX6" fmla="*/ 10579279 w 18825627"/>
              <a:gd name="connsiteY6" fmla="*/ 4572127 h 10169453"/>
              <a:gd name="connsiteX7" fmla="*/ 11681248 w 18825627"/>
              <a:gd name="connsiteY7" fmla="*/ 5791327 h 10169453"/>
              <a:gd name="connsiteX8" fmla="*/ 13275587 w 18825627"/>
              <a:gd name="connsiteY8" fmla="*/ 5908558 h 10169453"/>
              <a:gd name="connsiteX9" fmla="*/ 13618682 w 18825627"/>
              <a:gd name="connsiteY9" fmla="*/ 7295007 h 10169453"/>
              <a:gd name="connsiteX10" fmla="*/ 14604202 w 18825627"/>
              <a:gd name="connsiteY10" fmla="*/ 6533789 h 10169453"/>
              <a:gd name="connsiteX11" fmla="*/ 15526417 w 18825627"/>
              <a:gd name="connsiteY11" fmla="*/ 6330589 h 10169453"/>
              <a:gd name="connsiteX12" fmla="*/ 16136017 w 18825627"/>
              <a:gd name="connsiteY12" fmla="*/ 7104312 h 10169453"/>
              <a:gd name="connsiteX13" fmla="*/ 17495894 w 18825627"/>
              <a:gd name="connsiteY13" fmla="*/ 7315327 h 10169453"/>
              <a:gd name="connsiteX14" fmla="*/ 17613125 w 18825627"/>
              <a:gd name="connsiteY14" fmla="*/ 9566158 h 10169453"/>
              <a:gd name="connsiteX15" fmla="*/ 1458725 w 18825627"/>
              <a:gd name="connsiteY15" fmla="*/ 9355143 h 10169453"/>
              <a:gd name="connsiteX16" fmla="*/ 989802 w 18825627"/>
              <a:gd name="connsiteY16" fmla="*/ 656620 h 10169453"/>
              <a:gd name="connsiteX17" fmla="*/ 3475094 w 18825627"/>
              <a:gd name="connsiteY17" fmla="*/ 609727 h 10169453"/>
              <a:gd name="connsiteX18" fmla="*/ 3404756 w 18825627"/>
              <a:gd name="connsiteY18" fmla="*/ 562835 h 10169453"/>
              <a:gd name="connsiteX0" fmla="*/ 3404756 w 18825627"/>
              <a:gd name="connsiteY0" fmla="*/ 562835 h 10169453"/>
              <a:gd name="connsiteX1" fmla="*/ 4506725 w 18825627"/>
              <a:gd name="connsiteY1" fmla="*/ 1735142 h 10169453"/>
              <a:gd name="connsiteX2" fmla="*/ 5749371 w 18825627"/>
              <a:gd name="connsiteY2" fmla="*/ 1969605 h 10169453"/>
              <a:gd name="connsiteX3" fmla="*/ 6476202 w 18825627"/>
              <a:gd name="connsiteY3" fmla="*/ 3165358 h 10169453"/>
              <a:gd name="connsiteX4" fmla="*/ 7507833 w 18825627"/>
              <a:gd name="connsiteY4" fmla="*/ 3071574 h 10169453"/>
              <a:gd name="connsiteX5" fmla="*/ 8445679 w 18825627"/>
              <a:gd name="connsiteY5" fmla="*/ 4337666 h 10169453"/>
              <a:gd name="connsiteX6" fmla="*/ 10579279 w 18825627"/>
              <a:gd name="connsiteY6" fmla="*/ 4572127 h 10169453"/>
              <a:gd name="connsiteX7" fmla="*/ 11681248 w 18825627"/>
              <a:gd name="connsiteY7" fmla="*/ 5791327 h 10169453"/>
              <a:gd name="connsiteX8" fmla="*/ 13275587 w 18825627"/>
              <a:gd name="connsiteY8" fmla="*/ 5908558 h 10169453"/>
              <a:gd name="connsiteX9" fmla="*/ 13903162 w 18825627"/>
              <a:gd name="connsiteY9" fmla="*/ 7315327 h 10169453"/>
              <a:gd name="connsiteX10" fmla="*/ 14604202 w 18825627"/>
              <a:gd name="connsiteY10" fmla="*/ 6533789 h 10169453"/>
              <a:gd name="connsiteX11" fmla="*/ 15526417 w 18825627"/>
              <a:gd name="connsiteY11" fmla="*/ 6330589 h 10169453"/>
              <a:gd name="connsiteX12" fmla="*/ 16136017 w 18825627"/>
              <a:gd name="connsiteY12" fmla="*/ 7104312 h 10169453"/>
              <a:gd name="connsiteX13" fmla="*/ 17495894 w 18825627"/>
              <a:gd name="connsiteY13" fmla="*/ 7315327 h 10169453"/>
              <a:gd name="connsiteX14" fmla="*/ 17613125 w 18825627"/>
              <a:gd name="connsiteY14" fmla="*/ 9566158 h 10169453"/>
              <a:gd name="connsiteX15" fmla="*/ 1458725 w 18825627"/>
              <a:gd name="connsiteY15" fmla="*/ 9355143 h 10169453"/>
              <a:gd name="connsiteX16" fmla="*/ 989802 w 18825627"/>
              <a:gd name="connsiteY16" fmla="*/ 656620 h 10169453"/>
              <a:gd name="connsiteX17" fmla="*/ 3475094 w 18825627"/>
              <a:gd name="connsiteY17" fmla="*/ 609727 h 10169453"/>
              <a:gd name="connsiteX18" fmla="*/ 3404756 w 18825627"/>
              <a:gd name="connsiteY18" fmla="*/ 562835 h 10169453"/>
              <a:gd name="connsiteX0" fmla="*/ 3404756 w 18825627"/>
              <a:gd name="connsiteY0" fmla="*/ 562835 h 10169453"/>
              <a:gd name="connsiteX1" fmla="*/ 4506725 w 18825627"/>
              <a:gd name="connsiteY1" fmla="*/ 1735142 h 10169453"/>
              <a:gd name="connsiteX2" fmla="*/ 5749371 w 18825627"/>
              <a:gd name="connsiteY2" fmla="*/ 1969605 h 10169453"/>
              <a:gd name="connsiteX3" fmla="*/ 6476202 w 18825627"/>
              <a:gd name="connsiteY3" fmla="*/ 3165358 h 10169453"/>
              <a:gd name="connsiteX4" fmla="*/ 7507833 w 18825627"/>
              <a:gd name="connsiteY4" fmla="*/ 3071574 h 10169453"/>
              <a:gd name="connsiteX5" fmla="*/ 8445679 w 18825627"/>
              <a:gd name="connsiteY5" fmla="*/ 4337666 h 10169453"/>
              <a:gd name="connsiteX6" fmla="*/ 10579279 w 18825627"/>
              <a:gd name="connsiteY6" fmla="*/ 4572127 h 10169453"/>
              <a:gd name="connsiteX7" fmla="*/ 11681248 w 18825627"/>
              <a:gd name="connsiteY7" fmla="*/ 5791327 h 10169453"/>
              <a:gd name="connsiteX8" fmla="*/ 13275587 w 18825627"/>
              <a:gd name="connsiteY8" fmla="*/ 5908558 h 10169453"/>
              <a:gd name="connsiteX9" fmla="*/ 13903162 w 18825627"/>
              <a:gd name="connsiteY9" fmla="*/ 7315327 h 10169453"/>
              <a:gd name="connsiteX10" fmla="*/ 15032466 w 18825627"/>
              <a:gd name="connsiteY10" fmla="*/ 6510639 h 10169453"/>
              <a:gd name="connsiteX11" fmla="*/ 15526417 w 18825627"/>
              <a:gd name="connsiteY11" fmla="*/ 6330589 h 10169453"/>
              <a:gd name="connsiteX12" fmla="*/ 16136017 w 18825627"/>
              <a:gd name="connsiteY12" fmla="*/ 7104312 h 10169453"/>
              <a:gd name="connsiteX13" fmla="*/ 17495894 w 18825627"/>
              <a:gd name="connsiteY13" fmla="*/ 7315327 h 10169453"/>
              <a:gd name="connsiteX14" fmla="*/ 17613125 w 18825627"/>
              <a:gd name="connsiteY14" fmla="*/ 9566158 h 10169453"/>
              <a:gd name="connsiteX15" fmla="*/ 1458725 w 18825627"/>
              <a:gd name="connsiteY15" fmla="*/ 9355143 h 10169453"/>
              <a:gd name="connsiteX16" fmla="*/ 989802 w 18825627"/>
              <a:gd name="connsiteY16" fmla="*/ 656620 h 10169453"/>
              <a:gd name="connsiteX17" fmla="*/ 3475094 w 18825627"/>
              <a:gd name="connsiteY17" fmla="*/ 609727 h 10169453"/>
              <a:gd name="connsiteX18" fmla="*/ 3404756 w 18825627"/>
              <a:gd name="connsiteY18" fmla="*/ 562835 h 10169453"/>
              <a:gd name="connsiteX0" fmla="*/ 3404756 w 18825627"/>
              <a:gd name="connsiteY0" fmla="*/ 562835 h 10169453"/>
              <a:gd name="connsiteX1" fmla="*/ 4506725 w 18825627"/>
              <a:gd name="connsiteY1" fmla="*/ 1735142 h 10169453"/>
              <a:gd name="connsiteX2" fmla="*/ 5749371 w 18825627"/>
              <a:gd name="connsiteY2" fmla="*/ 1969605 h 10169453"/>
              <a:gd name="connsiteX3" fmla="*/ 6476202 w 18825627"/>
              <a:gd name="connsiteY3" fmla="*/ 3165358 h 10169453"/>
              <a:gd name="connsiteX4" fmla="*/ 7507833 w 18825627"/>
              <a:gd name="connsiteY4" fmla="*/ 3071574 h 10169453"/>
              <a:gd name="connsiteX5" fmla="*/ 8445679 w 18825627"/>
              <a:gd name="connsiteY5" fmla="*/ 4337666 h 10169453"/>
              <a:gd name="connsiteX6" fmla="*/ 10579279 w 18825627"/>
              <a:gd name="connsiteY6" fmla="*/ 4572127 h 10169453"/>
              <a:gd name="connsiteX7" fmla="*/ 11681248 w 18825627"/>
              <a:gd name="connsiteY7" fmla="*/ 5791327 h 10169453"/>
              <a:gd name="connsiteX8" fmla="*/ 13275587 w 18825627"/>
              <a:gd name="connsiteY8" fmla="*/ 5908558 h 10169453"/>
              <a:gd name="connsiteX9" fmla="*/ 13903162 w 18825627"/>
              <a:gd name="connsiteY9" fmla="*/ 7315327 h 10169453"/>
              <a:gd name="connsiteX10" fmla="*/ 15032466 w 18825627"/>
              <a:gd name="connsiteY10" fmla="*/ 6510639 h 10169453"/>
              <a:gd name="connsiteX11" fmla="*/ 15989404 w 18825627"/>
              <a:gd name="connsiteY11" fmla="*/ 6214842 h 10169453"/>
              <a:gd name="connsiteX12" fmla="*/ 16136017 w 18825627"/>
              <a:gd name="connsiteY12" fmla="*/ 7104312 h 10169453"/>
              <a:gd name="connsiteX13" fmla="*/ 17495894 w 18825627"/>
              <a:gd name="connsiteY13" fmla="*/ 7315327 h 10169453"/>
              <a:gd name="connsiteX14" fmla="*/ 17613125 w 18825627"/>
              <a:gd name="connsiteY14" fmla="*/ 9566158 h 10169453"/>
              <a:gd name="connsiteX15" fmla="*/ 1458725 w 18825627"/>
              <a:gd name="connsiteY15" fmla="*/ 9355143 h 10169453"/>
              <a:gd name="connsiteX16" fmla="*/ 989802 w 18825627"/>
              <a:gd name="connsiteY16" fmla="*/ 656620 h 10169453"/>
              <a:gd name="connsiteX17" fmla="*/ 3475094 w 18825627"/>
              <a:gd name="connsiteY17" fmla="*/ 609727 h 10169453"/>
              <a:gd name="connsiteX18" fmla="*/ 3404756 w 18825627"/>
              <a:gd name="connsiteY18" fmla="*/ 562835 h 10169453"/>
              <a:gd name="connsiteX0" fmla="*/ 3404756 w 18825627"/>
              <a:gd name="connsiteY0" fmla="*/ 562835 h 10169453"/>
              <a:gd name="connsiteX1" fmla="*/ 4506725 w 18825627"/>
              <a:gd name="connsiteY1" fmla="*/ 1735142 h 10169453"/>
              <a:gd name="connsiteX2" fmla="*/ 5749371 w 18825627"/>
              <a:gd name="connsiteY2" fmla="*/ 1969605 h 10169453"/>
              <a:gd name="connsiteX3" fmla="*/ 6476202 w 18825627"/>
              <a:gd name="connsiteY3" fmla="*/ 3165358 h 10169453"/>
              <a:gd name="connsiteX4" fmla="*/ 7507833 w 18825627"/>
              <a:gd name="connsiteY4" fmla="*/ 3071574 h 10169453"/>
              <a:gd name="connsiteX5" fmla="*/ 8445679 w 18825627"/>
              <a:gd name="connsiteY5" fmla="*/ 4337666 h 10169453"/>
              <a:gd name="connsiteX6" fmla="*/ 10579279 w 18825627"/>
              <a:gd name="connsiteY6" fmla="*/ 4572127 h 10169453"/>
              <a:gd name="connsiteX7" fmla="*/ 11681248 w 18825627"/>
              <a:gd name="connsiteY7" fmla="*/ 5791327 h 10169453"/>
              <a:gd name="connsiteX8" fmla="*/ 13275587 w 18825627"/>
              <a:gd name="connsiteY8" fmla="*/ 5908558 h 10169453"/>
              <a:gd name="connsiteX9" fmla="*/ 13903162 w 18825627"/>
              <a:gd name="connsiteY9" fmla="*/ 7315327 h 10169453"/>
              <a:gd name="connsiteX10" fmla="*/ 15032466 w 18825627"/>
              <a:gd name="connsiteY10" fmla="*/ 6510639 h 10169453"/>
              <a:gd name="connsiteX11" fmla="*/ 15762956 w 18825627"/>
              <a:gd name="connsiteY11" fmla="*/ 5859885 h 10169453"/>
              <a:gd name="connsiteX12" fmla="*/ 15989404 w 18825627"/>
              <a:gd name="connsiteY12" fmla="*/ 6214842 h 10169453"/>
              <a:gd name="connsiteX13" fmla="*/ 16136017 w 18825627"/>
              <a:gd name="connsiteY13" fmla="*/ 7104312 h 10169453"/>
              <a:gd name="connsiteX14" fmla="*/ 17495894 w 18825627"/>
              <a:gd name="connsiteY14" fmla="*/ 7315327 h 10169453"/>
              <a:gd name="connsiteX15" fmla="*/ 17613125 w 18825627"/>
              <a:gd name="connsiteY15" fmla="*/ 9566158 h 10169453"/>
              <a:gd name="connsiteX16" fmla="*/ 1458725 w 18825627"/>
              <a:gd name="connsiteY16" fmla="*/ 9355143 h 10169453"/>
              <a:gd name="connsiteX17" fmla="*/ 989802 w 18825627"/>
              <a:gd name="connsiteY17" fmla="*/ 656620 h 10169453"/>
              <a:gd name="connsiteX18" fmla="*/ 3475094 w 18825627"/>
              <a:gd name="connsiteY18" fmla="*/ 609727 h 10169453"/>
              <a:gd name="connsiteX19" fmla="*/ 3404756 w 18825627"/>
              <a:gd name="connsiteY19" fmla="*/ 562835 h 10169453"/>
              <a:gd name="connsiteX0" fmla="*/ 3404756 w 18825627"/>
              <a:gd name="connsiteY0" fmla="*/ 562835 h 10169453"/>
              <a:gd name="connsiteX1" fmla="*/ 4506725 w 18825627"/>
              <a:gd name="connsiteY1" fmla="*/ 1735142 h 10169453"/>
              <a:gd name="connsiteX2" fmla="*/ 5749371 w 18825627"/>
              <a:gd name="connsiteY2" fmla="*/ 1969605 h 10169453"/>
              <a:gd name="connsiteX3" fmla="*/ 6476202 w 18825627"/>
              <a:gd name="connsiteY3" fmla="*/ 3165358 h 10169453"/>
              <a:gd name="connsiteX4" fmla="*/ 7507833 w 18825627"/>
              <a:gd name="connsiteY4" fmla="*/ 3071574 h 10169453"/>
              <a:gd name="connsiteX5" fmla="*/ 8445679 w 18825627"/>
              <a:gd name="connsiteY5" fmla="*/ 4337666 h 10169453"/>
              <a:gd name="connsiteX6" fmla="*/ 10579279 w 18825627"/>
              <a:gd name="connsiteY6" fmla="*/ 4572127 h 10169453"/>
              <a:gd name="connsiteX7" fmla="*/ 11681248 w 18825627"/>
              <a:gd name="connsiteY7" fmla="*/ 5791327 h 10169453"/>
              <a:gd name="connsiteX8" fmla="*/ 13275587 w 18825627"/>
              <a:gd name="connsiteY8" fmla="*/ 5908558 h 10169453"/>
              <a:gd name="connsiteX9" fmla="*/ 13903162 w 18825627"/>
              <a:gd name="connsiteY9" fmla="*/ 7315327 h 10169453"/>
              <a:gd name="connsiteX10" fmla="*/ 15263960 w 18825627"/>
              <a:gd name="connsiteY10" fmla="*/ 5943480 h 10169453"/>
              <a:gd name="connsiteX11" fmla="*/ 15762956 w 18825627"/>
              <a:gd name="connsiteY11" fmla="*/ 5859885 h 10169453"/>
              <a:gd name="connsiteX12" fmla="*/ 15989404 w 18825627"/>
              <a:gd name="connsiteY12" fmla="*/ 6214842 h 10169453"/>
              <a:gd name="connsiteX13" fmla="*/ 16136017 w 18825627"/>
              <a:gd name="connsiteY13" fmla="*/ 7104312 h 10169453"/>
              <a:gd name="connsiteX14" fmla="*/ 17495894 w 18825627"/>
              <a:gd name="connsiteY14" fmla="*/ 7315327 h 10169453"/>
              <a:gd name="connsiteX15" fmla="*/ 17613125 w 18825627"/>
              <a:gd name="connsiteY15" fmla="*/ 9566158 h 10169453"/>
              <a:gd name="connsiteX16" fmla="*/ 1458725 w 18825627"/>
              <a:gd name="connsiteY16" fmla="*/ 9355143 h 10169453"/>
              <a:gd name="connsiteX17" fmla="*/ 989802 w 18825627"/>
              <a:gd name="connsiteY17" fmla="*/ 656620 h 10169453"/>
              <a:gd name="connsiteX18" fmla="*/ 3475094 w 18825627"/>
              <a:gd name="connsiteY18" fmla="*/ 609727 h 10169453"/>
              <a:gd name="connsiteX19" fmla="*/ 3404756 w 18825627"/>
              <a:gd name="connsiteY19" fmla="*/ 562835 h 10169453"/>
              <a:gd name="connsiteX0" fmla="*/ 3404756 w 18825627"/>
              <a:gd name="connsiteY0" fmla="*/ 562835 h 10169453"/>
              <a:gd name="connsiteX1" fmla="*/ 4506725 w 18825627"/>
              <a:gd name="connsiteY1" fmla="*/ 1735142 h 10169453"/>
              <a:gd name="connsiteX2" fmla="*/ 5749371 w 18825627"/>
              <a:gd name="connsiteY2" fmla="*/ 1969605 h 10169453"/>
              <a:gd name="connsiteX3" fmla="*/ 6476202 w 18825627"/>
              <a:gd name="connsiteY3" fmla="*/ 3165358 h 10169453"/>
              <a:gd name="connsiteX4" fmla="*/ 7507833 w 18825627"/>
              <a:gd name="connsiteY4" fmla="*/ 3071574 h 10169453"/>
              <a:gd name="connsiteX5" fmla="*/ 8445679 w 18825627"/>
              <a:gd name="connsiteY5" fmla="*/ 4337666 h 10169453"/>
              <a:gd name="connsiteX6" fmla="*/ 10579279 w 18825627"/>
              <a:gd name="connsiteY6" fmla="*/ 4572127 h 10169453"/>
              <a:gd name="connsiteX7" fmla="*/ 11681248 w 18825627"/>
              <a:gd name="connsiteY7" fmla="*/ 5791327 h 10169453"/>
              <a:gd name="connsiteX8" fmla="*/ 13275587 w 18825627"/>
              <a:gd name="connsiteY8" fmla="*/ 5908558 h 10169453"/>
              <a:gd name="connsiteX9" fmla="*/ 13903162 w 18825627"/>
              <a:gd name="connsiteY9" fmla="*/ 7315327 h 10169453"/>
              <a:gd name="connsiteX10" fmla="*/ 15263960 w 18825627"/>
              <a:gd name="connsiteY10" fmla="*/ 5943480 h 10169453"/>
              <a:gd name="connsiteX11" fmla="*/ 15820830 w 18825627"/>
              <a:gd name="connsiteY11" fmla="*/ 6137677 h 10169453"/>
              <a:gd name="connsiteX12" fmla="*/ 15989404 w 18825627"/>
              <a:gd name="connsiteY12" fmla="*/ 6214842 h 10169453"/>
              <a:gd name="connsiteX13" fmla="*/ 16136017 w 18825627"/>
              <a:gd name="connsiteY13" fmla="*/ 7104312 h 10169453"/>
              <a:gd name="connsiteX14" fmla="*/ 17495894 w 18825627"/>
              <a:gd name="connsiteY14" fmla="*/ 7315327 h 10169453"/>
              <a:gd name="connsiteX15" fmla="*/ 17613125 w 18825627"/>
              <a:gd name="connsiteY15" fmla="*/ 9566158 h 10169453"/>
              <a:gd name="connsiteX16" fmla="*/ 1458725 w 18825627"/>
              <a:gd name="connsiteY16" fmla="*/ 9355143 h 10169453"/>
              <a:gd name="connsiteX17" fmla="*/ 989802 w 18825627"/>
              <a:gd name="connsiteY17" fmla="*/ 656620 h 10169453"/>
              <a:gd name="connsiteX18" fmla="*/ 3475094 w 18825627"/>
              <a:gd name="connsiteY18" fmla="*/ 609727 h 10169453"/>
              <a:gd name="connsiteX19" fmla="*/ 3404756 w 18825627"/>
              <a:gd name="connsiteY19" fmla="*/ 562835 h 10169453"/>
              <a:gd name="connsiteX0" fmla="*/ 3404756 w 18825627"/>
              <a:gd name="connsiteY0" fmla="*/ 562835 h 10169453"/>
              <a:gd name="connsiteX1" fmla="*/ 4506725 w 18825627"/>
              <a:gd name="connsiteY1" fmla="*/ 1735142 h 10169453"/>
              <a:gd name="connsiteX2" fmla="*/ 5749371 w 18825627"/>
              <a:gd name="connsiteY2" fmla="*/ 1969605 h 10169453"/>
              <a:gd name="connsiteX3" fmla="*/ 6476202 w 18825627"/>
              <a:gd name="connsiteY3" fmla="*/ 3165358 h 10169453"/>
              <a:gd name="connsiteX4" fmla="*/ 7507833 w 18825627"/>
              <a:gd name="connsiteY4" fmla="*/ 3071574 h 10169453"/>
              <a:gd name="connsiteX5" fmla="*/ 8445679 w 18825627"/>
              <a:gd name="connsiteY5" fmla="*/ 4337666 h 10169453"/>
              <a:gd name="connsiteX6" fmla="*/ 10579279 w 18825627"/>
              <a:gd name="connsiteY6" fmla="*/ 4572127 h 10169453"/>
              <a:gd name="connsiteX7" fmla="*/ 11681248 w 18825627"/>
              <a:gd name="connsiteY7" fmla="*/ 5791327 h 10169453"/>
              <a:gd name="connsiteX8" fmla="*/ 13275587 w 18825627"/>
              <a:gd name="connsiteY8" fmla="*/ 5908558 h 10169453"/>
              <a:gd name="connsiteX9" fmla="*/ 13903162 w 18825627"/>
              <a:gd name="connsiteY9" fmla="*/ 7315327 h 10169453"/>
              <a:gd name="connsiteX10" fmla="*/ 15263960 w 18825627"/>
              <a:gd name="connsiteY10" fmla="*/ 5943480 h 10169453"/>
              <a:gd name="connsiteX11" fmla="*/ 15820830 w 18825627"/>
              <a:gd name="connsiteY11" fmla="*/ 6137677 h 10169453"/>
              <a:gd name="connsiteX12" fmla="*/ 15885232 w 18825627"/>
              <a:gd name="connsiteY12" fmla="*/ 6573658 h 10169453"/>
              <a:gd name="connsiteX13" fmla="*/ 16136017 w 18825627"/>
              <a:gd name="connsiteY13" fmla="*/ 7104312 h 10169453"/>
              <a:gd name="connsiteX14" fmla="*/ 17495894 w 18825627"/>
              <a:gd name="connsiteY14" fmla="*/ 7315327 h 10169453"/>
              <a:gd name="connsiteX15" fmla="*/ 17613125 w 18825627"/>
              <a:gd name="connsiteY15" fmla="*/ 9566158 h 10169453"/>
              <a:gd name="connsiteX16" fmla="*/ 1458725 w 18825627"/>
              <a:gd name="connsiteY16" fmla="*/ 9355143 h 10169453"/>
              <a:gd name="connsiteX17" fmla="*/ 989802 w 18825627"/>
              <a:gd name="connsiteY17" fmla="*/ 656620 h 10169453"/>
              <a:gd name="connsiteX18" fmla="*/ 3475094 w 18825627"/>
              <a:gd name="connsiteY18" fmla="*/ 609727 h 10169453"/>
              <a:gd name="connsiteX19" fmla="*/ 3404756 w 18825627"/>
              <a:gd name="connsiteY19" fmla="*/ 562835 h 10169453"/>
              <a:gd name="connsiteX0" fmla="*/ 3404756 w 18825627"/>
              <a:gd name="connsiteY0" fmla="*/ 562835 h 10169453"/>
              <a:gd name="connsiteX1" fmla="*/ 4506725 w 18825627"/>
              <a:gd name="connsiteY1" fmla="*/ 1735142 h 10169453"/>
              <a:gd name="connsiteX2" fmla="*/ 5749371 w 18825627"/>
              <a:gd name="connsiteY2" fmla="*/ 1969605 h 10169453"/>
              <a:gd name="connsiteX3" fmla="*/ 6476202 w 18825627"/>
              <a:gd name="connsiteY3" fmla="*/ 3165358 h 10169453"/>
              <a:gd name="connsiteX4" fmla="*/ 7507833 w 18825627"/>
              <a:gd name="connsiteY4" fmla="*/ 3071574 h 10169453"/>
              <a:gd name="connsiteX5" fmla="*/ 8445679 w 18825627"/>
              <a:gd name="connsiteY5" fmla="*/ 4337666 h 10169453"/>
              <a:gd name="connsiteX6" fmla="*/ 10579279 w 18825627"/>
              <a:gd name="connsiteY6" fmla="*/ 4572127 h 10169453"/>
              <a:gd name="connsiteX7" fmla="*/ 11681248 w 18825627"/>
              <a:gd name="connsiteY7" fmla="*/ 5791327 h 10169453"/>
              <a:gd name="connsiteX8" fmla="*/ 13275587 w 18825627"/>
              <a:gd name="connsiteY8" fmla="*/ 5908558 h 10169453"/>
              <a:gd name="connsiteX9" fmla="*/ 13903162 w 18825627"/>
              <a:gd name="connsiteY9" fmla="*/ 7315327 h 10169453"/>
              <a:gd name="connsiteX10" fmla="*/ 15263960 w 18825627"/>
              <a:gd name="connsiteY10" fmla="*/ 5943480 h 10169453"/>
              <a:gd name="connsiteX11" fmla="*/ 15693509 w 18825627"/>
              <a:gd name="connsiteY11" fmla="*/ 6334447 h 10169453"/>
              <a:gd name="connsiteX12" fmla="*/ 15885232 w 18825627"/>
              <a:gd name="connsiteY12" fmla="*/ 6573658 h 10169453"/>
              <a:gd name="connsiteX13" fmla="*/ 16136017 w 18825627"/>
              <a:gd name="connsiteY13" fmla="*/ 7104312 h 10169453"/>
              <a:gd name="connsiteX14" fmla="*/ 17495894 w 18825627"/>
              <a:gd name="connsiteY14" fmla="*/ 7315327 h 10169453"/>
              <a:gd name="connsiteX15" fmla="*/ 17613125 w 18825627"/>
              <a:gd name="connsiteY15" fmla="*/ 9566158 h 10169453"/>
              <a:gd name="connsiteX16" fmla="*/ 1458725 w 18825627"/>
              <a:gd name="connsiteY16" fmla="*/ 9355143 h 10169453"/>
              <a:gd name="connsiteX17" fmla="*/ 989802 w 18825627"/>
              <a:gd name="connsiteY17" fmla="*/ 656620 h 10169453"/>
              <a:gd name="connsiteX18" fmla="*/ 3475094 w 18825627"/>
              <a:gd name="connsiteY18" fmla="*/ 609727 h 10169453"/>
              <a:gd name="connsiteX19" fmla="*/ 3404756 w 18825627"/>
              <a:gd name="connsiteY19" fmla="*/ 562835 h 10169453"/>
              <a:gd name="connsiteX0" fmla="*/ 3404756 w 18825627"/>
              <a:gd name="connsiteY0" fmla="*/ 562835 h 10169453"/>
              <a:gd name="connsiteX1" fmla="*/ 4506725 w 18825627"/>
              <a:gd name="connsiteY1" fmla="*/ 1735142 h 10169453"/>
              <a:gd name="connsiteX2" fmla="*/ 5749371 w 18825627"/>
              <a:gd name="connsiteY2" fmla="*/ 1969605 h 10169453"/>
              <a:gd name="connsiteX3" fmla="*/ 6476202 w 18825627"/>
              <a:gd name="connsiteY3" fmla="*/ 3165358 h 10169453"/>
              <a:gd name="connsiteX4" fmla="*/ 7507833 w 18825627"/>
              <a:gd name="connsiteY4" fmla="*/ 3071574 h 10169453"/>
              <a:gd name="connsiteX5" fmla="*/ 8445679 w 18825627"/>
              <a:gd name="connsiteY5" fmla="*/ 4337666 h 10169453"/>
              <a:gd name="connsiteX6" fmla="*/ 10579279 w 18825627"/>
              <a:gd name="connsiteY6" fmla="*/ 4572127 h 10169453"/>
              <a:gd name="connsiteX7" fmla="*/ 11681248 w 18825627"/>
              <a:gd name="connsiteY7" fmla="*/ 5791327 h 10169453"/>
              <a:gd name="connsiteX8" fmla="*/ 13275587 w 18825627"/>
              <a:gd name="connsiteY8" fmla="*/ 5908558 h 10169453"/>
              <a:gd name="connsiteX9" fmla="*/ 13903162 w 18825627"/>
              <a:gd name="connsiteY9" fmla="*/ 7315327 h 10169453"/>
              <a:gd name="connsiteX10" fmla="*/ 15136638 w 18825627"/>
              <a:gd name="connsiteY10" fmla="*/ 5746710 h 10169453"/>
              <a:gd name="connsiteX11" fmla="*/ 15693509 w 18825627"/>
              <a:gd name="connsiteY11" fmla="*/ 6334447 h 10169453"/>
              <a:gd name="connsiteX12" fmla="*/ 15885232 w 18825627"/>
              <a:gd name="connsiteY12" fmla="*/ 6573658 h 10169453"/>
              <a:gd name="connsiteX13" fmla="*/ 16136017 w 18825627"/>
              <a:gd name="connsiteY13" fmla="*/ 7104312 h 10169453"/>
              <a:gd name="connsiteX14" fmla="*/ 17495894 w 18825627"/>
              <a:gd name="connsiteY14" fmla="*/ 7315327 h 10169453"/>
              <a:gd name="connsiteX15" fmla="*/ 17613125 w 18825627"/>
              <a:gd name="connsiteY15" fmla="*/ 9566158 h 10169453"/>
              <a:gd name="connsiteX16" fmla="*/ 1458725 w 18825627"/>
              <a:gd name="connsiteY16" fmla="*/ 9355143 h 10169453"/>
              <a:gd name="connsiteX17" fmla="*/ 989802 w 18825627"/>
              <a:gd name="connsiteY17" fmla="*/ 656620 h 10169453"/>
              <a:gd name="connsiteX18" fmla="*/ 3475094 w 18825627"/>
              <a:gd name="connsiteY18" fmla="*/ 609727 h 10169453"/>
              <a:gd name="connsiteX19" fmla="*/ 3404756 w 18825627"/>
              <a:gd name="connsiteY19" fmla="*/ 562835 h 10169453"/>
              <a:gd name="connsiteX0" fmla="*/ 3404756 w 18825627"/>
              <a:gd name="connsiteY0" fmla="*/ 562835 h 10169453"/>
              <a:gd name="connsiteX1" fmla="*/ 4506725 w 18825627"/>
              <a:gd name="connsiteY1" fmla="*/ 1735142 h 10169453"/>
              <a:gd name="connsiteX2" fmla="*/ 5749371 w 18825627"/>
              <a:gd name="connsiteY2" fmla="*/ 1969605 h 10169453"/>
              <a:gd name="connsiteX3" fmla="*/ 6476202 w 18825627"/>
              <a:gd name="connsiteY3" fmla="*/ 3165358 h 10169453"/>
              <a:gd name="connsiteX4" fmla="*/ 7507833 w 18825627"/>
              <a:gd name="connsiteY4" fmla="*/ 3071574 h 10169453"/>
              <a:gd name="connsiteX5" fmla="*/ 8445679 w 18825627"/>
              <a:gd name="connsiteY5" fmla="*/ 4337666 h 10169453"/>
              <a:gd name="connsiteX6" fmla="*/ 10579279 w 18825627"/>
              <a:gd name="connsiteY6" fmla="*/ 4572127 h 10169453"/>
              <a:gd name="connsiteX7" fmla="*/ 11681248 w 18825627"/>
              <a:gd name="connsiteY7" fmla="*/ 5791327 h 10169453"/>
              <a:gd name="connsiteX8" fmla="*/ 13275587 w 18825627"/>
              <a:gd name="connsiteY8" fmla="*/ 5908558 h 10169453"/>
              <a:gd name="connsiteX9" fmla="*/ 13903162 w 18825627"/>
              <a:gd name="connsiteY9" fmla="*/ 7315327 h 10169453"/>
              <a:gd name="connsiteX10" fmla="*/ 15136638 w 18825627"/>
              <a:gd name="connsiteY10" fmla="*/ 5746710 h 10169453"/>
              <a:gd name="connsiteX11" fmla="*/ 15612486 w 18825627"/>
              <a:gd name="connsiteY11" fmla="*/ 6739561 h 10169453"/>
              <a:gd name="connsiteX12" fmla="*/ 15885232 w 18825627"/>
              <a:gd name="connsiteY12" fmla="*/ 6573658 h 10169453"/>
              <a:gd name="connsiteX13" fmla="*/ 16136017 w 18825627"/>
              <a:gd name="connsiteY13" fmla="*/ 7104312 h 10169453"/>
              <a:gd name="connsiteX14" fmla="*/ 17495894 w 18825627"/>
              <a:gd name="connsiteY14" fmla="*/ 7315327 h 10169453"/>
              <a:gd name="connsiteX15" fmla="*/ 17613125 w 18825627"/>
              <a:gd name="connsiteY15" fmla="*/ 9566158 h 10169453"/>
              <a:gd name="connsiteX16" fmla="*/ 1458725 w 18825627"/>
              <a:gd name="connsiteY16" fmla="*/ 9355143 h 10169453"/>
              <a:gd name="connsiteX17" fmla="*/ 989802 w 18825627"/>
              <a:gd name="connsiteY17" fmla="*/ 656620 h 10169453"/>
              <a:gd name="connsiteX18" fmla="*/ 3475094 w 18825627"/>
              <a:gd name="connsiteY18" fmla="*/ 609727 h 10169453"/>
              <a:gd name="connsiteX19" fmla="*/ 3404756 w 18825627"/>
              <a:gd name="connsiteY19" fmla="*/ 562835 h 10169453"/>
              <a:gd name="connsiteX0" fmla="*/ 3404756 w 18825627"/>
              <a:gd name="connsiteY0" fmla="*/ 562835 h 10169453"/>
              <a:gd name="connsiteX1" fmla="*/ 4506725 w 18825627"/>
              <a:gd name="connsiteY1" fmla="*/ 1735142 h 10169453"/>
              <a:gd name="connsiteX2" fmla="*/ 5749371 w 18825627"/>
              <a:gd name="connsiteY2" fmla="*/ 1969605 h 10169453"/>
              <a:gd name="connsiteX3" fmla="*/ 6476202 w 18825627"/>
              <a:gd name="connsiteY3" fmla="*/ 3165358 h 10169453"/>
              <a:gd name="connsiteX4" fmla="*/ 7507833 w 18825627"/>
              <a:gd name="connsiteY4" fmla="*/ 3071574 h 10169453"/>
              <a:gd name="connsiteX5" fmla="*/ 8445679 w 18825627"/>
              <a:gd name="connsiteY5" fmla="*/ 4337666 h 10169453"/>
              <a:gd name="connsiteX6" fmla="*/ 10579279 w 18825627"/>
              <a:gd name="connsiteY6" fmla="*/ 4572127 h 10169453"/>
              <a:gd name="connsiteX7" fmla="*/ 11681248 w 18825627"/>
              <a:gd name="connsiteY7" fmla="*/ 5791327 h 10169453"/>
              <a:gd name="connsiteX8" fmla="*/ 13275587 w 18825627"/>
              <a:gd name="connsiteY8" fmla="*/ 5908558 h 10169453"/>
              <a:gd name="connsiteX9" fmla="*/ 13903162 w 18825627"/>
              <a:gd name="connsiteY9" fmla="*/ 7315327 h 10169453"/>
              <a:gd name="connsiteX10" fmla="*/ 15136638 w 18825627"/>
              <a:gd name="connsiteY10" fmla="*/ 5746710 h 10169453"/>
              <a:gd name="connsiteX11" fmla="*/ 15612486 w 18825627"/>
              <a:gd name="connsiteY11" fmla="*/ 6739561 h 10169453"/>
              <a:gd name="connsiteX12" fmla="*/ 16209323 w 18825627"/>
              <a:gd name="connsiteY12" fmla="*/ 6191693 h 10169453"/>
              <a:gd name="connsiteX13" fmla="*/ 16136017 w 18825627"/>
              <a:gd name="connsiteY13" fmla="*/ 7104312 h 10169453"/>
              <a:gd name="connsiteX14" fmla="*/ 17495894 w 18825627"/>
              <a:gd name="connsiteY14" fmla="*/ 7315327 h 10169453"/>
              <a:gd name="connsiteX15" fmla="*/ 17613125 w 18825627"/>
              <a:gd name="connsiteY15" fmla="*/ 9566158 h 10169453"/>
              <a:gd name="connsiteX16" fmla="*/ 1458725 w 18825627"/>
              <a:gd name="connsiteY16" fmla="*/ 9355143 h 10169453"/>
              <a:gd name="connsiteX17" fmla="*/ 989802 w 18825627"/>
              <a:gd name="connsiteY17" fmla="*/ 656620 h 10169453"/>
              <a:gd name="connsiteX18" fmla="*/ 3475094 w 18825627"/>
              <a:gd name="connsiteY18" fmla="*/ 609727 h 10169453"/>
              <a:gd name="connsiteX19" fmla="*/ 3404756 w 18825627"/>
              <a:gd name="connsiteY19" fmla="*/ 562835 h 10169453"/>
              <a:gd name="connsiteX0" fmla="*/ 3404756 w 18807375"/>
              <a:gd name="connsiteY0" fmla="*/ 562835 h 10169453"/>
              <a:gd name="connsiteX1" fmla="*/ 4506725 w 18807375"/>
              <a:gd name="connsiteY1" fmla="*/ 1735142 h 10169453"/>
              <a:gd name="connsiteX2" fmla="*/ 5749371 w 18807375"/>
              <a:gd name="connsiteY2" fmla="*/ 1969605 h 10169453"/>
              <a:gd name="connsiteX3" fmla="*/ 6476202 w 18807375"/>
              <a:gd name="connsiteY3" fmla="*/ 3165358 h 10169453"/>
              <a:gd name="connsiteX4" fmla="*/ 7507833 w 18807375"/>
              <a:gd name="connsiteY4" fmla="*/ 3071574 h 10169453"/>
              <a:gd name="connsiteX5" fmla="*/ 8445679 w 18807375"/>
              <a:gd name="connsiteY5" fmla="*/ 4337666 h 10169453"/>
              <a:gd name="connsiteX6" fmla="*/ 10579279 w 18807375"/>
              <a:gd name="connsiteY6" fmla="*/ 4572127 h 10169453"/>
              <a:gd name="connsiteX7" fmla="*/ 11681248 w 18807375"/>
              <a:gd name="connsiteY7" fmla="*/ 5791327 h 10169453"/>
              <a:gd name="connsiteX8" fmla="*/ 13275587 w 18807375"/>
              <a:gd name="connsiteY8" fmla="*/ 5908558 h 10169453"/>
              <a:gd name="connsiteX9" fmla="*/ 13903162 w 18807375"/>
              <a:gd name="connsiteY9" fmla="*/ 7315327 h 10169453"/>
              <a:gd name="connsiteX10" fmla="*/ 15136638 w 18807375"/>
              <a:gd name="connsiteY10" fmla="*/ 5746710 h 10169453"/>
              <a:gd name="connsiteX11" fmla="*/ 15612486 w 18807375"/>
              <a:gd name="connsiteY11" fmla="*/ 6739561 h 10169453"/>
              <a:gd name="connsiteX12" fmla="*/ 16209323 w 18807375"/>
              <a:gd name="connsiteY12" fmla="*/ 6191693 h 10169453"/>
              <a:gd name="connsiteX13" fmla="*/ 16622153 w 18807375"/>
              <a:gd name="connsiteY13" fmla="*/ 7162185 h 10169453"/>
              <a:gd name="connsiteX14" fmla="*/ 17495894 w 18807375"/>
              <a:gd name="connsiteY14" fmla="*/ 7315327 h 10169453"/>
              <a:gd name="connsiteX15" fmla="*/ 17613125 w 18807375"/>
              <a:gd name="connsiteY15" fmla="*/ 9566158 h 10169453"/>
              <a:gd name="connsiteX16" fmla="*/ 1458725 w 18807375"/>
              <a:gd name="connsiteY16" fmla="*/ 9355143 h 10169453"/>
              <a:gd name="connsiteX17" fmla="*/ 989802 w 18807375"/>
              <a:gd name="connsiteY17" fmla="*/ 656620 h 10169453"/>
              <a:gd name="connsiteX18" fmla="*/ 3475094 w 18807375"/>
              <a:gd name="connsiteY18" fmla="*/ 609727 h 10169453"/>
              <a:gd name="connsiteX19" fmla="*/ 3404756 w 18807375"/>
              <a:gd name="connsiteY19" fmla="*/ 562835 h 10169453"/>
              <a:gd name="connsiteX0" fmla="*/ 3404756 w 18807375"/>
              <a:gd name="connsiteY0" fmla="*/ 562835 h 10169453"/>
              <a:gd name="connsiteX1" fmla="*/ 4506725 w 18807375"/>
              <a:gd name="connsiteY1" fmla="*/ 1735142 h 10169453"/>
              <a:gd name="connsiteX2" fmla="*/ 5749371 w 18807375"/>
              <a:gd name="connsiteY2" fmla="*/ 1969605 h 10169453"/>
              <a:gd name="connsiteX3" fmla="*/ 6476202 w 18807375"/>
              <a:gd name="connsiteY3" fmla="*/ 3165358 h 10169453"/>
              <a:gd name="connsiteX4" fmla="*/ 7507833 w 18807375"/>
              <a:gd name="connsiteY4" fmla="*/ 3071574 h 10169453"/>
              <a:gd name="connsiteX5" fmla="*/ 8445679 w 18807375"/>
              <a:gd name="connsiteY5" fmla="*/ 4337666 h 10169453"/>
              <a:gd name="connsiteX6" fmla="*/ 10579279 w 18807375"/>
              <a:gd name="connsiteY6" fmla="*/ 4572127 h 10169453"/>
              <a:gd name="connsiteX7" fmla="*/ 11681248 w 18807375"/>
              <a:gd name="connsiteY7" fmla="*/ 5791327 h 10169453"/>
              <a:gd name="connsiteX8" fmla="*/ 13275587 w 18807375"/>
              <a:gd name="connsiteY8" fmla="*/ 5908558 h 10169453"/>
              <a:gd name="connsiteX9" fmla="*/ 13903162 w 18807375"/>
              <a:gd name="connsiteY9" fmla="*/ 7315327 h 10169453"/>
              <a:gd name="connsiteX10" fmla="*/ 15136638 w 18807375"/>
              <a:gd name="connsiteY10" fmla="*/ 5746710 h 10169453"/>
              <a:gd name="connsiteX11" fmla="*/ 15612486 w 18807375"/>
              <a:gd name="connsiteY11" fmla="*/ 6739561 h 10169453"/>
              <a:gd name="connsiteX12" fmla="*/ 16174599 w 18807375"/>
              <a:gd name="connsiteY12" fmla="*/ 6504209 h 10169453"/>
              <a:gd name="connsiteX13" fmla="*/ 16622153 w 18807375"/>
              <a:gd name="connsiteY13" fmla="*/ 7162185 h 10169453"/>
              <a:gd name="connsiteX14" fmla="*/ 17495894 w 18807375"/>
              <a:gd name="connsiteY14" fmla="*/ 7315327 h 10169453"/>
              <a:gd name="connsiteX15" fmla="*/ 17613125 w 18807375"/>
              <a:gd name="connsiteY15" fmla="*/ 9566158 h 10169453"/>
              <a:gd name="connsiteX16" fmla="*/ 1458725 w 18807375"/>
              <a:gd name="connsiteY16" fmla="*/ 9355143 h 10169453"/>
              <a:gd name="connsiteX17" fmla="*/ 989802 w 18807375"/>
              <a:gd name="connsiteY17" fmla="*/ 656620 h 10169453"/>
              <a:gd name="connsiteX18" fmla="*/ 3475094 w 18807375"/>
              <a:gd name="connsiteY18" fmla="*/ 609727 h 10169453"/>
              <a:gd name="connsiteX19" fmla="*/ 3404756 w 18807375"/>
              <a:gd name="connsiteY19" fmla="*/ 562835 h 10169453"/>
              <a:gd name="connsiteX0" fmla="*/ 3404756 w 18807375"/>
              <a:gd name="connsiteY0" fmla="*/ 562835 h 10169453"/>
              <a:gd name="connsiteX1" fmla="*/ 4506725 w 18807375"/>
              <a:gd name="connsiteY1" fmla="*/ 1735142 h 10169453"/>
              <a:gd name="connsiteX2" fmla="*/ 5749371 w 18807375"/>
              <a:gd name="connsiteY2" fmla="*/ 1969605 h 10169453"/>
              <a:gd name="connsiteX3" fmla="*/ 6476202 w 18807375"/>
              <a:gd name="connsiteY3" fmla="*/ 3165358 h 10169453"/>
              <a:gd name="connsiteX4" fmla="*/ 7507833 w 18807375"/>
              <a:gd name="connsiteY4" fmla="*/ 3071574 h 10169453"/>
              <a:gd name="connsiteX5" fmla="*/ 8445679 w 18807375"/>
              <a:gd name="connsiteY5" fmla="*/ 4337666 h 10169453"/>
              <a:gd name="connsiteX6" fmla="*/ 10579279 w 18807375"/>
              <a:gd name="connsiteY6" fmla="*/ 4572127 h 10169453"/>
              <a:gd name="connsiteX7" fmla="*/ 11681248 w 18807375"/>
              <a:gd name="connsiteY7" fmla="*/ 5791327 h 10169453"/>
              <a:gd name="connsiteX8" fmla="*/ 13275587 w 18807375"/>
              <a:gd name="connsiteY8" fmla="*/ 5908558 h 10169453"/>
              <a:gd name="connsiteX9" fmla="*/ 13903162 w 18807375"/>
              <a:gd name="connsiteY9" fmla="*/ 7315327 h 10169453"/>
              <a:gd name="connsiteX10" fmla="*/ 15136638 w 18807375"/>
              <a:gd name="connsiteY10" fmla="*/ 5746710 h 10169453"/>
              <a:gd name="connsiteX11" fmla="*/ 15635636 w 18807375"/>
              <a:gd name="connsiteY11" fmla="*/ 6878457 h 10169453"/>
              <a:gd name="connsiteX12" fmla="*/ 16174599 w 18807375"/>
              <a:gd name="connsiteY12" fmla="*/ 6504209 h 10169453"/>
              <a:gd name="connsiteX13" fmla="*/ 16622153 w 18807375"/>
              <a:gd name="connsiteY13" fmla="*/ 7162185 h 10169453"/>
              <a:gd name="connsiteX14" fmla="*/ 17495894 w 18807375"/>
              <a:gd name="connsiteY14" fmla="*/ 7315327 h 10169453"/>
              <a:gd name="connsiteX15" fmla="*/ 17613125 w 18807375"/>
              <a:gd name="connsiteY15" fmla="*/ 9566158 h 10169453"/>
              <a:gd name="connsiteX16" fmla="*/ 1458725 w 18807375"/>
              <a:gd name="connsiteY16" fmla="*/ 9355143 h 10169453"/>
              <a:gd name="connsiteX17" fmla="*/ 989802 w 18807375"/>
              <a:gd name="connsiteY17" fmla="*/ 656620 h 10169453"/>
              <a:gd name="connsiteX18" fmla="*/ 3475094 w 18807375"/>
              <a:gd name="connsiteY18" fmla="*/ 609727 h 10169453"/>
              <a:gd name="connsiteX19" fmla="*/ 3404756 w 18807375"/>
              <a:gd name="connsiteY19" fmla="*/ 562835 h 10169453"/>
              <a:gd name="connsiteX0" fmla="*/ 3404756 w 18807375"/>
              <a:gd name="connsiteY0" fmla="*/ 562835 h 10169453"/>
              <a:gd name="connsiteX1" fmla="*/ 4506725 w 18807375"/>
              <a:gd name="connsiteY1" fmla="*/ 1735142 h 10169453"/>
              <a:gd name="connsiteX2" fmla="*/ 5749371 w 18807375"/>
              <a:gd name="connsiteY2" fmla="*/ 1969605 h 10169453"/>
              <a:gd name="connsiteX3" fmla="*/ 6476202 w 18807375"/>
              <a:gd name="connsiteY3" fmla="*/ 3165358 h 10169453"/>
              <a:gd name="connsiteX4" fmla="*/ 7507833 w 18807375"/>
              <a:gd name="connsiteY4" fmla="*/ 3071574 h 10169453"/>
              <a:gd name="connsiteX5" fmla="*/ 8445679 w 18807375"/>
              <a:gd name="connsiteY5" fmla="*/ 4337666 h 10169453"/>
              <a:gd name="connsiteX6" fmla="*/ 10579279 w 18807375"/>
              <a:gd name="connsiteY6" fmla="*/ 4572127 h 10169453"/>
              <a:gd name="connsiteX7" fmla="*/ 11681248 w 18807375"/>
              <a:gd name="connsiteY7" fmla="*/ 5791327 h 10169453"/>
              <a:gd name="connsiteX8" fmla="*/ 13275587 w 18807375"/>
              <a:gd name="connsiteY8" fmla="*/ 5908558 h 10169453"/>
              <a:gd name="connsiteX9" fmla="*/ 13903162 w 18807375"/>
              <a:gd name="connsiteY9" fmla="*/ 7315327 h 10169453"/>
              <a:gd name="connsiteX10" fmla="*/ 15136638 w 18807375"/>
              <a:gd name="connsiteY10" fmla="*/ 5746710 h 10169453"/>
              <a:gd name="connsiteX11" fmla="*/ 15705084 w 18807375"/>
              <a:gd name="connsiteY11" fmla="*/ 6866882 h 10169453"/>
              <a:gd name="connsiteX12" fmla="*/ 16174599 w 18807375"/>
              <a:gd name="connsiteY12" fmla="*/ 6504209 h 10169453"/>
              <a:gd name="connsiteX13" fmla="*/ 16622153 w 18807375"/>
              <a:gd name="connsiteY13" fmla="*/ 7162185 h 10169453"/>
              <a:gd name="connsiteX14" fmla="*/ 17495894 w 18807375"/>
              <a:gd name="connsiteY14" fmla="*/ 7315327 h 10169453"/>
              <a:gd name="connsiteX15" fmla="*/ 17613125 w 18807375"/>
              <a:gd name="connsiteY15" fmla="*/ 9566158 h 10169453"/>
              <a:gd name="connsiteX16" fmla="*/ 1458725 w 18807375"/>
              <a:gd name="connsiteY16" fmla="*/ 9355143 h 10169453"/>
              <a:gd name="connsiteX17" fmla="*/ 989802 w 18807375"/>
              <a:gd name="connsiteY17" fmla="*/ 656620 h 10169453"/>
              <a:gd name="connsiteX18" fmla="*/ 3475094 w 18807375"/>
              <a:gd name="connsiteY18" fmla="*/ 609727 h 10169453"/>
              <a:gd name="connsiteX19" fmla="*/ 3404756 w 18807375"/>
              <a:gd name="connsiteY19" fmla="*/ 562835 h 10169453"/>
              <a:gd name="connsiteX0" fmla="*/ 3404756 w 18807375"/>
              <a:gd name="connsiteY0" fmla="*/ 562835 h 10169453"/>
              <a:gd name="connsiteX1" fmla="*/ 4506725 w 18807375"/>
              <a:gd name="connsiteY1" fmla="*/ 1735142 h 10169453"/>
              <a:gd name="connsiteX2" fmla="*/ 5749371 w 18807375"/>
              <a:gd name="connsiteY2" fmla="*/ 1969605 h 10169453"/>
              <a:gd name="connsiteX3" fmla="*/ 6476202 w 18807375"/>
              <a:gd name="connsiteY3" fmla="*/ 3165358 h 10169453"/>
              <a:gd name="connsiteX4" fmla="*/ 7507833 w 18807375"/>
              <a:gd name="connsiteY4" fmla="*/ 3071574 h 10169453"/>
              <a:gd name="connsiteX5" fmla="*/ 8445679 w 18807375"/>
              <a:gd name="connsiteY5" fmla="*/ 4337666 h 10169453"/>
              <a:gd name="connsiteX6" fmla="*/ 10579279 w 18807375"/>
              <a:gd name="connsiteY6" fmla="*/ 4572127 h 10169453"/>
              <a:gd name="connsiteX7" fmla="*/ 11681248 w 18807375"/>
              <a:gd name="connsiteY7" fmla="*/ 5791327 h 10169453"/>
              <a:gd name="connsiteX8" fmla="*/ 13275587 w 18807375"/>
              <a:gd name="connsiteY8" fmla="*/ 5908558 h 10169453"/>
              <a:gd name="connsiteX9" fmla="*/ 13903162 w 18807375"/>
              <a:gd name="connsiteY9" fmla="*/ 7315327 h 10169453"/>
              <a:gd name="connsiteX10" fmla="*/ 15136638 w 18807375"/>
              <a:gd name="connsiteY10" fmla="*/ 5746710 h 10169453"/>
              <a:gd name="connsiteX11" fmla="*/ 15705084 w 18807375"/>
              <a:gd name="connsiteY11" fmla="*/ 6866882 h 10169453"/>
              <a:gd name="connsiteX12" fmla="*/ 16336645 w 18807375"/>
              <a:gd name="connsiteY12" fmla="*/ 6400037 h 10169453"/>
              <a:gd name="connsiteX13" fmla="*/ 16622153 w 18807375"/>
              <a:gd name="connsiteY13" fmla="*/ 7162185 h 10169453"/>
              <a:gd name="connsiteX14" fmla="*/ 17495894 w 18807375"/>
              <a:gd name="connsiteY14" fmla="*/ 7315327 h 10169453"/>
              <a:gd name="connsiteX15" fmla="*/ 17613125 w 18807375"/>
              <a:gd name="connsiteY15" fmla="*/ 9566158 h 10169453"/>
              <a:gd name="connsiteX16" fmla="*/ 1458725 w 18807375"/>
              <a:gd name="connsiteY16" fmla="*/ 9355143 h 10169453"/>
              <a:gd name="connsiteX17" fmla="*/ 989802 w 18807375"/>
              <a:gd name="connsiteY17" fmla="*/ 656620 h 10169453"/>
              <a:gd name="connsiteX18" fmla="*/ 3475094 w 18807375"/>
              <a:gd name="connsiteY18" fmla="*/ 609727 h 10169453"/>
              <a:gd name="connsiteX19" fmla="*/ 3404756 w 18807375"/>
              <a:gd name="connsiteY19" fmla="*/ 562835 h 10169453"/>
              <a:gd name="connsiteX0" fmla="*/ 3404756 w 18807375"/>
              <a:gd name="connsiteY0" fmla="*/ 562835 h 10169453"/>
              <a:gd name="connsiteX1" fmla="*/ 4506725 w 18807375"/>
              <a:gd name="connsiteY1" fmla="*/ 1735142 h 10169453"/>
              <a:gd name="connsiteX2" fmla="*/ 5749371 w 18807375"/>
              <a:gd name="connsiteY2" fmla="*/ 1969605 h 10169453"/>
              <a:gd name="connsiteX3" fmla="*/ 6476202 w 18807375"/>
              <a:gd name="connsiteY3" fmla="*/ 3165358 h 10169453"/>
              <a:gd name="connsiteX4" fmla="*/ 7507833 w 18807375"/>
              <a:gd name="connsiteY4" fmla="*/ 3071574 h 10169453"/>
              <a:gd name="connsiteX5" fmla="*/ 8445679 w 18807375"/>
              <a:gd name="connsiteY5" fmla="*/ 4337666 h 10169453"/>
              <a:gd name="connsiteX6" fmla="*/ 10579279 w 18807375"/>
              <a:gd name="connsiteY6" fmla="*/ 4572127 h 10169453"/>
              <a:gd name="connsiteX7" fmla="*/ 11681248 w 18807375"/>
              <a:gd name="connsiteY7" fmla="*/ 5791327 h 10169453"/>
              <a:gd name="connsiteX8" fmla="*/ 13275587 w 18807375"/>
              <a:gd name="connsiteY8" fmla="*/ 5908558 h 10169453"/>
              <a:gd name="connsiteX9" fmla="*/ 13903162 w 18807375"/>
              <a:gd name="connsiteY9" fmla="*/ 7315327 h 10169453"/>
              <a:gd name="connsiteX10" fmla="*/ 14939868 w 18807375"/>
              <a:gd name="connsiteY10" fmla="*/ 5561515 h 10169453"/>
              <a:gd name="connsiteX11" fmla="*/ 15705084 w 18807375"/>
              <a:gd name="connsiteY11" fmla="*/ 6866882 h 10169453"/>
              <a:gd name="connsiteX12" fmla="*/ 16336645 w 18807375"/>
              <a:gd name="connsiteY12" fmla="*/ 6400037 h 10169453"/>
              <a:gd name="connsiteX13" fmla="*/ 16622153 w 18807375"/>
              <a:gd name="connsiteY13" fmla="*/ 7162185 h 10169453"/>
              <a:gd name="connsiteX14" fmla="*/ 17495894 w 18807375"/>
              <a:gd name="connsiteY14" fmla="*/ 7315327 h 10169453"/>
              <a:gd name="connsiteX15" fmla="*/ 17613125 w 18807375"/>
              <a:gd name="connsiteY15" fmla="*/ 9566158 h 10169453"/>
              <a:gd name="connsiteX16" fmla="*/ 1458725 w 18807375"/>
              <a:gd name="connsiteY16" fmla="*/ 9355143 h 10169453"/>
              <a:gd name="connsiteX17" fmla="*/ 989802 w 18807375"/>
              <a:gd name="connsiteY17" fmla="*/ 656620 h 10169453"/>
              <a:gd name="connsiteX18" fmla="*/ 3475094 w 18807375"/>
              <a:gd name="connsiteY18" fmla="*/ 609727 h 10169453"/>
              <a:gd name="connsiteX19" fmla="*/ 3404756 w 18807375"/>
              <a:gd name="connsiteY19" fmla="*/ 562835 h 10169453"/>
              <a:gd name="connsiteX0" fmla="*/ 3404756 w 18807375"/>
              <a:gd name="connsiteY0" fmla="*/ 562835 h 10169453"/>
              <a:gd name="connsiteX1" fmla="*/ 4506725 w 18807375"/>
              <a:gd name="connsiteY1" fmla="*/ 1735142 h 10169453"/>
              <a:gd name="connsiteX2" fmla="*/ 5749371 w 18807375"/>
              <a:gd name="connsiteY2" fmla="*/ 1969605 h 10169453"/>
              <a:gd name="connsiteX3" fmla="*/ 6476202 w 18807375"/>
              <a:gd name="connsiteY3" fmla="*/ 3165358 h 10169453"/>
              <a:gd name="connsiteX4" fmla="*/ 7507833 w 18807375"/>
              <a:gd name="connsiteY4" fmla="*/ 3071574 h 10169453"/>
              <a:gd name="connsiteX5" fmla="*/ 8445679 w 18807375"/>
              <a:gd name="connsiteY5" fmla="*/ 4337666 h 10169453"/>
              <a:gd name="connsiteX6" fmla="*/ 10579279 w 18807375"/>
              <a:gd name="connsiteY6" fmla="*/ 4572127 h 10169453"/>
              <a:gd name="connsiteX7" fmla="*/ 11681248 w 18807375"/>
              <a:gd name="connsiteY7" fmla="*/ 5791327 h 10169453"/>
              <a:gd name="connsiteX8" fmla="*/ 13564954 w 18807375"/>
              <a:gd name="connsiteY8" fmla="*/ 5734937 h 10169453"/>
              <a:gd name="connsiteX9" fmla="*/ 13903162 w 18807375"/>
              <a:gd name="connsiteY9" fmla="*/ 7315327 h 10169453"/>
              <a:gd name="connsiteX10" fmla="*/ 14939868 w 18807375"/>
              <a:gd name="connsiteY10" fmla="*/ 5561515 h 10169453"/>
              <a:gd name="connsiteX11" fmla="*/ 15705084 w 18807375"/>
              <a:gd name="connsiteY11" fmla="*/ 6866882 h 10169453"/>
              <a:gd name="connsiteX12" fmla="*/ 16336645 w 18807375"/>
              <a:gd name="connsiteY12" fmla="*/ 6400037 h 10169453"/>
              <a:gd name="connsiteX13" fmla="*/ 16622153 w 18807375"/>
              <a:gd name="connsiteY13" fmla="*/ 7162185 h 10169453"/>
              <a:gd name="connsiteX14" fmla="*/ 17495894 w 18807375"/>
              <a:gd name="connsiteY14" fmla="*/ 7315327 h 10169453"/>
              <a:gd name="connsiteX15" fmla="*/ 17613125 w 18807375"/>
              <a:gd name="connsiteY15" fmla="*/ 9566158 h 10169453"/>
              <a:gd name="connsiteX16" fmla="*/ 1458725 w 18807375"/>
              <a:gd name="connsiteY16" fmla="*/ 9355143 h 10169453"/>
              <a:gd name="connsiteX17" fmla="*/ 989802 w 18807375"/>
              <a:gd name="connsiteY17" fmla="*/ 656620 h 10169453"/>
              <a:gd name="connsiteX18" fmla="*/ 3475094 w 18807375"/>
              <a:gd name="connsiteY18" fmla="*/ 609727 h 10169453"/>
              <a:gd name="connsiteX19" fmla="*/ 3404756 w 18807375"/>
              <a:gd name="connsiteY19" fmla="*/ 562835 h 10169453"/>
              <a:gd name="connsiteX0" fmla="*/ 3404756 w 18807375"/>
              <a:gd name="connsiteY0" fmla="*/ 562835 h 10169453"/>
              <a:gd name="connsiteX1" fmla="*/ 4506725 w 18807375"/>
              <a:gd name="connsiteY1" fmla="*/ 1735142 h 10169453"/>
              <a:gd name="connsiteX2" fmla="*/ 5749371 w 18807375"/>
              <a:gd name="connsiteY2" fmla="*/ 1969605 h 10169453"/>
              <a:gd name="connsiteX3" fmla="*/ 6476202 w 18807375"/>
              <a:gd name="connsiteY3" fmla="*/ 3165358 h 10169453"/>
              <a:gd name="connsiteX4" fmla="*/ 7507833 w 18807375"/>
              <a:gd name="connsiteY4" fmla="*/ 3071574 h 10169453"/>
              <a:gd name="connsiteX5" fmla="*/ 8445679 w 18807375"/>
              <a:gd name="connsiteY5" fmla="*/ 4337666 h 10169453"/>
              <a:gd name="connsiteX6" fmla="*/ 10579279 w 18807375"/>
              <a:gd name="connsiteY6" fmla="*/ 4572127 h 10169453"/>
              <a:gd name="connsiteX7" fmla="*/ 11681248 w 18807375"/>
              <a:gd name="connsiteY7" fmla="*/ 5791327 h 10169453"/>
              <a:gd name="connsiteX8" fmla="*/ 13564954 w 18807375"/>
              <a:gd name="connsiteY8" fmla="*/ 5734937 h 10169453"/>
              <a:gd name="connsiteX9" fmla="*/ 13903162 w 18807375"/>
              <a:gd name="connsiteY9" fmla="*/ 7315327 h 10169453"/>
              <a:gd name="connsiteX10" fmla="*/ 14939868 w 18807375"/>
              <a:gd name="connsiteY10" fmla="*/ 5561515 h 10169453"/>
              <a:gd name="connsiteX11" fmla="*/ 15543038 w 18807375"/>
              <a:gd name="connsiteY11" fmla="*/ 6936331 h 10169453"/>
              <a:gd name="connsiteX12" fmla="*/ 16336645 w 18807375"/>
              <a:gd name="connsiteY12" fmla="*/ 6400037 h 10169453"/>
              <a:gd name="connsiteX13" fmla="*/ 16622153 w 18807375"/>
              <a:gd name="connsiteY13" fmla="*/ 7162185 h 10169453"/>
              <a:gd name="connsiteX14" fmla="*/ 17495894 w 18807375"/>
              <a:gd name="connsiteY14" fmla="*/ 7315327 h 10169453"/>
              <a:gd name="connsiteX15" fmla="*/ 17613125 w 18807375"/>
              <a:gd name="connsiteY15" fmla="*/ 9566158 h 10169453"/>
              <a:gd name="connsiteX16" fmla="*/ 1458725 w 18807375"/>
              <a:gd name="connsiteY16" fmla="*/ 9355143 h 10169453"/>
              <a:gd name="connsiteX17" fmla="*/ 989802 w 18807375"/>
              <a:gd name="connsiteY17" fmla="*/ 656620 h 10169453"/>
              <a:gd name="connsiteX18" fmla="*/ 3475094 w 18807375"/>
              <a:gd name="connsiteY18" fmla="*/ 609727 h 10169453"/>
              <a:gd name="connsiteX19" fmla="*/ 3404756 w 18807375"/>
              <a:gd name="connsiteY19" fmla="*/ 562835 h 10169453"/>
              <a:gd name="connsiteX0" fmla="*/ 3404756 w 18807375"/>
              <a:gd name="connsiteY0" fmla="*/ 562835 h 10169453"/>
              <a:gd name="connsiteX1" fmla="*/ 4506725 w 18807375"/>
              <a:gd name="connsiteY1" fmla="*/ 1735142 h 10169453"/>
              <a:gd name="connsiteX2" fmla="*/ 5749371 w 18807375"/>
              <a:gd name="connsiteY2" fmla="*/ 1969605 h 10169453"/>
              <a:gd name="connsiteX3" fmla="*/ 6476202 w 18807375"/>
              <a:gd name="connsiteY3" fmla="*/ 3165358 h 10169453"/>
              <a:gd name="connsiteX4" fmla="*/ 7507833 w 18807375"/>
              <a:gd name="connsiteY4" fmla="*/ 3071574 h 10169453"/>
              <a:gd name="connsiteX5" fmla="*/ 8445679 w 18807375"/>
              <a:gd name="connsiteY5" fmla="*/ 4337666 h 10169453"/>
              <a:gd name="connsiteX6" fmla="*/ 10579279 w 18807375"/>
              <a:gd name="connsiteY6" fmla="*/ 4572127 h 10169453"/>
              <a:gd name="connsiteX7" fmla="*/ 11681248 w 18807375"/>
              <a:gd name="connsiteY7" fmla="*/ 5791327 h 10169453"/>
              <a:gd name="connsiteX8" fmla="*/ 13564954 w 18807375"/>
              <a:gd name="connsiteY8" fmla="*/ 5734937 h 10169453"/>
              <a:gd name="connsiteX9" fmla="*/ 13903162 w 18807375"/>
              <a:gd name="connsiteY9" fmla="*/ 7315327 h 10169453"/>
              <a:gd name="connsiteX10" fmla="*/ 14939868 w 18807375"/>
              <a:gd name="connsiteY10" fmla="*/ 5561515 h 10169453"/>
              <a:gd name="connsiteX11" fmla="*/ 15543038 w 18807375"/>
              <a:gd name="connsiteY11" fmla="*/ 6936331 h 10169453"/>
              <a:gd name="connsiteX12" fmla="*/ 16139876 w 18807375"/>
              <a:gd name="connsiteY12" fmla="*/ 6365313 h 10169453"/>
              <a:gd name="connsiteX13" fmla="*/ 16622153 w 18807375"/>
              <a:gd name="connsiteY13" fmla="*/ 7162185 h 10169453"/>
              <a:gd name="connsiteX14" fmla="*/ 17495894 w 18807375"/>
              <a:gd name="connsiteY14" fmla="*/ 7315327 h 10169453"/>
              <a:gd name="connsiteX15" fmla="*/ 17613125 w 18807375"/>
              <a:gd name="connsiteY15" fmla="*/ 9566158 h 10169453"/>
              <a:gd name="connsiteX16" fmla="*/ 1458725 w 18807375"/>
              <a:gd name="connsiteY16" fmla="*/ 9355143 h 10169453"/>
              <a:gd name="connsiteX17" fmla="*/ 989802 w 18807375"/>
              <a:gd name="connsiteY17" fmla="*/ 656620 h 10169453"/>
              <a:gd name="connsiteX18" fmla="*/ 3475094 w 18807375"/>
              <a:gd name="connsiteY18" fmla="*/ 609727 h 10169453"/>
              <a:gd name="connsiteX19" fmla="*/ 3404756 w 18807375"/>
              <a:gd name="connsiteY19" fmla="*/ 562835 h 10169453"/>
              <a:gd name="connsiteX0" fmla="*/ 3404756 w 18807375"/>
              <a:gd name="connsiteY0" fmla="*/ 562835 h 10169453"/>
              <a:gd name="connsiteX1" fmla="*/ 4506725 w 18807375"/>
              <a:gd name="connsiteY1" fmla="*/ 1735142 h 10169453"/>
              <a:gd name="connsiteX2" fmla="*/ 5749371 w 18807375"/>
              <a:gd name="connsiteY2" fmla="*/ 1969605 h 10169453"/>
              <a:gd name="connsiteX3" fmla="*/ 6476202 w 18807375"/>
              <a:gd name="connsiteY3" fmla="*/ 3165358 h 10169453"/>
              <a:gd name="connsiteX4" fmla="*/ 7507833 w 18807375"/>
              <a:gd name="connsiteY4" fmla="*/ 3071574 h 10169453"/>
              <a:gd name="connsiteX5" fmla="*/ 8445679 w 18807375"/>
              <a:gd name="connsiteY5" fmla="*/ 4337666 h 10169453"/>
              <a:gd name="connsiteX6" fmla="*/ 10579279 w 18807375"/>
              <a:gd name="connsiteY6" fmla="*/ 4572127 h 10169453"/>
              <a:gd name="connsiteX7" fmla="*/ 11681248 w 18807375"/>
              <a:gd name="connsiteY7" fmla="*/ 5791327 h 10169453"/>
              <a:gd name="connsiteX8" fmla="*/ 13391333 w 18807375"/>
              <a:gd name="connsiteY8" fmla="*/ 5734937 h 10169453"/>
              <a:gd name="connsiteX9" fmla="*/ 13903162 w 18807375"/>
              <a:gd name="connsiteY9" fmla="*/ 7315327 h 10169453"/>
              <a:gd name="connsiteX10" fmla="*/ 14939868 w 18807375"/>
              <a:gd name="connsiteY10" fmla="*/ 5561515 h 10169453"/>
              <a:gd name="connsiteX11" fmla="*/ 15543038 w 18807375"/>
              <a:gd name="connsiteY11" fmla="*/ 6936331 h 10169453"/>
              <a:gd name="connsiteX12" fmla="*/ 16139876 w 18807375"/>
              <a:gd name="connsiteY12" fmla="*/ 6365313 h 10169453"/>
              <a:gd name="connsiteX13" fmla="*/ 16622153 w 18807375"/>
              <a:gd name="connsiteY13" fmla="*/ 7162185 h 10169453"/>
              <a:gd name="connsiteX14" fmla="*/ 17495894 w 18807375"/>
              <a:gd name="connsiteY14" fmla="*/ 7315327 h 10169453"/>
              <a:gd name="connsiteX15" fmla="*/ 17613125 w 18807375"/>
              <a:gd name="connsiteY15" fmla="*/ 9566158 h 10169453"/>
              <a:gd name="connsiteX16" fmla="*/ 1458725 w 18807375"/>
              <a:gd name="connsiteY16" fmla="*/ 9355143 h 10169453"/>
              <a:gd name="connsiteX17" fmla="*/ 989802 w 18807375"/>
              <a:gd name="connsiteY17" fmla="*/ 656620 h 10169453"/>
              <a:gd name="connsiteX18" fmla="*/ 3475094 w 18807375"/>
              <a:gd name="connsiteY18" fmla="*/ 609727 h 10169453"/>
              <a:gd name="connsiteX19" fmla="*/ 3404756 w 18807375"/>
              <a:gd name="connsiteY19" fmla="*/ 562835 h 10169453"/>
              <a:gd name="connsiteX0" fmla="*/ 3404756 w 18807375"/>
              <a:gd name="connsiteY0" fmla="*/ 562835 h 10169453"/>
              <a:gd name="connsiteX1" fmla="*/ 4506725 w 18807375"/>
              <a:gd name="connsiteY1" fmla="*/ 1735142 h 10169453"/>
              <a:gd name="connsiteX2" fmla="*/ 5749371 w 18807375"/>
              <a:gd name="connsiteY2" fmla="*/ 1969605 h 10169453"/>
              <a:gd name="connsiteX3" fmla="*/ 6476202 w 18807375"/>
              <a:gd name="connsiteY3" fmla="*/ 3165358 h 10169453"/>
              <a:gd name="connsiteX4" fmla="*/ 7507833 w 18807375"/>
              <a:gd name="connsiteY4" fmla="*/ 3071574 h 10169453"/>
              <a:gd name="connsiteX5" fmla="*/ 8445679 w 18807375"/>
              <a:gd name="connsiteY5" fmla="*/ 4337666 h 10169453"/>
              <a:gd name="connsiteX6" fmla="*/ 10579279 w 18807375"/>
              <a:gd name="connsiteY6" fmla="*/ 4572127 h 10169453"/>
              <a:gd name="connsiteX7" fmla="*/ 11681248 w 18807375"/>
              <a:gd name="connsiteY7" fmla="*/ 5791327 h 10169453"/>
              <a:gd name="connsiteX8" fmla="*/ 13159839 w 18807375"/>
              <a:gd name="connsiteY8" fmla="*/ 5700213 h 10169453"/>
              <a:gd name="connsiteX9" fmla="*/ 13903162 w 18807375"/>
              <a:gd name="connsiteY9" fmla="*/ 7315327 h 10169453"/>
              <a:gd name="connsiteX10" fmla="*/ 14939868 w 18807375"/>
              <a:gd name="connsiteY10" fmla="*/ 5561515 h 10169453"/>
              <a:gd name="connsiteX11" fmla="*/ 15543038 w 18807375"/>
              <a:gd name="connsiteY11" fmla="*/ 6936331 h 10169453"/>
              <a:gd name="connsiteX12" fmla="*/ 16139876 w 18807375"/>
              <a:gd name="connsiteY12" fmla="*/ 6365313 h 10169453"/>
              <a:gd name="connsiteX13" fmla="*/ 16622153 w 18807375"/>
              <a:gd name="connsiteY13" fmla="*/ 7162185 h 10169453"/>
              <a:gd name="connsiteX14" fmla="*/ 17495894 w 18807375"/>
              <a:gd name="connsiteY14" fmla="*/ 7315327 h 10169453"/>
              <a:gd name="connsiteX15" fmla="*/ 17613125 w 18807375"/>
              <a:gd name="connsiteY15" fmla="*/ 9566158 h 10169453"/>
              <a:gd name="connsiteX16" fmla="*/ 1458725 w 18807375"/>
              <a:gd name="connsiteY16" fmla="*/ 9355143 h 10169453"/>
              <a:gd name="connsiteX17" fmla="*/ 989802 w 18807375"/>
              <a:gd name="connsiteY17" fmla="*/ 656620 h 10169453"/>
              <a:gd name="connsiteX18" fmla="*/ 3475094 w 18807375"/>
              <a:gd name="connsiteY18" fmla="*/ 609727 h 10169453"/>
              <a:gd name="connsiteX19" fmla="*/ 3404756 w 18807375"/>
              <a:gd name="connsiteY19" fmla="*/ 562835 h 10169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807375" h="10169453">
                <a:moveTo>
                  <a:pt x="3404756" y="562835"/>
                </a:moveTo>
                <a:cubicBezTo>
                  <a:pt x="3576694" y="750404"/>
                  <a:pt x="4115956" y="1500680"/>
                  <a:pt x="4506725" y="1735142"/>
                </a:cubicBezTo>
                <a:cubicBezTo>
                  <a:pt x="4897494" y="1969604"/>
                  <a:pt x="5421125" y="1731236"/>
                  <a:pt x="5749371" y="1969605"/>
                </a:cubicBezTo>
                <a:cubicBezTo>
                  <a:pt x="6077617" y="2207974"/>
                  <a:pt x="6183125" y="2981696"/>
                  <a:pt x="6476202" y="3165358"/>
                </a:cubicBezTo>
                <a:cubicBezTo>
                  <a:pt x="6769279" y="3349020"/>
                  <a:pt x="7179587" y="2876189"/>
                  <a:pt x="7507833" y="3071574"/>
                </a:cubicBezTo>
                <a:cubicBezTo>
                  <a:pt x="7836079" y="3266959"/>
                  <a:pt x="7933771" y="4087574"/>
                  <a:pt x="8445679" y="4337666"/>
                </a:cubicBezTo>
                <a:cubicBezTo>
                  <a:pt x="8957587" y="4587758"/>
                  <a:pt x="10040018" y="4329850"/>
                  <a:pt x="10579279" y="4572127"/>
                </a:cubicBezTo>
                <a:cubicBezTo>
                  <a:pt x="11118540" y="4814404"/>
                  <a:pt x="11251155" y="5603313"/>
                  <a:pt x="11681248" y="5791327"/>
                </a:cubicBezTo>
                <a:cubicBezTo>
                  <a:pt x="12111341" y="5979341"/>
                  <a:pt x="12789520" y="5446213"/>
                  <a:pt x="13159839" y="5700213"/>
                </a:cubicBezTo>
                <a:cubicBezTo>
                  <a:pt x="13530158" y="5954213"/>
                  <a:pt x="13606491" y="7338443"/>
                  <a:pt x="13903162" y="7315327"/>
                </a:cubicBezTo>
                <a:cubicBezTo>
                  <a:pt x="14199833" y="7292211"/>
                  <a:pt x="14656910" y="5738499"/>
                  <a:pt x="14939868" y="5561515"/>
                </a:cubicBezTo>
                <a:cubicBezTo>
                  <a:pt x="15222826" y="5384531"/>
                  <a:pt x="15383548" y="6985631"/>
                  <a:pt x="15543038" y="6936331"/>
                </a:cubicBezTo>
                <a:cubicBezTo>
                  <a:pt x="15702528" y="6887032"/>
                  <a:pt x="15960024" y="6327671"/>
                  <a:pt x="16139876" y="6365313"/>
                </a:cubicBezTo>
                <a:cubicBezTo>
                  <a:pt x="16319728" y="6402955"/>
                  <a:pt x="16396150" y="7003849"/>
                  <a:pt x="16622153" y="7162185"/>
                </a:cubicBezTo>
                <a:cubicBezTo>
                  <a:pt x="16848156" y="7320521"/>
                  <a:pt x="17330732" y="6914665"/>
                  <a:pt x="17495894" y="7315327"/>
                </a:cubicBezTo>
                <a:cubicBezTo>
                  <a:pt x="17661056" y="7715989"/>
                  <a:pt x="20285986" y="9226189"/>
                  <a:pt x="17613125" y="9566158"/>
                </a:cubicBezTo>
                <a:cubicBezTo>
                  <a:pt x="14940264" y="9906127"/>
                  <a:pt x="4229279" y="10840066"/>
                  <a:pt x="1458725" y="9355143"/>
                </a:cubicBezTo>
                <a:cubicBezTo>
                  <a:pt x="-1311829" y="7870220"/>
                  <a:pt x="653741" y="2114189"/>
                  <a:pt x="989802" y="656620"/>
                </a:cubicBezTo>
                <a:cubicBezTo>
                  <a:pt x="1325863" y="-800949"/>
                  <a:pt x="3068694" y="625358"/>
                  <a:pt x="3475094" y="609727"/>
                </a:cubicBezTo>
                <a:cubicBezTo>
                  <a:pt x="3881494" y="594096"/>
                  <a:pt x="3232818" y="375266"/>
                  <a:pt x="3404756" y="562835"/>
                </a:cubicBezTo>
                <a:close/>
              </a:path>
            </a:pathLst>
          </a:custGeom>
          <a:solidFill>
            <a:srgbClr val="76B3C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5" name="组合 64">
            <a:extLst>
              <a:ext uri="{FF2B5EF4-FFF2-40B4-BE49-F238E27FC236}">
                <a16:creationId xmlns:a16="http://schemas.microsoft.com/office/drawing/2014/main" id="{0DACD21B-EC88-4D11-A473-3BB8E1C92CA6}"/>
              </a:ext>
            </a:extLst>
          </p:cNvPr>
          <p:cNvGrpSpPr/>
          <p:nvPr/>
        </p:nvGrpSpPr>
        <p:grpSpPr>
          <a:xfrm>
            <a:off x="2255207" y="898287"/>
            <a:ext cx="7716487" cy="4832270"/>
            <a:chOff x="2501458" y="1070657"/>
            <a:chExt cx="6708132" cy="4103226"/>
          </a:xfrm>
        </p:grpSpPr>
        <p:sp>
          <p:nvSpPr>
            <p:cNvPr id="16" name="矩形: 圆角 15">
              <a:extLst>
                <a:ext uri="{FF2B5EF4-FFF2-40B4-BE49-F238E27FC236}">
                  <a16:creationId xmlns:a16="http://schemas.microsoft.com/office/drawing/2014/main" id="{A4C7FF57-147A-42E1-ACB6-C2E4DF9C86C6}"/>
                </a:ext>
              </a:extLst>
            </p:cNvPr>
            <p:cNvSpPr/>
            <p:nvPr/>
          </p:nvSpPr>
          <p:spPr>
            <a:xfrm>
              <a:off x="2766349" y="1452622"/>
              <a:ext cx="6443241" cy="3721261"/>
            </a:xfrm>
            <a:prstGeom prst="roundRect">
              <a:avLst/>
            </a:prstGeom>
            <a:solidFill>
              <a:srgbClr val="F4806E"/>
            </a:solidFill>
            <a:ln>
              <a:noFill/>
            </a:ln>
            <a:effectLst>
              <a:outerShdw blurRad="152400" dist="2032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圆角 16">
              <a:extLst>
                <a:ext uri="{FF2B5EF4-FFF2-40B4-BE49-F238E27FC236}">
                  <a16:creationId xmlns:a16="http://schemas.microsoft.com/office/drawing/2014/main" id="{9BF91774-E30A-4EDC-94D7-D522C42C6E91}"/>
                </a:ext>
              </a:extLst>
            </p:cNvPr>
            <p:cNvSpPr/>
            <p:nvPr/>
          </p:nvSpPr>
          <p:spPr>
            <a:xfrm>
              <a:off x="2501458" y="1070657"/>
              <a:ext cx="6443241" cy="3721261"/>
            </a:xfrm>
            <a:prstGeom prst="roundRect">
              <a:avLst/>
            </a:prstGeom>
            <a:noFill/>
            <a:ln w="34925" cmpd="sng">
              <a:solidFill>
                <a:srgbClr val="FEF4C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4" name="组合 93">
            <a:extLst>
              <a:ext uri="{FF2B5EF4-FFF2-40B4-BE49-F238E27FC236}">
                <a16:creationId xmlns:a16="http://schemas.microsoft.com/office/drawing/2014/main" id="{A380F034-1817-4E18-B4C2-8CECA26CE8B1}"/>
              </a:ext>
            </a:extLst>
          </p:cNvPr>
          <p:cNvGrpSpPr/>
          <p:nvPr/>
        </p:nvGrpSpPr>
        <p:grpSpPr>
          <a:xfrm>
            <a:off x="-1687312" y="4763879"/>
            <a:ext cx="3746975" cy="2565343"/>
            <a:chOff x="-860913" y="4786001"/>
            <a:chExt cx="2976858" cy="2287768"/>
          </a:xfrm>
        </p:grpSpPr>
        <p:cxnSp>
          <p:nvCxnSpPr>
            <p:cNvPr id="78" name="直接连接符 77">
              <a:extLst>
                <a:ext uri="{FF2B5EF4-FFF2-40B4-BE49-F238E27FC236}">
                  <a16:creationId xmlns:a16="http://schemas.microsoft.com/office/drawing/2014/main" id="{33EEEF5A-30D5-48EC-97CB-8326CD07F827}"/>
                </a:ext>
              </a:extLst>
            </p:cNvPr>
            <p:cNvCxnSpPr/>
            <p:nvPr/>
          </p:nvCxnSpPr>
          <p:spPr>
            <a:xfrm flipV="1">
              <a:off x="-860913" y="4956514"/>
              <a:ext cx="1453662" cy="1161921"/>
            </a:xfrm>
            <a:prstGeom prst="line">
              <a:avLst/>
            </a:prstGeom>
            <a:ln w="19050">
              <a:solidFill>
                <a:srgbClr val="FFE699"/>
              </a:solidFill>
            </a:ln>
          </p:spPr>
          <p:style>
            <a:lnRef idx="1">
              <a:schemeClr val="accent1"/>
            </a:lnRef>
            <a:fillRef idx="0">
              <a:schemeClr val="accent1"/>
            </a:fillRef>
            <a:effectRef idx="0">
              <a:schemeClr val="accent1"/>
            </a:effectRef>
            <a:fontRef idx="minor">
              <a:schemeClr val="tx1"/>
            </a:fontRef>
          </p:style>
        </p:cxnSp>
        <p:cxnSp>
          <p:nvCxnSpPr>
            <p:cNvPr id="79" name="直接连接符 78">
              <a:extLst>
                <a:ext uri="{FF2B5EF4-FFF2-40B4-BE49-F238E27FC236}">
                  <a16:creationId xmlns:a16="http://schemas.microsoft.com/office/drawing/2014/main" id="{E872171C-9310-4237-B208-D90D23B6946F}"/>
                </a:ext>
              </a:extLst>
            </p:cNvPr>
            <p:cNvCxnSpPr>
              <a:cxnSpLocks/>
            </p:cNvCxnSpPr>
            <p:nvPr/>
          </p:nvCxnSpPr>
          <p:spPr>
            <a:xfrm flipV="1">
              <a:off x="-721184" y="4786001"/>
              <a:ext cx="1987277" cy="1598731"/>
            </a:xfrm>
            <a:prstGeom prst="line">
              <a:avLst/>
            </a:prstGeom>
            <a:ln w="19050">
              <a:solidFill>
                <a:srgbClr val="FFE699"/>
              </a:solidFill>
            </a:ln>
          </p:spPr>
          <p:style>
            <a:lnRef idx="1">
              <a:schemeClr val="accent1"/>
            </a:lnRef>
            <a:fillRef idx="0">
              <a:schemeClr val="accent1"/>
            </a:fillRef>
            <a:effectRef idx="0">
              <a:schemeClr val="accent1"/>
            </a:effectRef>
            <a:fontRef idx="minor">
              <a:schemeClr val="tx1"/>
            </a:fontRef>
          </p:style>
        </p:cxnSp>
        <p:cxnSp>
          <p:nvCxnSpPr>
            <p:cNvPr id="80" name="直接连接符 79">
              <a:extLst>
                <a:ext uri="{FF2B5EF4-FFF2-40B4-BE49-F238E27FC236}">
                  <a16:creationId xmlns:a16="http://schemas.microsoft.com/office/drawing/2014/main" id="{083CB9D5-F056-4BE7-847C-D53D4F077408}"/>
                </a:ext>
              </a:extLst>
            </p:cNvPr>
            <p:cNvCxnSpPr>
              <a:cxnSpLocks/>
            </p:cNvCxnSpPr>
            <p:nvPr/>
          </p:nvCxnSpPr>
          <p:spPr>
            <a:xfrm flipV="1">
              <a:off x="-468955" y="4786002"/>
              <a:ext cx="2163474" cy="1754767"/>
            </a:xfrm>
            <a:prstGeom prst="line">
              <a:avLst/>
            </a:prstGeom>
            <a:ln w="19050">
              <a:solidFill>
                <a:srgbClr val="FFE699"/>
              </a:solidFill>
            </a:ln>
          </p:spPr>
          <p:style>
            <a:lnRef idx="1">
              <a:schemeClr val="accent1"/>
            </a:lnRef>
            <a:fillRef idx="0">
              <a:schemeClr val="accent1"/>
            </a:fillRef>
            <a:effectRef idx="0">
              <a:schemeClr val="accent1"/>
            </a:effectRef>
            <a:fontRef idx="minor">
              <a:schemeClr val="tx1"/>
            </a:fontRef>
          </p:style>
        </p:cxnSp>
        <p:cxnSp>
          <p:nvCxnSpPr>
            <p:cNvPr id="81" name="直接连接符 80">
              <a:extLst>
                <a:ext uri="{FF2B5EF4-FFF2-40B4-BE49-F238E27FC236}">
                  <a16:creationId xmlns:a16="http://schemas.microsoft.com/office/drawing/2014/main" id="{98A05018-A7AA-4757-9CA1-7944C8EB82AA}"/>
                </a:ext>
              </a:extLst>
            </p:cNvPr>
            <p:cNvCxnSpPr>
              <a:cxnSpLocks/>
            </p:cNvCxnSpPr>
            <p:nvPr/>
          </p:nvCxnSpPr>
          <p:spPr>
            <a:xfrm flipV="1">
              <a:off x="-336604" y="4786001"/>
              <a:ext cx="2452549" cy="1933985"/>
            </a:xfrm>
            <a:prstGeom prst="line">
              <a:avLst/>
            </a:prstGeom>
            <a:ln w="19050">
              <a:solidFill>
                <a:srgbClr val="FFE699"/>
              </a:solidFill>
            </a:ln>
          </p:spPr>
          <p:style>
            <a:lnRef idx="1">
              <a:schemeClr val="accent1"/>
            </a:lnRef>
            <a:fillRef idx="0">
              <a:schemeClr val="accent1"/>
            </a:fillRef>
            <a:effectRef idx="0">
              <a:schemeClr val="accent1"/>
            </a:effectRef>
            <a:fontRef idx="minor">
              <a:schemeClr val="tx1"/>
            </a:fontRef>
          </p:style>
        </p:cxnSp>
        <p:cxnSp>
          <p:nvCxnSpPr>
            <p:cNvPr id="82" name="直接连接符 81">
              <a:extLst>
                <a:ext uri="{FF2B5EF4-FFF2-40B4-BE49-F238E27FC236}">
                  <a16:creationId xmlns:a16="http://schemas.microsoft.com/office/drawing/2014/main" id="{A7BC672D-8FFB-4C42-A000-9616F652CF7C}"/>
                </a:ext>
              </a:extLst>
            </p:cNvPr>
            <p:cNvCxnSpPr>
              <a:cxnSpLocks/>
            </p:cNvCxnSpPr>
            <p:nvPr/>
          </p:nvCxnSpPr>
          <p:spPr>
            <a:xfrm flipV="1">
              <a:off x="-41564" y="5204283"/>
              <a:ext cx="2043803" cy="1661689"/>
            </a:xfrm>
            <a:prstGeom prst="line">
              <a:avLst/>
            </a:prstGeom>
            <a:ln w="19050">
              <a:solidFill>
                <a:srgbClr val="FFE699"/>
              </a:solidFill>
            </a:ln>
          </p:spPr>
          <p:style>
            <a:lnRef idx="1">
              <a:schemeClr val="accent1"/>
            </a:lnRef>
            <a:fillRef idx="0">
              <a:schemeClr val="accent1"/>
            </a:fillRef>
            <a:effectRef idx="0">
              <a:schemeClr val="accent1"/>
            </a:effectRef>
            <a:fontRef idx="minor">
              <a:schemeClr val="tx1"/>
            </a:fontRef>
          </p:style>
        </p:cxnSp>
        <p:cxnSp>
          <p:nvCxnSpPr>
            <p:cNvPr id="83" name="直接连接符 82">
              <a:extLst>
                <a:ext uri="{FF2B5EF4-FFF2-40B4-BE49-F238E27FC236}">
                  <a16:creationId xmlns:a16="http://schemas.microsoft.com/office/drawing/2014/main" id="{09E12C0E-A894-4581-893C-CEFBB6315B7F}"/>
                </a:ext>
              </a:extLst>
            </p:cNvPr>
            <p:cNvCxnSpPr>
              <a:cxnSpLocks/>
            </p:cNvCxnSpPr>
            <p:nvPr/>
          </p:nvCxnSpPr>
          <p:spPr>
            <a:xfrm flipV="1">
              <a:off x="121920" y="5558067"/>
              <a:ext cx="1880319" cy="1513293"/>
            </a:xfrm>
            <a:prstGeom prst="line">
              <a:avLst/>
            </a:prstGeom>
            <a:ln w="19050">
              <a:solidFill>
                <a:srgbClr val="FFE699"/>
              </a:solidFill>
            </a:ln>
          </p:spPr>
          <p:style>
            <a:lnRef idx="1">
              <a:schemeClr val="accent1"/>
            </a:lnRef>
            <a:fillRef idx="0">
              <a:schemeClr val="accent1"/>
            </a:fillRef>
            <a:effectRef idx="0">
              <a:schemeClr val="accent1"/>
            </a:effectRef>
            <a:fontRef idx="minor">
              <a:schemeClr val="tx1"/>
            </a:fontRef>
          </p:style>
        </p:cxnSp>
        <p:cxnSp>
          <p:nvCxnSpPr>
            <p:cNvPr id="84" name="直接连接符 83">
              <a:extLst>
                <a:ext uri="{FF2B5EF4-FFF2-40B4-BE49-F238E27FC236}">
                  <a16:creationId xmlns:a16="http://schemas.microsoft.com/office/drawing/2014/main" id="{7F5F35AE-F4A5-4968-A6C6-1289879F3B0D}"/>
                </a:ext>
              </a:extLst>
            </p:cNvPr>
            <p:cNvCxnSpPr/>
            <p:nvPr/>
          </p:nvCxnSpPr>
          <p:spPr>
            <a:xfrm flipV="1">
              <a:off x="612149" y="5911848"/>
              <a:ext cx="1453662" cy="1161921"/>
            </a:xfrm>
            <a:prstGeom prst="line">
              <a:avLst/>
            </a:prstGeom>
            <a:ln w="19050">
              <a:solidFill>
                <a:srgbClr val="FFE699"/>
              </a:solidFill>
            </a:ln>
          </p:spPr>
          <p:style>
            <a:lnRef idx="1">
              <a:schemeClr val="accent1"/>
            </a:lnRef>
            <a:fillRef idx="0">
              <a:schemeClr val="accent1"/>
            </a:fillRef>
            <a:effectRef idx="0">
              <a:schemeClr val="accent1"/>
            </a:effectRef>
            <a:fontRef idx="minor">
              <a:schemeClr val="tx1"/>
            </a:fontRef>
          </p:style>
        </p:cxnSp>
      </p:grpSp>
      <p:grpSp>
        <p:nvGrpSpPr>
          <p:cNvPr id="76" name="组合 75">
            <a:extLst>
              <a:ext uri="{FF2B5EF4-FFF2-40B4-BE49-F238E27FC236}">
                <a16:creationId xmlns:a16="http://schemas.microsoft.com/office/drawing/2014/main" id="{C8CFA996-B6F4-4B52-936C-72AD22522F11}"/>
              </a:ext>
            </a:extLst>
          </p:cNvPr>
          <p:cNvGrpSpPr/>
          <p:nvPr/>
        </p:nvGrpSpPr>
        <p:grpSpPr>
          <a:xfrm>
            <a:off x="292585" y="4605379"/>
            <a:ext cx="1109310" cy="1202912"/>
            <a:chOff x="750686" y="2945366"/>
            <a:chExt cx="1109310" cy="1202912"/>
          </a:xfrm>
        </p:grpSpPr>
        <p:sp>
          <p:nvSpPr>
            <p:cNvPr id="50" name="椭圆 49">
              <a:extLst>
                <a:ext uri="{FF2B5EF4-FFF2-40B4-BE49-F238E27FC236}">
                  <a16:creationId xmlns:a16="http://schemas.microsoft.com/office/drawing/2014/main" id="{110D54F5-C336-4E38-8640-1014C298C539}"/>
                </a:ext>
              </a:extLst>
            </p:cNvPr>
            <p:cNvSpPr/>
            <p:nvPr/>
          </p:nvSpPr>
          <p:spPr>
            <a:xfrm>
              <a:off x="846101" y="3038443"/>
              <a:ext cx="1013895" cy="1109835"/>
            </a:xfrm>
            <a:prstGeom prst="ellipse">
              <a:avLst/>
            </a:prstGeom>
            <a:solidFill>
              <a:srgbClr val="F5A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椭圆 69">
              <a:extLst>
                <a:ext uri="{FF2B5EF4-FFF2-40B4-BE49-F238E27FC236}">
                  <a16:creationId xmlns:a16="http://schemas.microsoft.com/office/drawing/2014/main" id="{CC2CB2D3-09E8-4F72-8AFA-3622E220E8F7}"/>
                </a:ext>
              </a:extLst>
            </p:cNvPr>
            <p:cNvSpPr/>
            <p:nvPr/>
          </p:nvSpPr>
          <p:spPr>
            <a:xfrm>
              <a:off x="750686" y="2945366"/>
              <a:ext cx="1013895" cy="1109835"/>
            </a:xfrm>
            <a:prstGeom prst="ellipse">
              <a:avLst/>
            </a:prstGeom>
            <a:solidFill>
              <a:srgbClr val="F480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9" name="任意多边形: 形状 108">
            <a:extLst>
              <a:ext uri="{FF2B5EF4-FFF2-40B4-BE49-F238E27FC236}">
                <a16:creationId xmlns:a16="http://schemas.microsoft.com/office/drawing/2014/main" id="{FD723755-67FE-45BB-8D3B-79F8962CC5D5}"/>
              </a:ext>
            </a:extLst>
          </p:cNvPr>
          <p:cNvSpPr/>
          <p:nvPr/>
        </p:nvSpPr>
        <p:spPr>
          <a:xfrm rot="17858406">
            <a:off x="2461714" y="-562622"/>
            <a:ext cx="1036320" cy="1720462"/>
          </a:xfrm>
          <a:custGeom>
            <a:avLst/>
            <a:gdLst>
              <a:gd name="connsiteX0" fmla="*/ 0 w 1036320"/>
              <a:gd name="connsiteY0" fmla="*/ 0 h 1463040"/>
              <a:gd name="connsiteX1" fmla="*/ 929640 w 1036320"/>
              <a:gd name="connsiteY1" fmla="*/ 91440 h 1463040"/>
              <a:gd name="connsiteX2" fmla="*/ 121920 w 1036320"/>
              <a:gd name="connsiteY2" fmla="*/ 365760 h 1463040"/>
              <a:gd name="connsiteX3" fmla="*/ 914400 w 1036320"/>
              <a:gd name="connsiteY3" fmla="*/ 426720 h 1463040"/>
              <a:gd name="connsiteX4" fmla="*/ 167640 w 1036320"/>
              <a:gd name="connsiteY4" fmla="*/ 716280 h 1463040"/>
              <a:gd name="connsiteX5" fmla="*/ 975360 w 1036320"/>
              <a:gd name="connsiteY5" fmla="*/ 762000 h 1463040"/>
              <a:gd name="connsiteX6" fmla="*/ 243840 w 1036320"/>
              <a:gd name="connsiteY6" fmla="*/ 1051560 h 1463040"/>
              <a:gd name="connsiteX7" fmla="*/ 990600 w 1036320"/>
              <a:gd name="connsiteY7" fmla="*/ 1158240 h 1463040"/>
              <a:gd name="connsiteX8" fmla="*/ 411480 w 1036320"/>
              <a:gd name="connsiteY8" fmla="*/ 1417320 h 1463040"/>
              <a:gd name="connsiteX9" fmla="*/ 1036320 w 1036320"/>
              <a:gd name="connsiteY9" fmla="*/ 1463040 h 146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6320" h="1463040">
                <a:moveTo>
                  <a:pt x="0" y="0"/>
                </a:moveTo>
                <a:lnTo>
                  <a:pt x="929640" y="91440"/>
                </a:lnTo>
                <a:lnTo>
                  <a:pt x="121920" y="365760"/>
                </a:lnTo>
                <a:lnTo>
                  <a:pt x="914400" y="426720"/>
                </a:lnTo>
                <a:lnTo>
                  <a:pt x="167640" y="716280"/>
                </a:lnTo>
                <a:lnTo>
                  <a:pt x="975360" y="762000"/>
                </a:lnTo>
                <a:lnTo>
                  <a:pt x="243840" y="1051560"/>
                </a:lnTo>
                <a:lnTo>
                  <a:pt x="990600" y="1158240"/>
                </a:lnTo>
                <a:lnTo>
                  <a:pt x="411480" y="1417320"/>
                </a:lnTo>
                <a:lnTo>
                  <a:pt x="1036320" y="1463040"/>
                </a:lnTo>
              </a:path>
            </a:pathLst>
          </a:custGeom>
          <a:noFill/>
          <a:ln w="41275">
            <a:solidFill>
              <a:srgbClr val="76B3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8" name="等腰三角形 117">
            <a:extLst>
              <a:ext uri="{FF2B5EF4-FFF2-40B4-BE49-F238E27FC236}">
                <a16:creationId xmlns:a16="http://schemas.microsoft.com/office/drawing/2014/main" id="{3FFE2D33-EA7F-4198-98F7-889B4509EEFA}"/>
              </a:ext>
            </a:extLst>
          </p:cNvPr>
          <p:cNvSpPr/>
          <p:nvPr/>
        </p:nvSpPr>
        <p:spPr>
          <a:xfrm rot="15248026">
            <a:off x="-508862" y="1353569"/>
            <a:ext cx="1136408" cy="995175"/>
          </a:xfrm>
          <a:prstGeom prst="triangle">
            <a:avLst/>
          </a:prstGeom>
          <a:solidFill>
            <a:srgbClr val="FCE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9" name="等腰三角形 118">
            <a:extLst>
              <a:ext uri="{FF2B5EF4-FFF2-40B4-BE49-F238E27FC236}">
                <a16:creationId xmlns:a16="http://schemas.microsoft.com/office/drawing/2014/main" id="{B7924CBF-4C0F-4B1F-BA67-5C9A5D2EC9DC}"/>
              </a:ext>
            </a:extLst>
          </p:cNvPr>
          <p:cNvSpPr/>
          <p:nvPr/>
        </p:nvSpPr>
        <p:spPr>
          <a:xfrm rot="15248026">
            <a:off x="-342208" y="1463303"/>
            <a:ext cx="1136408" cy="995175"/>
          </a:xfrm>
          <a:prstGeom prst="triangle">
            <a:avLst/>
          </a:prstGeom>
          <a:solidFill>
            <a:srgbClr val="F5A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37" name="组合 136">
            <a:extLst>
              <a:ext uri="{FF2B5EF4-FFF2-40B4-BE49-F238E27FC236}">
                <a16:creationId xmlns:a16="http://schemas.microsoft.com/office/drawing/2014/main" id="{A159C0D8-BF37-4896-A25C-E33AAFD56CCB}"/>
              </a:ext>
            </a:extLst>
          </p:cNvPr>
          <p:cNvGrpSpPr/>
          <p:nvPr/>
        </p:nvGrpSpPr>
        <p:grpSpPr>
          <a:xfrm rot="20535741">
            <a:off x="10912873" y="522983"/>
            <a:ext cx="910385" cy="986581"/>
            <a:chOff x="10912873" y="522983"/>
            <a:chExt cx="910385" cy="986581"/>
          </a:xfrm>
        </p:grpSpPr>
        <p:sp>
          <p:nvSpPr>
            <p:cNvPr id="74" name="椭圆 73">
              <a:extLst>
                <a:ext uri="{FF2B5EF4-FFF2-40B4-BE49-F238E27FC236}">
                  <a16:creationId xmlns:a16="http://schemas.microsoft.com/office/drawing/2014/main" id="{661C74D1-C323-46FA-908B-13063CFA2666}"/>
                </a:ext>
              </a:extLst>
            </p:cNvPr>
            <p:cNvSpPr/>
            <p:nvPr/>
          </p:nvSpPr>
          <p:spPr>
            <a:xfrm>
              <a:off x="11024316" y="675805"/>
              <a:ext cx="798942" cy="833759"/>
            </a:xfrm>
            <a:prstGeom prst="ellipse">
              <a:avLst/>
            </a:prstGeom>
            <a:solidFill>
              <a:srgbClr val="FCE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1" name="椭圆 130">
              <a:extLst>
                <a:ext uri="{FF2B5EF4-FFF2-40B4-BE49-F238E27FC236}">
                  <a16:creationId xmlns:a16="http://schemas.microsoft.com/office/drawing/2014/main" id="{8A15E65B-5F76-4F1F-AE5A-533A443E9298}"/>
                </a:ext>
              </a:extLst>
            </p:cNvPr>
            <p:cNvSpPr/>
            <p:nvPr/>
          </p:nvSpPr>
          <p:spPr>
            <a:xfrm>
              <a:off x="10912873" y="522983"/>
              <a:ext cx="798942" cy="833759"/>
            </a:xfrm>
            <a:prstGeom prst="ellipse">
              <a:avLst/>
            </a:prstGeom>
            <a:solidFill>
              <a:srgbClr val="76B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2" name="椭圆 131">
            <a:extLst>
              <a:ext uri="{FF2B5EF4-FFF2-40B4-BE49-F238E27FC236}">
                <a16:creationId xmlns:a16="http://schemas.microsoft.com/office/drawing/2014/main" id="{0F6AFA2D-0C31-4D51-BEA6-EDD3D094FE94}"/>
              </a:ext>
            </a:extLst>
          </p:cNvPr>
          <p:cNvSpPr/>
          <p:nvPr/>
        </p:nvSpPr>
        <p:spPr>
          <a:xfrm>
            <a:off x="7869914" y="-550332"/>
            <a:ext cx="1076446" cy="1076446"/>
          </a:xfrm>
          <a:prstGeom prst="ellipse">
            <a:avLst/>
          </a:prstGeom>
          <a:solidFill>
            <a:srgbClr val="76B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0" name="椭圆 149">
            <a:extLst>
              <a:ext uri="{FF2B5EF4-FFF2-40B4-BE49-F238E27FC236}">
                <a16:creationId xmlns:a16="http://schemas.microsoft.com/office/drawing/2014/main" id="{46BA98B0-A0DA-4AB0-AC09-C9349AC54A22}"/>
              </a:ext>
            </a:extLst>
          </p:cNvPr>
          <p:cNvSpPr/>
          <p:nvPr/>
        </p:nvSpPr>
        <p:spPr>
          <a:xfrm>
            <a:off x="7494499" y="107866"/>
            <a:ext cx="498975" cy="513948"/>
          </a:xfrm>
          <a:prstGeom prst="ellipse">
            <a:avLst/>
          </a:prstGeom>
          <a:solidFill>
            <a:srgbClr val="76B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2" name="圆: 空心 151">
            <a:extLst>
              <a:ext uri="{FF2B5EF4-FFF2-40B4-BE49-F238E27FC236}">
                <a16:creationId xmlns:a16="http://schemas.microsoft.com/office/drawing/2014/main" id="{B1284082-863D-40C4-B541-C869DDB5A2BC}"/>
              </a:ext>
            </a:extLst>
          </p:cNvPr>
          <p:cNvSpPr/>
          <p:nvPr/>
        </p:nvSpPr>
        <p:spPr>
          <a:xfrm>
            <a:off x="8285578" y="6257977"/>
            <a:ext cx="1628486" cy="1696901"/>
          </a:xfrm>
          <a:prstGeom prst="donut">
            <a:avLst/>
          </a:prstGeom>
          <a:solidFill>
            <a:srgbClr val="FCE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2" name="文本框 115"/>
          <p:cNvSpPr txBox="1"/>
          <p:nvPr/>
        </p:nvSpPr>
        <p:spPr>
          <a:xfrm>
            <a:off x="2702966" y="1671643"/>
            <a:ext cx="9105980" cy="3631763"/>
          </a:xfrm>
          <a:prstGeom prst="rect">
            <a:avLst/>
          </a:prstGeom>
          <a:noFill/>
        </p:spPr>
        <p:txBody>
          <a:bodyPr wrap="square" rtlCol="0">
            <a:spAutoFit/>
          </a:bodyPr>
          <a:lstStyle/>
          <a:p>
            <a:r>
              <a:rPr lang="en-US" altLang="zh-CN" sz="11500" b="1" dirty="0">
                <a:latin typeface="UTM American Sans" panose="02040603050506020204" pitchFamily="18" charset="0"/>
                <a:cs typeface="Aharoni" panose="02010803020104030203" pitchFamily="2" charset="-79"/>
              </a:rPr>
              <a:t>ĐỌC DIỄN CẢM</a:t>
            </a:r>
            <a:endParaRPr lang="zh-CN" altLang="en-US" sz="11500" b="1" dirty="0">
              <a:latin typeface="UTM American Sans" panose="02040603050506020204" pitchFamily="18" charset="0"/>
              <a:cs typeface="Aharoni" panose="02010803020104030203" pitchFamily="2" charset="-79"/>
            </a:endParaRPr>
          </a:p>
        </p:txBody>
      </p:sp>
      <p:sp>
        <p:nvSpPr>
          <p:cNvPr id="116" name="文本框 115">
            <a:extLst>
              <a:ext uri="{FF2B5EF4-FFF2-40B4-BE49-F238E27FC236}">
                <a16:creationId xmlns:a16="http://schemas.microsoft.com/office/drawing/2014/main" id="{ED7E8481-325A-42F2-86CE-CB896A0CC4D1}"/>
              </a:ext>
            </a:extLst>
          </p:cNvPr>
          <p:cNvSpPr txBox="1"/>
          <p:nvPr/>
        </p:nvSpPr>
        <p:spPr>
          <a:xfrm>
            <a:off x="2811256" y="1671642"/>
            <a:ext cx="9105980" cy="3631763"/>
          </a:xfrm>
          <a:prstGeom prst="rect">
            <a:avLst/>
          </a:prstGeom>
          <a:noFill/>
        </p:spPr>
        <p:txBody>
          <a:bodyPr wrap="square" rtlCol="0">
            <a:spAutoFit/>
          </a:bodyPr>
          <a:lstStyle/>
          <a:p>
            <a:r>
              <a:rPr lang="en-US" altLang="zh-CN" sz="11500" b="1" dirty="0">
                <a:solidFill>
                  <a:srgbClr val="F4806E"/>
                </a:solidFill>
                <a:latin typeface="UTM American Sans" panose="02040603050506020204" pitchFamily="18" charset="0"/>
                <a:cs typeface="Aharoni" panose="02010803020104030203" pitchFamily="2" charset="-79"/>
              </a:rPr>
              <a:t>ĐỌC DIỄN CẢM</a:t>
            </a:r>
            <a:endParaRPr lang="zh-CN" altLang="en-US" sz="11500" b="1" dirty="0">
              <a:solidFill>
                <a:srgbClr val="F4806E"/>
              </a:solidFill>
              <a:latin typeface="UTM American Sans" panose="02040603050506020204" pitchFamily="18" charset="0"/>
              <a:cs typeface="Aharoni" panose="02010803020104030203" pitchFamily="2" charset="-79"/>
            </a:endParaRPr>
          </a:p>
        </p:txBody>
      </p:sp>
      <p:sp>
        <p:nvSpPr>
          <p:cNvPr id="33" name="文本框 115"/>
          <p:cNvSpPr txBox="1"/>
          <p:nvPr/>
        </p:nvSpPr>
        <p:spPr>
          <a:xfrm>
            <a:off x="2924451" y="1671642"/>
            <a:ext cx="9105980" cy="3631763"/>
          </a:xfrm>
          <a:prstGeom prst="rect">
            <a:avLst/>
          </a:prstGeom>
          <a:noFill/>
        </p:spPr>
        <p:txBody>
          <a:bodyPr wrap="square" rtlCol="0">
            <a:spAutoFit/>
          </a:bodyPr>
          <a:lstStyle/>
          <a:p>
            <a:r>
              <a:rPr lang="en-US" altLang="zh-CN" sz="11500" b="1" dirty="0">
                <a:solidFill>
                  <a:srgbClr val="FCE6A3"/>
                </a:solidFill>
                <a:latin typeface="UTM American Sans" panose="02040603050506020204" pitchFamily="18" charset="0"/>
                <a:cs typeface="Aharoni" panose="02010803020104030203" pitchFamily="2" charset="-79"/>
              </a:rPr>
              <a:t>ĐỌC DIỄN CẢM</a:t>
            </a:r>
            <a:endParaRPr lang="zh-CN" altLang="en-US" sz="11500" b="1" dirty="0">
              <a:solidFill>
                <a:srgbClr val="FCE6A3"/>
              </a:solidFill>
              <a:latin typeface="UTM American Sans" panose="02040603050506020204" pitchFamily="18" charset="0"/>
              <a:cs typeface="Aharoni" panose="02010803020104030203" pitchFamily="2" charset="-79"/>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04324" y="3441399"/>
            <a:ext cx="2928020" cy="1701912"/>
          </a:xfrm>
          <a:prstGeom prst="rect">
            <a:avLst/>
          </a:prstGeom>
        </p:spPr>
      </p:pic>
    </p:spTree>
    <p:extLst>
      <p:ext uri="{BB962C8B-B14F-4D97-AF65-F5344CB8AC3E}">
        <p14:creationId xmlns:p14="http://schemas.microsoft.com/office/powerpoint/2010/main" val="2074223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1000"/>
                                        <p:tgtEl>
                                          <p:spTgt spid="41"/>
                                        </p:tgtEl>
                                      </p:cBhvr>
                                    </p:animEffect>
                                    <p:anim calcmode="lin" valueType="num">
                                      <p:cBhvr>
                                        <p:cTn id="8" dur="1000" fill="hold"/>
                                        <p:tgtEl>
                                          <p:spTgt spid="41"/>
                                        </p:tgtEl>
                                        <p:attrNameLst>
                                          <p:attrName>ppt_x</p:attrName>
                                        </p:attrNameLst>
                                      </p:cBhvr>
                                      <p:tavLst>
                                        <p:tav tm="0">
                                          <p:val>
                                            <p:strVal val="#ppt_x"/>
                                          </p:val>
                                        </p:tav>
                                        <p:tav tm="100000">
                                          <p:val>
                                            <p:strVal val="#ppt_x"/>
                                          </p:val>
                                        </p:tav>
                                      </p:tavLst>
                                    </p:anim>
                                    <p:anim calcmode="lin" valueType="num">
                                      <p:cBhvr>
                                        <p:cTn id="9" dur="1000" fill="hold"/>
                                        <p:tgtEl>
                                          <p:spTgt spid="4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fade">
                                      <p:cBhvr>
                                        <p:cTn id="12" dur="1000"/>
                                        <p:tgtEl>
                                          <p:spTgt spid="38"/>
                                        </p:tgtEl>
                                      </p:cBhvr>
                                    </p:animEffect>
                                    <p:anim calcmode="lin" valueType="num">
                                      <p:cBhvr>
                                        <p:cTn id="13" dur="1000" fill="hold"/>
                                        <p:tgtEl>
                                          <p:spTgt spid="38"/>
                                        </p:tgtEl>
                                        <p:attrNameLst>
                                          <p:attrName>ppt_x</p:attrName>
                                        </p:attrNameLst>
                                      </p:cBhvr>
                                      <p:tavLst>
                                        <p:tav tm="0">
                                          <p:val>
                                            <p:strVal val="#ppt_x"/>
                                          </p:val>
                                        </p:tav>
                                        <p:tav tm="100000">
                                          <p:val>
                                            <p:strVal val="#ppt_x"/>
                                          </p:val>
                                        </p:tav>
                                      </p:tavLst>
                                    </p:anim>
                                    <p:anim calcmode="lin" valueType="num">
                                      <p:cBhvr>
                                        <p:cTn id="14" dur="1000" fill="hold"/>
                                        <p:tgtEl>
                                          <p:spTgt spid="38"/>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6" presetClass="entr" presetSubtype="21" fill="hold" grpId="0" nodeType="afterEffect">
                                  <p:stCondLst>
                                    <p:cond delay="0"/>
                                  </p:stCondLst>
                                  <p:childTnLst>
                                    <p:set>
                                      <p:cBhvr>
                                        <p:cTn id="17" dur="1" fill="hold">
                                          <p:stCondLst>
                                            <p:cond delay="0"/>
                                          </p:stCondLst>
                                        </p:cTn>
                                        <p:tgtEl>
                                          <p:spTgt spid="119"/>
                                        </p:tgtEl>
                                        <p:attrNameLst>
                                          <p:attrName>style.visibility</p:attrName>
                                        </p:attrNameLst>
                                      </p:cBhvr>
                                      <p:to>
                                        <p:strVal val="visible"/>
                                      </p:to>
                                    </p:set>
                                    <p:animEffect transition="in" filter="barn(inVertical)">
                                      <p:cBhvr>
                                        <p:cTn id="18" dur="500"/>
                                        <p:tgtEl>
                                          <p:spTgt spid="119"/>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18"/>
                                        </p:tgtEl>
                                        <p:attrNameLst>
                                          <p:attrName>style.visibility</p:attrName>
                                        </p:attrNameLst>
                                      </p:cBhvr>
                                      <p:to>
                                        <p:strVal val="visible"/>
                                      </p:to>
                                    </p:set>
                                    <p:animEffect transition="in" filter="barn(inVertical)">
                                      <p:cBhvr>
                                        <p:cTn id="21" dur="500"/>
                                        <p:tgtEl>
                                          <p:spTgt spid="118"/>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109"/>
                                        </p:tgtEl>
                                        <p:attrNameLst>
                                          <p:attrName>style.visibility</p:attrName>
                                        </p:attrNameLst>
                                      </p:cBhvr>
                                      <p:to>
                                        <p:strVal val="visible"/>
                                      </p:to>
                                    </p:set>
                                    <p:animEffect transition="in" filter="barn(inVertical)">
                                      <p:cBhvr>
                                        <p:cTn id="24" dur="500"/>
                                        <p:tgtEl>
                                          <p:spTgt spid="109"/>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132"/>
                                        </p:tgtEl>
                                        <p:attrNameLst>
                                          <p:attrName>style.visibility</p:attrName>
                                        </p:attrNameLst>
                                      </p:cBhvr>
                                      <p:to>
                                        <p:strVal val="visible"/>
                                      </p:to>
                                    </p:set>
                                    <p:animEffect transition="in" filter="barn(inVertical)">
                                      <p:cBhvr>
                                        <p:cTn id="27" dur="500"/>
                                        <p:tgtEl>
                                          <p:spTgt spid="132"/>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150"/>
                                        </p:tgtEl>
                                        <p:attrNameLst>
                                          <p:attrName>style.visibility</p:attrName>
                                        </p:attrNameLst>
                                      </p:cBhvr>
                                      <p:to>
                                        <p:strVal val="visible"/>
                                      </p:to>
                                    </p:set>
                                    <p:animEffect transition="in" filter="barn(inVertical)">
                                      <p:cBhvr>
                                        <p:cTn id="30" dur="500"/>
                                        <p:tgtEl>
                                          <p:spTgt spid="150"/>
                                        </p:tgtEl>
                                      </p:cBhvr>
                                    </p:animEffect>
                                  </p:childTnLst>
                                </p:cTn>
                              </p:par>
                              <p:par>
                                <p:cTn id="31" presetID="16" presetClass="entr" presetSubtype="21" fill="hold" nodeType="withEffect">
                                  <p:stCondLst>
                                    <p:cond delay="0"/>
                                  </p:stCondLst>
                                  <p:childTnLst>
                                    <p:set>
                                      <p:cBhvr>
                                        <p:cTn id="32" dur="1" fill="hold">
                                          <p:stCondLst>
                                            <p:cond delay="0"/>
                                          </p:stCondLst>
                                        </p:cTn>
                                        <p:tgtEl>
                                          <p:spTgt spid="137"/>
                                        </p:tgtEl>
                                        <p:attrNameLst>
                                          <p:attrName>style.visibility</p:attrName>
                                        </p:attrNameLst>
                                      </p:cBhvr>
                                      <p:to>
                                        <p:strVal val="visible"/>
                                      </p:to>
                                    </p:set>
                                    <p:animEffect transition="in" filter="barn(inVertical)">
                                      <p:cBhvr>
                                        <p:cTn id="33" dur="500"/>
                                        <p:tgtEl>
                                          <p:spTgt spid="137"/>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151"/>
                                        </p:tgtEl>
                                        <p:attrNameLst>
                                          <p:attrName>style.visibility</p:attrName>
                                        </p:attrNameLst>
                                      </p:cBhvr>
                                      <p:to>
                                        <p:strVal val="visible"/>
                                      </p:to>
                                    </p:set>
                                    <p:animEffect transition="in" filter="barn(inVertical)">
                                      <p:cBhvr>
                                        <p:cTn id="36" dur="500"/>
                                        <p:tgtEl>
                                          <p:spTgt spid="151"/>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152"/>
                                        </p:tgtEl>
                                        <p:attrNameLst>
                                          <p:attrName>style.visibility</p:attrName>
                                        </p:attrNameLst>
                                      </p:cBhvr>
                                      <p:to>
                                        <p:strVal val="visible"/>
                                      </p:to>
                                    </p:set>
                                    <p:animEffect transition="in" filter="barn(inVertical)">
                                      <p:cBhvr>
                                        <p:cTn id="39" dur="500"/>
                                        <p:tgtEl>
                                          <p:spTgt spid="152"/>
                                        </p:tgtEl>
                                      </p:cBhvr>
                                    </p:animEffect>
                                  </p:childTnLst>
                                </p:cTn>
                              </p:par>
                              <p:par>
                                <p:cTn id="40" presetID="16" presetClass="entr" presetSubtype="21" fill="hold" nodeType="withEffect">
                                  <p:stCondLst>
                                    <p:cond delay="0"/>
                                  </p:stCondLst>
                                  <p:childTnLst>
                                    <p:set>
                                      <p:cBhvr>
                                        <p:cTn id="41" dur="1" fill="hold">
                                          <p:stCondLst>
                                            <p:cond delay="0"/>
                                          </p:stCondLst>
                                        </p:cTn>
                                        <p:tgtEl>
                                          <p:spTgt spid="76"/>
                                        </p:tgtEl>
                                        <p:attrNameLst>
                                          <p:attrName>style.visibility</p:attrName>
                                        </p:attrNameLst>
                                      </p:cBhvr>
                                      <p:to>
                                        <p:strVal val="visible"/>
                                      </p:to>
                                    </p:set>
                                    <p:animEffect transition="in" filter="barn(inVertical)">
                                      <p:cBhvr>
                                        <p:cTn id="42" dur="500"/>
                                        <p:tgtEl>
                                          <p:spTgt spid="76"/>
                                        </p:tgtEl>
                                      </p:cBhvr>
                                    </p:animEffect>
                                  </p:childTnLst>
                                </p:cTn>
                              </p:par>
                              <p:par>
                                <p:cTn id="43" presetID="16" presetClass="entr" presetSubtype="21" fill="hold" nodeType="with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barn(inVertical)">
                                      <p:cBhvr>
                                        <p:cTn id="45" dur="500"/>
                                        <p:tgtEl>
                                          <p:spTgt spid="94"/>
                                        </p:tgtEl>
                                      </p:cBhvr>
                                    </p:animEffect>
                                  </p:childTnLst>
                                </p:cTn>
                              </p:par>
                            </p:childTnLst>
                          </p:cTn>
                        </p:par>
                        <p:par>
                          <p:cTn id="46" fill="hold">
                            <p:stCondLst>
                              <p:cond delay="1500"/>
                            </p:stCondLst>
                            <p:childTnLst>
                              <p:par>
                                <p:cTn id="47" presetID="2" presetClass="entr" presetSubtype="4" fill="hold" nodeType="afterEffect">
                                  <p:stCondLst>
                                    <p:cond delay="0"/>
                                  </p:stCondLst>
                                  <p:childTnLst>
                                    <p:set>
                                      <p:cBhvr>
                                        <p:cTn id="48" dur="1" fill="hold">
                                          <p:stCondLst>
                                            <p:cond delay="0"/>
                                          </p:stCondLst>
                                        </p:cTn>
                                        <p:tgtEl>
                                          <p:spTgt spid="65"/>
                                        </p:tgtEl>
                                        <p:attrNameLst>
                                          <p:attrName>style.visibility</p:attrName>
                                        </p:attrNameLst>
                                      </p:cBhvr>
                                      <p:to>
                                        <p:strVal val="visible"/>
                                      </p:to>
                                    </p:set>
                                    <p:anim calcmode="lin" valueType="num">
                                      <p:cBhvr additive="base">
                                        <p:cTn id="49" dur="500" fill="hold"/>
                                        <p:tgtEl>
                                          <p:spTgt spid="65"/>
                                        </p:tgtEl>
                                        <p:attrNameLst>
                                          <p:attrName>ppt_x</p:attrName>
                                        </p:attrNameLst>
                                      </p:cBhvr>
                                      <p:tavLst>
                                        <p:tav tm="0">
                                          <p:val>
                                            <p:strVal val="#ppt_x"/>
                                          </p:val>
                                        </p:tav>
                                        <p:tav tm="100000">
                                          <p:val>
                                            <p:strVal val="#ppt_x"/>
                                          </p:val>
                                        </p:tav>
                                      </p:tavLst>
                                    </p:anim>
                                    <p:anim calcmode="lin" valueType="num">
                                      <p:cBhvr additive="base">
                                        <p:cTn id="50" dur="500" fill="hold"/>
                                        <p:tgtEl>
                                          <p:spTgt spid="65"/>
                                        </p:tgtEl>
                                        <p:attrNameLst>
                                          <p:attrName>ppt_y</p:attrName>
                                        </p:attrNameLst>
                                      </p:cBhvr>
                                      <p:tavLst>
                                        <p:tav tm="0">
                                          <p:val>
                                            <p:strVal val="1+#ppt_h/2"/>
                                          </p:val>
                                        </p:tav>
                                        <p:tav tm="100000">
                                          <p:val>
                                            <p:strVal val="#ppt_y"/>
                                          </p:val>
                                        </p:tav>
                                      </p:tavLst>
                                    </p:anim>
                                  </p:childTnLst>
                                </p:cTn>
                              </p:par>
                            </p:childTnLst>
                          </p:cTn>
                        </p:par>
                        <p:par>
                          <p:cTn id="51" fill="hold">
                            <p:stCondLst>
                              <p:cond delay="2000"/>
                            </p:stCondLst>
                            <p:childTnLst>
                              <p:par>
                                <p:cTn id="52" presetID="42" presetClass="entr" presetSubtype="0" fill="hold" grpId="0" nodeType="afterEffect">
                                  <p:stCondLst>
                                    <p:cond delay="0"/>
                                  </p:stCondLst>
                                  <p:childTnLst>
                                    <p:set>
                                      <p:cBhvr>
                                        <p:cTn id="53" dur="1" fill="hold">
                                          <p:stCondLst>
                                            <p:cond delay="0"/>
                                          </p:stCondLst>
                                        </p:cTn>
                                        <p:tgtEl>
                                          <p:spTgt spid="116"/>
                                        </p:tgtEl>
                                        <p:attrNameLst>
                                          <p:attrName>style.visibility</p:attrName>
                                        </p:attrNameLst>
                                      </p:cBhvr>
                                      <p:to>
                                        <p:strVal val="visible"/>
                                      </p:to>
                                    </p:set>
                                    <p:animEffect transition="in" filter="fade">
                                      <p:cBhvr>
                                        <p:cTn id="54" dur="500"/>
                                        <p:tgtEl>
                                          <p:spTgt spid="116"/>
                                        </p:tgtEl>
                                      </p:cBhvr>
                                    </p:animEffect>
                                    <p:anim calcmode="lin" valueType="num">
                                      <p:cBhvr>
                                        <p:cTn id="55" dur="500" fill="hold"/>
                                        <p:tgtEl>
                                          <p:spTgt spid="116"/>
                                        </p:tgtEl>
                                        <p:attrNameLst>
                                          <p:attrName>ppt_x</p:attrName>
                                        </p:attrNameLst>
                                      </p:cBhvr>
                                      <p:tavLst>
                                        <p:tav tm="0">
                                          <p:val>
                                            <p:strVal val="#ppt_x"/>
                                          </p:val>
                                        </p:tav>
                                        <p:tav tm="100000">
                                          <p:val>
                                            <p:strVal val="#ppt_x"/>
                                          </p:val>
                                        </p:tav>
                                      </p:tavLst>
                                    </p:anim>
                                    <p:anim calcmode="lin" valueType="num">
                                      <p:cBhvr>
                                        <p:cTn id="56" dur="500" fill="hold"/>
                                        <p:tgtEl>
                                          <p:spTgt spid="116"/>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32"/>
                                        </p:tgtEl>
                                        <p:attrNameLst>
                                          <p:attrName>style.visibility</p:attrName>
                                        </p:attrNameLst>
                                      </p:cBhvr>
                                      <p:to>
                                        <p:strVal val="visible"/>
                                      </p:to>
                                    </p:set>
                                    <p:animEffect transition="in" filter="fade">
                                      <p:cBhvr>
                                        <p:cTn id="59" dur="500"/>
                                        <p:tgtEl>
                                          <p:spTgt spid="32"/>
                                        </p:tgtEl>
                                      </p:cBhvr>
                                    </p:animEffect>
                                    <p:anim calcmode="lin" valueType="num">
                                      <p:cBhvr>
                                        <p:cTn id="60" dur="500" fill="hold"/>
                                        <p:tgtEl>
                                          <p:spTgt spid="32"/>
                                        </p:tgtEl>
                                        <p:attrNameLst>
                                          <p:attrName>ppt_x</p:attrName>
                                        </p:attrNameLst>
                                      </p:cBhvr>
                                      <p:tavLst>
                                        <p:tav tm="0">
                                          <p:val>
                                            <p:strVal val="#ppt_x"/>
                                          </p:val>
                                        </p:tav>
                                        <p:tav tm="100000">
                                          <p:val>
                                            <p:strVal val="#ppt_x"/>
                                          </p:val>
                                        </p:tav>
                                      </p:tavLst>
                                    </p:anim>
                                    <p:anim calcmode="lin" valueType="num">
                                      <p:cBhvr>
                                        <p:cTn id="61" dur="500" fill="hold"/>
                                        <p:tgtEl>
                                          <p:spTgt spid="32"/>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fade">
                                      <p:cBhvr>
                                        <p:cTn id="64" dur="500"/>
                                        <p:tgtEl>
                                          <p:spTgt spid="33"/>
                                        </p:tgtEl>
                                      </p:cBhvr>
                                    </p:animEffect>
                                    <p:anim calcmode="lin" valueType="num">
                                      <p:cBhvr>
                                        <p:cTn id="65" dur="500" fill="hold"/>
                                        <p:tgtEl>
                                          <p:spTgt spid="33"/>
                                        </p:tgtEl>
                                        <p:attrNameLst>
                                          <p:attrName>ppt_x</p:attrName>
                                        </p:attrNameLst>
                                      </p:cBhvr>
                                      <p:tavLst>
                                        <p:tav tm="0">
                                          <p:val>
                                            <p:strVal val="#ppt_x"/>
                                          </p:val>
                                        </p:tav>
                                        <p:tav tm="100000">
                                          <p:val>
                                            <p:strVal val="#ppt_x"/>
                                          </p:val>
                                        </p:tav>
                                      </p:tavLst>
                                    </p:anim>
                                    <p:anim calcmode="lin" valueType="num">
                                      <p:cBhvr>
                                        <p:cTn id="66" dur="500" fill="hold"/>
                                        <p:tgtEl>
                                          <p:spTgt spid="33"/>
                                        </p:tgtEl>
                                        <p:attrNameLst>
                                          <p:attrName>ppt_y</p:attrName>
                                        </p:attrNameLst>
                                      </p:cBhvr>
                                      <p:tavLst>
                                        <p:tav tm="0">
                                          <p:val>
                                            <p:strVal val="#ppt_y+.1"/>
                                          </p:val>
                                        </p:tav>
                                        <p:tav tm="100000">
                                          <p:val>
                                            <p:strVal val="#ppt_y"/>
                                          </p:val>
                                        </p:tav>
                                      </p:tavLst>
                                    </p:anim>
                                  </p:childTnLst>
                                </p:cTn>
                              </p:par>
                            </p:childTnLst>
                          </p:cTn>
                        </p:par>
                        <p:par>
                          <p:cTn id="67" fill="hold">
                            <p:stCondLst>
                              <p:cond delay="2500"/>
                            </p:stCondLst>
                            <p:childTnLst>
                              <p:par>
                                <p:cTn id="68" presetID="2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Effect transition="in" filter="wipe(down)">
                                      <p:cBhvr>
                                        <p:cTn id="7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1" grpId="0" animBg="1"/>
      <p:bldP spid="38" grpId="0" animBg="1"/>
      <p:bldP spid="109" grpId="0" animBg="1"/>
      <p:bldP spid="118" grpId="0" animBg="1"/>
      <p:bldP spid="119" grpId="0" animBg="1"/>
      <p:bldP spid="132" grpId="0" animBg="1"/>
      <p:bldP spid="150" grpId="0" animBg="1"/>
      <p:bldP spid="152" grpId="0" animBg="1"/>
      <p:bldP spid="32" grpId="0"/>
      <p:bldP spid="116" grpId="0"/>
      <p:bldP spid="3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579143" y="722003"/>
            <a:ext cx="3934840" cy="769441"/>
          </a:xfrm>
          <a:prstGeom prst="rect">
            <a:avLst/>
          </a:prstGeom>
          <a:noFill/>
        </p:spPr>
        <p:txBody>
          <a:bodyPr wrap="square" rtlCol="0">
            <a:spAutoFit/>
          </a:bodyPr>
          <a:lstStyle/>
          <a:p>
            <a:r>
              <a:rPr lang="en-US" sz="4400" dirty="0">
                <a:effectLst>
                  <a:outerShdw blurRad="38100" dist="38100" dir="2700000" algn="tl">
                    <a:srgbClr val="000000">
                      <a:alpha val="43137"/>
                    </a:srgbClr>
                  </a:outerShdw>
                </a:effectLst>
                <a:latin typeface="UTM NguyenHa 02" panose="02040603050506020204" pitchFamily="18" charset="0"/>
              </a:rPr>
              <a:t>TẬP ĐỌC </a:t>
            </a:r>
          </a:p>
        </p:txBody>
      </p:sp>
      <p:grpSp>
        <p:nvGrpSpPr>
          <p:cNvPr id="12" name="Group 11"/>
          <p:cNvGrpSpPr/>
          <p:nvPr/>
        </p:nvGrpSpPr>
        <p:grpSpPr>
          <a:xfrm>
            <a:off x="124885" y="1268518"/>
            <a:ext cx="7278796" cy="2594301"/>
            <a:chOff x="1908696" y="2375112"/>
            <a:chExt cx="5030382" cy="2594301"/>
          </a:xfrm>
        </p:grpSpPr>
        <p:sp>
          <p:nvSpPr>
            <p:cNvPr id="10" name="TextBox 9"/>
            <p:cNvSpPr txBox="1"/>
            <p:nvPr/>
          </p:nvSpPr>
          <p:spPr>
            <a:xfrm>
              <a:off x="1908696" y="2414868"/>
              <a:ext cx="4988388" cy="2554545"/>
            </a:xfrm>
            <a:prstGeom prst="rect">
              <a:avLst/>
            </a:prstGeom>
            <a:noFill/>
          </p:spPr>
          <p:txBody>
            <a:bodyPr wrap="square" rtlCol="0">
              <a:spAutoFit/>
            </a:bodyPr>
            <a:lstStyle/>
            <a:p>
              <a:pPr algn="ctr"/>
              <a:r>
                <a:rPr lang="en-US" sz="8000" dirty="0">
                  <a:latin typeface="UTM American Sans" panose="02040603050506020204" pitchFamily="18" charset="0"/>
                </a:rPr>
                <a:t>KHUẤT PHỤC </a:t>
              </a:r>
            </a:p>
            <a:p>
              <a:pPr algn="ctr"/>
              <a:r>
                <a:rPr lang="en-US" sz="8000" dirty="0">
                  <a:latin typeface="UTM American Sans" panose="02040603050506020204" pitchFamily="18" charset="0"/>
                </a:rPr>
                <a:t>TÊN CƯỚP BIỂN</a:t>
              </a:r>
            </a:p>
          </p:txBody>
        </p:sp>
        <p:sp>
          <p:nvSpPr>
            <p:cNvPr id="11" name="TextBox 10"/>
            <p:cNvSpPr txBox="1"/>
            <p:nvPr/>
          </p:nvSpPr>
          <p:spPr>
            <a:xfrm>
              <a:off x="1950690" y="2375112"/>
              <a:ext cx="4988388" cy="2554545"/>
            </a:xfrm>
            <a:prstGeom prst="rect">
              <a:avLst/>
            </a:prstGeom>
            <a:noFill/>
          </p:spPr>
          <p:txBody>
            <a:bodyPr wrap="square" rtlCol="0">
              <a:spAutoFit/>
            </a:bodyPr>
            <a:lstStyle/>
            <a:p>
              <a:pPr algn="ctr"/>
              <a:r>
                <a:rPr lang="en-US" sz="8000" dirty="0">
                  <a:solidFill>
                    <a:srgbClr val="F87156"/>
                  </a:solidFill>
                  <a:latin typeface="UTM American Sans" panose="02040603050506020204" pitchFamily="18" charset="0"/>
                </a:rPr>
                <a:t>KHUẤT PHỤC </a:t>
              </a:r>
            </a:p>
            <a:p>
              <a:pPr algn="ctr"/>
              <a:r>
                <a:rPr lang="en-US" sz="8000" dirty="0">
                  <a:solidFill>
                    <a:srgbClr val="F87156"/>
                  </a:solidFill>
                  <a:latin typeface="UTM American Sans" panose="02040603050506020204" pitchFamily="18" charset="0"/>
                </a:rPr>
                <a:t>TÊN CƯỚP BIỂN</a:t>
              </a:r>
            </a:p>
          </p:txBody>
        </p:sp>
      </p:grpSp>
      <p:sp>
        <p:nvSpPr>
          <p:cNvPr id="13" name="TextBox 12"/>
          <p:cNvSpPr txBox="1"/>
          <p:nvPr/>
        </p:nvSpPr>
        <p:spPr>
          <a:xfrm>
            <a:off x="483745" y="3729745"/>
            <a:ext cx="9534897" cy="553998"/>
          </a:xfrm>
          <a:prstGeom prst="rect">
            <a:avLst/>
          </a:prstGeom>
          <a:noFill/>
        </p:spPr>
        <p:txBody>
          <a:bodyPr wrap="square" rtlCol="0">
            <a:spAutoFit/>
          </a:bodyPr>
          <a:lstStyle/>
          <a:p>
            <a:r>
              <a:rPr lang="en-US" sz="3000" dirty="0">
                <a:effectLst>
                  <a:outerShdw blurRad="38100" dist="38100" dir="2700000" algn="tl">
                    <a:srgbClr val="000000">
                      <a:alpha val="43137"/>
                    </a:srgbClr>
                  </a:outerShdw>
                </a:effectLst>
                <a:latin typeface="UTM NguyenHa 02" panose="02040603050506020204" pitchFamily="18" charset="0"/>
              </a:rPr>
              <a:t>SÁCH GIÁO KHOA TRANG 66</a:t>
            </a:r>
          </a:p>
        </p:txBody>
      </p:sp>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4113" y="-207596"/>
            <a:ext cx="6126318" cy="7163450"/>
          </a:xfrm>
          <a:prstGeom prst="rect">
            <a:avLst/>
          </a:prstGeom>
        </p:spPr>
      </p:pic>
    </p:spTree>
    <p:extLst>
      <p:ext uri="{BB962C8B-B14F-4D97-AF65-F5344CB8AC3E}">
        <p14:creationId xmlns:p14="http://schemas.microsoft.com/office/powerpoint/2010/main" val="1136653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par>
                                <p:cTn id="14" presetID="42" presetClass="entr" presetSubtype="0"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1000"/>
                                        <p:tgtEl>
                                          <p:spTgt spid="14"/>
                                        </p:tgtEl>
                                      </p:cBhvr>
                                    </p:animEffect>
                                    <p:anim calcmode="lin" valueType="num">
                                      <p:cBhvr>
                                        <p:cTn id="17" dur="1000" fill="hold"/>
                                        <p:tgtEl>
                                          <p:spTgt spid="14"/>
                                        </p:tgtEl>
                                        <p:attrNameLst>
                                          <p:attrName>ppt_x</p:attrName>
                                        </p:attrNameLst>
                                      </p:cBhvr>
                                      <p:tavLst>
                                        <p:tav tm="0">
                                          <p:val>
                                            <p:strVal val="#ppt_x"/>
                                          </p:val>
                                        </p:tav>
                                        <p:tav tm="100000">
                                          <p:val>
                                            <p:strVal val="#ppt_x"/>
                                          </p:val>
                                        </p:tav>
                                      </p:tavLst>
                                    </p:anim>
                                    <p:anim calcmode="lin" valueType="num">
                                      <p:cBhvr>
                                        <p:cTn id="18" dur="1000" fill="hold"/>
                                        <p:tgtEl>
                                          <p:spTgt spid="14"/>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16" presetClass="entr" presetSubtype="21"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arn(inVertical)">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矩形 28">
            <a:extLst>
              <a:ext uri="{FF2B5EF4-FFF2-40B4-BE49-F238E27FC236}">
                <a16:creationId xmlns:a16="http://schemas.microsoft.com/office/drawing/2014/main" id="{DABDB784-0602-496E-925B-BC57A07FBD55}"/>
              </a:ext>
            </a:extLst>
          </p:cNvPr>
          <p:cNvSpPr/>
          <p:nvPr/>
        </p:nvSpPr>
        <p:spPr>
          <a:xfrm>
            <a:off x="11888693" y="0"/>
            <a:ext cx="184417" cy="6858000"/>
          </a:xfrm>
          <a:prstGeom prst="rect">
            <a:avLst/>
          </a:prstGeom>
          <a:solidFill>
            <a:srgbClr val="76B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a:extLst>
              <a:ext uri="{FF2B5EF4-FFF2-40B4-BE49-F238E27FC236}">
                <a16:creationId xmlns:a16="http://schemas.microsoft.com/office/drawing/2014/main" id="{295DAACE-38A1-4A0C-AB84-10F27C20E27E}"/>
              </a:ext>
            </a:extLst>
          </p:cNvPr>
          <p:cNvSpPr/>
          <p:nvPr/>
        </p:nvSpPr>
        <p:spPr>
          <a:xfrm rot="5400000">
            <a:off x="6003707" y="552045"/>
            <a:ext cx="184587" cy="12192001"/>
          </a:xfrm>
          <a:prstGeom prst="rect">
            <a:avLst/>
          </a:prstGeom>
          <a:solidFill>
            <a:srgbClr val="76B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Rectangle 1"/>
          <p:cNvSpPr>
            <a:spLocks noChangeArrowheads="1"/>
          </p:cNvSpPr>
          <p:nvPr/>
        </p:nvSpPr>
        <p:spPr bwMode="auto">
          <a:xfrm>
            <a:off x="138259" y="0"/>
            <a:ext cx="11612175" cy="7048083"/>
          </a:xfrm>
          <a:prstGeom prst="rect">
            <a:avLst/>
          </a:prstGeom>
          <a:noFill/>
          <a:ln>
            <a:noFill/>
          </a:ln>
          <a:effec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3600" b="1" i="0" u="none" strike="noStrike" cap="none" normalizeH="0" baseline="0" dirty="0" err="1">
                <a:ln>
                  <a:noFill/>
                </a:ln>
                <a:solidFill>
                  <a:srgbClr val="002060"/>
                </a:solidFill>
                <a:effectLst/>
                <a:cs typeface="Arial" panose="020B0604020202020204" pitchFamily="34" charset="0"/>
              </a:rPr>
              <a:t>Khuất</a:t>
            </a:r>
            <a:r>
              <a:rPr kumimoji="0" lang="en-US" altLang="en-US" sz="3600" b="1" i="0" u="none" strike="noStrike" cap="none" normalizeH="0" baseline="0" dirty="0">
                <a:ln>
                  <a:noFill/>
                </a:ln>
                <a:solidFill>
                  <a:srgbClr val="002060"/>
                </a:solidFill>
                <a:effectLst/>
                <a:cs typeface="Arial" panose="020B0604020202020204" pitchFamily="34" charset="0"/>
              </a:rPr>
              <a:t> </a:t>
            </a:r>
            <a:r>
              <a:rPr kumimoji="0" lang="en-US" altLang="en-US" sz="3600" b="1" i="0" u="none" strike="noStrike" cap="none" normalizeH="0" baseline="0" dirty="0" err="1">
                <a:ln>
                  <a:noFill/>
                </a:ln>
                <a:solidFill>
                  <a:srgbClr val="002060"/>
                </a:solidFill>
                <a:effectLst/>
                <a:cs typeface="Arial" panose="020B0604020202020204" pitchFamily="34" charset="0"/>
              </a:rPr>
              <a:t>phục</a:t>
            </a:r>
            <a:r>
              <a:rPr kumimoji="0" lang="en-US" altLang="en-US" sz="3600" b="1" i="0" u="none" strike="noStrike" cap="none" normalizeH="0" baseline="0" dirty="0">
                <a:ln>
                  <a:noFill/>
                </a:ln>
                <a:solidFill>
                  <a:srgbClr val="002060"/>
                </a:solidFill>
                <a:effectLst/>
                <a:cs typeface="Arial" panose="020B0604020202020204" pitchFamily="34" charset="0"/>
              </a:rPr>
              <a:t> </a:t>
            </a:r>
            <a:r>
              <a:rPr kumimoji="0" lang="en-US" altLang="en-US" sz="3600" b="1" i="0" u="none" strike="noStrike" cap="none" normalizeH="0" baseline="0" dirty="0" err="1">
                <a:ln>
                  <a:noFill/>
                </a:ln>
                <a:solidFill>
                  <a:srgbClr val="002060"/>
                </a:solidFill>
                <a:effectLst/>
                <a:cs typeface="Arial" panose="020B0604020202020204" pitchFamily="34" charset="0"/>
              </a:rPr>
              <a:t>tên</a:t>
            </a:r>
            <a:r>
              <a:rPr kumimoji="0" lang="en-US" altLang="en-US" sz="3600" b="1" i="0" u="none" strike="noStrike" cap="none" normalizeH="0" baseline="0" dirty="0">
                <a:ln>
                  <a:noFill/>
                </a:ln>
                <a:solidFill>
                  <a:srgbClr val="002060"/>
                </a:solidFill>
                <a:effectLst/>
                <a:cs typeface="Arial" panose="020B0604020202020204" pitchFamily="34" charset="0"/>
              </a:rPr>
              <a:t> </a:t>
            </a:r>
            <a:r>
              <a:rPr kumimoji="0" lang="en-US" altLang="en-US" sz="3600" b="1" i="0" u="none" strike="noStrike" cap="none" normalizeH="0" baseline="0" dirty="0" err="1">
                <a:ln>
                  <a:noFill/>
                </a:ln>
                <a:solidFill>
                  <a:srgbClr val="002060"/>
                </a:solidFill>
                <a:effectLst/>
                <a:cs typeface="Arial" panose="020B0604020202020204" pitchFamily="34" charset="0"/>
              </a:rPr>
              <a:t>cướp</a:t>
            </a:r>
            <a:r>
              <a:rPr kumimoji="0" lang="en-US" altLang="en-US" sz="3600" b="1" i="0" u="none" strike="noStrike" cap="none" normalizeH="0" baseline="0" dirty="0">
                <a:ln>
                  <a:noFill/>
                </a:ln>
                <a:solidFill>
                  <a:srgbClr val="002060"/>
                </a:solidFill>
                <a:effectLst/>
                <a:cs typeface="Arial" panose="020B0604020202020204" pitchFamily="34" charset="0"/>
              </a:rPr>
              <a:t> </a:t>
            </a:r>
            <a:r>
              <a:rPr kumimoji="0" lang="en-US" altLang="en-US" sz="3600" b="1" i="0" u="none" strike="noStrike" cap="none" normalizeH="0" baseline="0" dirty="0" err="1">
                <a:ln>
                  <a:noFill/>
                </a:ln>
                <a:solidFill>
                  <a:srgbClr val="002060"/>
                </a:solidFill>
                <a:effectLst/>
                <a:cs typeface="Arial" panose="020B0604020202020204" pitchFamily="34" charset="0"/>
              </a:rPr>
              <a:t>biển</a:t>
            </a:r>
            <a:endParaRPr kumimoji="0" lang="en-US" altLang="en-US" sz="3600" b="0" i="0" u="none" strike="noStrike" cap="none" normalizeH="0" baseline="0" dirty="0">
              <a:ln>
                <a:noFill/>
              </a:ln>
              <a:solidFill>
                <a:srgbClr val="002060"/>
              </a:solidFill>
              <a:effectLst/>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dirty="0">
                <a:ln>
                  <a:noFill/>
                </a:ln>
                <a:solidFill>
                  <a:srgbClr val="002060"/>
                </a:solidFill>
                <a:effectLst/>
                <a:cs typeface="Arial" panose="020B0604020202020204" pitchFamily="34" charset="0"/>
              </a:rPr>
              <a:t>  </a:t>
            </a:r>
            <a:r>
              <a:rPr kumimoji="0" lang="en-US" altLang="en-US" sz="2800" b="0" i="0" u="none" strike="noStrike" cap="none" normalizeH="0" baseline="0" dirty="0">
                <a:ln>
                  <a:noFill/>
                </a:ln>
                <a:solidFill>
                  <a:srgbClr val="002060"/>
                </a:solidFill>
                <a:effectLst/>
                <a:cs typeface="Arial" panose="020B0604020202020204" pitchFamily="34" charset="0"/>
              </a:rPr>
              <a:t> </a:t>
            </a:r>
            <a:r>
              <a:rPr kumimoji="0" lang="en-US" altLang="en-US" sz="3200" b="0" i="0" u="none" strike="noStrike" cap="none" normalizeH="0" baseline="0" dirty="0" err="1">
                <a:ln>
                  <a:noFill/>
                </a:ln>
                <a:solidFill>
                  <a:srgbClr val="002060"/>
                </a:solidFill>
                <a:effectLst/>
                <a:cs typeface="Arial" panose="020B0604020202020204" pitchFamily="34" charset="0"/>
              </a:rPr>
              <a:t>Chúa</a:t>
            </a:r>
            <a:r>
              <a:rPr kumimoji="0" lang="en-US" altLang="en-US" sz="3200" b="0" i="0" u="none" strike="noStrike" cap="none" normalizeH="0" baseline="0" dirty="0">
                <a:ln>
                  <a:noFill/>
                </a:ln>
                <a:solidFill>
                  <a:srgbClr val="002060"/>
                </a:solidFill>
                <a:effectLst/>
                <a:cs typeface="Arial" panose="020B0604020202020204" pitchFamily="34" charset="0"/>
              </a:rPr>
              <a:t> </a:t>
            </a:r>
            <a:r>
              <a:rPr kumimoji="0" lang="en-US" altLang="en-US" sz="3200" b="0" i="0" u="none" strike="noStrike" cap="none" normalizeH="0" baseline="0" dirty="0" err="1">
                <a:ln>
                  <a:noFill/>
                </a:ln>
                <a:solidFill>
                  <a:srgbClr val="002060"/>
                </a:solidFill>
                <a:effectLst/>
                <a:cs typeface="Arial" panose="020B0604020202020204" pitchFamily="34" charset="0"/>
              </a:rPr>
              <a:t>tàu</a:t>
            </a:r>
            <a:r>
              <a:rPr kumimoji="0" lang="en-US" altLang="en-US" sz="3200" b="0" i="0" u="none" strike="noStrike" cap="none" normalizeH="0" baseline="0" dirty="0">
                <a:ln>
                  <a:noFill/>
                </a:ln>
                <a:solidFill>
                  <a:srgbClr val="002060"/>
                </a:solidFill>
                <a:effectLst/>
                <a:cs typeface="Arial" panose="020B0604020202020204" pitchFamily="34" charset="0"/>
              </a:rPr>
              <a:t> </a:t>
            </a:r>
            <a:r>
              <a:rPr kumimoji="0" lang="en-US" altLang="en-US" sz="3200" b="0" i="0" u="none" strike="noStrike" cap="none" normalizeH="0" baseline="0" dirty="0" err="1">
                <a:ln>
                  <a:noFill/>
                </a:ln>
                <a:solidFill>
                  <a:srgbClr val="002060"/>
                </a:solidFill>
                <a:effectLst/>
                <a:cs typeface="Arial" panose="020B0604020202020204" pitchFamily="34" charset="0"/>
              </a:rPr>
              <a:t>trừng</a:t>
            </a:r>
            <a:r>
              <a:rPr kumimoji="0" lang="en-US" altLang="en-US" sz="3200" b="0" i="0" u="none" strike="noStrike" cap="none" normalizeH="0" baseline="0" dirty="0">
                <a:ln>
                  <a:noFill/>
                </a:ln>
                <a:solidFill>
                  <a:srgbClr val="002060"/>
                </a:solidFill>
                <a:effectLst/>
                <a:cs typeface="Arial" panose="020B0604020202020204" pitchFamily="34" charset="0"/>
              </a:rPr>
              <a:t> </a:t>
            </a:r>
            <a:r>
              <a:rPr kumimoji="0" lang="en-US" altLang="en-US" sz="3200" b="0" i="0" u="none" strike="noStrike" cap="none" normalizeH="0" baseline="0" dirty="0" err="1">
                <a:ln>
                  <a:noFill/>
                </a:ln>
                <a:solidFill>
                  <a:srgbClr val="002060"/>
                </a:solidFill>
                <a:effectLst/>
                <a:cs typeface="Arial" panose="020B0604020202020204" pitchFamily="34" charset="0"/>
              </a:rPr>
              <a:t>mắt</a:t>
            </a:r>
            <a:r>
              <a:rPr kumimoji="0" lang="en-US" altLang="en-US" sz="3200" b="0" i="0" u="none" strike="noStrike" cap="none" normalizeH="0" baseline="0" dirty="0">
                <a:ln>
                  <a:noFill/>
                </a:ln>
                <a:solidFill>
                  <a:srgbClr val="002060"/>
                </a:solidFill>
                <a:effectLst/>
                <a:cs typeface="Arial" panose="020B0604020202020204" pitchFamily="34" charset="0"/>
              </a:rPr>
              <a:t> </a:t>
            </a:r>
            <a:r>
              <a:rPr kumimoji="0" lang="en-US" altLang="en-US" sz="3200" b="0" i="0" u="none" strike="noStrike" cap="none" normalizeH="0" baseline="0" dirty="0" err="1">
                <a:ln>
                  <a:noFill/>
                </a:ln>
                <a:solidFill>
                  <a:srgbClr val="002060"/>
                </a:solidFill>
                <a:effectLst/>
                <a:cs typeface="Arial" panose="020B0604020202020204" pitchFamily="34" charset="0"/>
              </a:rPr>
              <a:t>nhìn</a:t>
            </a:r>
            <a:r>
              <a:rPr kumimoji="0" lang="en-US" altLang="en-US" sz="3200" b="0" i="0" u="none" strike="noStrike" cap="none" normalizeH="0" baseline="0" dirty="0">
                <a:ln>
                  <a:noFill/>
                </a:ln>
                <a:solidFill>
                  <a:srgbClr val="002060"/>
                </a:solidFill>
                <a:effectLst/>
                <a:cs typeface="Arial" panose="020B0604020202020204" pitchFamily="34" charset="0"/>
              </a:rPr>
              <a:t> </a:t>
            </a:r>
            <a:r>
              <a:rPr kumimoji="0" lang="en-US" altLang="en-US" sz="3200" b="0" i="0" u="none" strike="noStrike" cap="none" normalizeH="0" baseline="0" dirty="0" err="1">
                <a:ln>
                  <a:noFill/>
                </a:ln>
                <a:solidFill>
                  <a:srgbClr val="002060"/>
                </a:solidFill>
                <a:effectLst/>
                <a:cs typeface="Arial" panose="020B0604020202020204" pitchFamily="34" charset="0"/>
              </a:rPr>
              <a:t>bác</a:t>
            </a:r>
            <a:r>
              <a:rPr kumimoji="0" lang="en-US" altLang="en-US" sz="3200" b="0" i="0" u="none" strike="noStrike" cap="none" normalizeH="0" baseline="0" dirty="0">
                <a:ln>
                  <a:noFill/>
                </a:ln>
                <a:solidFill>
                  <a:srgbClr val="002060"/>
                </a:solidFill>
                <a:effectLst/>
                <a:cs typeface="Arial" panose="020B0604020202020204" pitchFamily="34" charset="0"/>
              </a:rPr>
              <a:t> </a:t>
            </a:r>
            <a:r>
              <a:rPr kumimoji="0" lang="en-US" altLang="en-US" sz="3200" b="0" i="0" u="none" strike="noStrike" cap="none" normalizeH="0" baseline="0" dirty="0" err="1">
                <a:ln>
                  <a:noFill/>
                </a:ln>
                <a:solidFill>
                  <a:srgbClr val="002060"/>
                </a:solidFill>
                <a:effectLst/>
                <a:cs typeface="Arial" panose="020B0604020202020204" pitchFamily="34" charset="0"/>
              </a:rPr>
              <a:t>sĩ</a:t>
            </a:r>
            <a:r>
              <a:rPr kumimoji="0" lang="en-US" altLang="en-US" sz="3200" b="0" i="0" u="none" strike="noStrike" cap="none" normalizeH="0" baseline="0" dirty="0">
                <a:ln>
                  <a:noFill/>
                </a:ln>
                <a:solidFill>
                  <a:srgbClr val="002060"/>
                </a:solidFill>
                <a:effectLst/>
                <a:cs typeface="Arial" panose="020B0604020202020204" pitchFamily="34" charset="0"/>
              </a:rPr>
              <a:t>, </a:t>
            </a:r>
            <a:r>
              <a:rPr kumimoji="0" lang="en-US" altLang="en-US" sz="3200" b="0" i="0" u="none" strike="noStrike" cap="none" normalizeH="0" baseline="0" dirty="0" err="1">
                <a:ln>
                  <a:noFill/>
                </a:ln>
                <a:solidFill>
                  <a:srgbClr val="002060"/>
                </a:solidFill>
                <a:effectLst/>
                <a:cs typeface="Arial" panose="020B0604020202020204" pitchFamily="34" charset="0"/>
              </a:rPr>
              <a:t>quát</a:t>
            </a:r>
            <a:r>
              <a:rPr kumimoji="0" lang="en-US" altLang="en-US" sz="3200" b="0" i="0" u="none" strike="noStrike" cap="none" normalizeH="0" baseline="0" dirty="0">
                <a:ln>
                  <a:noFill/>
                </a:ln>
                <a:solidFill>
                  <a:srgbClr val="002060"/>
                </a:solidFill>
                <a:effectLst/>
                <a:cs typeface="Arial" panose="020B0604020202020204" pitchFamily="34" charset="0"/>
              </a:rPr>
              <a:t>:</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dirty="0">
                <a:ln>
                  <a:noFill/>
                </a:ln>
                <a:solidFill>
                  <a:srgbClr val="002060"/>
                </a:solidFill>
                <a:effectLst/>
                <a:cs typeface="Arial" panose="020B0604020202020204" pitchFamily="34" charset="0"/>
              </a:rPr>
              <a:t>- </a:t>
            </a:r>
            <a:r>
              <a:rPr kumimoji="0" lang="en-US" altLang="en-US" sz="3200" b="0" i="0" u="none" strike="noStrike" cap="none" normalizeH="0" baseline="0" dirty="0" err="1">
                <a:ln>
                  <a:noFill/>
                </a:ln>
                <a:solidFill>
                  <a:srgbClr val="002060"/>
                </a:solidFill>
                <a:effectLst/>
                <a:cs typeface="Arial" panose="020B0604020202020204" pitchFamily="34" charset="0"/>
              </a:rPr>
              <a:t>Có</a:t>
            </a:r>
            <a:r>
              <a:rPr kumimoji="0" lang="en-US" altLang="en-US" sz="3200" b="0" i="0" u="none" strike="noStrike" cap="none" normalizeH="0" baseline="0" dirty="0">
                <a:ln>
                  <a:noFill/>
                </a:ln>
                <a:solidFill>
                  <a:srgbClr val="002060"/>
                </a:solidFill>
                <a:effectLst/>
                <a:cs typeface="Arial" panose="020B0604020202020204" pitchFamily="34" charset="0"/>
              </a:rPr>
              <a:t> </a:t>
            </a:r>
            <a:r>
              <a:rPr kumimoji="0" lang="en-US" altLang="en-US" sz="3200" b="0" i="0" u="none" strike="noStrike" cap="none" normalizeH="0" baseline="0" dirty="0" err="1">
                <a:ln>
                  <a:noFill/>
                </a:ln>
                <a:solidFill>
                  <a:srgbClr val="002060"/>
                </a:solidFill>
                <a:effectLst/>
                <a:cs typeface="Arial" panose="020B0604020202020204" pitchFamily="34" charset="0"/>
              </a:rPr>
              <a:t>câm</a:t>
            </a:r>
            <a:r>
              <a:rPr kumimoji="0" lang="en-US" altLang="en-US" sz="3200" b="0" i="0" u="none" strike="noStrike" cap="none" normalizeH="0" baseline="0" dirty="0">
                <a:ln>
                  <a:noFill/>
                </a:ln>
                <a:solidFill>
                  <a:srgbClr val="002060"/>
                </a:solidFill>
                <a:effectLst/>
                <a:cs typeface="Arial" panose="020B0604020202020204" pitchFamily="34" charset="0"/>
              </a:rPr>
              <a:t> </a:t>
            </a:r>
            <a:r>
              <a:rPr kumimoji="0" lang="en-US" altLang="en-US" sz="3200" b="0" i="0" u="none" strike="noStrike" cap="none" normalizeH="0" baseline="0" dirty="0" err="1">
                <a:ln>
                  <a:noFill/>
                </a:ln>
                <a:solidFill>
                  <a:srgbClr val="002060"/>
                </a:solidFill>
                <a:effectLst/>
                <a:cs typeface="Arial" panose="020B0604020202020204" pitchFamily="34" charset="0"/>
              </a:rPr>
              <a:t>mồm</a:t>
            </a:r>
            <a:r>
              <a:rPr kumimoji="0" lang="en-US" altLang="en-US" sz="3200" b="0" i="0" u="none" strike="noStrike" cap="none" normalizeH="0" baseline="0" dirty="0">
                <a:ln>
                  <a:noFill/>
                </a:ln>
                <a:solidFill>
                  <a:srgbClr val="002060"/>
                </a:solidFill>
                <a:effectLst/>
                <a:cs typeface="Arial" panose="020B0604020202020204" pitchFamily="34" charset="0"/>
              </a:rPr>
              <a:t> </a:t>
            </a:r>
            <a:r>
              <a:rPr kumimoji="0" lang="en-US" altLang="en-US" sz="3200" b="0" i="0" u="none" strike="noStrike" cap="none" normalizeH="0" baseline="0" dirty="0" err="1">
                <a:ln>
                  <a:noFill/>
                </a:ln>
                <a:solidFill>
                  <a:srgbClr val="002060"/>
                </a:solidFill>
                <a:effectLst/>
                <a:cs typeface="Arial" panose="020B0604020202020204" pitchFamily="34" charset="0"/>
              </a:rPr>
              <a:t>không</a:t>
            </a:r>
            <a:r>
              <a:rPr kumimoji="0" lang="en-US" altLang="en-US" sz="3200" b="0" i="0" u="none" strike="noStrike" cap="none" normalizeH="0" baseline="0" dirty="0">
                <a:ln>
                  <a:noFill/>
                </a:ln>
                <a:solidFill>
                  <a:srgbClr val="002060"/>
                </a:solidFill>
                <a:effectLst/>
                <a:cs typeface="Arial" panose="020B0604020202020204" pitchFamily="34" charset="0"/>
              </a:rPr>
              <a:t>?</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dirty="0">
                <a:ln>
                  <a:noFill/>
                </a:ln>
                <a:solidFill>
                  <a:srgbClr val="002060"/>
                </a:solidFill>
                <a:effectLst/>
                <a:cs typeface="Arial" panose="020B0604020202020204" pitchFamily="34" charset="0"/>
              </a:rPr>
              <a:t>   </a:t>
            </a:r>
            <a:r>
              <a:rPr kumimoji="0" lang="en-US" altLang="en-US" sz="3200" b="0" i="0" u="none" strike="noStrike" cap="none" normalizeH="0" baseline="0" dirty="0" err="1">
                <a:ln>
                  <a:noFill/>
                </a:ln>
                <a:solidFill>
                  <a:srgbClr val="002060"/>
                </a:solidFill>
                <a:effectLst/>
                <a:cs typeface="Arial" panose="020B0604020202020204" pitchFamily="34" charset="0"/>
              </a:rPr>
              <a:t>Bác</a:t>
            </a:r>
            <a:r>
              <a:rPr kumimoji="0" lang="en-US" altLang="en-US" sz="3200" b="0" i="0" u="none" strike="noStrike" cap="none" normalizeH="0" baseline="0" dirty="0">
                <a:ln>
                  <a:noFill/>
                </a:ln>
                <a:solidFill>
                  <a:srgbClr val="002060"/>
                </a:solidFill>
                <a:effectLst/>
                <a:cs typeface="Arial" panose="020B0604020202020204" pitchFamily="34" charset="0"/>
              </a:rPr>
              <a:t> </a:t>
            </a:r>
            <a:r>
              <a:rPr kumimoji="0" lang="en-US" altLang="en-US" sz="3200" b="0" i="0" u="none" strike="noStrike" cap="none" normalizeH="0" baseline="0" dirty="0" err="1">
                <a:ln>
                  <a:noFill/>
                </a:ln>
                <a:solidFill>
                  <a:srgbClr val="002060"/>
                </a:solidFill>
                <a:effectLst/>
                <a:cs typeface="Arial" panose="020B0604020202020204" pitchFamily="34" charset="0"/>
              </a:rPr>
              <a:t>sĩ</a:t>
            </a:r>
            <a:r>
              <a:rPr kumimoji="0" lang="en-US" altLang="en-US" sz="3200" b="0" i="0" u="none" strike="noStrike" cap="none" normalizeH="0" baseline="0" dirty="0">
                <a:ln>
                  <a:noFill/>
                </a:ln>
                <a:solidFill>
                  <a:srgbClr val="002060"/>
                </a:solidFill>
                <a:effectLst/>
                <a:cs typeface="Arial" panose="020B0604020202020204" pitchFamily="34" charset="0"/>
              </a:rPr>
              <a:t> </a:t>
            </a:r>
            <a:r>
              <a:rPr kumimoji="0" lang="en-US" altLang="en-US" sz="3200" b="0" i="0" u="none" strike="noStrike" cap="none" normalizeH="0" baseline="0" dirty="0" err="1">
                <a:ln>
                  <a:noFill/>
                </a:ln>
                <a:solidFill>
                  <a:srgbClr val="002060"/>
                </a:solidFill>
                <a:effectLst/>
                <a:cs typeface="Arial" panose="020B0604020202020204" pitchFamily="34" charset="0"/>
              </a:rPr>
              <a:t>điềm</a:t>
            </a:r>
            <a:r>
              <a:rPr kumimoji="0" lang="en-US" altLang="en-US" sz="3200" b="0" i="0" u="none" strike="noStrike" cap="none" normalizeH="0" baseline="0" dirty="0">
                <a:ln>
                  <a:noFill/>
                </a:ln>
                <a:solidFill>
                  <a:srgbClr val="002060"/>
                </a:solidFill>
                <a:effectLst/>
                <a:cs typeface="Arial" panose="020B0604020202020204" pitchFamily="34" charset="0"/>
              </a:rPr>
              <a:t> </a:t>
            </a:r>
            <a:r>
              <a:rPr kumimoji="0" lang="en-US" altLang="en-US" sz="3200" b="0" i="0" u="none" strike="noStrike" cap="none" normalizeH="0" baseline="0" dirty="0" err="1">
                <a:ln>
                  <a:noFill/>
                </a:ln>
                <a:solidFill>
                  <a:srgbClr val="002060"/>
                </a:solidFill>
                <a:effectLst/>
                <a:cs typeface="Arial" panose="020B0604020202020204" pitchFamily="34" charset="0"/>
              </a:rPr>
              <a:t>tĩnh</a:t>
            </a:r>
            <a:r>
              <a:rPr kumimoji="0" lang="en-US" altLang="en-US" sz="3200" b="0" i="0" u="none" strike="noStrike" cap="none" normalizeH="0" baseline="0" dirty="0">
                <a:ln>
                  <a:noFill/>
                </a:ln>
                <a:solidFill>
                  <a:srgbClr val="002060"/>
                </a:solidFill>
                <a:effectLst/>
                <a:cs typeface="Arial" panose="020B0604020202020204" pitchFamily="34" charset="0"/>
              </a:rPr>
              <a:t> </a:t>
            </a:r>
            <a:r>
              <a:rPr kumimoji="0" lang="en-US" altLang="en-US" sz="3200" b="0" i="0" u="none" strike="noStrike" cap="none" normalizeH="0" baseline="0" dirty="0" err="1">
                <a:ln>
                  <a:noFill/>
                </a:ln>
                <a:solidFill>
                  <a:srgbClr val="002060"/>
                </a:solidFill>
                <a:effectLst/>
                <a:cs typeface="Arial" panose="020B0604020202020204" pitchFamily="34" charset="0"/>
              </a:rPr>
              <a:t>hỏi</a:t>
            </a:r>
            <a:r>
              <a:rPr kumimoji="0" lang="en-US" altLang="en-US" sz="3200" b="0" i="0" u="none" strike="noStrike" cap="none" normalizeH="0" baseline="0" dirty="0">
                <a:ln>
                  <a:noFill/>
                </a:ln>
                <a:solidFill>
                  <a:srgbClr val="002060"/>
                </a:solidFill>
                <a:effectLst/>
                <a:cs typeface="Arial" panose="020B0604020202020204" pitchFamily="34" charset="0"/>
              </a:rPr>
              <a:t>:</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dirty="0">
                <a:ln>
                  <a:noFill/>
                </a:ln>
                <a:solidFill>
                  <a:srgbClr val="002060"/>
                </a:solidFill>
                <a:effectLst/>
                <a:cs typeface="Arial" panose="020B0604020202020204" pitchFamily="34" charset="0"/>
              </a:rPr>
              <a:t>- Anh </a:t>
            </a:r>
            <a:r>
              <a:rPr kumimoji="0" lang="en-US" altLang="en-US" sz="3200" b="0" i="0" u="none" strike="noStrike" cap="none" normalizeH="0" baseline="0" dirty="0" err="1">
                <a:ln>
                  <a:noFill/>
                </a:ln>
                <a:solidFill>
                  <a:srgbClr val="002060"/>
                </a:solidFill>
                <a:effectLst/>
                <a:cs typeface="Arial" panose="020B0604020202020204" pitchFamily="34" charset="0"/>
              </a:rPr>
              <a:t>bảo</a:t>
            </a:r>
            <a:r>
              <a:rPr kumimoji="0" lang="en-US" altLang="en-US" sz="3200" b="0" i="0" u="none" strike="noStrike" cap="none" normalizeH="0" baseline="0" dirty="0">
                <a:ln>
                  <a:noFill/>
                </a:ln>
                <a:solidFill>
                  <a:srgbClr val="002060"/>
                </a:solidFill>
                <a:effectLst/>
                <a:cs typeface="Arial" panose="020B0604020202020204" pitchFamily="34" charset="0"/>
              </a:rPr>
              <a:t> </a:t>
            </a:r>
            <a:r>
              <a:rPr kumimoji="0" lang="en-US" altLang="en-US" sz="3200" b="0" i="0" u="none" strike="noStrike" cap="none" normalizeH="0" baseline="0" dirty="0" err="1">
                <a:ln>
                  <a:noFill/>
                </a:ln>
                <a:solidFill>
                  <a:srgbClr val="002060"/>
                </a:solidFill>
                <a:effectLst/>
                <a:cs typeface="Arial" panose="020B0604020202020204" pitchFamily="34" charset="0"/>
              </a:rPr>
              <a:t>tôi</a:t>
            </a:r>
            <a:r>
              <a:rPr kumimoji="0" lang="en-US" altLang="en-US" sz="3200" b="0" i="0" u="none" strike="noStrike" cap="none" normalizeH="0" baseline="0" dirty="0">
                <a:ln>
                  <a:noFill/>
                </a:ln>
                <a:solidFill>
                  <a:srgbClr val="002060"/>
                </a:solidFill>
                <a:effectLst/>
                <a:cs typeface="Arial" panose="020B0604020202020204" pitchFamily="34" charset="0"/>
              </a:rPr>
              <a:t> </a:t>
            </a:r>
            <a:r>
              <a:rPr kumimoji="0" lang="en-US" altLang="en-US" sz="3200" b="0" i="0" u="none" strike="noStrike" cap="none" normalizeH="0" baseline="0" dirty="0" err="1">
                <a:ln>
                  <a:noFill/>
                </a:ln>
                <a:solidFill>
                  <a:srgbClr val="002060"/>
                </a:solidFill>
                <a:effectLst/>
                <a:cs typeface="Arial" panose="020B0604020202020204" pitchFamily="34" charset="0"/>
              </a:rPr>
              <a:t>phải</a:t>
            </a:r>
            <a:r>
              <a:rPr kumimoji="0" lang="en-US" altLang="en-US" sz="3200" b="0" i="0" u="none" strike="noStrike" cap="none" normalizeH="0" baseline="0" dirty="0">
                <a:ln>
                  <a:noFill/>
                </a:ln>
                <a:solidFill>
                  <a:srgbClr val="002060"/>
                </a:solidFill>
                <a:effectLst/>
                <a:cs typeface="Arial" panose="020B0604020202020204" pitchFamily="34" charset="0"/>
              </a:rPr>
              <a:t> </a:t>
            </a:r>
            <a:r>
              <a:rPr kumimoji="0" lang="en-US" altLang="en-US" sz="3200" b="0" i="0" u="none" strike="noStrike" cap="none" normalizeH="0" baseline="0" dirty="0" err="1">
                <a:ln>
                  <a:noFill/>
                </a:ln>
                <a:solidFill>
                  <a:srgbClr val="002060"/>
                </a:solidFill>
                <a:effectLst/>
                <a:cs typeface="Arial" panose="020B0604020202020204" pitchFamily="34" charset="0"/>
              </a:rPr>
              <a:t>không</a:t>
            </a:r>
            <a:r>
              <a:rPr kumimoji="0" lang="en-US" altLang="en-US" sz="3200" b="0" i="0" u="none" strike="noStrike" cap="none" normalizeH="0" baseline="0" dirty="0">
                <a:ln>
                  <a:noFill/>
                </a:ln>
                <a:solidFill>
                  <a:srgbClr val="002060"/>
                </a:solidFill>
                <a:effectLst/>
                <a:cs typeface="Arial" panose="020B0604020202020204" pitchFamily="34" charset="0"/>
              </a:rPr>
              <a:t>?</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dirty="0">
                <a:ln>
                  <a:noFill/>
                </a:ln>
                <a:solidFill>
                  <a:srgbClr val="002060"/>
                </a:solidFill>
                <a:effectLst/>
                <a:cs typeface="Arial" panose="020B0604020202020204" pitchFamily="34" charset="0"/>
              </a:rPr>
              <a:t>   </a:t>
            </a:r>
            <a:r>
              <a:rPr kumimoji="0" lang="en-US" altLang="en-US" sz="3200" b="0" i="0" u="none" strike="noStrike" cap="none" normalizeH="0" baseline="0" dirty="0" err="1">
                <a:ln>
                  <a:noFill/>
                </a:ln>
                <a:solidFill>
                  <a:srgbClr val="002060"/>
                </a:solidFill>
                <a:effectLst/>
                <a:cs typeface="Arial" panose="020B0604020202020204" pitchFamily="34" charset="0"/>
              </a:rPr>
              <a:t>Khi</a:t>
            </a:r>
            <a:r>
              <a:rPr kumimoji="0" lang="en-US" altLang="en-US" sz="3200" b="0" i="0" u="none" strike="noStrike" cap="none" normalizeH="0" baseline="0" dirty="0">
                <a:ln>
                  <a:noFill/>
                </a:ln>
                <a:solidFill>
                  <a:srgbClr val="002060"/>
                </a:solidFill>
                <a:effectLst/>
                <a:cs typeface="Arial" panose="020B0604020202020204" pitchFamily="34" charset="0"/>
              </a:rPr>
              <a:t> </a:t>
            </a:r>
            <a:r>
              <a:rPr kumimoji="0" lang="en-US" altLang="en-US" sz="3200" b="0" i="0" u="none" strike="noStrike" cap="none" normalizeH="0" baseline="0" dirty="0" err="1">
                <a:ln>
                  <a:noFill/>
                </a:ln>
                <a:solidFill>
                  <a:srgbClr val="002060"/>
                </a:solidFill>
                <a:effectLst/>
                <a:cs typeface="Arial" panose="020B0604020202020204" pitchFamily="34" charset="0"/>
              </a:rPr>
              <a:t>tên</a:t>
            </a:r>
            <a:r>
              <a:rPr kumimoji="0" lang="en-US" altLang="en-US" sz="3200" b="0" i="0" u="none" strike="noStrike" cap="none" normalizeH="0" baseline="0" dirty="0">
                <a:ln>
                  <a:noFill/>
                </a:ln>
                <a:solidFill>
                  <a:srgbClr val="002060"/>
                </a:solidFill>
                <a:effectLst/>
                <a:cs typeface="Arial" panose="020B0604020202020204" pitchFamily="34" charset="0"/>
              </a:rPr>
              <a:t> </a:t>
            </a:r>
            <a:r>
              <a:rPr kumimoji="0" lang="en-US" altLang="en-US" sz="3200" b="0" i="0" u="none" strike="noStrike" cap="none" normalizeH="0" baseline="0" dirty="0" err="1">
                <a:ln>
                  <a:noFill/>
                </a:ln>
                <a:solidFill>
                  <a:srgbClr val="002060"/>
                </a:solidFill>
                <a:effectLst/>
                <a:cs typeface="Arial" panose="020B0604020202020204" pitchFamily="34" charset="0"/>
              </a:rPr>
              <a:t>chúa</a:t>
            </a:r>
            <a:r>
              <a:rPr kumimoji="0" lang="en-US" altLang="en-US" sz="3200" b="0" i="0" u="none" strike="noStrike" cap="none" normalizeH="0" baseline="0" dirty="0">
                <a:ln>
                  <a:noFill/>
                </a:ln>
                <a:solidFill>
                  <a:srgbClr val="002060"/>
                </a:solidFill>
                <a:effectLst/>
                <a:cs typeface="Arial" panose="020B0604020202020204" pitchFamily="34" charset="0"/>
              </a:rPr>
              <a:t> </a:t>
            </a:r>
            <a:r>
              <a:rPr kumimoji="0" lang="en-US" altLang="en-US" sz="3200" b="0" i="0" u="none" strike="noStrike" cap="none" normalizeH="0" baseline="0" dirty="0" err="1">
                <a:ln>
                  <a:noFill/>
                </a:ln>
                <a:solidFill>
                  <a:srgbClr val="002060"/>
                </a:solidFill>
                <a:effectLst/>
                <a:cs typeface="Arial" panose="020B0604020202020204" pitchFamily="34" charset="0"/>
              </a:rPr>
              <a:t>tàu</a:t>
            </a:r>
            <a:r>
              <a:rPr kumimoji="0" lang="en-US" altLang="en-US" sz="3200" b="0" i="0" u="none" strike="noStrike" cap="none" normalizeH="0" baseline="0" dirty="0">
                <a:ln>
                  <a:noFill/>
                </a:ln>
                <a:solidFill>
                  <a:srgbClr val="002060"/>
                </a:solidFill>
                <a:effectLst/>
                <a:cs typeface="Arial" panose="020B0604020202020204" pitchFamily="34" charset="0"/>
              </a:rPr>
              <a:t> </a:t>
            </a:r>
            <a:r>
              <a:rPr kumimoji="0" lang="en-US" altLang="en-US" sz="3200" b="0" i="0" u="none" strike="noStrike" cap="none" normalizeH="0" baseline="0" dirty="0" err="1">
                <a:ln>
                  <a:noFill/>
                </a:ln>
                <a:solidFill>
                  <a:srgbClr val="002060"/>
                </a:solidFill>
                <a:effectLst/>
                <a:cs typeface="Arial" panose="020B0604020202020204" pitchFamily="34" charset="0"/>
              </a:rPr>
              <a:t>cục</a:t>
            </a:r>
            <a:r>
              <a:rPr kumimoji="0" lang="en-US" altLang="en-US" sz="3200" b="0" i="0" u="none" strike="noStrike" cap="none" normalizeH="0" baseline="0" dirty="0">
                <a:ln>
                  <a:noFill/>
                </a:ln>
                <a:solidFill>
                  <a:srgbClr val="002060"/>
                </a:solidFill>
                <a:effectLst/>
                <a:cs typeface="Arial" panose="020B0604020202020204" pitchFamily="34" charset="0"/>
              </a:rPr>
              <a:t> </a:t>
            </a:r>
            <a:r>
              <a:rPr kumimoji="0" lang="en-US" altLang="en-US" sz="3200" b="0" i="0" u="none" strike="noStrike" cap="none" normalizeH="0" baseline="0" dirty="0" err="1">
                <a:ln>
                  <a:noFill/>
                </a:ln>
                <a:solidFill>
                  <a:srgbClr val="002060"/>
                </a:solidFill>
                <a:effectLst/>
                <a:cs typeface="Arial" panose="020B0604020202020204" pitchFamily="34" charset="0"/>
              </a:rPr>
              <a:t>cằn</a:t>
            </a:r>
            <a:r>
              <a:rPr kumimoji="0" lang="en-US" altLang="en-US" sz="3200" b="0" i="0" u="none" strike="noStrike" cap="none" normalizeH="0" baseline="0" dirty="0">
                <a:ln>
                  <a:noFill/>
                </a:ln>
                <a:solidFill>
                  <a:srgbClr val="002060"/>
                </a:solidFill>
                <a:effectLst/>
                <a:cs typeface="Arial" panose="020B0604020202020204" pitchFamily="34" charset="0"/>
              </a:rPr>
              <a:t> </a:t>
            </a:r>
            <a:r>
              <a:rPr kumimoji="0" lang="en-US" altLang="en-US" sz="3200" b="0" i="0" u="none" strike="noStrike" cap="none" normalizeH="0" baseline="0" dirty="0" err="1">
                <a:ln>
                  <a:noFill/>
                </a:ln>
                <a:solidFill>
                  <a:srgbClr val="002060"/>
                </a:solidFill>
                <a:effectLst/>
                <a:cs typeface="Arial" panose="020B0604020202020204" pitchFamily="34" charset="0"/>
              </a:rPr>
              <a:t>bảo</a:t>
            </a:r>
            <a:r>
              <a:rPr kumimoji="0" lang="en-US" altLang="en-US" sz="3200" b="0" i="0" u="none" strike="noStrike" cap="none" normalizeH="0" baseline="0" dirty="0">
                <a:ln>
                  <a:noFill/>
                </a:ln>
                <a:solidFill>
                  <a:srgbClr val="002060"/>
                </a:solidFill>
                <a:effectLst/>
                <a:cs typeface="Arial" panose="020B0604020202020204" pitchFamily="34" charset="0"/>
              </a:rPr>
              <a:t> "</a:t>
            </a:r>
            <a:r>
              <a:rPr kumimoji="0" lang="en-US" altLang="en-US" sz="3200" b="0" i="0" u="none" strike="noStrike" cap="none" normalizeH="0" baseline="0" dirty="0" err="1">
                <a:ln>
                  <a:noFill/>
                </a:ln>
                <a:solidFill>
                  <a:srgbClr val="002060"/>
                </a:solidFill>
                <a:effectLst/>
                <a:cs typeface="Arial" panose="020B0604020202020204" pitchFamily="34" charset="0"/>
              </a:rPr>
              <a:t>phải</a:t>
            </a:r>
            <a:r>
              <a:rPr kumimoji="0" lang="en-US" altLang="en-US" sz="3200" b="0" i="0" u="none" strike="noStrike" cap="none" normalizeH="0" baseline="0" dirty="0">
                <a:ln>
                  <a:noFill/>
                </a:ln>
                <a:solidFill>
                  <a:srgbClr val="002060"/>
                </a:solidFill>
                <a:effectLst/>
                <a:cs typeface="Arial" panose="020B0604020202020204" pitchFamily="34" charset="0"/>
              </a:rPr>
              <a:t>", </a:t>
            </a:r>
            <a:r>
              <a:rPr kumimoji="0" lang="en-US" altLang="en-US" sz="3200" b="0" i="0" u="none" strike="noStrike" cap="none" normalizeH="0" baseline="0" dirty="0" err="1">
                <a:ln>
                  <a:noFill/>
                </a:ln>
                <a:solidFill>
                  <a:srgbClr val="002060"/>
                </a:solidFill>
                <a:effectLst/>
                <a:cs typeface="Arial" panose="020B0604020202020204" pitchFamily="34" charset="0"/>
              </a:rPr>
              <a:t>bác</a:t>
            </a:r>
            <a:r>
              <a:rPr kumimoji="0" lang="en-US" altLang="en-US" sz="3200" b="0" i="0" u="none" strike="noStrike" cap="none" normalizeH="0" baseline="0" dirty="0">
                <a:ln>
                  <a:noFill/>
                </a:ln>
                <a:solidFill>
                  <a:srgbClr val="002060"/>
                </a:solidFill>
                <a:effectLst/>
                <a:cs typeface="Arial" panose="020B0604020202020204" pitchFamily="34" charset="0"/>
              </a:rPr>
              <a:t> </a:t>
            </a:r>
            <a:r>
              <a:rPr kumimoji="0" lang="en-US" altLang="en-US" sz="3200" b="0" i="0" u="none" strike="noStrike" cap="none" normalizeH="0" baseline="0" dirty="0" err="1">
                <a:ln>
                  <a:noFill/>
                </a:ln>
                <a:solidFill>
                  <a:srgbClr val="002060"/>
                </a:solidFill>
                <a:effectLst/>
                <a:cs typeface="Arial" panose="020B0604020202020204" pitchFamily="34" charset="0"/>
              </a:rPr>
              <a:t>sĩ</a:t>
            </a:r>
            <a:r>
              <a:rPr kumimoji="0" lang="en-US" altLang="en-US" sz="3200" b="0" i="0" u="none" strike="noStrike" cap="none" normalizeH="0" baseline="0" dirty="0">
                <a:ln>
                  <a:noFill/>
                </a:ln>
                <a:solidFill>
                  <a:srgbClr val="002060"/>
                </a:solidFill>
                <a:effectLst/>
                <a:cs typeface="Arial" panose="020B0604020202020204" pitchFamily="34" charset="0"/>
              </a:rPr>
              <a:t> </a:t>
            </a:r>
            <a:r>
              <a:rPr kumimoji="0" lang="en-US" altLang="en-US" sz="3200" b="0" i="0" u="none" strike="noStrike" cap="none" normalizeH="0" baseline="0" dirty="0" err="1">
                <a:ln>
                  <a:noFill/>
                </a:ln>
                <a:solidFill>
                  <a:srgbClr val="002060"/>
                </a:solidFill>
                <a:effectLst/>
                <a:cs typeface="Arial" panose="020B0604020202020204" pitchFamily="34" charset="0"/>
              </a:rPr>
              <a:t>nói</a:t>
            </a:r>
            <a:r>
              <a:rPr kumimoji="0" lang="en-US" altLang="en-US" sz="3200" b="0" i="0" u="none" strike="noStrike" cap="none" normalizeH="0" baseline="0" dirty="0">
                <a:ln>
                  <a:noFill/>
                </a:ln>
                <a:solidFill>
                  <a:srgbClr val="002060"/>
                </a:solidFill>
                <a:effectLst/>
                <a:cs typeface="Arial" panose="020B0604020202020204" pitchFamily="34" charset="0"/>
              </a:rPr>
              <a:t>:</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dirty="0">
                <a:ln>
                  <a:noFill/>
                </a:ln>
                <a:solidFill>
                  <a:srgbClr val="002060"/>
                </a:solidFill>
                <a:effectLst/>
                <a:cs typeface="Arial" panose="020B0604020202020204" pitchFamily="34" charset="0"/>
              </a:rPr>
              <a:t>- Anh </a:t>
            </a:r>
            <a:r>
              <a:rPr kumimoji="0" lang="en-US" altLang="en-US" sz="3200" b="0" i="0" u="none" strike="noStrike" cap="none" normalizeH="0" baseline="0" dirty="0" err="1">
                <a:ln>
                  <a:noFill/>
                </a:ln>
                <a:solidFill>
                  <a:srgbClr val="002060"/>
                </a:solidFill>
                <a:effectLst/>
                <a:cs typeface="Arial" panose="020B0604020202020204" pitchFamily="34" charset="0"/>
              </a:rPr>
              <a:t>cứ</a:t>
            </a:r>
            <a:r>
              <a:rPr kumimoji="0" lang="en-US" altLang="en-US" sz="3200" b="0" i="0" u="none" strike="noStrike" cap="none" normalizeH="0" baseline="0" dirty="0">
                <a:ln>
                  <a:noFill/>
                </a:ln>
                <a:solidFill>
                  <a:srgbClr val="002060"/>
                </a:solidFill>
                <a:effectLst/>
                <a:cs typeface="Arial" panose="020B0604020202020204" pitchFamily="34" charset="0"/>
              </a:rPr>
              <a:t> </a:t>
            </a:r>
            <a:r>
              <a:rPr kumimoji="0" lang="en-US" altLang="en-US" sz="3200" b="0" i="0" u="none" strike="noStrike" cap="none" normalizeH="0" baseline="0" dirty="0" err="1">
                <a:ln>
                  <a:noFill/>
                </a:ln>
                <a:solidFill>
                  <a:srgbClr val="002060"/>
                </a:solidFill>
                <a:effectLst/>
                <a:cs typeface="Arial" panose="020B0604020202020204" pitchFamily="34" charset="0"/>
              </a:rPr>
              <a:t>uống</a:t>
            </a:r>
            <a:r>
              <a:rPr kumimoji="0" lang="en-US" altLang="en-US" sz="3200" b="0" i="0" u="none" strike="noStrike" cap="none" normalizeH="0" baseline="0" dirty="0">
                <a:ln>
                  <a:noFill/>
                </a:ln>
                <a:solidFill>
                  <a:srgbClr val="002060"/>
                </a:solidFill>
                <a:effectLst/>
                <a:cs typeface="Arial" panose="020B0604020202020204" pitchFamily="34" charset="0"/>
              </a:rPr>
              <a:t> </a:t>
            </a:r>
            <a:r>
              <a:rPr kumimoji="0" lang="en-US" altLang="en-US" sz="3200" b="0" i="0" u="none" strike="noStrike" cap="none" normalizeH="0" baseline="0" dirty="0" err="1">
                <a:ln>
                  <a:noFill/>
                </a:ln>
                <a:solidFill>
                  <a:srgbClr val="002060"/>
                </a:solidFill>
                <a:effectLst/>
                <a:cs typeface="Arial" panose="020B0604020202020204" pitchFamily="34" charset="0"/>
              </a:rPr>
              <a:t>rượu</a:t>
            </a:r>
            <a:r>
              <a:rPr kumimoji="0" lang="en-US" altLang="en-US" sz="3200" b="0" i="0" u="none" strike="noStrike" cap="none" normalizeH="0" baseline="0" dirty="0">
                <a:ln>
                  <a:noFill/>
                </a:ln>
                <a:solidFill>
                  <a:srgbClr val="002060"/>
                </a:solidFill>
                <a:effectLst/>
                <a:cs typeface="Arial" panose="020B0604020202020204" pitchFamily="34" charset="0"/>
              </a:rPr>
              <a:t> </a:t>
            </a:r>
            <a:r>
              <a:rPr kumimoji="0" lang="en-US" altLang="en-US" sz="3200" b="0" i="0" u="none" strike="noStrike" cap="none" normalizeH="0" baseline="0" dirty="0" err="1">
                <a:ln>
                  <a:noFill/>
                </a:ln>
                <a:solidFill>
                  <a:srgbClr val="002060"/>
                </a:solidFill>
                <a:effectLst/>
                <a:cs typeface="Arial" panose="020B0604020202020204" pitchFamily="34" charset="0"/>
              </a:rPr>
              <a:t>mãi</a:t>
            </a:r>
            <a:r>
              <a:rPr kumimoji="0" lang="en-US" altLang="en-US" sz="3200" b="0" i="0" u="none" strike="noStrike" cap="none" normalizeH="0" baseline="0" dirty="0">
                <a:ln>
                  <a:noFill/>
                </a:ln>
                <a:solidFill>
                  <a:srgbClr val="002060"/>
                </a:solidFill>
                <a:effectLst/>
                <a:cs typeface="Arial" panose="020B0604020202020204" pitchFamily="34" charset="0"/>
              </a:rPr>
              <a:t> </a:t>
            </a:r>
            <a:r>
              <a:rPr kumimoji="0" lang="en-US" altLang="en-US" sz="3200" b="0" i="0" u="none" strike="noStrike" cap="none" normalizeH="0" baseline="0" dirty="0" err="1">
                <a:ln>
                  <a:noFill/>
                </a:ln>
                <a:solidFill>
                  <a:srgbClr val="002060"/>
                </a:solidFill>
                <a:effectLst/>
                <a:cs typeface="Arial" panose="020B0604020202020204" pitchFamily="34" charset="0"/>
              </a:rPr>
              <a:t>như</a:t>
            </a:r>
            <a:r>
              <a:rPr kumimoji="0" lang="en-US" altLang="en-US" sz="3200" b="0" i="0" u="none" strike="noStrike" cap="none" normalizeH="0" baseline="0" dirty="0">
                <a:ln>
                  <a:noFill/>
                </a:ln>
                <a:solidFill>
                  <a:srgbClr val="002060"/>
                </a:solidFill>
                <a:effectLst/>
                <a:cs typeface="Arial" panose="020B0604020202020204" pitchFamily="34" charset="0"/>
              </a:rPr>
              <a:t> </a:t>
            </a:r>
            <a:r>
              <a:rPr kumimoji="0" lang="en-US" altLang="en-US" sz="3200" b="0" i="0" u="none" strike="noStrike" cap="none" normalizeH="0" baseline="0" dirty="0" err="1">
                <a:ln>
                  <a:noFill/>
                </a:ln>
                <a:solidFill>
                  <a:srgbClr val="002060"/>
                </a:solidFill>
                <a:effectLst/>
                <a:cs typeface="Arial" panose="020B0604020202020204" pitchFamily="34" charset="0"/>
              </a:rPr>
              <a:t>thế</a:t>
            </a:r>
            <a:r>
              <a:rPr kumimoji="0" lang="en-US" altLang="en-US" sz="3200" b="0" i="0" u="none" strike="noStrike" cap="none" normalizeH="0" baseline="0" dirty="0">
                <a:ln>
                  <a:noFill/>
                </a:ln>
                <a:solidFill>
                  <a:srgbClr val="002060"/>
                </a:solidFill>
                <a:effectLst/>
                <a:cs typeface="Arial" panose="020B0604020202020204" pitchFamily="34" charset="0"/>
              </a:rPr>
              <a:t> </a:t>
            </a:r>
            <a:r>
              <a:rPr kumimoji="0" lang="en-US" altLang="en-US" sz="3200" b="0" i="0" u="none" strike="noStrike" cap="none" normalizeH="0" baseline="0" dirty="0" err="1">
                <a:ln>
                  <a:noFill/>
                </a:ln>
                <a:solidFill>
                  <a:srgbClr val="002060"/>
                </a:solidFill>
                <a:effectLst/>
                <a:cs typeface="Arial" panose="020B0604020202020204" pitchFamily="34" charset="0"/>
              </a:rPr>
              <a:t>thì</a:t>
            </a:r>
            <a:r>
              <a:rPr kumimoji="0" lang="en-US" altLang="en-US" sz="3200" b="0" i="0" u="none" strike="noStrike" cap="none" normalizeH="0" baseline="0" dirty="0">
                <a:ln>
                  <a:noFill/>
                </a:ln>
                <a:solidFill>
                  <a:srgbClr val="002060"/>
                </a:solidFill>
                <a:effectLst/>
                <a:cs typeface="Arial" panose="020B0604020202020204" pitchFamily="34" charset="0"/>
              </a:rPr>
              <a:t> </a:t>
            </a:r>
            <a:r>
              <a:rPr kumimoji="0" lang="en-US" altLang="en-US" sz="3200" b="0" i="0" u="none" strike="noStrike" cap="none" normalizeH="0" baseline="0" dirty="0" err="1">
                <a:ln>
                  <a:noFill/>
                </a:ln>
                <a:solidFill>
                  <a:srgbClr val="002060"/>
                </a:solidFill>
                <a:effectLst/>
                <a:cs typeface="Arial" panose="020B0604020202020204" pitchFamily="34" charset="0"/>
              </a:rPr>
              <a:t>đến</a:t>
            </a:r>
            <a:r>
              <a:rPr kumimoji="0" lang="en-US" altLang="en-US" sz="3200" b="0" i="0" u="none" strike="noStrike" cap="none" normalizeH="0" baseline="0" dirty="0">
                <a:ln>
                  <a:noFill/>
                </a:ln>
                <a:solidFill>
                  <a:srgbClr val="002060"/>
                </a:solidFill>
                <a:effectLst/>
                <a:cs typeface="Arial" panose="020B0604020202020204" pitchFamily="34" charset="0"/>
              </a:rPr>
              <a:t> </a:t>
            </a:r>
            <a:r>
              <a:rPr kumimoji="0" lang="en-US" altLang="en-US" sz="3200" b="0" i="0" u="none" strike="noStrike" cap="none" normalizeH="0" baseline="0" dirty="0" err="1">
                <a:ln>
                  <a:noFill/>
                </a:ln>
                <a:solidFill>
                  <a:srgbClr val="002060"/>
                </a:solidFill>
                <a:effectLst/>
                <a:cs typeface="Arial" panose="020B0604020202020204" pitchFamily="34" charset="0"/>
              </a:rPr>
              <a:t>phải</a:t>
            </a:r>
            <a:r>
              <a:rPr kumimoji="0" lang="en-US" altLang="en-US" sz="3200" b="0" i="0" u="none" strike="noStrike" cap="none" normalizeH="0" baseline="0" dirty="0">
                <a:ln>
                  <a:noFill/>
                </a:ln>
                <a:solidFill>
                  <a:srgbClr val="002060"/>
                </a:solidFill>
                <a:effectLst/>
                <a:cs typeface="Arial" panose="020B0604020202020204" pitchFamily="34" charset="0"/>
              </a:rPr>
              <a:t> </a:t>
            </a:r>
            <a:r>
              <a:rPr kumimoji="0" lang="en-US" altLang="en-US" sz="3200" b="0" i="0" u="none" strike="noStrike" cap="none" normalizeH="0" baseline="0" dirty="0" err="1">
                <a:ln>
                  <a:noFill/>
                </a:ln>
                <a:solidFill>
                  <a:srgbClr val="002060"/>
                </a:solidFill>
                <a:effectLst/>
                <a:cs typeface="Arial" panose="020B0604020202020204" pitchFamily="34" charset="0"/>
              </a:rPr>
              <a:t>tống</a:t>
            </a:r>
            <a:r>
              <a:rPr kumimoji="0" lang="en-US" altLang="en-US" sz="3200" b="0" i="0" u="none" strike="noStrike" cap="none" normalizeH="0" baseline="0" dirty="0">
                <a:ln>
                  <a:noFill/>
                </a:ln>
                <a:solidFill>
                  <a:srgbClr val="002060"/>
                </a:solidFill>
                <a:effectLst/>
                <a:cs typeface="Arial" panose="020B0604020202020204" pitchFamily="34" charset="0"/>
              </a:rPr>
              <a:t> </a:t>
            </a:r>
            <a:r>
              <a:rPr kumimoji="0" lang="en-US" altLang="en-US" sz="3200" b="0" i="0" u="none" strike="noStrike" cap="none" normalizeH="0" baseline="0" dirty="0" err="1">
                <a:ln>
                  <a:noFill/>
                </a:ln>
                <a:solidFill>
                  <a:srgbClr val="002060"/>
                </a:solidFill>
                <a:effectLst/>
                <a:cs typeface="Arial" panose="020B0604020202020204" pitchFamily="34" charset="0"/>
              </a:rPr>
              <a:t>anh</a:t>
            </a:r>
            <a:r>
              <a:rPr kumimoji="0" lang="en-US" altLang="en-US" sz="3200" b="0" i="0" u="none" strike="noStrike" cap="none" normalizeH="0" baseline="0" dirty="0">
                <a:ln>
                  <a:noFill/>
                </a:ln>
                <a:solidFill>
                  <a:srgbClr val="002060"/>
                </a:solidFill>
                <a:effectLst/>
                <a:cs typeface="Arial" panose="020B0604020202020204" pitchFamily="34" charset="0"/>
              </a:rPr>
              <a:t> </a:t>
            </a:r>
            <a:r>
              <a:rPr kumimoji="0" lang="en-US" altLang="en-US" sz="3200" b="0" i="0" u="none" strike="noStrike" cap="none" normalizeH="0" baseline="0" dirty="0" err="1">
                <a:ln>
                  <a:noFill/>
                </a:ln>
                <a:solidFill>
                  <a:srgbClr val="002060"/>
                </a:solidFill>
                <a:effectLst/>
                <a:cs typeface="Arial" panose="020B0604020202020204" pitchFamily="34" charset="0"/>
              </a:rPr>
              <a:t>đi</a:t>
            </a:r>
            <a:r>
              <a:rPr kumimoji="0" lang="en-US" altLang="en-US" sz="3200" b="0" i="0" u="none" strike="noStrike" cap="none" normalizeH="0" baseline="0" dirty="0">
                <a:ln>
                  <a:noFill/>
                </a:ln>
                <a:solidFill>
                  <a:srgbClr val="002060"/>
                </a:solidFill>
                <a:effectLst/>
                <a:cs typeface="Arial" panose="020B0604020202020204" pitchFamily="34" charset="0"/>
              </a:rPr>
              <a:t> </a:t>
            </a:r>
            <a:r>
              <a:rPr kumimoji="0" lang="en-US" altLang="en-US" sz="3200" b="0" i="0" u="none" strike="noStrike" cap="none" normalizeH="0" baseline="0" dirty="0" err="1">
                <a:ln>
                  <a:noFill/>
                </a:ln>
                <a:solidFill>
                  <a:srgbClr val="002060"/>
                </a:solidFill>
                <a:effectLst/>
                <a:cs typeface="Arial" panose="020B0604020202020204" pitchFamily="34" charset="0"/>
              </a:rPr>
              <a:t>nơi</a:t>
            </a:r>
            <a:r>
              <a:rPr kumimoji="0" lang="en-US" altLang="en-US" sz="3200" b="0" i="0" u="none" strike="noStrike" cap="none" normalizeH="0" baseline="0" dirty="0">
                <a:ln>
                  <a:noFill/>
                </a:ln>
                <a:solidFill>
                  <a:srgbClr val="002060"/>
                </a:solidFill>
                <a:effectLst/>
                <a:cs typeface="Arial" panose="020B0604020202020204" pitchFamily="34" charset="0"/>
              </a:rPr>
              <a:t> </a:t>
            </a:r>
            <a:r>
              <a:rPr kumimoji="0" lang="en-US" altLang="en-US" sz="3200" b="0" i="0" u="none" strike="noStrike" cap="none" normalizeH="0" baseline="0" dirty="0" err="1">
                <a:ln>
                  <a:noFill/>
                </a:ln>
                <a:solidFill>
                  <a:srgbClr val="002060"/>
                </a:solidFill>
                <a:effectLst/>
                <a:cs typeface="Arial" panose="020B0604020202020204" pitchFamily="34" charset="0"/>
              </a:rPr>
              <a:t>khác</a:t>
            </a:r>
            <a:r>
              <a:rPr kumimoji="0" lang="en-US" altLang="en-US" sz="3200" b="0" i="0" u="none" strike="noStrike" cap="none" normalizeH="0" baseline="0" dirty="0">
                <a:ln>
                  <a:noFill/>
                </a:ln>
                <a:solidFill>
                  <a:srgbClr val="002060"/>
                </a:solidFill>
                <a:effectLst/>
                <a:cs typeface="Arial" panose="020B0604020202020204" pitchFamily="34" charset="0"/>
              </a:rPr>
              <a:t>.</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dirty="0">
                <a:ln>
                  <a:noFill/>
                </a:ln>
                <a:solidFill>
                  <a:srgbClr val="002060"/>
                </a:solidFill>
                <a:effectLst/>
                <a:cs typeface="Arial" panose="020B0604020202020204" pitchFamily="34" charset="0"/>
              </a:rPr>
              <a:t>   </a:t>
            </a:r>
            <a:r>
              <a:rPr kumimoji="0" lang="en-US" altLang="en-US" sz="3200" b="0" i="0" u="none" strike="noStrike" cap="none" normalizeH="0" baseline="0" dirty="0" err="1">
                <a:ln>
                  <a:noFill/>
                </a:ln>
                <a:solidFill>
                  <a:srgbClr val="002060"/>
                </a:solidFill>
                <a:effectLst/>
                <a:cs typeface="Arial" panose="020B0604020202020204" pitchFamily="34" charset="0"/>
              </a:rPr>
              <a:t>Cơn</a:t>
            </a:r>
            <a:r>
              <a:rPr kumimoji="0" lang="en-US" altLang="en-US" sz="3200" b="0" i="0" u="none" strike="noStrike" cap="none" normalizeH="0" baseline="0" dirty="0">
                <a:ln>
                  <a:noFill/>
                </a:ln>
                <a:solidFill>
                  <a:srgbClr val="002060"/>
                </a:solidFill>
                <a:effectLst/>
                <a:cs typeface="Arial" panose="020B0604020202020204" pitchFamily="34" charset="0"/>
              </a:rPr>
              <a:t> </a:t>
            </a:r>
            <a:r>
              <a:rPr kumimoji="0" lang="en-US" altLang="en-US" sz="3200" b="0" i="0" u="none" strike="noStrike" cap="none" normalizeH="0" baseline="0" dirty="0" err="1">
                <a:ln>
                  <a:noFill/>
                </a:ln>
                <a:solidFill>
                  <a:srgbClr val="002060"/>
                </a:solidFill>
                <a:effectLst/>
                <a:cs typeface="Arial" panose="020B0604020202020204" pitchFamily="34" charset="0"/>
              </a:rPr>
              <a:t>tức</a:t>
            </a:r>
            <a:r>
              <a:rPr kumimoji="0" lang="en-US" altLang="en-US" sz="3200" b="0" i="0" u="none" strike="noStrike" cap="none" normalizeH="0" baseline="0" dirty="0">
                <a:ln>
                  <a:noFill/>
                </a:ln>
                <a:solidFill>
                  <a:srgbClr val="002060"/>
                </a:solidFill>
                <a:effectLst/>
                <a:cs typeface="Arial" panose="020B0604020202020204" pitchFamily="34" charset="0"/>
              </a:rPr>
              <a:t> </a:t>
            </a:r>
            <a:r>
              <a:rPr kumimoji="0" lang="en-US" altLang="en-US" sz="3200" b="0" i="0" u="none" strike="noStrike" cap="none" normalizeH="0" baseline="0" dirty="0" err="1">
                <a:ln>
                  <a:noFill/>
                </a:ln>
                <a:solidFill>
                  <a:srgbClr val="002060"/>
                </a:solidFill>
                <a:effectLst/>
                <a:cs typeface="Arial" panose="020B0604020202020204" pitchFamily="34" charset="0"/>
              </a:rPr>
              <a:t>giận</a:t>
            </a:r>
            <a:r>
              <a:rPr kumimoji="0" lang="en-US" altLang="en-US" sz="3200" b="0" i="0" u="none" strike="noStrike" cap="none" normalizeH="0" baseline="0" dirty="0">
                <a:ln>
                  <a:noFill/>
                </a:ln>
                <a:solidFill>
                  <a:srgbClr val="002060"/>
                </a:solidFill>
                <a:effectLst/>
                <a:cs typeface="Arial" panose="020B0604020202020204" pitchFamily="34" charset="0"/>
              </a:rPr>
              <a:t> </a:t>
            </a:r>
            <a:r>
              <a:rPr kumimoji="0" lang="en-US" altLang="en-US" sz="3200" b="0" i="0" u="none" strike="noStrike" cap="none" normalizeH="0" baseline="0" dirty="0" err="1">
                <a:ln>
                  <a:noFill/>
                </a:ln>
                <a:solidFill>
                  <a:srgbClr val="002060"/>
                </a:solidFill>
                <a:effectLst/>
                <a:cs typeface="Arial" panose="020B0604020202020204" pitchFamily="34" charset="0"/>
              </a:rPr>
              <a:t>của</a:t>
            </a:r>
            <a:r>
              <a:rPr kumimoji="0" lang="en-US" altLang="en-US" sz="3200" b="0" i="0" u="none" strike="noStrike" cap="none" normalizeH="0" baseline="0" dirty="0">
                <a:ln>
                  <a:noFill/>
                </a:ln>
                <a:solidFill>
                  <a:srgbClr val="002060"/>
                </a:solidFill>
                <a:effectLst/>
                <a:cs typeface="Arial" panose="020B0604020202020204" pitchFamily="34" charset="0"/>
              </a:rPr>
              <a:t> </a:t>
            </a:r>
            <a:r>
              <a:rPr kumimoji="0" lang="en-US" altLang="en-US" sz="3200" b="0" i="0" u="none" strike="noStrike" cap="none" normalizeH="0" baseline="0" dirty="0" err="1">
                <a:ln>
                  <a:noFill/>
                </a:ln>
                <a:solidFill>
                  <a:srgbClr val="002060"/>
                </a:solidFill>
                <a:effectLst/>
                <a:cs typeface="Arial" panose="020B0604020202020204" pitchFamily="34" charset="0"/>
              </a:rPr>
              <a:t>tên</a:t>
            </a:r>
            <a:r>
              <a:rPr kumimoji="0" lang="en-US" altLang="en-US" sz="3200" b="0" i="0" u="none" strike="noStrike" cap="none" normalizeH="0" baseline="0" dirty="0">
                <a:ln>
                  <a:noFill/>
                </a:ln>
                <a:solidFill>
                  <a:srgbClr val="002060"/>
                </a:solidFill>
                <a:effectLst/>
                <a:cs typeface="Arial" panose="020B0604020202020204" pitchFamily="34" charset="0"/>
              </a:rPr>
              <a:t> </a:t>
            </a:r>
            <a:r>
              <a:rPr kumimoji="0" lang="en-US" altLang="en-US" sz="3200" b="0" i="0" u="none" strike="noStrike" cap="none" normalizeH="0" baseline="0" dirty="0" err="1">
                <a:ln>
                  <a:noFill/>
                </a:ln>
                <a:solidFill>
                  <a:srgbClr val="002060"/>
                </a:solidFill>
                <a:effectLst/>
                <a:cs typeface="Arial" panose="020B0604020202020204" pitchFamily="34" charset="0"/>
              </a:rPr>
              <a:t>cướp</a:t>
            </a:r>
            <a:r>
              <a:rPr kumimoji="0" lang="en-US" altLang="en-US" sz="3200" b="0" i="0" u="none" strike="noStrike" cap="none" normalizeH="0" baseline="0" dirty="0">
                <a:ln>
                  <a:noFill/>
                </a:ln>
                <a:solidFill>
                  <a:srgbClr val="002060"/>
                </a:solidFill>
                <a:effectLst/>
                <a:cs typeface="Arial" panose="020B0604020202020204" pitchFamily="34" charset="0"/>
              </a:rPr>
              <a:t> </a:t>
            </a:r>
            <a:r>
              <a:rPr kumimoji="0" lang="en-US" altLang="en-US" sz="3200" b="0" i="0" u="none" strike="noStrike" cap="none" normalizeH="0" baseline="0" dirty="0" err="1">
                <a:ln>
                  <a:noFill/>
                </a:ln>
                <a:solidFill>
                  <a:srgbClr val="002060"/>
                </a:solidFill>
                <a:effectLst/>
                <a:cs typeface="Arial" panose="020B0604020202020204" pitchFamily="34" charset="0"/>
              </a:rPr>
              <a:t>thật</a:t>
            </a:r>
            <a:r>
              <a:rPr kumimoji="0" lang="en-US" altLang="en-US" sz="3200" b="0" i="0" u="none" strike="noStrike" cap="none" normalizeH="0" baseline="0" dirty="0">
                <a:ln>
                  <a:noFill/>
                </a:ln>
                <a:solidFill>
                  <a:srgbClr val="002060"/>
                </a:solidFill>
                <a:effectLst/>
                <a:cs typeface="Arial" panose="020B0604020202020204" pitchFamily="34" charset="0"/>
              </a:rPr>
              <a:t> </a:t>
            </a:r>
            <a:r>
              <a:rPr kumimoji="0" lang="en-US" altLang="en-US" sz="3200" b="0" i="0" u="none" strike="noStrike" cap="none" normalizeH="0" baseline="0" dirty="0" err="1">
                <a:ln>
                  <a:noFill/>
                </a:ln>
                <a:solidFill>
                  <a:srgbClr val="002060"/>
                </a:solidFill>
                <a:effectLst/>
                <a:cs typeface="Arial" panose="020B0604020202020204" pitchFamily="34" charset="0"/>
              </a:rPr>
              <a:t>dữ</a:t>
            </a:r>
            <a:r>
              <a:rPr kumimoji="0" lang="en-US" altLang="en-US" sz="3200" b="0" i="0" u="none" strike="noStrike" cap="none" normalizeH="0" baseline="0" dirty="0">
                <a:ln>
                  <a:noFill/>
                </a:ln>
                <a:solidFill>
                  <a:srgbClr val="002060"/>
                </a:solidFill>
                <a:effectLst/>
                <a:cs typeface="Arial" panose="020B0604020202020204" pitchFamily="34" charset="0"/>
              </a:rPr>
              <a:t> </a:t>
            </a:r>
            <a:r>
              <a:rPr kumimoji="0" lang="en-US" altLang="en-US" sz="3200" b="0" i="0" u="none" strike="noStrike" cap="none" normalizeH="0" baseline="0" dirty="0" err="1">
                <a:ln>
                  <a:noFill/>
                </a:ln>
                <a:solidFill>
                  <a:srgbClr val="002060"/>
                </a:solidFill>
                <a:effectLst/>
                <a:cs typeface="Arial" panose="020B0604020202020204" pitchFamily="34" charset="0"/>
              </a:rPr>
              <a:t>dội</a:t>
            </a:r>
            <a:r>
              <a:rPr kumimoji="0" lang="en-US" altLang="en-US" sz="3200" b="0" i="0" u="none" strike="noStrike" cap="none" normalizeH="0" baseline="0" dirty="0">
                <a:ln>
                  <a:noFill/>
                </a:ln>
                <a:solidFill>
                  <a:srgbClr val="002060"/>
                </a:solidFill>
                <a:effectLst/>
                <a:cs typeface="Arial" panose="020B0604020202020204" pitchFamily="34" charset="0"/>
              </a:rPr>
              <a:t>. </a:t>
            </a:r>
            <a:r>
              <a:rPr kumimoji="0" lang="en-US" altLang="en-US" sz="3200" b="0" i="0" u="none" strike="noStrike" cap="none" normalizeH="0" baseline="0" dirty="0" err="1">
                <a:ln>
                  <a:noFill/>
                </a:ln>
                <a:solidFill>
                  <a:srgbClr val="002060"/>
                </a:solidFill>
                <a:effectLst/>
                <a:cs typeface="Arial" panose="020B0604020202020204" pitchFamily="34" charset="0"/>
              </a:rPr>
              <a:t>Hắn</a:t>
            </a:r>
            <a:r>
              <a:rPr kumimoji="0" lang="en-US" altLang="en-US" sz="3200" b="0" i="0" u="none" strike="noStrike" cap="none" normalizeH="0" baseline="0" dirty="0">
                <a:ln>
                  <a:noFill/>
                </a:ln>
                <a:solidFill>
                  <a:srgbClr val="002060"/>
                </a:solidFill>
                <a:effectLst/>
                <a:cs typeface="Arial" panose="020B0604020202020204" pitchFamily="34" charset="0"/>
              </a:rPr>
              <a:t> </a:t>
            </a:r>
            <a:r>
              <a:rPr kumimoji="0" lang="en-US" altLang="en-US" sz="3200" b="0" i="0" u="none" strike="noStrike" cap="none" normalizeH="0" baseline="0" dirty="0" err="1">
                <a:ln>
                  <a:noFill/>
                </a:ln>
                <a:solidFill>
                  <a:srgbClr val="002060"/>
                </a:solidFill>
                <a:effectLst/>
                <a:cs typeface="Arial" panose="020B0604020202020204" pitchFamily="34" charset="0"/>
              </a:rPr>
              <a:t>đứng</a:t>
            </a:r>
            <a:r>
              <a:rPr kumimoji="0" lang="en-US" altLang="en-US" sz="3200" b="0" i="0" u="none" strike="noStrike" cap="none" normalizeH="0" baseline="0" dirty="0">
                <a:ln>
                  <a:noFill/>
                </a:ln>
                <a:solidFill>
                  <a:srgbClr val="002060"/>
                </a:solidFill>
                <a:effectLst/>
                <a:cs typeface="Arial" panose="020B0604020202020204" pitchFamily="34" charset="0"/>
              </a:rPr>
              <a:t> </a:t>
            </a:r>
            <a:r>
              <a:rPr kumimoji="0" lang="en-US" altLang="en-US" sz="3200" b="0" i="0" u="none" strike="noStrike" cap="none" normalizeH="0" baseline="0" dirty="0" err="1">
                <a:ln>
                  <a:noFill/>
                </a:ln>
                <a:solidFill>
                  <a:srgbClr val="002060"/>
                </a:solidFill>
                <a:effectLst/>
                <a:cs typeface="Arial" panose="020B0604020202020204" pitchFamily="34" charset="0"/>
              </a:rPr>
              <a:t>phắt</a:t>
            </a:r>
            <a:r>
              <a:rPr kumimoji="0" lang="en-US" altLang="en-US" sz="3200" b="0" i="0" u="none" strike="noStrike" cap="none" normalizeH="0" baseline="0" dirty="0">
                <a:ln>
                  <a:noFill/>
                </a:ln>
                <a:solidFill>
                  <a:srgbClr val="002060"/>
                </a:solidFill>
                <a:effectLst/>
                <a:cs typeface="Arial" panose="020B0604020202020204" pitchFamily="34" charset="0"/>
              </a:rPr>
              <a:t> </a:t>
            </a:r>
            <a:r>
              <a:rPr kumimoji="0" lang="en-US" altLang="en-US" sz="3200" b="0" i="0" u="none" strike="noStrike" cap="none" normalizeH="0" baseline="0" dirty="0" err="1">
                <a:ln>
                  <a:noFill/>
                </a:ln>
                <a:solidFill>
                  <a:srgbClr val="002060"/>
                </a:solidFill>
                <a:effectLst/>
                <a:cs typeface="Arial" panose="020B0604020202020204" pitchFamily="34" charset="0"/>
              </a:rPr>
              <a:t>dậy</a:t>
            </a:r>
            <a:r>
              <a:rPr kumimoji="0" lang="en-US" altLang="en-US" sz="3200" b="0" i="0" u="none" strike="noStrike" cap="none" normalizeH="0" baseline="0" dirty="0">
                <a:ln>
                  <a:noFill/>
                </a:ln>
                <a:solidFill>
                  <a:srgbClr val="002060"/>
                </a:solidFill>
                <a:effectLst/>
                <a:cs typeface="Arial" panose="020B0604020202020204" pitchFamily="34" charset="0"/>
              </a:rPr>
              <a:t>, </a:t>
            </a:r>
            <a:r>
              <a:rPr kumimoji="0" lang="en-US" altLang="en-US" sz="3200" b="0" i="0" u="none" strike="noStrike" cap="none" normalizeH="0" baseline="0" dirty="0" err="1">
                <a:ln>
                  <a:noFill/>
                </a:ln>
                <a:solidFill>
                  <a:srgbClr val="002060"/>
                </a:solidFill>
                <a:effectLst/>
                <a:cs typeface="Arial" panose="020B0604020202020204" pitchFamily="34" charset="0"/>
              </a:rPr>
              <a:t>rút</a:t>
            </a:r>
            <a:r>
              <a:rPr kumimoji="0" lang="en-US" altLang="en-US" sz="3200" b="0" i="0" u="none" strike="noStrike" cap="none" normalizeH="0" baseline="0" dirty="0">
                <a:ln>
                  <a:noFill/>
                </a:ln>
                <a:solidFill>
                  <a:srgbClr val="002060"/>
                </a:solidFill>
                <a:effectLst/>
                <a:cs typeface="Arial" panose="020B0604020202020204" pitchFamily="34" charset="0"/>
              </a:rPr>
              <a:t> </a:t>
            </a:r>
            <a:r>
              <a:rPr kumimoji="0" lang="en-US" altLang="en-US" sz="3200" b="0" i="0" u="none" strike="noStrike" cap="none" normalizeH="0" baseline="0" dirty="0" err="1">
                <a:ln>
                  <a:noFill/>
                </a:ln>
                <a:solidFill>
                  <a:srgbClr val="002060"/>
                </a:solidFill>
                <a:effectLst/>
                <a:cs typeface="Arial" panose="020B0604020202020204" pitchFamily="34" charset="0"/>
              </a:rPr>
              <a:t>soạt</a:t>
            </a:r>
            <a:r>
              <a:rPr kumimoji="0" lang="en-US" altLang="en-US" sz="3200" b="0" i="0" u="none" strike="noStrike" cap="none" normalizeH="0" baseline="0" dirty="0">
                <a:ln>
                  <a:noFill/>
                </a:ln>
                <a:solidFill>
                  <a:srgbClr val="002060"/>
                </a:solidFill>
                <a:effectLst/>
                <a:cs typeface="Arial" panose="020B0604020202020204" pitchFamily="34" charset="0"/>
              </a:rPr>
              <a:t> </a:t>
            </a:r>
            <a:r>
              <a:rPr kumimoji="0" lang="en-US" altLang="en-US" sz="3200" b="0" i="0" u="none" strike="noStrike" cap="none" normalizeH="0" baseline="0" dirty="0" err="1">
                <a:ln>
                  <a:noFill/>
                </a:ln>
                <a:solidFill>
                  <a:srgbClr val="002060"/>
                </a:solidFill>
                <a:effectLst/>
                <a:cs typeface="Arial" panose="020B0604020202020204" pitchFamily="34" charset="0"/>
              </a:rPr>
              <a:t>dao</a:t>
            </a:r>
            <a:r>
              <a:rPr kumimoji="0" lang="en-US" altLang="en-US" sz="3200" b="0" i="0" u="none" strike="noStrike" cap="none" normalizeH="0" baseline="0" dirty="0">
                <a:ln>
                  <a:noFill/>
                </a:ln>
                <a:solidFill>
                  <a:srgbClr val="002060"/>
                </a:solidFill>
                <a:effectLst/>
                <a:cs typeface="Arial" panose="020B0604020202020204" pitchFamily="34" charset="0"/>
              </a:rPr>
              <a:t> </a:t>
            </a:r>
            <a:r>
              <a:rPr kumimoji="0" lang="en-US" altLang="en-US" sz="3200" b="0" i="0" u="none" strike="noStrike" cap="none" normalizeH="0" baseline="0" dirty="0" err="1">
                <a:ln>
                  <a:noFill/>
                </a:ln>
                <a:solidFill>
                  <a:srgbClr val="002060"/>
                </a:solidFill>
                <a:effectLst/>
                <a:cs typeface="Arial" panose="020B0604020202020204" pitchFamily="34" charset="0"/>
              </a:rPr>
              <a:t>ra</a:t>
            </a:r>
            <a:r>
              <a:rPr kumimoji="0" lang="en-US" altLang="en-US" sz="3200" b="0" i="0" u="none" strike="noStrike" cap="none" normalizeH="0" baseline="0" dirty="0">
                <a:ln>
                  <a:noFill/>
                </a:ln>
                <a:solidFill>
                  <a:srgbClr val="002060"/>
                </a:solidFill>
                <a:effectLst/>
                <a:cs typeface="Arial" panose="020B0604020202020204" pitchFamily="34" charset="0"/>
              </a:rPr>
              <a:t>, </a:t>
            </a:r>
            <a:r>
              <a:rPr kumimoji="0" lang="en-US" altLang="en-US" sz="3200" b="0" i="0" u="none" strike="noStrike" cap="none" normalizeH="0" baseline="0" dirty="0" err="1">
                <a:ln>
                  <a:noFill/>
                </a:ln>
                <a:solidFill>
                  <a:srgbClr val="002060"/>
                </a:solidFill>
                <a:effectLst/>
                <a:cs typeface="Arial" panose="020B0604020202020204" pitchFamily="34" charset="0"/>
              </a:rPr>
              <a:t>lăm</a:t>
            </a:r>
            <a:r>
              <a:rPr kumimoji="0" lang="en-US" altLang="en-US" sz="3200" b="0" i="0" u="none" strike="noStrike" cap="none" normalizeH="0" baseline="0" dirty="0">
                <a:ln>
                  <a:noFill/>
                </a:ln>
                <a:solidFill>
                  <a:srgbClr val="002060"/>
                </a:solidFill>
                <a:effectLst/>
                <a:cs typeface="Arial" panose="020B0604020202020204" pitchFamily="34" charset="0"/>
              </a:rPr>
              <a:t> </a:t>
            </a:r>
            <a:r>
              <a:rPr kumimoji="0" lang="en-US" altLang="en-US" sz="3200" b="0" i="0" u="none" strike="noStrike" cap="none" normalizeH="0" baseline="0" dirty="0" err="1">
                <a:ln>
                  <a:noFill/>
                </a:ln>
                <a:solidFill>
                  <a:srgbClr val="002060"/>
                </a:solidFill>
                <a:effectLst/>
                <a:cs typeface="Arial" panose="020B0604020202020204" pitchFamily="34" charset="0"/>
              </a:rPr>
              <a:t>lăm</a:t>
            </a:r>
            <a:r>
              <a:rPr kumimoji="0" lang="en-US" altLang="en-US" sz="3200" b="0" i="0" u="none" strike="noStrike" cap="none" normalizeH="0" baseline="0" dirty="0">
                <a:ln>
                  <a:noFill/>
                </a:ln>
                <a:solidFill>
                  <a:srgbClr val="002060"/>
                </a:solidFill>
                <a:effectLst/>
                <a:cs typeface="Arial" panose="020B0604020202020204" pitchFamily="34" charset="0"/>
              </a:rPr>
              <a:t> </a:t>
            </a:r>
            <a:r>
              <a:rPr kumimoji="0" lang="en-US" altLang="en-US" sz="3200" b="0" i="0" u="none" strike="noStrike" cap="none" normalizeH="0" baseline="0" dirty="0" err="1">
                <a:ln>
                  <a:noFill/>
                </a:ln>
                <a:solidFill>
                  <a:srgbClr val="002060"/>
                </a:solidFill>
                <a:effectLst/>
                <a:cs typeface="Arial" panose="020B0604020202020204" pitchFamily="34" charset="0"/>
              </a:rPr>
              <a:t>chực</a:t>
            </a:r>
            <a:r>
              <a:rPr kumimoji="0" lang="en-US" altLang="en-US" sz="3200" b="0" i="0" u="none" strike="noStrike" cap="none" normalizeH="0" baseline="0" dirty="0">
                <a:ln>
                  <a:noFill/>
                </a:ln>
                <a:solidFill>
                  <a:srgbClr val="002060"/>
                </a:solidFill>
                <a:effectLst/>
                <a:cs typeface="Arial" panose="020B0604020202020204" pitchFamily="34" charset="0"/>
              </a:rPr>
              <a:t> </a:t>
            </a:r>
            <a:r>
              <a:rPr kumimoji="0" lang="en-US" altLang="en-US" sz="3200" b="0" i="0" u="none" strike="noStrike" cap="none" normalizeH="0" baseline="0" dirty="0" err="1">
                <a:ln>
                  <a:noFill/>
                </a:ln>
                <a:solidFill>
                  <a:srgbClr val="002060"/>
                </a:solidFill>
                <a:effectLst/>
                <a:cs typeface="Arial" panose="020B0604020202020204" pitchFamily="34" charset="0"/>
              </a:rPr>
              <a:t>đâm</a:t>
            </a:r>
            <a:r>
              <a:rPr kumimoji="0" lang="en-US" altLang="en-US" sz="3200" b="0" i="0" u="none" strike="noStrike" cap="none" normalizeH="0" baseline="0" dirty="0">
                <a:ln>
                  <a:noFill/>
                </a:ln>
                <a:solidFill>
                  <a:srgbClr val="002060"/>
                </a:solidFill>
                <a:effectLst/>
                <a:cs typeface="Arial" panose="020B0604020202020204" pitchFamily="34" charset="0"/>
              </a:rPr>
              <a:t>. </a:t>
            </a:r>
            <a:r>
              <a:rPr kumimoji="0" lang="en-US" altLang="en-US" sz="3200" b="0" i="0" u="none" strike="noStrike" cap="none" normalizeH="0" baseline="0" dirty="0" err="1">
                <a:ln>
                  <a:noFill/>
                </a:ln>
                <a:solidFill>
                  <a:srgbClr val="002060"/>
                </a:solidFill>
                <a:effectLst/>
                <a:cs typeface="Arial" panose="020B0604020202020204" pitchFamily="34" charset="0"/>
              </a:rPr>
              <a:t>Bác</a:t>
            </a:r>
            <a:r>
              <a:rPr kumimoji="0" lang="en-US" altLang="en-US" sz="3200" b="0" i="0" u="none" strike="noStrike" cap="none" normalizeH="0" baseline="0" dirty="0">
                <a:ln>
                  <a:noFill/>
                </a:ln>
                <a:solidFill>
                  <a:srgbClr val="002060"/>
                </a:solidFill>
                <a:effectLst/>
                <a:cs typeface="Arial" panose="020B0604020202020204" pitchFamily="34" charset="0"/>
              </a:rPr>
              <a:t> </a:t>
            </a:r>
            <a:r>
              <a:rPr kumimoji="0" lang="en-US" altLang="en-US" sz="3200" b="0" i="0" u="none" strike="noStrike" cap="none" normalizeH="0" baseline="0" dirty="0" err="1">
                <a:ln>
                  <a:noFill/>
                </a:ln>
                <a:solidFill>
                  <a:srgbClr val="002060"/>
                </a:solidFill>
                <a:effectLst/>
                <a:cs typeface="Arial" panose="020B0604020202020204" pitchFamily="34" charset="0"/>
              </a:rPr>
              <a:t>sĩ</a:t>
            </a:r>
            <a:r>
              <a:rPr kumimoji="0" lang="en-US" altLang="en-US" sz="3200" b="0" i="0" u="none" strike="noStrike" cap="none" normalizeH="0" baseline="0" dirty="0">
                <a:ln>
                  <a:noFill/>
                </a:ln>
                <a:solidFill>
                  <a:srgbClr val="002060"/>
                </a:solidFill>
                <a:effectLst/>
                <a:cs typeface="Arial" panose="020B0604020202020204" pitchFamily="34" charset="0"/>
              </a:rPr>
              <a:t> Ly </a:t>
            </a:r>
            <a:r>
              <a:rPr kumimoji="0" lang="en-US" altLang="en-US" sz="3200" b="0" i="0" u="none" strike="noStrike" cap="none" normalizeH="0" baseline="0" dirty="0" err="1">
                <a:ln>
                  <a:noFill/>
                </a:ln>
                <a:solidFill>
                  <a:srgbClr val="002060"/>
                </a:solidFill>
                <a:effectLst/>
                <a:cs typeface="Arial" panose="020B0604020202020204" pitchFamily="34" charset="0"/>
              </a:rPr>
              <a:t>vẫn</a:t>
            </a:r>
            <a:r>
              <a:rPr kumimoji="0" lang="en-US" altLang="en-US" sz="3200" b="0" i="0" u="none" strike="noStrike" cap="none" normalizeH="0" baseline="0" dirty="0">
                <a:ln>
                  <a:noFill/>
                </a:ln>
                <a:solidFill>
                  <a:srgbClr val="002060"/>
                </a:solidFill>
                <a:effectLst/>
                <a:cs typeface="Arial" panose="020B0604020202020204" pitchFamily="34" charset="0"/>
              </a:rPr>
              <a:t> </a:t>
            </a:r>
            <a:r>
              <a:rPr kumimoji="0" lang="en-US" altLang="en-US" sz="3200" b="0" i="0" u="none" strike="noStrike" cap="none" normalizeH="0" baseline="0" dirty="0" err="1">
                <a:ln>
                  <a:noFill/>
                </a:ln>
                <a:solidFill>
                  <a:srgbClr val="002060"/>
                </a:solidFill>
                <a:effectLst/>
                <a:cs typeface="Arial" panose="020B0604020202020204" pitchFamily="34" charset="0"/>
              </a:rPr>
              <a:t>dõng</a:t>
            </a:r>
            <a:r>
              <a:rPr kumimoji="0" lang="en-US" altLang="en-US" sz="3200" b="0" i="0" u="none" strike="noStrike" cap="none" normalizeH="0" baseline="0" dirty="0">
                <a:ln>
                  <a:noFill/>
                </a:ln>
                <a:solidFill>
                  <a:srgbClr val="002060"/>
                </a:solidFill>
                <a:effectLst/>
                <a:cs typeface="Arial" panose="020B0604020202020204" pitchFamily="34" charset="0"/>
              </a:rPr>
              <a:t> </a:t>
            </a:r>
            <a:r>
              <a:rPr kumimoji="0" lang="en-US" altLang="en-US" sz="3200" b="0" i="0" u="none" strike="noStrike" cap="none" normalizeH="0" baseline="0" dirty="0" err="1">
                <a:ln>
                  <a:noFill/>
                </a:ln>
                <a:solidFill>
                  <a:srgbClr val="002060"/>
                </a:solidFill>
                <a:effectLst/>
                <a:cs typeface="Arial" panose="020B0604020202020204" pitchFamily="34" charset="0"/>
              </a:rPr>
              <a:t>dạc</a:t>
            </a:r>
            <a:r>
              <a:rPr kumimoji="0" lang="en-US" altLang="en-US" sz="3200" b="0" i="0" u="none" strike="noStrike" cap="none" normalizeH="0" baseline="0" dirty="0">
                <a:ln>
                  <a:noFill/>
                </a:ln>
                <a:solidFill>
                  <a:srgbClr val="002060"/>
                </a:solidFill>
                <a:effectLst/>
                <a:cs typeface="Arial" panose="020B0604020202020204" pitchFamily="34" charset="0"/>
              </a:rPr>
              <a:t> </a:t>
            </a:r>
            <a:r>
              <a:rPr kumimoji="0" lang="en-US" altLang="en-US" sz="3200" b="0" i="0" u="none" strike="noStrike" cap="none" normalizeH="0" baseline="0" dirty="0" err="1">
                <a:ln>
                  <a:noFill/>
                </a:ln>
                <a:solidFill>
                  <a:srgbClr val="002060"/>
                </a:solidFill>
                <a:effectLst/>
                <a:cs typeface="Arial" panose="020B0604020202020204" pitchFamily="34" charset="0"/>
              </a:rPr>
              <a:t>và</a:t>
            </a:r>
            <a:r>
              <a:rPr kumimoji="0" lang="en-US" altLang="en-US" sz="3200" b="0" i="0" u="none" strike="noStrike" cap="none" normalizeH="0" baseline="0" dirty="0">
                <a:ln>
                  <a:noFill/>
                </a:ln>
                <a:solidFill>
                  <a:srgbClr val="002060"/>
                </a:solidFill>
                <a:effectLst/>
                <a:cs typeface="Arial" panose="020B0604020202020204" pitchFamily="34" charset="0"/>
              </a:rPr>
              <a:t> </a:t>
            </a:r>
            <a:r>
              <a:rPr kumimoji="0" lang="en-US" altLang="en-US" sz="3200" b="0" i="0" u="none" strike="noStrike" cap="none" normalizeH="0" baseline="0" dirty="0" err="1">
                <a:ln>
                  <a:noFill/>
                </a:ln>
                <a:solidFill>
                  <a:srgbClr val="002060"/>
                </a:solidFill>
                <a:effectLst/>
                <a:cs typeface="Arial" panose="020B0604020202020204" pitchFamily="34" charset="0"/>
              </a:rPr>
              <a:t>quả</a:t>
            </a:r>
            <a:r>
              <a:rPr kumimoji="0" lang="en-US" altLang="en-US" sz="3200" b="0" i="0" u="none" strike="noStrike" cap="none" normalizeH="0" baseline="0" dirty="0">
                <a:ln>
                  <a:noFill/>
                </a:ln>
                <a:solidFill>
                  <a:srgbClr val="002060"/>
                </a:solidFill>
                <a:effectLst/>
                <a:cs typeface="Arial" panose="020B0604020202020204" pitchFamily="34" charset="0"/>
              </a:rPr>
              <a:t> </a:t>
            </a:r>
            <a:r>
              <a:rPr kumimoji="0" lang="en-US" altLang="en-US" sz="3200" b="0" i="0" u="none" strike="noStrike" cap="none" normalizeH="0" baseline="0" dirty="0" err="1">
                <a:ln>
                  <a:noFill/>
                </a:ln>
                <a:solidFill>
                  <a:srgbClr val="002060"/>
                </a:solidFill>
                <a:effectLst/>
                <a:cs typeface="Arial" panose="020B0604020202020204" pitchFamily="34" charset="0"/>
              </a:rPr>
              <a:t>quyết</a:t>
            </a:r>
            <a:r>
              <a:rPr kumimoji="0" lang="en-US" altLang="en-US" sz="3200" b="0" i="0" u="none" strike="noStrike" cap="none" normalizeH="0" baseline="0" dirty="0">
                <a:ln>
                  <a:noFill/>
                </a:ln>
                <a:solidFill>
                  <a:srgbClr val="002060"/>
                </a:solidFill>
                <a:effectLst/>
                <a:cs typeface="Arial" panose="020B0604020202020204" pitchFamily="34" charset="0"/>
              </a:rPr>
              <a:t>:</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dirty="0">
                <a:ln>
                  <a:noFill/>
                </a:ln>
                <a:solidFill>
                  <a:srgbClr val="002060"/>
                </a:solidFill>
                <a:effectLst/>
                <a:cs typeface="Arial" panose="020B0604020202020204" pitchFamily="34" charset="0"/>
              </a:rPr>
              <a:t>- </a:t>
            </a:r>
            <a:r>
              <a:rPr kumimoji="0" lang="en-US" altLang="en-US" sz="3200" b="0" i="0" u="none" strike="noStrike" cap="none" normalizeH="0" baseline="0" dirty="0" err="1">
                <a:ln>
                  <a:noFill/>
                </a:ln>
                <a:solidFill>
                  <a:srgbClr val="002060"/>
                </a:solidFill>
                <a:effectLst/>
                <a:cs typeface="Arial" panose="020B0604020202020204" pitchFamily="34" charset="0"/>
              </a:rPr>
              <a:t>Nếu</a:t>
            </a:r>
            <a:r>
              <a:rPr kumimoji="0" lang="en-US" altLang="en-US" sz="3200" b="0" i="0" u="none" strike="noStrike" cap="none" normalizeH="0" baseline="0" dirty="0">
                <a:ln>
                  <a:noFill/>
                </a:ln>
                <a:solidFill>
                  <a:srgbClr val="002060"/>
                </a:solidFill>
                <a:effectLst/>
                <a:cs typeface="Arial" panose="020B0604020202020204" pitchFamily="34" charset="0"/>
              </a:rPr>
              <a:t> </a:t>
            </a:r>
            <a:r>
              <a:rPr kumimoji="0" lang="en-US" altLang="en-US" sz="3200" b="0" i="0" u="none" strike="noStrike" cap="none" normalizeH="0" baseline="0" dirty="0" err="1">
                <a:ln>
                  <a:noFill/>
                </a:ln>
                <a:solidFill>
                  <a:srgbClr val="002060"/>
                </a:solidFill>
                <a:effectLst/>
                <a:cs typeface="Arial" panose="020B0604020202020204" pitchFamily="34" charset="0"/>
              </a:rPr>
              <a:t>anh</a:t>
            </a:r>
            <a:r>
              <a:rPr kumimoji="0" lang="en-US" altLang="en-US" sz="3200" b="0" i="0" u="none" strike="noStrike" cap="none" normalizeH="0" baseline="0" dirty="0">
                <a:ln>
                  <a:noFill/>
                </a:ln>
                <a:solidFill>
                  <a:srgbClr val="002060"/>
                </a:solidFill>
                <a:effectLst/>
                <a:cs typeface="Arial" panose="020B0604020202020204" pitchFamily="34" charset="0"/>
              </a:rPr>
              <a:t> </a:t>
            </a:r>
            <a:r>
              <a:rPr kumimoji="0" lang="en-US" altLang="en-US" sz="3200" b="0" i="0" u="none" strike="noStrike" cap="none" normalizeH="0" baseline="0" dirty="0" err="1">
                <a:ln>
                  <a:noFill/>
                </a:ln>
                <a:solidFill>
                  <a:srgbClr val="002060"/>
                </a:solidFill>
                <a:effectLst/>
                <a:cs typeface="Arial" panose="020B0604020202020204" pitchFamily="34" charset="0"/>
              </a:rPr>
              <a:t>không</a:t>
            </a:r>
            <a:r>
              <a:rPr kumimoji="0" lang="en-US" altLang="en-US" sz="3200" b="0" i="0" u="none" strike="noStrike" cap="none" normalizeH="0" baseline="0" dirty="0">
                <a:ln>
                  <a:noFill/>
                </a:ln>
                <a:solidFill>
                  <a:srgbClr val="002060"/>
                </a:solidFill>
                <a:effectLst/>
                <a:cs typeface="Arial" panose="020B0604020202020204" pitchFamily="34" charset="0"/>
              </a:rPr>
              <a:t> </a:t>
            </a:r>
            <a:r>
              <a:rPr kumimoji="0" lang="en-US" altLang="en-US" sz="3200" b="0" i="0" u="none" strike="noStrike" cap="none" normalizeH="0" baseline="0" dirty="0" err="1">
                <a:ln>
                  <a:noFill/>
                </a:ln>
                <a:solidFill>
                  <a:srgbClr val="002060"/>
                </a:solidFill>
                <a:effectLst/>
                <a:cs typeface="Arial" panose="020B0604020202020204" pitchFamily="34" charset="0"/>
              </a:rPr>
              <a:t>cất</a:t>
            </a:r>
            <a:r>
              <a:rPr kumimoji="0" lang="en-US" altLang="en-US" sz="3200" b="0" i="0" u="none" strike="noStrike" cap="none" normalizeH="0" baseline="0" dirty="0">
                <a:ln>
                  <a:noFill/>
                </a:ln>
                <a:solidFill>
                  <a:srgbClr val="002060"/>
                </a:solidFill>
                <a:effectLst/>
                <a:cs typeface="Arial" panose="020B0604020202020204" pitchFamily="34" charset="0"/>
              </a:rPr>
              <a:t> </a:t>
            </a:r>
            <a:r>
              <a:rPr kumimoji="0" lang="en-US" altLang="en-US" sz="3200" b="0" i="0" u="none" strike="noStrike" cap="none" normalizeH="0" baseline="0" dirty="0" err="1">
                <a:ln>
                  <a:noFill/>
                </a:ln>
                <a:solidFill>
                  <a:srgbClr val="002060"/>
                </a:solidFill>
                <a:effectLst/>
                <a:cs typeface="Arial" panose="020B0604020202020204" pitchFamily="34" charset="0"/>
              </a:rPr>
              <a:t>dao</a:t>
            </a:r>
            <a:r>
              <a:rPr kumimoji="0" lang="en-US" altLang="en-US" sz="3200" b="0" i="0" u="none" strike="noStrike" cap="none" normalizeH="0" baseline="0" dirty="0">
                <a:ln>
                  <a:noFill/>
                </a:ln>
                <a:solidFill>
                  <a:srgbClr val="002060"/>
                </a:solidFill>
                <a:effectLst/>
                <a:cs typeface="Arial" panose="020B0604020202020204" pitchFamily="34" charset="0"/>
              </a:rPr>
              <a:t>, </a:t>
            </a:r>
            <a:r>
              <a:rPr kumimoji="0" lang="en-US" altLang="en-US" sz="3200" b="0" i="0" u="none" strike="noStrike" cap="none" normalizeH="0" baseline="0" dirty="0" err="1">
                <a:ln>
                  <a:noFill/>
                </a:ln>
                <a:solidFill>
                  <a:srgbClr val="002060"/>
                </a:solidFill>
                <a:effectLst/>
                <a:cs typeface="Arial" panose="020B0604020202020204" pitchFamily="34" charset="0"/>
              </a:rPr>
              <a:t>tôi</a:t>
            </a:r>
            <a:r>
              <a:rPr kumimoji="0" lang="en-US" altLang="en-US" sz="3200" b="0" i="0" u="none" strike="noStrike" cap="none" normalizeH="0" baseline="0" dirty="0">
                <a:ln>
                  <a:noFill/>
                </a:ln>
                <a:solidFill>
                  <a:srgbClr val="002060"/>
                </a:solidFill>
                <a:effectLst/>
                <a:cs typeface="Arial" panose="020B0604020202020204" pitchFamily="34" charset="0"/>
              </a:rPr>
              <a:t> </a:t>
            </a:r>
            <a:r>
              <a:rPr kumimoji="0" lang="en-US" altLang="en-US" sz="3200" b="0" i="0" u="none" strike="noStrike" cap="none" normalizeH="0" baseline="0" dirty="0" err="1">
                <a:ln>
                  <a:noFill/>
                </a:ln>
                <a:solidFill>
                  <a:srgbClr val="002060"/>
                </a:solidFill>
                <a:effectLst/>
                <a:cs typeface="Arial" panose="020B0604020202020204" pitchFamily="34" charset="0"/>
              </a:rPr>
              <a:t>quyết</a:t>
            </a:r>
            <a:r>
              <a:rPr kumimoji="0" lang="en-US" altLang="en-US" sz="3200" b="0" i="0" u="none" strike="noStrike" cap="none" normalizeH="0" baseline="0" dirty="0">
                <a:ln>
                  <a:noFill/>
                </a:ln>
                <a:solidFill>
                  <a:srgbClr val="002060"/>
                </a:solidFill>
                <a:effectLst/>
                <a:cs typeface="Arial" panose="020B0604020202020204" pitchFamily="34" charset="0"/>
              </a:rPr>
              <a:t> </a:t>
            </a:r>
            <a:r>
              <a:rPr kumimoji="0" lang="en-US" altLang="en-US" sz="3200" b="0" i="0" u="none" strike="noStrike" cap="none" normalizeH="0" baseline="0" dirty="0" err="1">
                <a:ln>
                  <a:noFill/>
                </a:ln>
                <a:solidFill>
                  <a:srgbClr val="002060"/>
                </a:solidFill>
                <a:effectLst/>
                <a:cs typeface="Arial" panose="020B0604020202020204" pitchFamily="34" charset="0"/>
              </a:rPr>
              <a:t>làm</a:t>
            </a:r>
            <a:r>
              <a:rPr kumimoji="0" lang="en-US" altLang="en-US" sz="3200" b="0" i="0" u="none" strike="noStrike" cap="none" normalizeH="0" baseline="0" dirty="0">
                <a:ln>
                  <a:noFill/>
                </a:ln>
                <a:solidFill>
                  <a:srgbClr val="002060"/>
                </a:solidFill>
                <a:effectLst/>
                <a:cs typeface="Arial" panose="020B0604020202020204" pitchFamily="34" charset="0"/>
              </a:rPr>
              <a:t> </a:t>
            </a:r>
            <a:r>
              <a:rPr kumimoji="0" lang="en-US" altLang="en-US" sz="3200" b="0" i="0" u="none" strike="noStrike" cap="none" normalizeH="0" baseline="0" dirty="0" err="1">
                <a:ln>
                  <a:noFill/>
                </a:ln>
                <a:solidFill>
                  <a:srgbClr val="002060"/>
                </a:solidFill>
                <a:effectLst/>
                <a:cs typeface="Arial" panose="020B0604020202020204" pitchFamily="34" charset="0"/>
              </a:rPr>
              <a:t>cho</a:t>
            </a:r>
            <a:r>
              <a:rPr kumimoji="0" lang="en-US" altLang="en-US" sz="3200" b="0" i="0" u="none" strike="noStrike" cap="none" normalizeH="0" baseline="0" dirty="0">
                <a:ln>
                  <a:noFill/>
                </a:ln>
                <a:solidFill>
                  <a:srgbClr val="002060"/>
                </a:solidFill>
                <a:effectLst/>
                <a:cs typeface="Arial" panose="020B0604020202020204" pitchFamily="34" charset="0"/>
              </a:rPr>
              <a:t> </a:t>
            </a:r>
            <a:r>
              <a:rPr kumimoji="0" lang="en-US" altLang="en-US" sz="3200" b="0" i="0" u="none" strike="noStrike" cap="none" normalizeH="0" baseline="0" dirty="0" err="1">
                <a:ln>
                  <a:noFill/>
                </a:ln>
                <a:solidFill>
                  <a:srgbClr val="002060"/>
                </a:solidFill>
                <a:effectLst/>
                <a:cs typeface="Arial" panose="020B0604020202020204" pitchFamily="34" charset="0"/>
              </a:rPr>
              <a:t>anh</a:t>
            </a:r>
            <a:r>
              <a:rPr kumimoji="0" lang="en-US" altLang="en-US" sz="3200" b="0" i="0" u="none" strike="noStrike" cap="none" normalizeH="0" baseline="0" dirty="0">
                <a:ln>
                  <a:noFill/>
                </a:ln>
                <a:solidFill>
                  <a:srgbClr val="002060"/>
                </a:solidFill>
                <a:effectLst/>
                <a:cs typeface="Arial" panose="020B0604020202020204" pitchFamily="34" charset="0"/>
              </a:rPr>
              <a:t> </a:t>
            </a:r>
            <a:r>
              <a:rPr kumimoji="0" lang="en-US" altLang="en-US" sz="3200" b="0" i="0" u="none" strike="noStrike" cap="none" normalizeH="0" baseline="0" dirty="0" err="1">
                <a:ln>
                  <a:noFill/>
                </a:ln>
                <a:solidFill>
                  <a:srgbClr val="002060"/>
                </a:solidFill>
                <a:effectLst/>
                <a:cs typeface="Arial" panose="020B0604020202020204" pitchFamily="34" charset="0"/>
              </a:rPr>
              <a:t>bị</a:t>
            </a:r>
            <a:r>
              <a:rPr kumimoji="0" lang="en-US" altLang="en-US" sz="3200" b="0" i="0" u="none" strike="noStrike" cap="none" normalizeH="0" baseline="0" dirty="0">
                <a:ln>
                  <a:noFill/>
                </a:ln>
                <a:solidFill>
                  <a:srgbClr val="002060"/>
                </a:solidFill>
                <a:effectLst/>
                <a:cs typeface="Arial" panose="020B0604020202020204" pitchFamily="34" charset="0"/>
              </a:rPr>
              <a:t> </a:t>
            </a:r>
            <a:r>
              <a:rPr kumimoji="0" lang="en-US" altLang="en-US" sz="3200" b="0" i="0" u="none" strike="noStrike" cap="none" normalizeH="0" baseline="0" dirty="0" err="1">
                <a:ln>
                  <a:noFill/>
                </a:ln>
                <a:solidFill>
                  <a:srgbClr val="002060"/>
                </a:solidFill>
                <a:effectLst/>
                <a:cs typeface="Arial" panose="020B0604020202020204" pitchFamily="34" charset="0"/>
              </a:rPr>
              <a:t>treo</a:t>
            </a:r>
            <a:r>
              <a:rPr kumimoji="0" lang="en-US" altLang="en-US" sz="3200" b="0" i="0" u="none" strike="noStrike" cap="none" normalizeH="0" baseline="0" dirty="0">
                <a:ln>
                  <a:noFill/>
                </a:ln>
                <a:solidFill>
                  <a:srgbClr val="002060"/>
                </a:solidFill>
                <a:effectLst/>
                <a:cs typeface="Arial" panose="020B0604020202020204" pitchFamily="34" charset="0"/>
              </a:rPr>
              <a:t> </a:t>
            </a:r>
            <a:r>
              <a:rPr kumimoji="0" lang="en-US" altLang="en-US" sz="3200" b="0" i="0" u="none" strike="noStrike" cap="none" normalizeH="0" baseline="0" dirty="0" err="1">
                <a:ln>
                  <a:noFill/>
                </a:ln>
                <a:solidFill>
                  <a:srgbClr val="002060"/>
                </a:solidFill>
                <a:effectLst/>
                <a:cs typeface="Arial" panose="020B0604020202020204" pitchFamily="34" charset="0"/>
              </a:rPr>
              <a:t>cổ</a:t>
            </a:r>
            <a:r>
              <a:rPr kumimoji="0" lang="en-US" altLang="en-US" sz="3200" b="0" i="0" u="none" strike="noStrike" cap="none" normalizeH="0" baseline="0" dirty="0">
                <a:ln>
                  <a:noFill/>
                </a:ln>
                <a:solidFill>
                  <a:srgbClr val="002060"/>
                </a:solidFill>
                <a:effectLst/>
                <a:cs typeface="Arial" panose="020B0604020202020204" pitchFamily="34" charset="0"/>
              </a:rPr>
              <a:t> </a:t>
            </a:r>
            <a:r>
              <a:rPr kumimoji="0" lang="en-US" altLang="en-US" sz="3200" b="0" i="0" u="none" strike="noStrike" cap="none" normalizeH="0" baseline="0" dirty="0" err="1">
                <a:ln>
                  <a:noFill/>
                </a:ln>
                <a:solidFill>
                  <a:srgbClr val="002060"/>
                </a:solidFill>
                <a:effectLst/>
                <a:cs typeface="Arial" panose="020B0604020202020204" pitchFamily="34" charset="0"/>
              </a:rPr>
              <a:t>trong</a:t>
            </a:r>
            <a:r>
              <a:rPr kumimoji="0" lang="en-US" altLang="en-US" sz="3200" b="0" i="0" u="none" strike="noStrike" cap="none" normalizeH="0" baseline="0" dirty="0">
                <a:ln>
                  <a:noFill/>
                </a:ln>
                <a:solidFill>
                  <a:srgbClr val="002060"/>
                </a:solidFill>
                <a:effectLst/>
                <a:cs typeface="Arial" panose="020B0604020202020204" pitchFamily="34" charset="0"/>
              </a:rPr>
              <a:t> </a:t>
            </a:r>
            <a:r>
              <a:rPr kumimoji="0" lang="en-US" altLang="en-US" sz="3200" b="0" i="0" u="none" strike="noStrike" cap="none" normalizeH="0" baseline="0" dirty="0" err="1">
                <a:ln>
                  <a:noFill/>
                </a:ln>
                <a:solidFill>
                  <a:srgbClr val="002060"/>
                </a:solidFill>
                <a:effectLst/>
                <a:cs typeface="Arial" panose="020B0604020202020204" pitchFamily="34" charset="0"/>
              </a:rPr>
              <a:t>phiên</a:t>
            </a:r>
            <a:r>
              <a:rPr kumimoji="0" lang="en-US" altLang="en-US" sz="3200" b="0" i="0" u="none" strike="noStrike" cap="none" normalizeH="0" baseline="0" dirty="0">
                <a:ln>
                  <a:noFill/>
                </a:ln>
                <a:solidFill>
                  <a:srgbClr val="002060"/>
                </a:solidFill>
                <a:effectLst/>
                <a:cs typeface="Arial" panose="020B0604020202020204" pitchFamily="34" charset="0"/>
              </a:rPr>
              <a:t> </a:t>
            </a:r>
            <a:r>
              <a:rPr kumimoji="0" lang="en-US" altLang="en-US" sz="3200" b="0" i="0" u="none" strike="noStrike" cap="none" normalizeH="0" baseline="0" dirty="0" err="1">
                <a:ln>
                  <a:noFill/>
                </a:ln>
                <a:solidFill>
                  <a:srgbClr val="002060"/>
                </a:solidFill>
                <a:effectLst/>
                <a:cs typeface="Arial" panose="020B0604020202020204" pitchFamily="34" charset="0"/>
              </a:rPr>
              <a:t>tòa</a:t>
            </a:r>
            <a:r>
              <a:rPr kumimoji="0" lang="en-US" altLang="en-US" sz="3200" b="0" i="0" u="none" strike="noStrike" cap="none" normalizeH="0" baseline="0" dirty="0">
                <a:ln>
                  <a:noFill/>
                </a:ln>
                <a:solidFill>
                  <a:srgbClr val="002060"/>
                </a:solidFill>
                <a:effectLst/>
                <a:cs typeface="Arial" panose="020B0604020202020204" pitchFamily="34" charset="0"/>
              </a:rPr>
              <a:t> </a:t>
            </a:r>
            <a:r>
              <a:rPr kumimoji="0" lang="en-US" altLang="en-US" sz="3200" b="0" i="0" u="none" strike="noStrike" cap="none" normalizeH="0" baseline="0" dirty="0" err="1">
                <a:ln>
                  <a:noFill/>
                </a:ln>
                <a:solidFill>
                  <a:srgbClr val="002060"/>
                </a:solidFill>
                <a:effectLst/>
                <a:cs typeface="Arial" panose="020B0604020202020204" pitchFamily="34" charset="0"/>
              </a:rPr>
              <a:t>sắp</a:t>
            </a:r>
            <a:r>
              <a:rPr kumimoji="0" lang="en-US" altLang="en-US" sz="3200" b="0" i="0" u="none" strike="noStrike" cap="none" normalizeH="0" baseline="0" dirty="0">
                <a:ln>
                  <a:noFill/>
                </a:ln>
                <a:solidFill>
                  <a:srgbClr val="002060"/>
                </a:solidFill>
                <a:effectLst/>
                <a:cs typeface="Arial" panose="020B0604020202020204" pitchFamily="34" charset="0"/>
              </a:rPr>
              <a:t> </a:t>
            </a:r>
            <a:r>
              <a:rPr kumimoji="0" lang="en-US" altLang="en-US" sz="3200" b="0" i="0" u="none" strike="noStrike" cap="none" normalizeH="0" baseline="0" dirty="0" err="1">
                <a:ln>
                  <a:noFill/>
                </a:ln>
                <a:solidFill>
                  <a:srgbClr val="002060"/>
                </a:solidFill>
                <a:effectLst/>
                <a:cs typeface="Arial" panose="020B0604020202020204" pitchFamily="34" charset="0"/>
              </a:rPr>
              <a:t>tới</a:t>
            </a:r>
            <a:r>
              <a:rPr kumimoji="0" lang="en-US" altLang="en-US" sz="3200" b="0" i="0" u="none" strike="noStrike" cap="none" normalizeH="0" baseline="0" dirty="0">
                <a:ln>
                  <a:noFill/>
                </a:ln>
                <a:solidFill>
                  <a:srgbClr val="002060"/>
                </a:solidFill>
                <a:effectLst/>
                <a:cs typeface="Arial" panose="020B0604020202020204" pitchFamily="34" charset="0"/>
              </a:rPr>
              <a:t>.</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dirty="0">
                <a:ln>
                  <a:noFill/>
                </a:ln>
                <a:solidFill>
                  <a:srgbClr val="002060"/>
                </a:solidFill>
                <a:effectLst/>
                <a:cs typeface="Arial" panose="020B0604020202020204" pitchFamily="34" charset="0"/>
              </a:rPr>
              <a:t>   </a:t>
            </a:r>
          </a:p>
        </p:txBody>
      </p:sp>
      <p:pic>
        <p:nvPicPr>
          <p:cNvPr id="1026" name="Picture 2" descr="https://monka.vn/content/img/upload/u05-11-2018-09-05-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513" y="-48136175"/>
            <a:ext cx="2533650" cy="1800225"/>
          </a:xfrm>
          <a:prstGeom prst="rect">
            <a:avLst/>
          </a:prstGeom>
          <a:noFill/>
          <a:extLst>
            <a:ext uri="{909E8E84-426E-40DD-AFC4-6F175D3DCCD1}">
              <a14:hiddenFill xmlns:a14="http://schemas.microsoft.com/office/drawing/2010/main">
                <a:solidFill>
                  <a:srgbClr val="FFFFFF"/>
                </a:solidFill>
              </a14:hiddenFill>
            </a:ext>
          </a:extLst>
        </p:spPr>
      </p:pic>
      <p:sp>
        <p:nvSpPr>
          <p:cNvPr id="6" name="Line 9"/>
          <p:cNvSpPr>
            <a:spLocks noChangeShapeType="1"/>
          </p:cNvSpPr>
          <p:nvPr/>
        </p:nvSpPr>
        <p:spPr bwMode="auto">
          <a:xfrm>
            <a:off x="2331720" y="1082040"/>
            <a:ext cx="1742440" cy="0"/>
          </a:xfrm>
          <a:prstGeom prst="line">
            <a:avLst/>
          </a:prstGeom>
          <a:noFill/>
          <a:ln w="38100">
            <a:solidFill>
              <a:srgbClr val="FF0000"/>
            </a:solidFill>
            <a:round/>
            <a:headEnd/>
            <a:tailEnd/>
          </a:ln>
        </p:spPr>
        <p:txBody>
          <a:bodyPr/>
          <a:lstStyle/>
          <a:p>
            <a:endParaRPr lang="en-US"/>
          </a:p>
        </p:txBody>
      </p:sp>
      <p:sp>
        <p:nvSpPr>
          <p:cNvPr id="7" name="Line 10"/>
          <p:cNvSpPr>
            <a:spLocks noChangeShapeType="1"/>
          </p:cNvSpPr>
          <p:nvPr/>
        </p:nvSpPr>
        <p:spPr bwMode="auto">
          <a:xfrm>
            <a:off x="1117600" y="1564640"/>
            <a:ext cx="1778000" cy="0"/>
          </a:xfrm>
          <a:prstGeom prst="line">
            <a:avLst/>
          </a:prstGeom>
          <a:noFill/>
          <a:ln w="38100">
            <a:solidFill>
              <a:srgbClr val="FF0000"/>
            </a:solidFill>
            <a:round/>
            <a:headEnd/>
            <a:tailEnd/>
          </a:ln>
        </p:spPr>
        <p:txBody>
          <a:bodyPr/>
          <a:lstStyle/>
          <a:p>
            <a:endParaRPr lang="en-US"/>
          </a:p>
        </p:txBody>
      </p:sp>
      <p:sp>
        <p:nvSpPr>
          <p:cNvPr id="8" name="Line 9"/>
          <p:cNvSpPr>
            <a:spLocks noChangeShapeType="1"/>
          </p:cNvSpPr>
          <p:nvPr/>
        </p:nvSpPr>
        <p:spPr bwMode="auto">
          <a:xfrm>
            <a:off x="6527800" y="3524041"/>
            <a:ext cx="4394200" cy="0"/>
          </a:xfrm>
          <a:prstGeom prst="line">
            <a:avLst/>
          </a:prstGeom>
          <a:noFill/>
          <a:ln w="38100">
            <a:solidFill>
              <a:srgbClr val="FF0000"/>
            </a:solidFill>
            <a:round/>
            <a:headEnd/>
            <a:tailEnd/>
          </a:ln>
        </p:spPr>
        <p:txBody>
          <a:bodyPr/>
          <a:lstStyle/>
          <a:p>
            <a:endParaRPr lang="en-US"/>
          </a:p>
        </p:txBody>
      </p:sp>
      <p:sp>
        <p:nvSpPr>
          <p:cNvPr id="9" name="Line 9"/>
          <p:cNvSpPr>
            <a:spLocks noChangeShapeType="1"/>
          </p:cNvSpPr>
          <p:nvPr/>
        </p:nvSpPr>
        <p:spPr bwMode="auto">
          <a:xfrm>
            <a:off x="8915400" y="4485640"/>
            <a:ext cx="2636520" cy="0"/>
          </a:xfrm>
          <a:prstGeom prst="line">
            <a:avLst/>
          </a:prstGeom>
          <a:noFill/>
          <a:ln w="38100">
            <a:solidFill>
              <a:srgbClr val="FF0000"/>
            </a:solidFill>
            <a:round/>
            <a:headEnd/>
            <a:tailEnd/>
          </a:ln>
        </p:spPr>
        <p:txBody>
          <a:bodyPr/>
          <a:lstStyle/>
          <a:p>
            <a:endParaRPr lang="en-US"/>
          </a:p>
        </p:txBody>
      </p:sp>
      <p:sp>
        <p:nvSpPr>
          <p:cNvPr id="10" name="Line 9"/>
          <p:cNvSpPr>
            <a:spLocks noChangeShapeType="1"/>
          </p:cNvSpPr>
          <p:nvPr/>
        </p:nvSpPr>
        <p:spPr bwMode="auto">
          <a:xfrm>
            <a:off x="259080" y="5003800"/>
            <a:ext cx="1397000" cy="0"/>
          </a:xfrm>
          <a:prstGeom prst="line">
            <a:avLst/>
          </a:prstGeom>
          <a:noFill/>
          <a:ln w="38100">
            <a:solidFill>
              <a:srgbClr val="FF0000"/>
            </a:solidFill>
            <a:round/>
            <a:headEnd/>
            <a:tailEnd/>
          </a:ln>
        </p:spPr>
        <p:txBody>
          <a:bodyPr/>
          <a:lstStyle/>
          <a:p>
            <a:endParaRPr lang="en-US"/>
          </a:p>
        </p:txBody>
      </p:sp>
      <p:sp>
        <p:nvSpPr>
          <p:cNvPr id="11" name="Line 9"/>
          <p:cNvSpPr>
            <a:spLocks noChangeShapeType="1"/>
          </p:cNvSpPr>
          <p:nvPr/>
        </p:nvSpPr>
        <p:spPr bwMode="auto">
          <a:xfrm>
            <a:off x="9423400" y="5003800"/>
            <a:ext cx="1701800" cy="0"/>
          </a:xfrm>
          <a:prstGeom prst="line">
            <a:avLst/>
          </a:prstGeom>
          <a:noFill/>
          <a:ln w="38100">
            <a:solidFill>
              <a:srgbClr val="FF0000"/>
            </a:solidFill>
            <a:round/>
            <a:headEnd/>
            <a:tailEnd/>
          </a:ln>
        </p:spPr>
        <p:txBody>
          <a:bodyPr/>
          <a:lstStyle/>
          <a:p>
            <a:endParaRPr lang="en-US"/>
          </a:p>
        </p:txBody>
      </p:sp>
      <p:sp>
        <p:nvSpPr>
          <p:cNvPr id="12" name="Line 9"/>
          <p:cNvSpPr>
            <a:spLocks noChangeShapeType="1"/>
          </p:cNvSpPr>
          <p:nvPr/>
        </p:nvSpPr>
        <p:spPr bwMode="auto">
          <a:xfrm>
            <a:off x="266700" y="5491480"/>
            <a:ext cx="1836420" cy="0"/>
          </a:xfrm>
          <a:prstGeom prst="line">
            <a:avLst/>
          </a:prstGeom>
          <a:noFill/>
          <a:ln w="38100">
            <a:solidFill>
              <a:srgbClr val="FF0000"/>
            </a:solidFill>
            <a:round/>
            <a:headEnd/>
            <a:tailEnd/>
          </a:ln>
        </p:spPr>
        <p:txBody>
          <a:bodyPr/>
          <a:lstStyle/>
          <a:p>
            <a:endParaRPr lang="en-US"/>
          </a:p>
        </p:txBody>
      </p:sp>
      <p:sp>
        <p:nvSpPr>
          <p:cNvPr id="13" name="Line 9"/>
          <p:cNvSpPr>
            <a:spLocks noChangeShapeType="1"/>
          </p:cNvSpPr>
          <p:nvPr/>
        </p:nvSpPr>
        <p:spPr bwMode="auto">
          <a:xfrm>
            <a:off x="2143760" y="5979160"/>
            <a:ext cx="2621280" cy="0"/>
          </a:xfrm>
          <a:prstGeom prst="line">
            <a:avLst/>
          </a:prstGeom>
          <a:noFill/>
          <a:ln w="38100">
            <a:solidFill>
              <a:srgbClr val="FF0000"/>
            </a:solidFill>
            <a:round/>
            <a:headEnd/>
            <a:tailEnd/>
          </a:ln>
        </p:spPr>
        <p:txBody>
          <a:bodyPr/>
          <a:lstStyle/>
          <a:p>
            <a:endParaRPr lang="en-US"/>
          </a:p>
        </p:txBody>
      </p:sp>
      <p:sp>
        <p:nvSpPr>
          <p:cNvPr id="14" name="Line 9"/>
          <p:cNvSpPr>
            <a:spLocks noChangeShapeType="1"/>
          </p:cNvSpPr>
          <p:nvPr/>
        </p:nvSpPr>
        <p:spPr bwMode="auto">
          <a:xfrm>
            <a:off x="9347200" y="5979160"/>
            <a:ext cx="1249680" cy="0"/>
          </a:xfrm>
          <a:prstGeom prst="line">
            <a:avLst/>
          </a:prstGeom>
          <a:noFill/>
          <a:ln w="38100">
            <a:solidFill>
              <a:srgbClr val="FF0000"/>
            </a:solidFill>
            <a:round/>
            <a:headEnd/>
            <a:tailEnd/>
          </a:ln>
        </p:spPr>
        <p:txBody>
          <a:bodyPr/>
          <a:lstStyle/>
          <a:p>
            <a:endParaRPr lang="en-US"/>
          </a:p>
        </p:txBody>
      </p:sp>
    </p:spTree>
    <p:extLst>
      <p:ext uri="{BB962C8B-B14F-4D97-AF65-F5344CB8AC3E}">
        <p14:creationId xmlns:p14="http://schemas.microsoft.com/office/powerpoint/2010/main" val="3805033799"/>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500"/>
                                        <p:tgtEl>
                                          <p:spTgt spid="2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barn(inVertical)">
                                      <p:cBhvr>
                                        <p:cTn id="10" dur="500"/>
                                        <p:tgtEl>
                                          <p:spTgt spid="30"/>
                                        </p:tgtEl>
                                      </p:cBhvr>
                                    </p:animEffect>
                                  </p:childTnLst>
                                </p:cTn>
                              </p:par>
                            </p:childTnLst>
                          </p:cTn>
                        </p:par>
                      </p:childTnLst>
                    </p:cTn>
                  </p:par>
                  <p:par>
                    <p:cTn id="11" fill="hold">
                      <p:stCondLst>
                        <p:cond delay="indefinite"/>
                      </p:stCondLst>
                      <p:childTnLst>
                        <p:par>
                          <p:cTn id="12" fill="hold">
                            <p:stCondLst>
                              <p:cond delay="0"/>
                            </p:stCondLst>
                            <p:childTnLst>
                              <p:par>
                                <p:cTn id="13" presetID="55"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1000" fill="hold"/>
                                        <p:tgtEl>
                                          <p:spTgt spid="6"/>
                                        </p:tgtEl>
                                        <p:attrNameLst>
                                          <p:attrName>ppt_w</p:attrName>
                                        </p:attrNameLst>
                                      </p:cBhvr>
                                      <p:tavLst>
                                        <p:tav tm="0">
                                          <p:val>
                                            <p:strVal val="#ppt_w*0.70"/>
                                          </p:val>
                                        </p:tav>
                                        <p:tav tm="100000">
                                          <p:val>
                                            <p:strVal val="#ppt_w"/>
                                          </p:val>
                                        </p:tav>
                                      </p:tavLst>
                                    </p:anim>
                                    <p:anim calcmode="lin" valueType="num">
                                      <p:cBhvr>
                                        <p:cTn id="16" dur="1000" fill="hold"/>
                                        <p:tgtEl>
                                          <p:spTgt spid="6"/>
                                        </p:tgtEl>
                                        <p:attrNameLst>
                                          <p:attrName>ppt_h</p:attrName>
                                        </p:attrNameLst>
                                      </p:cBhvr>
                                      <p:tavLst>
                                        <p:tav tm="0">
                                          <p:val>
                                            <p:strVal val="#ppt_h"/>
                                          </p:val>
                                        </p:tav>
                                        <p:tav tm="100000">
                                          <p:val>
                                            <p:strVal val="#ppt_h"/>
                                          </p:val>
                                        </p:tav>
                                      </p:tavLst>
                                    </p:anim>
                                    <p:animEffect transition="in" filter="fade">
                                      <p:cBhvr>
                                        <p:cTn id="17" dur="1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55"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1000" fill="hold"/>
                                        <p:tgtEl>
                                          <p:spTgt spid="7"/>
                                        </p:tgtEl>
                                        <p:attrNameLst>
                                          <p:attrName>ppt_w</p:attrName>
                                        </p:attrNameLst>
                                      </p:cBhvr>
                                      <p:tavLst>
                                        <p:tav tm="0">
                                          <p:val>
                                            <p:strVal val="#ppt_w*0.70"/>
                                          </p:val>
                                        </p:tav>
                                        <p:tav tm="100000">
                                          <p:val>
                                            <p:strVal val="#ppt_w"/>
                                          </p:val>
                                        </p:tav>
                                      </p:tavLst>
                                    </p:anim>
                                    <p:anim calcmode="lin" valueType="num">
                                      <p:cBhvr>
                                        <p:cTn id="23" dur="1000" fill="hold"/>
                                        <p:tgtEl>
                                          <p:spTgt spid="7"/>
                                        </p:tgtEl>
                                        <p:attrNameLst>
                                          <p:attrName>ppt_h</p:attrName>
                                        </p:attrNameLst>
                                      </p:cBhvr>
                                      <p:tavLst>
                                        <p:tav tm="0">
                                          <p:val>
                                            <p:strVal val="#ppt_h"/>
                                          </p:val>
                                        </p:tav>
                                        <p:tav tm="100000">
                                          <p:val>
                                            <p:strVal val="#ppt_h"/>
                                          </p:val>
                                        </p:tav>
                                      </p:tavLst>
                                    </p:anim>
                                    <p:animEffect transition="in" filter="fade">
                                      <p:cBhvr>
                                        <p:cTn id="24" dur="10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55"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p:cTn id="29" dur="1000" fill="hold"/>
                                        <p:tgtEl>
                                          <p:spTgt spid="8"/>
                                        </p:tgtEl>
                                        <p:attrNameLst>
                                          <p:attrName>ppt_w</p:attrName>
                                        </p:attrNameLst>
                                      </p:cBhvr>
                                      <p:tavLst>
                                        <p:tav tm="0">
                                          <p:val>
                                            <p:strVal val="#ppt_w*0.70"/>
                                          </p:val>
                                        </p:tav>
                                        <p:tav tm="100000">
                                          <p:val>
                                            <p:strVal val="#ppt_w"/>
                                          </p:val>
                                        </p:tav>
                                      </p:tavLst>
                                    </p:anim>
                                    <p:anim calcmode="lin" valueType="num">
                                      <p:cBhvr>
                                        <p:cTn id="30" dur="1000" fill="hold"/>
                                        <p:tgtEl>
                                          <p:spTgt spid="8"/>
                                        </p:tgtEl>
                                        <p:attrNameLst>
                                          <p:attrName>ppt_h</p:attrName>
                                        </p:attrNameLst>
                                      </p:cBhvr>
                                      <p:tavLst>
                                        <p:tav tm="0">
                                          <p:val>
                                            <p:strVal val="#ppt_h"/>
                                          </p:val>
                                        </p:tav>
                                        <p:tav tm="100000">
                                          <p:val>
                                            <p:strVal val="#ppt_h"/>
                                          </p:val>
                                        </p:tav>
                                      </p:tavLst>
                                    </p:anim>
                                    <p:animEffect transition="in" filter="fade">
                                      <p:cBhvr>
                                        <p:cTn id="31" dur="10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55" presetClass="entr" presetSubtype="0"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p:cTn id="36" dur="1000" fill="hold"/>
                                        <p:tgtEl>
                                          <p:spTgt spid="9"/>
                                        </p:tgtEl>
                                        <p:attrNameLst>
                                          <p:attrName>ppt_w</p:attrName>
                                        </p:attrNameLst>
                                      </p:cBhvr>
                                      <p:tavLst>
                                        <p:tav tm="0">
                                          <p:val>
                                            <p:strVal val="#ppt_w*0.70"/>
                                          </p:val>
                                        </p:tav>
                                        <p:tav tm="100000">
                                          <p:val>
                                            <p:strVal val="#ppt_w"/>
                                          </p:val>
                                        </p:tav>
                                      </p:tavLst>
                                    </p:anim>
                                    <p:anim calcmode="lin" valueType="num">
                                      <p:cBhvr>
                                        <p:cTn id="37" dur="1000" fill="hold"/>
                                        <p:tgtEl>
                                          <p:spTgt spid="9"/>
                                        </p:tgtEl>
                                        <p:attrNameLst>
                                          <p:attrName>ppt_h</p:attrName>
                                        </p:attrNameLst>
                                      </p:cBhvr>
                                      <p:tavLst>
                                        <p:tav tm="0">
                                          <p:val>
                                            <p:strVal val="#ppt_h"/>
                                          </p:val>
                                        </p:tav>
                                        <p:tav tm="100000">
                                          <p:val>
                                            <p:strVal val="#ppt_h"/>
                                          </p:val>
                                        </p:tav>
                                      </p:tavLst>
                                    </p:anim>
                                    <p:animEffect transition="in" filter="fade">
                                      <p:cBhvr>
                                        <p:cTn id="38" dur="1000"/>
                                        <p:tgtEl>
                                          <p:spTgt spid="9"/>
                                        </p:tgtEl>
                                      </p:cBhvr>
                                    </p:animEffect>
                                  </p:childTnLst>
                                </p:cTn>
                              </p:par>
                            </p:childTnLst>
                          </p:cTn>
                        </p:par>
                      </p:childTnLst>
                    </p:cTn>
                  </p:par>
                  <p:par>
                    <p:cTn id="39" fill="hold">
                      <p:stCondLst>
                        <p:cond delay="indefinite"/>
                      </p:stCondLst>
                      <p:childTnLst>
                        <p:par>
                          <p:cTn id="40" fill="hold">
                            <p:stCondLst>
                              <p:cond delay="0"/>
                            </p:stCondLst>
                            <p:childTnLst>
                              <p:par>
                                <p:cTn id="41" presetID="55" presetClass="entr" presetSubtype="0"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1000" fill="hold"/>
                                        <p:tgtEl>
                                          <p:spTgt spid="10"/>
                                        </p:tgtEl>
                                        <p:attrNameLst>
                                          <p:attrName>ppt_w</p:attrName>
                                        </p:attrNameLst>
                                      </p:cBhvr>
                                      <p:tavLst>
                                        <p:tav tm="0">
                                          <p:val>
                                            <p:strVal val="#ppt_w*0.70"/>
                                          </p:val>
                                        </p:tav>
                                        <p:tav tm="100000">
                                          <p:val>
                                            <p:strVal val="#ppt_w"/>
                                          </p:val>
                                        </p:tav>
                                      </p:tavLst>
                                    </p:anim>
                                    <p:anim calcmode="lin" valueType="num">
                                      <p:cBhvr>
                                        <p:cTn id="44" dur="1000" fill="hold"/>
                                        <p:tgtEl>
                                          <p:spTgt spid="10"/>
                                        </p:tgtEl>
                                        <p:attrNameLst>
                                          <p:attrName>ppt_h</p:attrName>
                                        </p:attrNameLst>
                                      </p:cBhvr>
                                      <p:tavLst>
                                        <p:tav tm="0">
                                          <p:val>
                                            <p:strVal val="#ppt_h"/>
                                          </p:val>
                                        </p:tav>
                                        <p:tav tm="100000">
                                          <p:val>
                                            <p:strVal val="#ppt_h"/>
                                          </p:val>
                                        </p:tav>
                                      </p:tavLst>
                                    </p:anim>
                                    <p:animEffect transition="in" filter="fade">
                                      <p:cBhvr>
                                        <p:cTn id="45" dur="1000"/>
                                        <p:tgtEl>
                                          <p:spTgt spid="10"/>
                                        </p:tgtEl>
                                      </p:cBhvr>
                                    </p:animEffect>
                                  </p:childTnLst>
                                </p:cTn>
                              </p:par>
                            </p:childTnLst>
                          </p:cTn>
                        </p:par>
                      </p:childTnLst>
                    </p:cTn>
                  </p:par>
                  <p:par>
                    <p:cTn id="46" fill="hold">
                      <p:stCondLst>
                        <p:cond delay="indefinite"/>
                      </p:stCondLst>
                      <p:childTnLst>
                        <p:par>
                          <p:cTn id="47" fill="hold">
                            <p:stCondLst>
                              <p:cond delay="0"/>
                            </p:stCondLst>
                            <p:childTnLst>
                              <p:par>
                                <p:cTn id="48" presetID="55" presetClass="entr" presetSubtype="0" fill="hold" grpId="0" nodeType="clickEffect">
                                  <p:stCondLst>
                                    <p:cond delay="0"/>
                                  </p:stCondLst>
                                  <p:childTnLst>
                                    <p:set>
                                      <p:cBhvr>
                                        <p:cTn id="49" dur="1" fill="hold">
                                          <p:stCondLst>
                                            <p:cond delay="0"/>
                                          </p:stCondLst>
                                        </p:cTn>
                                        <p:tgtEl>
                                          <p:spTgt spid="11"/>
                                        </p:tgtEl>
                                        <p:attrNameLst>
                                          <p:attrName>style.visibility</p:attrName>
                                        </p:attrNameLst>
                                      </p:cBhvr>
                                      <p:to>
                                        <p:strVal val="visible"/>
                                      </p:to>
                                    </p:set>
                                    <p:anim calcmode="lin" valueType="num">
                                      <p:cBhvr>
                                        <p:cTn id="50" dur="1000" fill="hold"/>
                                        <p:tgtEl>
                                          <p:spTgt spid="11"/>
                                        </p:tgtEl>
                                        <p:attrNameLst>
                                          <p:attrName>ppt_w</p:attrName>
                                        </p:attrNameLst>
                                      </p:cBhvr>
                                      <p:tavLst>
                                        <p:tav tm="0">
                                          <p:val>
                                            <p:strVal val="#ppt_w*0.70"/>
                                          </p:val>
                                        </p:tav>
                                        <p:tav tm="100000">
                                          <p:val>
                                            <p:strVal val="#ppt_w"/>
                                          </p:val>
                                        </p:tav>
                                      </p:tavLst>
                                    </p:anim>
                                    <p:anim calcmode="lin" valueType="num">
                                      <p:cBhvr>
                                        <p:cTn id="51" dur="1000" fill="hold"/>
                                        <p:tgtEl>
                                          <p:spTgt spid="11"/>
                                        </p:tgtEl>
                                        <p:attrNameLst>
                                          <p:attrName>ppt_h</p:attrName>
                                        </p:attrNameLst>
                                      </p:cBhvr>
                                      <p:tavLst>
                                        <p:tav tm="0">
                                          <p:val>
                                            <p:strVal val="#ppt_h"/>
                                          </p:val>
                                        </p:tav>
                                        <p:tav tm="100000">
                                          <p:val>
                                            <p:strVal val="#ppt_h"/>
                                          </p:val>
                                        </p:tav>
                                      </p:tavLst>
                                    </p:anim>
                                    <p:animEffect transition="in" filter="fade">
                                      <p:cBhvr>
                                        <p:cTn id="52" dur="1000"/>
                                        <p:tgtEl>
                                          <p:spTgt spid="11"/>
                                        </p:tgtEl>
                                      </p:cBhvr>
                                    </p:animEffect>
                                  </p:childTnLst>
                                </p:cTn>
                              </p:par>
                            </p:childTnLst>
                          </p:cTn>
                        </p:par>
                      </p:childTnLst>
                    </p:cTn>
                  </p:par>
                  <p:par>
                    <p:cTn id="53" fill="hold">
                      <p:stCondLst>
                        <p:cond delay="indefinite"/>
                      </p:stCondLst>
                      <p:childTnLst>
                        <p:par>
                          <p:cTn id="54" fill="hold">
                            <p:stCondLst>
                              <p:cond delay="0"/>
                            </p:stCondLst>
                            <p:childTnLst>
                              <p:par>
                                <p:cTn id="55" presetID="55" presetClass="entr" presetSubtype="0" fill="hold" grpId="0" nodeType="click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p:cTn id="57" dur="1000" fill="hold"/>
                                        <p:tgtEl>
                                          <p:spTgt spid="12"/>
                                        </p:tgtEl>
                                        <p:attrNameLst>
                                          <p:attrName>ppt_w</p:attrName>
                                        </p:attrNameLst>
                                      </p:cBhvr>
                                      <p:tavLst>
                                        <p:tav tm="0">
                                          <p:val>
                                            <p:strVal val="#ppt_w*0.70"/>
                                          </p:val>
                                        </p:tav>
                                        <p:tav tm="100000">
                                          <p:val>
                                            <p:strVal val="#ppt_w"/>
                                          </p:val>
                                        </p:tav>
                                      </p:tavLst>
                                    </p:anim>
                                    <p:anim calcmode="lin" valueType="num">
                                      <p:cBhvr>
                                        <p:cTn id="58" dur="1000" fill="hold"/>
                                        <p:tgtEl>
                                          <p:spTgt spid="12"/>
                                        </p:tgtEl>
                                        <p:attrNameLst>
                                          <p:attrName>ppt_h</p:attrName>
                                        </p:attrNameLst>
                                      </p:cBhvr>
                                      <p:tavLst>
                                        <p:tav tm="0">
                                          <p:val>
                                            <p:strVal val="#ppt_h"/>
                                          </p:val>
                                        </p:tav>
                                        <p:tav tm="100000">
                                          <p:val>
                                            <p:strVal val="#ppt_h"/>
                                          </p:val>
                                        </p:tav>
                                      </p:tavLst>
                                    </p:anim>
                                    <p:animEffect transition="in" filter="fade">
                                      <p:cBhvr>
                                        <p:cTn id="59" dur="1000"/>
                                        <p:tgtEl>
                                          <p:spTgt spid="12"/>
                                        </p:tgtEl>
                                      </p:cBhvr>
                                    </p:animEffect>
                                  </p:childTnLst>
                                </p:cTn>
                              </p:par>
                            </p:childTnLst>
                          </p:cTn>
                        </p:par>
                      </p:childTnLst>
                    </p:cTn>
                  </p:par>
                  <p:par>
                    <p:cTn id="60" fill="hold">
                      <p:stCondLst>
                        <p:cond delay="indefinite"/>
                      </p:stCondLst>
                      <p:childTnLst>
                        <p:par>
                          <p:cTn id="61" fill="hold">
                            <p:stCondLst>
                              <p:cond delay="0"/>
                            </p:stCondLst>
                            <p:childTnLst>
                              <p:par>
                                <p:cTn id="62" presetID="55" presetClass="entr" presetSubtype="0" fill="hold" grpId="0" nodeType="click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1000" fill="hold"/>
                                        <p:tgtEl>
                                          <p:spTgt spid="13"/>
                                        </p:tgtEl>
                                        <p:attrNameLst>
                                          <p:attrName>ppt_w</p:attrName>
                                        </p:attrNameLst>
                                      </p:cBhvr>
                                      <p:tavLst>
                                        <p:tav tm="0">
                                          <p:val>
                                            <p:strVal val="#ppt_w*0.70"/>
                                          </p:val>
                                        </p:tav>
                                        <p:tav tm="100000">
                                          <p:val>
                                            <p:strVal val="#ppt_w"/>
                                          </p:val>
                                        </p:tav>
                                      </p:tavLst>
                                    </p:anim>
                                    <p:anim calcmode="lin" valueType="num">
                                      <p:cBhvr>
                                        <p:cTn id="65" dur="1000" fill="hold"/>
                                        <p:tgtEl>
                                          <p:spTgt spid="13"/>
                                        </p:tgtEl>
                                        <p:attrNameLst>
                                          <p:attrName>ppt_h</p:attrName>
                                        </p:attrNameLst>
                                      </p:cBhvr>
                                      <p:tavLst>
                                        <p:tav tm="0">
                                          <p:val>
                                            <p:strVal val="#ppt_h"/>
                                          </p:val>
                                        </p:tav>
                                        <p:tav tm="100000">
                                          <p:val>
                                            <p:strVal val="#ppt_h"/>
                                          </p:val>
                                        </p:tav>
                                      </p:tavLst>
                                    </p:anim>
                                    <p:animEffect transition="in" filter="fade">
                                      <p:cBhvr>
                                        <p:cTn id="66" dur="1000"/>
                                        <p:tgtEl>
                                          <p:spTgt spid="13"/>
                                        </p:tgtEl>
                                      </p:cBhvr>
                                    </p:animEffect>
                                  </p:childTnLst>
                                </p:cTn>
                              </p:par>
                            </p:childTnLst>
                          </p:cTn>
                        </p:par>
                      </p:childTnLst>
                    </p:cTn>
                  </p:par>
                  <p:par>
                    <p:cTn id="67" fill="hold">
                      <p:stCondLst>
                        <p:cond delay="indefinite"/>
                      </p:stCondLst>
                      <p:childTnLst>
                        <p:par>
                          <p:cTn id="68" fill="hold">
                            <p:stCondLst>
                              <p:cond delay="0"/>
                            </p:stCondLst>
                            <p:childTnLst>
                              <p:par>
                                <p:cTn id="69" presetID="55" presetClass="entr" presetSubtype="0" fill="hold" grpId="0" nodeType="clickEffect">
                                  <p:stCondLst>
                                    <p:cond delay="0"/>
                                  </p:stCondLst>
                                  <p:childTnLst>
                                    <p:set>
                                      <p:cBhvr>
                                        <p:cTn id="70" dur="1" fill="hold">
                                          <p:stCondLst>
                                            <p:cond delay="0"/>
                                          </p:stCondLst>
                                        </p:cTn>
                                        <p:tgtEl>
                                          <p:spTgt spid="14"/>
                                        </p:tgtEl>
                                        <p:attrNameLst>
                                          <p:attrName>style.visibility</p:attrName>
                                        </p:attrNameLst>
                                      </p:cBhvr>
                                      <p:to>
                                        <p:strVal val="visible"/>
                                      </p:to>
                                    </p:set>
                                    <p:anim calcmode="lin" valueType="num">
                                      <p:cBhvr>
                                        <p:cTn id="71" dur="1000" fill="hold"/>
                                        <p:tgtEl>
                                          <p:spTgt spid="14"/>
                                        </p:tgtEl>
                                        <p:attrNameLst>
                                          <p:attrName>ppt_w</p:attrName>
                                        </p:attrNameLst>
                                      </p:cBhvr>
                                      <p:tavLst>
                                        <p:tav tm="0">
                                          <p:val>
                                            <p:strVal val="#ppt_w*0.70"/>
                                          </p:val>
                                        </p:tav>
                                        <p:tav tm="100000">
                                          <p:val>
                                            <p:strVal val="#ppt_w"/>
                                          </p:val>
                                        </p:tav>
                                      </p:tavLst>
                                    </p:anim>
                                    <p:anim calcmode="lin" valueType="num">
                                      <p:cBhvr>
                                        <p:cTn id="72" dur="1000" fill="hold"/>
                                        <p:tgtEl>
                                          <p:spTgt spid="14"/>
                                        </p:tgtEl>
                                        <p:attrNameLst>
                                          <p:attrName>ppt_h</p:attrName>
                                        </p:attrNameLst>
                                      </p:cBhvr>
                                      <p:tavLst>
                                        <p:tav tm="0">
                                          <p:val>
                                            <p:strVal val="#ppt_h"/>
                                          </p:val>
                                        </p:tav>
                                        <p:tav tm="100000">
                                          <p:val>
                                            <p:strVal val="#ppt_h"/>
                                          </p:val>
                                        </p:tav>
                                      </p:tavLst>
                                    </p:anim>
                                    <p:animEffect transition="in" filter="fade">
                                      <p:cBhvr>
                                        <p:cTn id="73"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6" grpId="0" animBg="1"/>
      <p:bldP spid="7" grpId="0" animBg="1"/>
      <p:bldP spid="8" grpId="0" animBg="1"/>
      <p:bldP spid="9" grpId="0" animBg="1"/>
      <p:bldP spid="10" grpId="0" animBg="1"/>
      <p:bldP spid="11" grpId="0" animBg="1"/>
      <p:bldP spid="12" grpId="0" animBg="1"/>
      <p:bldP spid="13" grpId="0" animBg="1"/>
      <p:bldP spid="1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222496" y="581924"/>
            <a:ext cx="7300481" cy="3671519"/>
            <a:chOff x="1908696" y="2375112"/>
            <a:chExt cx="5045368" cy="3671519"/>
          </a:xfrm>
        </p:grpSpPr>
        <p:sp>
          <p:nvSpPr>
            <p:cNvPr id="10" name="TextBox 9"/>
            <p:cNvSpPr txBox="1"/>
            <p:nvPr/>
          </p:nvSpPr>
          <p:spPr>
            <a:xfrm>
              <a:off x="1908696" y="2414868"/>
              <a:ext cx="4988388" cy="3631763"/>
            </a:xfrm>
            <a:prstGeom prst="rect">
              <a:avLst/>
            </a:prstGeom>
            <a:noFill/>
          </p:spPr>
          <p:txBody>
            <a:bodyPr wrap="square" rtlCol="0">
              <a:spAutoFit/>
            </a:bodyPr>
            <a:lstStyle/>
            <a:p>
              <a:pPr algn="ctr"/>
              <a:r>
                <a:rPr lang="en-US" sz="11500" dirty="0">
                  <a:latin typeface="UTM American Sans" panose="02040603050506020204" pitchFamily="18" charset="0"/>
                </a:rPr>
                <a:t>CHÀO</a:t>
              </a:r>
            </a:p>
            <a:p>
              <a:pPr algn="ctr"/>
              <a:r>
                <a:rPr lang="en-US" sz="11500" dirty="0">
                  <a:latin typeface="UTM American Sans" panose="02040603050506020204" pitchFamily="18" charset="0"/>
                </a:rPr>
                <a:t>TẠM BIỆT</a:t>
              </a:r>
            </a:p>
          </p:txBody>
        </p:sp>
        <p:sp>
          <p:nvSpPr>
            <p:cNvPr id="11" name="TextBox 10"/>
            <p:cNvSpPr txBox="1"/>
            <p:nvPr/>
          </p:nvSpPr>
          <p:spPr>
            <a:xfrm>
              <a:off x="1965676" y="2375112"/>
              <a:ext cx="4988388" cy="3631763"/>
            </a:xfrm>
            <a:prstGeom prst="rect">
              <a:avLst/>
            </a:prstGeom>
            <a:noFill/>
          </p:spPr>
          <p:txBody>
            <a:bodyPr wrap="square" rtlCol="0">
              <a:spAutoFit/>
            </a:bodyPr>
            <a:lstStyle/>
            <a:p>
              <a:pPr algn="ctr"/>
              <a:r>
                <a:rPr lang="en-US" sz="11500" dirty="0">
                  <a:solidFill>
                    <a:srgbClr val="F87156"/>
                  </a:solidFill>
                  <a:latin typeface="UTM American Sans" panose="02040603050506020204" pitchFamily="18" charset="0"/>
                </a:rPr>
                <a:t>CHÀO</a:t>
              </a:r>
            </a:p>
            <a:p>
              <a:pPr algn="ctr"/>
              <a:r>
                <a:rPr lang="en-US" sz="11500" dirty="0">
                  <a:solidFill>
                    <a:srgbClr val="F87156"/>
                  </a:solidFill>
                  <a:latin typeface="UTM American Sans" panose="02040603050506020204" pitchFamily="18" charset="0"/>
                </a:rPr>
                <a:t>TẠM BIỆT</a:t>
              </a:r>
            </a:p>
          </p:txBody>
        </p:sp>
      </p:grpSp>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53540" y="-235876"/>
            <a:ext cx="6126318" cy="7163450"/>
          </a:xfrm>
          <a:prstGeom prst="rect">
            <a:avLst/>
          </a:prstGeom>
        </p:spPr>
      </p:pic>
    </p:spTree>
    <p:extLst>
      <p:ext uri="{BB962C8B-B14F-4D97-AF65-F5344CB8AC3E}">
        <p14:creationId xmlns:p14="http://schemas.microsoft.com/office/powerpoint/2010/main" val="3595663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500" fill="hold"/>
                                        <p:tgtEl>
                                          <p:spTgt spid="12"/>
                                        </p:tgtEl>
                                        <p:attrNameLst>
                                          <p:attrName>ppt_w</p:attrName>
                                        </p:attrNameLst>
                                      </p:cBhvr>
                                      <p:tavLst>
                                        <p:tav tm="0">
                                          <p:val>
                                            <p:fltVal val="0"/>
                                          </p:val>
                                        </p:tav>
                                        <p:tav tm="100000">
                                          <p:val>
                                            <p:strVal val="#ppt_w"/>
                                          </p:val>
                                        </p:tav>
                                      </p:tavLst>
                                    </p:anim>
                                    <p:anim calcmode="lin" valueType="num">
                                      <p:cBhvr>
                                        <p:cTn id="14" dur="500" fill="hold"/>
                                        <p:tgtEl>
                                          <p:spTgt spid="12"/>
                                        </p:tgtEl>
                                        <p:attrNameLst>
                                          <p:attrName>ppt_h</p:attrName>
                                        </p:attrNameLst>
                                      </p:cBhvr>
                                      <p:tavLst>
                                        <p:tav tm="0">
                                          <p:val>
                                            <p:fltVal val="0"/>
                                          </p:val>
                                        </p:tav>
                                        <p:tav tm="100000">
                                          <p:val>
                                            <p:strVal val="#ppt_h"/>
                                          </p:val>
                                        </p:tav>
                                      </p:tavLst>
                                    </p:anim>
                                    <p:animEffect transition="in" filter="fade">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矩形 40">
            <a:extLst>
              <a:ext uri="{FF2B5EF4-FFF2-40B4-BE49-F238E27FC236}">
                <a16:creationId xmlns:a16="http://schemas.microsoft.com/office/drawing/2014/main" id="{34840C06-6407-48D8-A726-CD62AB153BD8}"/>
              </a:ext>
            </a:extLst>
          </p:cNvPr>
          <p:cNvSpPr/>
          <p:nvPr/>
        </p:nvSpPr>
        <p:spPr>
          <a:xfrm>
            <a:off x="-562708" y="-961292"/>
            <a:ext cx="15350533" cy="7408984"/>
          </a:xfrm>
          <a:prstGeom prst="rect">
            <a:avLst/>
          </a:prstGeom>
          <a:solidFill>
            <a:srgbClr val="F5A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1" name="椭圆 150">
            <a:extLst>
              <a:ext uri="{FF2B5EF4-FFF2-40B4-BE49-F238E27FC236}">
                <a16:creationId xmlns:a16="http://schemas.microsoft.com/office/drawing/2014/main" id="{82C787BF-59DC-49D3-9FDE-1F21D8014373}"/>
              </a:ext>
            </a:extLst>
          </p:cNvPr>
          <p:cNvSpPr/>
          <p:nvPr/>
        </p:nvSpPr>
        <p:spPr>
          <a:xfrm>
            <a:off x="10020132" y="2297135"/>
            <a:ext cx="498975" cy="513948"/>
          </a:xfrm>
          <a:prstGeom prst="ellipse">
            <a:avLst/>
          </a:prstGeom>
          <a:solidFill>
            <a:srgbClr val="FCE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任意多边形: 形状 37">
            <a:extLst>
              <a:ext uri="{FF2B5EF4-FFF2-40B4-BE49-F238E27FC236}">
                <a16:creationId xmlns:a16="http://schemas.microsoft.com/office/drawing/2014/main" id="{2000E6DF-4493-4C15-AD6B-AAC4FA37DE5C}"/>
              </a:ext>
            </a:extLst>
          </p:cNvPr>
          <p:cNvSpPr/>
          <p:nvPr/>
        </p:nvSpPr>
        <p:spPr>
          <a:xfrm>
            <a:off x="-4160740" y="-1218436"/>
            <a:ext cx="19659676" cy="10169453"/>
          </a:xfrm>
          <a:custGeom>
            <a:avLst/>
            <a:gdLst>
              <a:gd name="connsiteX0" fmla="*/ 3404756 w 18825627"/>
              <a:gd name="connsiteY0" fmla="*/ 562835 h 10169453"/>
              <a:gd name="connsiteX1" fmla="*/ 4717740 w 18825627"/>
              <a:gd name="connsiteY1" fmla="*/ 2110281 h 10169453"/>
              <a:gd name="connsiteX2" fmla="*/ 5936940 w 18825627"/>
              <a:gd name="connsiteY2" fmla="*/ 1805481 h 10169453"/>
              <a:gd name="connsiteX3" fmla="*/ 6476202 w 18825627"/>
              <a:gd name="connsiteY3" fmla="*/ 3165358 h 10169453"/>
              <a:gd name="connsiteX4" fmla="*/ 7507833 w 18825627"/>
              <a:gd name="connsiteY4" fmla="*/ 3071574 h 10169453"/>
              <a:gd name="connsiteX5" fmla="*/ 8445679 w 18825627"/>
              <a:gd name="connsiteY5" fmla="*/ 4337666 h 10169453"/>
              <a:gd name="connsiteX6" fmla="*/ 10579279 w 18825627"/>
              <a:gd name="connsiteY6" fmla="*/ 4572127 h 10169453"/>
              <a:gd name="connsiteX7" fmla="*/ 11681248 w 18825627"/>
              <a:gd name="connsiteY7" fmla="*/ 5791327 h 10169453"/>
              <a:gd name="connsiteX8" fmla="*/ 13275587 w 18825627"/>
              <a:gd name="connsiteY8" fmla="*/ 5908558 h 10169453"/>
              <a:gd name="connsiteX9" fmla="*/ 13791402 w 18825627"/>
              <a:gd name="connsiteY9" fmla="*/ 6705727 h 10169453"/>
              <a:gd name="connsiteX10" fmla="*/ 15526417 w 18825627"/>
              <a:gd name="connsiteY10" fmla="*/ 6330589 h 10169453"/>
              <a:gd name="connsiteX11" fmla="*/ 16136017 w 18825627"/>
              <a:gd name="connsiteY11" fmla="*/ 7104312 h 10169453"/>
              <a:gd name="connsiteX12" fmla="*/ 17495894 w 18825627"/>
              <a:gd name="connsiteY12" fmla="*/ 7315327 h 10169453"/>
              <a:gd name="connsiteX13" fmla="*/ 17613125 w 18825627"/>
              <a:gd name="connsiteY13" fmla="*/ 9566158 h 10169453"/>
              <a:gd name="connsiteX14" fmla="*/ 1458725 w 18825627"/>
              <a:gd name="connsiteY14" fmla="*/ 9355143 h 10169453"/>
              <a:gd name="connsiteX15" fmla="*/ 989802 w 18825627"/>
              <a:gd name="connsiteY15" fmla="*/ 656620 h 10169453"/>
              <a:gd name="connsiteX16" fmla="*/ 3475094 w 18825627"/>
              <a:gd name="connsiteY16" fmla="*/ 609727 h 10169453"/>
              <a:gd name="connsiteX17" fmla="*/ 3404756 w 18825627"/>
              <a:gd name="connsiteY17" fmla="*/ 562835 h 10169453"/>
              <a:gd name="connsiteX0" fmla="*/ 3404756 w 18825627"/>
              <a:gd name="connsiteY0" fmla="*/ 562835 h 10169453"/>
              <a:gd name="connsiteX1" fmla="*/ 4506725 w 18825627"/>
              <a:gd name="connsiteY1" fmla="*/ 1735142 h 10169453"/>
              <a:gd name="connsiteX2" fmla="*/ 5936940 w 18825627"/>
              <a:gd name="connsiteY2" fmla="*/ 1805481 h 10169453"/>
              <a:gd name="connsiteX3" fmla="*/ 6476202 w 18825627"/>
              <a:gd name="connsiteY3" fmla="*/ 3165358 h 10169453"/>
              <a:gd name="connsiteX4" fmla="*/ 7507833 w 18825627"/>
              <a:gd name="connsiteY4" fmla="*/ 3071574 h 10169453"/>
              <a:gd name="connsiteX5" fmla="*/ 8445679 w 18825627"/>
              <a:gd name="connsiteY5" fmla="*/ 4337666 h 10169453"/>
              <a:gd name="connsiteX6" fmla="*/ 10579279 w 18825627"/>
              <a:gd name="connsiteY6" fmla="*/ 4572127 h 10169453"/>
              <a:gd name="connsiteX7" fmla="*/ 11681248 w 18825627"/>
              <a:gd name="connsiteY7" fmla="*/ 5791327 h 10169453"/>
              <a:gd name="connsiteX8" fmla="*/ 13275587 w 18825627"/>
              <a:gd name="connsiteY8" fmla="*/ 5908558 h 10169453"/>
              <a:gd name="connsiteX9" fmla="*/ 13791402 w 18825627"/>
              <a:gd name="connsiteY9" fmla="*/ 6705727 h 10169453"/>
              <a:gd name="connsiteX10" fmla="*/ 15526417 w 18825627"/>
              <a:gd name="connsiteY10" fmla="*/ 6330589 h 10169453"/>
              <a:gd name="connsiteX11" fmla="*/ 16136017 w 18825627"/>
              <a:gd name="connsiteY11" fmla="*/ 7104312 h 10169453"/>
              <a:gd name="connsiteX12" fmla="*/ 17495894 w 18825627"/>
              <a:gd name="connsiteY12" fmla="*/ 7315327 h 10169453"/>
              <a:gd name="connsiteX13" fmla="*/ 17613125 w 18825627"/>
              <a:gd name="connsiteY13" fmla="*/ 9566158 h 10169453"/>
              <a:gd name="connsiteX14" fmla="*/ 1458725 w 18825627"/>
              <a:gd name="connsiteY14" fmla="*/ 9355143 h 10169453"/>
              <a:gd name="connsiteX15" fmla="*/ 989802 w 18825627"/>
              <a:gd name="connsiteY15" fmla="*/ 656620 h 10169453"/>
              <a:gd name="connsiteX16" fmla="*/ 3475094 w 18825627"/>
              <a:gd name="connsiteY16" fmla="*/ 609727 h 10169453"/>
              <a:gd name="connsiteX17" fmla="*/ 3404756 w 18825627"/>
              <a:gd name="connsiteY17" fmla="*/ 562835 h 10169453"/>
              <a:gd name="connsiteX0" fmla="*/ 3404756 w 18825627"/>
              <a:gd name="connsiteY0" fmla="*/ 562835 h 10169453"/>
              <a:gd name="connsiteX1" fmla="*/ 4506725 w 18825627"/>
              <a:gd name="connsiteY1" fmla="*/ 1735142 h 10169453"/>
              <a:gd name="connsiteX2" fmla="*/ 5749371 w 18825627"/>
              <a:gd name="connsiteY2" fmla="*/ 1969605 h 10169453"/>
              <a:gd name="connsiteX3" fmla="*/ 6476202 w 18825627"/>
              <a:gd name="connsiteY3" fmla="*/ 3165358 h 10169453"/>
              <a:gd name="connsiteX4" fmla="*/ 7507833 w 18825627"/>
              <a:gd name="connsiteY4" fmla="*/ 3071574 h 10169453"/>
              <a:gd name="connsiteX5" fmla="*/ 8445679 w 18825627"/>
              <a:gd name="connsiteY5" fmla="*/ 4337666 h 10169453"/>
              <a:gd name="connsiteX6" fmla="*/ 10579279 w 18825627"/>
              <a:gd name="connsiteY6" fmla="*/ 4572127 h 10169453"/>
              <a:gd name="connsiteX7" fmla="*/ 11681248 w 18825627"/>
              <a:gd name="connsiteY7" fmla="*/ 5791327 h 10169453"/>
              <a:gd name="connsiteX8" fmla="*/ 13275587 w 18825627"/>
              <a:gd name="connsiteY8" fmla="*/ 5908558 h 10169453"/>
              <a:gd name="connsiteX9" fmla="*/ 13791402 w 18825627"/>
              <a:gd name="connsiteY9" fmla="*/ 6705727 h 10169453"/>
              <a:gd name="connsiteX10" fmla="*/ 15526417 w 18825627"/>
              <a:gd name="connsiteY10" fmla="*/ 6330589 h 10169453"/>
              <a:gd name="connsiteX11" fmla="*/ 16136017 w 18825627"/>
              <a:gd name="connsiteY11" fmla="*/ 7104312 h 10169453"/>
              <a:gd name="connsiteX12" fmla="*/ 17495894 w 18825627"/>
              <a:gd name="connsiteY12" fmla="*/ 7315327 h 10169453"/>
              <a:gd name="connsiteX13" fmla="*/ 17613125 w 18825627"/>
              <a:gd name="connsiteY13" fmla="*/ 9566158 h 10169453"/>
              <a:gd name="connsiteX14" fmla="*/ 1458725 w 18825627"/>
              <a:gd name="connsiteY14" fmla="*/ 9355143 h 10169453"/>
              <a:gd name="connsiteX15" fmla="*/ 989802 w 18825627"/>
              <a:gd name="connsiteY15" fmla="*/ 656620 h 10169453"/>
              <a:gd name="connsiteX16" fmla="*/ 3475094 w 18825627"/>
              <a:gd name="connsiteY16" fmla="*/ 609727 h 10169453"/>
              <a:gd name="connsiteX17" fmla="*/ 3404756 w 18825627"/>
              <a:gd name="connsiteY17" fmla="*/ 562835 h 10169453"/>
              <a:gd name="connsiteX0" fmla="*/ 3404756 w 18825627"/>
              <a:gd name="connsiteY0" fmla="*/ 562835 h 10169453"/>
              <a:gd name="connsiteX1" fmla="*/ 4506725 w 18825627"/>
              <a:gd name="connsiteY1" fmla="*/ 1735142 h 10169453"/>
              <a:gd name="connsiteX2" fmla="*/ 5749371 w 18825627"/>
              <a:gd name="connsiteY2" fmla="*/ 1969605 h 10169453"/>
              <a:gd name="connsiteX3" fmla="*/ 6476202 w 18825627"/>
              <a:gd name="connsiteY3" fmla="*/ 3165358 h 10169453"/>
              <a:gd name="connsiteX4" fmla="*/ 7507833 w 18825627"/>
              <a:gd name="connsiteY4" fmla="*/ 3071574 h 10169453"/>
              <a:gd name="connsiteX5" fmla="*/ 8445679 w 18825627"/>
              <a:gd name="connsiteY5" fmla="*/ 4337666 h 10169453"/>
              <a:gd name="connsiteX6" fmla="*/ 10579279 w 18825627"/>
              <a:gd name="connsiteY6" fmla="*/ 4572127 h 10169453"/>
              <a:gd name="connsiteX7" fmla="*/ 11681248 w 18825627"/>
              <a:gd name="connsiteY7" fmla="*/ 5791327 h 10169453"/>
              <a:gd name="connsiteX8" fmla="*/ 13275587 w 18825627"/>
              <a:gd name="connsiteY8" fmla="*/ 5908558 h 10169453"/>
              <a:gd name="connsiteX9" fmla="*/ 13618682 w 18825627"/>
              <a:gd name="connsiteY9" fmla="*/ 7295007 h 10169453"/>
              <a:gd name="connsiteX10" fmla="*/ 15526417 w 18825627"/>
              <a:gd name="connsiteY10" fmla="*/ 6330589 h 10169453"/>
              <a:gd name="connsiteX11" fmla="*/ 16136017 w 18825627"/>
              <a:gd name="connsiteY11" fmla="*/ 7104312 h 10169453"/>
              <a:gd name="connsiteX12" fmla="*/ 17495894 w 18825627"/>
              <a:gd name="connsiteY12" fmla="*/ 7315327 h 10169453"/>
              <a:gd name="connsiteX13" fmla="*/ 17613125 w 18825627"/>
              <a:gd name="connsiteY13" fmla="*/ 9566158 h 10169453"/>
              <a:gd name="connsiteX14" fmla="*/ 1458725 w 18825627"/>
              <a:gd name="connsiteY14" fmla="*/ 9355143 h 10169453"/>
              <a:gd name="connsiteX15" fmla="*/ 989802 w 18825627"/>
              <a:gd name="connsiteY15" fmla="*/ 656620 h 10169453"/>
              <a:gd name="connsiteX16" fmla="*/ 3475094 w 18825627"/>
              <a:gd name="connsiteY16" fmla="*/ 609727 h 10169453"/>
              <a:gd name="connsiteX17" fmla="*/ 3404756 w 18825627"/>
              <a:gd name="connsiteY17" fmla="*/ 562835 h 10169453"/>
              <a:gd name="connsiteX0" fmla="*/ 3404756 w 18825627"/>
              <a:gd name="connsiteY0" fmla="*/ 562835 h 10169453"/>
              <a:gd name="connsiteX1" fmla="*/ 4506725 w 18825627"/>
              <a:gd name="connsiteY1" fmla="*/ 1735142 h 10169453"/>
              <a:gd name="connsiteX2" fmla="*/ 5749371 w 18825627"/>
              <a:gd name="connsiteY2" fmla="*/ 1969605 h 10169453"/>
              <a:gd name="connsiteX3" fmla="*/ 6476202 w 18825627"/>
              <a:gd name="connsiteY3" fmla="*/ 3165358 h 10169453"/>
              <a:gd name="connsiteX4" fmla="*/ 7507833 w 18825627"/>
              <a:gd name="connsiteY4" fmla="*/ 3071574 h 10169453"/>
              <a:gd name="connsiteX5" fmla="*/ 8445679 w 18825627"/>
              <a:gd name="connsiteY5" fmla="*/ 4337666 h 10169453"/>
              <a:gd name="connsiteX6" fmla="*/ 10579279 w 18825627"/>
              <a:gd name="connsiteY6" fmla="*/ 4572127 h 10169453"/>
              <a:gd name="connsiteX7" fmla="*/ 11681248 w 18825627"/>
              <a:gd name="connsiteY7" fmla="*/ 5791327 h 10169453"/>
              <a:gd name="connsiteX8" fmla="*/ 13275587 w 18825627"/>
              <a:gd name="connsiteY8" fmla="*/ 5908558 h 10169453"/>
              <a:gd name="connsiteX9" fmla="*/ 13618682 w 18825627"/>
              <a:gd name="connsiteY9" fmla="*/ 7295007 h 10169453"/>
              <a:gd name="connsiteX10" fmla="*/ 14604202 w 18825627"/>
              <a:gd name="connsiteY10" fmla="*/ 6533789 h 10169453"/>
              <a:gd name="connsiteX11" fmla="*/ 15526417 w 18825627"/>
              <a:gd name="connsiteY11" fmla="*/ 6330589 h 10169453"/>
              <a:gd name="connsiteX12" fmla="*/ 16136017 w 18825627"/>
              <a:gd name="connsiteY12" fmla="*/ 7104312 h 10169453"/>
              <a:gd name="connsiteX13" fmla="*/ 17495894 w 18825627"/>
              <a:gd name="connsiteY13" fmla="*/ 7315327 h 10169453"/>
              <a:gd name="connsiteX14" fmla="*/ 17613125 w 18825627"/>
              <a:gd name="connsiteY14" fmla="*/ 9566158 h 10169453"/>
              <a:gd name="connsiteX15" fmla="*/ 1458725 w 18825627"/>
              <a:gd name="connsiteY15" fmla="*/ 9355143 h 10169453"/>
              <a:gd name="connsiteX16" fmla="*/ 989802 w 18825627"/>
              <a:gd name="connsiteY16" fmla="*/ 656620 h 10169453"/>
              <a:gd name="connsiteX17" fmla="*/ 3475094 w 18825627"/>
              <a:gd name="connsiteY17" fmla="*/ 609727 h 10169453"/>
              <a:gd name="connsiteX18" fmla="*/ 3404756 w 18825627"/>
              <a:gd name="connsiteY18" fmla="*/ 562835 h 10169453"/>
              <a:gd name="connsiteX0" fmla="*/ 3404756 w 18825627"/>
              <a:gd name="connsiteY0" fmla="*/ 562835 h 10169453"/>
              <a:gd name="connsiteX1" fmla="*/ 4506725 w 18825627"/>
              <a:gd name="connsiteY1" fmla="*/ 1735142 h 10169453"/>
              <a:gd name="connsiteX2" fmla="*/ 5749371 w 18825627"/>
              <a:gd name="connsiteY2" fmla="*/ 1969605 h 10169453"/>
              <a:gd name="connsiteX3" fmla="*/ 6476202 w 18825627"/>
              <a:gd name="connsiteY3" fmla="*/ 3165358 h 10169453"/>
              <a:gd name="connsiteX4" fmla="*/ 7507833 w 18825627"/>
              <a:gd name="connsiteY4" fmla="*/ 3071574 h 10169453"/>
              <a:gd name="connsiteX5" fmla="*/ 8445679 w 18825627"/>
              <a:gd name="connsiteY5" fmla="*/ 4337666 h 10169453"/>
              <a:gd name="connsiteX6" fmla="*/ 10579279 w 18825627"/>
              <a:gd name="connsiteY6" fmla="*/ 4572127 h 10169453"/>
              <a:gd name="connsiteX7" fmla="*/ 11681248 w 18825627"/>
              <a:gd name="connsiteY7" fmla="*/ 5791327 h 10169453"/>
              <a:gd name="connsiteX8" fmla="*/ 13275587 w 18825627"/>
              <a:gd name="connsiteY8" fmla="*/ 5908558 h 10169453"/>
              <a:gd name="connsiteX9" fmla="*/ 13903162 w 18825627"/>
              <a:gd name="connsiteY9" fmla="*/ 7315327 h 10169453"/>
              <a:gd name="connsiteX10" fmla="*/ 14604202 w 18825627"/>
              <a:gd name="connsiteY10" fmla="*/ 6533789 h 10169453"/>
              <a:gd name="connsiteX11" fmla="*/ 15526417 w 18825627"/>
              <a:gd name="connsiteY11" fmla="*/ 6330589 h 10169453"/>
              <a:gd name="connsiteX12" fmla="*/ 16136017 w 18825627"/>
              <a:gd name="connsiteY12" fmla="*/ 7104312 h 10169453"/>
              <a:gd name="connsiteX13" fmla="*/ 17495894 w 18825627"/>
              <a:gd name="connsiteY13" fmla="*/ 7315327 h 10169453"/>
              <a:gd name="connsiteX14" fmla="*/ 17613125 w 18825627"/>
              <a:gd name="connsiteY14" fmla="*/ 9566158 h 10169453"/>
              <a:gd name="connsiteX15" fmla="*/ 1458725 w 18825627"/>
              <a:gd name="connsiteY15" fmla="*/ 9355143 h 10169453"/>
              <a:gd name="connsiteX16" fmla="*/ 989802 w 18825627"/>
              <a:gd name="connsiteY16" fmla="*/ 656620 h 10169453"/>
              <a:gd name="connsiteX17" fmla="*/ 3475094 w 18825627"/>
              <a:gd name="connsiteY17" fmla="*/ 609727 h 10169453"/>
              <a:gd name="connsiteX18" fmla="*/ 3404756 w 18825627"/>
              <a:gd name="connsiteY18" fmla="*/ 562835 h 10169453"/>
              <a:gd name="connsiteX0" fmla="*/ 3404756 w 18825627"/>
              <a:gd name="connsiteY0" fmla="*/ 562835 h 10169453"/>
              <a:gd name="connsiteX1" fmla="*/ 4506725 w 18825627"/>
              <a:gd name="connsiteY1" fmla="*/ 1735142 h 10169453"/>
              <a:gd name="connsiteX2" fmla="*/ 5749371 w 18825627"/>
              <a:gd name="connsiteY2" fmla="*/ 1969605 h 10169453"/>
              <a:gd name="connsiteX3" fmla="*/ 6476202 w 18825627"/>
              <a:gd name="connsiteY3" fmla="*/ 3165358 h 10169453"/>
              <a:gd name="connsiteX4" fmla="*/ 7507833 w 18825627"/>
              <a:gd name="connsiteY4" fmla="*/ 3071574 h 10169453"/>
              <a:gd name="connsiteX5" fmla="*/ 8445679 w 18825627"/>
              <a:gd name="connsiteY5" fmla="*/ 4337666 h 10169453"/>
              <a:gd name="connsiteX6" fmla="*/ 10579279 w 18825627"/>
              <a:gd name="connsiteY6" fmla="*/ 4572127 h 10169453"/>
              <a:gd name="connsiteX7" fmla="*/ 11681248 w 18825627"/>
              <a:gd name="connsiteY7" fmla="*/ 5791327 h 10169453"/>
              <a:gd name="connsiteX8" fmla="*/ 13275587 w 18825627"/>
              <a:gd name="connsiteY8" fmla="*/ 5908558 h 10169453"/>
              <a:gd name="connsiteX9" fmla="*/ 13903162 w 18825627"/>
              <a:gd name="connsiteY9" fmla="*/ 7315327 h 10169453"/>
              <a:gd name="connsiteX10" fmla="*/ 15032466 w 18825627"/>
              <a:gd name="connsiteY10" fmla="*/ 6510639 h 10169453"/>
              <a:gd name="connsiteX11" fmla="*/ 15526417 w 18825627"/>
              <a:gd name="connsiteY11" fmla="*/ 6330589 h 10169453"/>
              <a:gd name="connsiteX12" fmla="*/ 16136017 w 18825627"/>
              <a:gd name="connsiteY12" fmla="*/ 7104312 h 10169453"/>
              <a:gd name="connsiteX13" fmla="*/ 17495894 w 18825627"/>
              <a:gd name="connsiteY13" fmla="*/ 7315327 h 10169453"/>
              <a:gd name="connsiteX14" fmla="*/ 17613125 w 18825627"/>
              <a:gd name="connsiteY14" fmla="*/ 9566158 h 10169453"/>
              <a:gd name="connsiteX15" fmla="*/ 1458725 w 18825627"/>
              <a:gd name="connsiteY15" fmla="*/ 9355143 h 10169453"/>
              <a:gd name="connsiteX16" fmla="*/ 989802 w 18825627"/>
              <a:gd name="connsiteY16" fmla="*/ 656620 h 10169453"/>
              <a:gd name="connsiteX17" fmla="*/ 3475094 w 18825627"/>
              <a:gd name="connsiteY17" fmla="*/ 609727 h 10169453"/>
              <a:gd name="connsiteX18" fmla="*/ 3404756 w 18825627"/>
              <a:gd name="connsiteY18" fmla="*/ 562835 h 10169453"/>
              <a:gd name="connsiteX0" fmla="*/ 3404756 w 18825627"/>
              <a:gd name="connsiteY0" fmla="*/ 562835 h 10169453"/>
              <a:gd name="connsiteX1" fmla="*/ 4506725 w 18825627"/>
              <a:gd name="connsiteY1" fmla="*/ 1735142 h 10169453"/>
              <a:gd name="connsiteX2" fmla="*/ 5749371 w 18825627"/>
              <a:gd name="connsiteY2" fmla="*/ 1969605 h 10169453"/>
              <a:gd name="connsiteX3" fmla="*/ 6476202 w 18825627"/>
              <a:gd name="connsiteY3" fmla="*/ 3165358 h 10169453"/>
              <a:gd name="connsiteX4" fmla="*/ 7507833 w 18825627"/>
              <a:gd name="connsiteY4" fmla="*/ 3071574 h 10169453"/>
              <a:gd name="connsiteX5" fmla="*/ 8445679 w 18825627"/>
              <a:gd name="connsiteY5" fmla="*/ 4337666 h 10169453"/>
              <a:gd name="connsiteX6" fmla="*/ 10579279 w 18825627"/>
              <a:gd name="connsiteY6" fmla="*/ 4572127 h 10169453"/>
              <a:gd name="connsiteX7" fmla="*/ 11681248 w 18825627"/>
              <a:gd name="connsiteY7" fmla="*/ 5791327 h 10169453"/>
              <a:gd name="connsiteX8" fmla="*/ 13275587 w 18825627"/>
              <a:gd name="connsiteY8" fmla="*/ 5908558 h 10169453"/>
              <a:gd name="connsiteX9" fmla="*/ 13903162 w 18825627"/>
              <a:gd name="connsiteY9" fmla="*/ 7315327 h 10169453"/>
              <a:gd name="connsiteX10" fmla="*/ 15032466 w 18825627"/>
              <a:gd name="connsiteY10" fmla="*/ 6510639 h 10169453"/>
              <a:gd name="connsiteX11" fmla="*/ 15989404 w 18825627"/>
              <a:gd name="connsiteY11" fmla="*/ 6214842 h 10169453"/>
              <a:gd name="connsiteX12" fmla="*/ 16136017 w 18825627"/>
              <a:gd name="connsiteY12" fmla="*/ 7104312 h 10169453"/>
              <a:gd name="connsiteX13" fmla="*/ 17495894 w 18825627"/>
              <a:gd name="connsiteY13" fmla="*/ 7315327 h 10169453"/>
              <a:gd name="connsiteX14" fmla="*/ 17613125 w 18825627"/>
              <a:gd name="connsiteY14" fmla="*/ 9566158 h 10169453"/>
              <a:gd name="connsiteX15" fmla="*/ 1458725 w 18825627"/>
              <a:gd name="connsiteY15" fmla="*/ 9355143 h 10169453"/>
              <a:gd name="connsiteX16" fmla="*/ 989802 w 18825627"/>
              <a:gd name="connsiteY16" fmla="*/ 656620 h 10169453"/>
              <a:gd name="connsiteX17" fmla="*/ 3475094 w 18825627"/>
              <a:gd name="connsiteY17" fmla="*/ 609727 h 10169453"/>
              <a:gd name="connsiteX18" fmla="*/ 3404756 w 18825627"/>
              <a:gd name="connsiteY18" fmla="*/ 562835 h 10169453"/>
              <a:gd name="connsiteX0" fmla="*/ 3404756 w 18825627"/>
              <a:gd name="connsiteY0" fmla="*/ 562835 h 10169453"/>
              <a:gd name="connsiteX1" fmla="*/ 4506725 w 18825627"/>
              <a:gd name="connsiteY1" fmla="*/ 1735142 h 10169453"/>
              <a:gd name="connsiteX2" fmla="*/ 5749371 w 18825627"/>
              <a:gd name="connsiteY2" fmla="*/ 1969605 h 10169453"/>
              <a:gd name="connsiteX3" fmla="*/ 6476202 w 18825627"/>
              <a:gd name="connsiteY3" fmla="*/ 3165358 h 10169453"/>
              <a:gd name="connsiteX4" fmla="*/ 7507833 w 18825627"/>
              <a:gd name="connsiteY4" fmla="*/ 3071574 h 10169453"/>
              <a:gd name="connsiteX5" fmla="*/ 8445679 w 18825627"/>
              <a:gd name="connsiteY5" fmla="*/ 4337666 h 10169453"/>
              <a:gd name="connsiteX6" fmla="*/ 10579279 w 18825627"/>
              <a:gd name="connsiteY6" fmla="*/ 4572127 h 10169453"/>
              <a:gd name="connsiteX7" fmla="*/ 11681248 w 18825627"/>
              <a:gd name="connsiteY7" fmla="*/ 5791327 h 10169453"/>
              <a:gd name="connsiteX8" fmla="*/ 13275587 w 18825627"/>
              <a:gd name="connsiteY8" fmla="*/ 5908558 h 10169453"/>
              <a:gd name="connsiteX9" fmla="*/ 13903162 w 18825627"/>
              <a:gd name="connsiteY9" fmla="*/ 7315327 h 10169453"/>
              <a:gd name="connsiteX10" fmla="*/ 15032466 w 18825627"/>
              <a:gd name="connsiteY10" fmla="*/ 6510639 h 10169453"/>
              <a:gd name="connsiteX11" fmla="*/ 15762956 w 18825627"/>
              <a:gd name="connsiteY11" fmla="*/ 5859885 h 10169453"/>
              <a:gd name="connsiteX12" fmla="*/ 15989404 w 18825627"/>
              <a:gd name="connsiteY12" fmla="*/ 6214842 h 10169453"/>
              <a:gd name="connsiteX13" fmla="*/ 16136017 w 18825627"/>
              <a:gd name="connsiteY13" fmla="*/ 7104312 h 10169453"/>
              <a:gd name="connsiteX14" fmla="*/ 17495894 w 18825627"/>
              <a:gd name="connsiteY14" fmla="*/ 7315327 h 10169453"/>
              <a:gd name="connsiteX15" fmla="*/ 17613125 w 18825627"/>
              <a:gd name="connsiteY15" fmla="*/ 9566158 h 10169453"/>
              <a:gd name="connsiteX16" fmla="*/ 1458725 w 18825627"/>
              <a:gd name="connsiteY16" fmla="*/ 9355143 h 10169453"/>
              <a:gd name="connsiteX17" fmla="*/ 989802 w 18825627"/>
              <a:gd name="connsiteY17" fmla="*/ 656620 h 10169453"/>
              <a:gd name="connsiteX18" fmla="*/ 3475094 w 18825627"/>
              <a:gd name="connsiteY18" fmla="*/ 609727 h 10169453"/>
              <a:gd name="connsiteX19" fmla="*/ 3404756 w 18825627"/>
              <a:gd name="connsiteY19" fmla="*/ 562835 h 10169453"/>
              <a:gd name="connsiteX0" fmla="*/ 3404756 w 18825627"/>
              <a:gd name="connsiteY0" fmla="*/ 562835 h 10169453"/>
              <a:gd name="connsiteX1" fmla="*/ 4506725 w 18825627"/>
              <a:gd name="connsiteY1" fmla="*/ 1735142 h 10169453"/>
              <a:gd name="connsiteX2" fmla="*/ 5749371 w 18825627"/>
              <a:gd name="connsiteY2" fmla="*/ 1969605 h 10169453"/>
              <a:gd name="connsiteX3" fmla="*/ 6476202 w 18825627"/>
              <a:gd name="connsiteY3" fmla="*/ 3165358 h 10169453"/>
              <a:gd name="connsiteX4" fmla="*/ 7507833 w 18825627"/>
              <a:gd name="connsiteY4" fmla="*/ 3071574 h 10169453"/>
              <a:gd name="connsiteX5" fmla="*/ 8445679 w 18825627"/>
              <a:gd name="connsiteY5" fmla="*/ 4337666 h 10169453"/>
              <a:gd name="connsiteX6" fmla="*/ 10579279 w 18825627"/>
              <a:gd name="connsiteY6" fmla="*/ 4572127 h 10169453"/>
              <a:gd name="connsiteX7" fmla="*/ 11681248 w 18825627"/>
              <a:gd name="connsiteY7" fmla="*/ 5791327 h 10169453"/>
              <a:gd name="connsiteX8" fmla="*/ 13275587 w 18825627"/>
              <a:gd name="connsiteY8" fmla="*/ 5908558 h 10169453"/>
              <a:gd name="connsiteX9" fmla="*/ 13903162 w 18825627"/>
              <a:gd name="connsiteY9" fmla="*/ 7315327 h 10169453"/>
              <a:gd name="connsiteX10" fmla="*/ 15263960 w 18825627"/>
              <a:gd name="connsiteY10" fmla="*/ 5943480 h 10169453"/>
              <a:gd name="connsiteX11" fmla="*/ 15762956 w 18825627"/>
              <a:gd name="connsiteY11" fmla="*/ 5859885 h 10169453"/>
              <a:gd name="connsiteX12" fmla="*/ 15989404 w 18825627"/>
              <a:gd name="connsiteY12" fmla="*/ 6214842 h 10169453"/>
              <a:gd name="connsiteX13" fmla="*/ 16136017 w 18825627"/>
              <a:gd name="connsiteY13" fmla="*/ 7104312 h 10169453"/>
              <a:gd name="connsiteX14" fmla="*/ 17495894 w 18825627"/>
              <a:gd name="connsiteY14" fmla="*/ 7315327 h 10169453"/>
              <a:gd name="connsiteX15" fmla="*/ 17613125 w 18825627"/>
              <a:gd name="connsiteY15" fmla="*/ 9566158 h 10169453"/>
              <a:gd name="connsiteX16" fmla="*/ 1458725 w 18825627"/>
              <a:gd name="connsiteY16" fmla="*/ 9355143 h 10169453"/>
              <a:gd name="connsiteX17" fmla="*/ 989802 w 18825627"/>
              <a:gd name="connsiteY17" fmla="*/ 656620 h 10169453"/>
              <a:gd name="connsiteX18" fmla="*/ 3475094 w 18825627"/>
              <a:gd name="connsiteY18" fmla="*/ 609727 h 10169453"/>
              <a:gd name="connsiteX19" fmla="*/ 3404756 w 18825627"/>
              <a:gd name="connsiteY19" fmla="*/ 562835 h 10169453"/>
              <a:gd name="connsiteX0" fmla="*/ 3404756 w 18825627"/>
              <a:gd name="connsiteY0" fmla="*/ 562835 h 10169453"/>
              <a:gd name="connsiteX1" fmla="*/ 4506725 w 18825627"/>
              <a:gd name="connsiteY1" fmla="*/ 1735142 h 10169453"/>
              <a:gd name="connsiteX2" fmla="*/ 5749371 w 18825627"/>
              <a:gd name="connsiteY2" fmla="*/ 1969605 h 10169453"/>
              <a:gd name="connsiteX3" fmla="*/ 6476202 w 18825627"/>
              <a:gd name="connsiteY3" fmla="*/ 3165358 h 10169453"/>
              <a:gd name="connsiteX4" fmla="*/ 7507833 w 18825627"/>
              <a:gd name="connsiteY4" fmla="*/ 3071574 h 10169453"/>
              <a:gd name="connsiteX5" fmla="*/ 8445679 w 18825627"/>
              <a:gd name="connsiteY5" fmla="*/ 4337666 h 10169453"/>
              <a:gd name="connsiteX6" fmla="*/ 10579279 w 18825627"/>
              <a:gd name="connsiteY6" fmla="*/ 4572127 h 10169453"/>
              <a:gd name="connsiteX7" fmla="*/ 11681248 w 18825627"/>
              <a:gd name="connsiteY7" fmla="*/ 5791327 h 10169453"/>
              <a:gd name="connsiteX8" fmla="*/ 13275587 w 18825627"/>
              <a:gd name="connsiteY8" fmla="*/ 5908558 h 10169453"/>
              <a:gd name="connsiteX9" fmla="*/ 13903162 w 18825627"/>
              <a:gd name="connsiteY9" fmla="*/ 7315327 h 10169453"/>
              <a:gd name="connsiteX10" fmla="*/ 15263960 w 18825627"/>
              <a:gd name="connsiteY10" fmla="*/ 5943480 h 10169453"/>
              <a:gd name="connsiteX11" fmla="*/ 15820830 w 18825627"/>
              <a:gd name="connsiteY11" fmla="*/ 6137677 h 10169453"/>
              <a:gd name="connsiteX12" fmla="*/ 15989404 w 18825627"/>
              <a:gd name="connsiteY12" fmla="*/ 6214842 h 10169453"/>
              <a:gd name="connsiteX13" fmla="*/ 16136017 w 18825627"/>
              <a:gd name="connsiteY13" fmla="*/ 7104312 h 10169453"/>
              <a:gd name="connsiteX14" fmla="*/ 17495894 w 18825627"/>
              <a:gd name="connsiteY14" fmla="*/ 7315327 h 10169453"/>
              <a:gd name="connsiteX15" fmla="*/ 17613125 w 18825627"/>
              <a:gd name="connsiteY15" fmla="*/ 9566158 h 10169453"/>
              <a:gd name="connsiteX16" fmla="*/ 1458725 w 18825627"/>
              <a:gd name="connsiteY16" fmla="*/ 9355143 h 10169453"/>
              <a:gd name="connsiteX17" fmla="*/ 989802 w 18825627"/>
              <a:gd name="connsiteY17" fmla="*/ 656620 h 10169453"/>
              <a:gd name="connsiteX18" fmla="*/ 3475094 w 18825627"/>
              <a:gd name="connsiteY18" fmla="*/ 609727 h 10169453"/>
              <a:gd name="connsiteX19" fmla="*/ 3404756 w 18825627"/>
              <a:gd name="connsiteY19" fmla="*/ 562835 h 10169453"/>
              <a:gd name="connsiteX0" fmla="*/ 3404756 w 18825627"/>
              <a:gd name="connsiteY0" fmla="*/ 562835 h 10169453"/>
              <a:gd name="connsiteX1" fmla="*/ 4506725 w 18825627"/>
              <a:gd name="connsiteY1" fmla="*/ 1735142 h 10169453"/>
              <a:gd name="connsiteX2" fmla="*/ 5749371 w 18825627"/>
              <a:gd name="connsiteY2" fmla="*/ 1969605 h 10169453"/>
              <a:gd name="connsiteX3" fmla="*/ 6476202 w 18825627"/>
              <a:gd name="connsiteY3" fmla="*/ 3165358 h 10169453"/>
              <a:gd name="connsiteX4" fmla="*/ 7507833 w 18825627"/>
              <a:gd name="connsiteY4" fmla="*/ 3071574 h 10169453"/>
              <a:gd name="connsiteX5" fmla="*/ 8445679 w 18825627"/>
              <a:gd name="connsiteY5" fmla="*/ 4337666 h 10169453"/>
              <a:gd name="connsiteX6" fmla="*/ 10579279 w 18825627"/>
              <a:gd name="connsiteY6" fmla="*/ 4572127 h 10169453"/>
              <a:gd name="connsiteX7" fmla="*/ 11681248 w 18825627"/>
              <a:gd name="connsiteY7" fmla="*/ 5791327 h 10169453"/>
              <a:gd name="connsiteX8" fmla="*/ 13275587 w 18825627"/>
              <a:gd name="connsiteY8" fmla="*/ 5908558 h 10169453"/>
              <a:gd name="connsiteX9" fmla="*/ 13903162 w 18825627"/>
              <a:gd name="connsiteY9" fmla="*/ 7315327 h 10169453"/>
              <a:gd name="connsiteX10" fmla="*/ 15263960 w 18825627"/>
              <a:gd name="connsiteY10" fmla="*/ 5943480 h 10169453"/>
              <a:gd name="connsiteX11" fmla="*/ 15820830 w 18825627"/>
              <a:gd name="connsiteY11" fmla="*/ 6137677 h 10169453"/>
              <a:gd name="connsiteX12" fmla="*/ 15885232 w 18825627"/>
              <a:gd name="connsiteY12" fmla="*/ 6573658 h 10169453"/>
              <a:gd name="connsiteX13" fmla="*/ 16136017 w 18825627"/>
              <a:gd name="connsiteY13" fmla="*/ 7104312 h 10169453"/>
              <a:gd name="connsiteX14" fmla="*/ 17495894 w 18825627"/>
              <a:gd name="connsiteY14" fmla="*/ 7315327 h 10169453"/>
              <a:gd name="connsiteX15" fmla="*/ 17613125 w 18825627"/>
              <a:gd name="connsiteY15" fmla="*/ 9566158 h 10169453"/>
              <a:gd name="connsiteX16" fmla="*/ 1458725 w 18825627"/>
              <a:gd name="connsiteY16" fmla="*/ 9355143 h 10169453"/>
              <a:gd name="connsiteX17" fmla="*/ 989802 w 18825627"/>
              <a:gd name="connsiteY17" fmla="*/ 656620 h 10169453"/>
              <a:gd name="connsiteX18" fmla="*/ 3475094 w 18825627"/>
              <a:gd name="connsiteY18" fmla="*/ 609727 h 10169453"/>
              <a:gd name="connsiteX19" fmla="*/ 3404756 w 18825627"/>
              <a:gd name="connsiteY19" fmla="*/ 562835 h 10169453"/>
              <a:gd name="connsiteX0" fmla="*/ 3404756 w 18825627"/>
              <a:gd name="connsiteY0" fmla="*/ 562835 h 10169453"/>
              <a:gd name="connsiteX1" fmla="*/ 4506725 w 18825627"/>
              <a:gd name="connsiteY1" fmla="*/ 1735142 h 10169453"/>
              <a:gd name="connsiteX2" fmla="*/ 5749371 w 18825627"/>
              <a:gd name="connsiteY2" fmla="*/ 1969605 h 10169453"/>
              <a:gd name="connsiteX3" fmla="*/ 6476202 w 18825627"/>
              <a:gd name="connsiteY3" fmla="*/ 3165358 h 10169453"/>
              <a:gd name="connsiteX4" fmla="*/ 7507833 w 18825627"/>
              <a:gd name="connsiteY4" fmla="*/ 3071574 h 10169453"/>
              <a:gd name="connsiteX5" fmla="*/ 8445679 w 18825627"/>
              <a:gd name="connsiteY5" fmla="*/ 4337666 h 10169453"/>
              <a:gd name="connsiteX6" fmla="*/ 10579279 w 18825627"/>
              <a:gd name="connsiteY6" fmla="*/ 4572127 h 10169453"/>
              <a:gd name="connsiteX7" fmla="*/ 11681248 w 18825627"/>
              <a:gd name="connsiteY7" fmla="*/ 5791327 h 10169453"/>
              <a:gd name="connsiteX8" fmla="*/ 13275587 w 18825627"/>
              <a:gd name="connsiteY8" fmla="*/ 5908558 h 10169453"/>
              <a:gd name="connsiteX9" fmla="*/ 13903162 w 18825627"/>
              <a:gd name="connsiteY9" fmla="*/ 7315327 h 10169453"/>
              <a:gd name="connsiteX10" fmla="*/ 15263960 w 18825627"/>
              <a:gd name="connsiteY10" fmla="*/ 5943480 h 10169453"/>
              <a:gd name="connsiteX11" fmla="*/ 15693509 w 18825627"/>
              <a:gd name="connsiteY11" fmla="*/ 6334447 h 10169453"/>
              <a:gd name="connsiteX12" fmla="*/ 15885232 w 18825627"/>
              <a:gd name="connsiteY12" fmla="*/ 6573658 h 10169453"/>
              <a:gd name="connsiteX13" fmla="*/ 16136017 w 18825627"/>
              <a:gd name="connsiteY13" fmla="*/ 7104312 h 10169453"/>
              <a:gd name="connsiteX14" fmla="*/ 17495894 w 18825627"/>
              <a:gd name="connsiteY14" fmla="*/ 7315327 h 10169453"/>
              <a:gd name="connsiteX15" fmla="*/ 17613125 w 18825627"/>
              <a:gd name="connsiteY15" fmla="*/ 9566158 h 10169453"/>
              <a:gd name="connsiteX16" fmla="*/ 1458725 w 18825627"/>
              <a:gd name="connsiteY16" fmla="*/ 9355143 h 10169453"/>
              <a:gd name="connsiteX17" fmla="*/ 989802 w 18825627"/>
              <a:gd name="connsiteY17" fmla="*/ 656620 h 10169453"/>
              <a:gd name="connsiteX18" fmla="*/ 3475094 w 18825627"/>
              <a:gd name="connsiteY18" fmla="*/ 609727 h 10169453"/>
              <a:gd name="connsiteX19" fmla="*/ 3404756 w 18825627"/>
              <a:gd name="connsiteY19" fmla="*/ 562835 h 10169453"/>
              <a:gd name="connsiteX0" fmla="*/ 3404756 w 18825627"/>
              <a:gd name="connsiteY0" fmla="*/ 562835 h 10169453"/>
              <a:gd name="connsiteX1" fmla="*/ 4506725 w 18825627"/>
              <a:gd name="connsiteY1" fmla="*/ 1735142 h 10169453"/>
              <a:gd name="connsiteX2" fmla="*/ 5749371 w 18825627"/>
              <a:gd name="connsiteY2" fmla="*/ 1969605 h 10169453"/>
              <a:gd name="connsiteX3" fmla="*/ 6476202 w 18825627"/>
              <a:gd name="connsiteY3" fmla="*/ 3165358 h 10169453"/>
              <a:gd name="connsiteX4" fmla="*/ 7507833 w 18825627"/>
              <a:gd name="connsiteY4" fmla="*/ 3071574 h 10169453"/>
              <a:gd name="connsiteX5" fmla="*/ 8445679 w 18825627"/>
              <a:gd name="connsiteY5" fmla="*/ 4337666 h 10169453"/>
              <a:gd name="connsiteX6" fmla="*/ 10579279 w 18825627"/>
              <a:gd name="connsiteY6" fmla="*/ 4572127 h 10169453"/>
              <a:gd name="connsiteX7" fmla="*/ 11681248 w 18825627"/>
              <a:gd name="connsiteY7" fmla="*/ 5791327 h 10169453"/>
              <a:gd name="connsiteX8" fmla="*/ 13275587 w 18825627"/>
              <a:gd name="connsiteY8" fmla="*/ 5908558 h 10169453"/>
              <a:gd name="connsiteX9" fmla="*/ 13903162 w 18825627"/>
              <a:gd name="connsiteY9" fmla="*/ 7315327 h 10169453"/>
              <a:gd name="connsiteX10" fmla="*/ 15136638 w 18825627"/>
              <a:gd name="connsiteY10" fmla="*/ 5746710 h 10169453"/>
              <a:gd name="connsiteX11" fmla="*/ 15693509 w 18825627"/>
              <a:gd name="connsiteY11" fmla="*/ 6334447 h 10169453"/>
              <a:gd name="connsiteX12" fmla="*/ 15885232 w 18825627"/>
              <a:gd name="connsiteY12" fmla="*/ 6573658 h 10169453"/>
              <a:gd name="connsiteX13" fmla="*/ 16136017 w 18825627"/>
              <a:gd name="connsiteY13" fmla="*/ 7104312 h 10169453"/>
              <a:gd name="connsiteX14" fmla="*/ 17495894 w 18825627"/>
              <a:gd name="connsiteY14" fmla="*/ 7315327 h 10169453"/>
              <a:gd name="connsiteX15" fmla="*/ 17613125 w 18825627"/>
              <a:gd name="connsiteY15" fmla="*/ 9566158 h 10169453"/>
              <a:gd name="connsiteX16" fmla="*/ 1458725 w 18825627"/>
              <a:gd name="connsiteY16" fmla="*/ 9355143 h 10169453"/>
              <a:gd name="connsiteX17" fmla="*/ 989802 w 18825627"/>
              <a:gd name="connsiteY17" fmla="*/ 656620 h 10169453"/>
              <a:gd name="connsiteX18" fmla="*/ 3475094 w 18825627"/>
              <a:gd name="connsiteY18" fmla="*/ 609727 h 10169453"/>
              <a:gd name="connsiteX19" fmla="*/ 3404756 w 18825627"/>
              <a:gd name="connsiteY19" fmla="*/ 562835 h 10169453"/>
              <a:gd name="connsiteX0" fmla="*/ 3404756 w 18825627"/>
              <a:gd name="connsiteY0" fmla="*/ 562835 h 10169453"/>
              <a:gd name="connsiteX1" fmla="*/ 4506725 w 18825627"/>
              <a:gd name="connsiteY1" fmla="*/ 1735142 h 10169453"/>
              <a:gd name="connsiteX2" fmla="*/ 5749371 w 18825627"/>
              <a:gd name="connsiteY2" fmla="*/ 1969605 h 10169453"/>
              <a:gd name="connsiteX3" fmla="*/ 6476202 w 18825627"/>
              <a:gd name="connsiteY3" fmla="*/ 3165358 h 10169453"/>
              <a:gd name="connsiteX4" fmla="*/ 7507833 w 18825627"/>
              <a:gd name="connsiteY4" fmla="*/ 3071574 h 10169453"/>
              <a:gd name="connsiteX5" fmla="*/ 8445679 w 18825627"/>
              <a:gd name="connsiteY5" fmla="*/ 4337666 h 10169453"/>
              <a:gd name="connsiteX6" fmla="*/ 10579279 w 18825627"/>
              <a:gd name="connsiteY6" fmla="*/ 4572127 h 10169453"/>
              <a:gd name="connsiteX7" fmla="*/ 11681248 w 18825627"/>
              <a:gd name="connsiteY7" fmla="*/ 5791327 h 10169453"/>
              <a:gd name="connsiteX8" fmla="*/ 13275587 w 18825627"/>
              <a:gd name="connsiteY8" fmla="*/ 5908558 h 10169453"/>
              <a:gd name="connsiteX9" fmla="*/ 13903162 w 18825627"/>
              <a:gd name="connsiteY9" fmla="*/ 7315327 h 10169453"/>
              <a:gd name="connsiteX10" fmla="*/ 15136638 w 18825627"/>
              <a:gd name="connsiteY10" fmla="*/ 5746710 h 10169453"/>
              <a:gd name="connsiteX11" fmla="*/ 15612486 w 18825627"/>
              <a:gd name="connsiteY11" fmla="*/ 6739561 h 10169453"/>
              <a:gd name="connsiteX12" fmla="*/ 15885232 w 18825627"/>
              <a:gd name="connsiteY12" fmla="*/ 6573658 h 10169453"/>
              <a:gd name="connsiteX13" fmla="*/ 16136017 w 18825627"/>
              <a:gd name="connsiteY13" fmla="*/ 7104312 h 10169453"/>
              <a:gd name="connsiteX14" fmla="*/ 17495894 w 18825627"/>
              <a:gd name="connsiteY14" fmla="*/ 7315327 h 10169453"/>
              <a:gd name="connsiteX15" fmla="*/ 17613125 w 18825627"/>
              <a:gd name="connsiteY15" fmla="*/ 9566158 h 10169453"/>
              <a:gd name="connsiteX16" fmla="*/ 1458725 w 18825627"/>
              <a:gd name="connsiteY16" fmla="*/ 9355143 h 10169453"/>
              <a:gd name="connsiteX17" fmla="*/ 989802 w 18825627"/>
              <a:gd name="connsiteY17" fmla="*/ 656620 h 10169453"/>
              <a:gd name="connsiteX18" fmla="*/ 3475094 w 18825627"/>
              <a:gd name="connsiteY18" fmla="*/ 609727 h 10169453"/>
              <a:gd name="connsiteX19" fmla="*/ 3404756 w 18825627"/>
              <a:gd name="connsiteY19" fmla="*/ 562835 h 10169453"/>
              <a:gd name="connsiteX0" fmla="*/ 3404756 w 18825627"/>
              <a:gd name="connsiteY0" fmla="*/ 562835 h 10169453"/>
              <a:gd name="connsiteX1" fmla="*/ 4506725 w 18825627"/>
              <a:gd name="connsiteY1" fmla="*/ 1735142 h 10169453"/>
              <a:gd name="connsiteX2" fmla="*/ 5749371 w 18825627"/>
              <a:gd name="connsiteY2" fmla="*/ 1969605 h 10169453"/>
              <a:gd name="connsiteX3" fmla="*/ 6476202 w 18825627"/>
              <a:gd name="connsiteY3" fmla="*/ 3165358 h 10169453"/>
              <a:gd name="connsiteX4" fmla="*/ 7507833 w 18825627"/>
              <a:gd name="connsiteY4" fmla="*/ 3071574 h 10169453"/>
              <a:gd name="connsiteX5" fmla="*/ 8445679 w 18825627"/>
              <a:gd name="connsiteY5" fmla="*/ 4337666 h 10169453"/>
              <a:gd name="connsiteX6" fmla="*/ 10579279 w 18825627"/>
              <a:gd name="connsiteY6" fmla="*/ 4572127 h 10169453"/>
              <a:gd name="connsiteX7" fmla="*/ 11681248 w 18825627"/>
              <a:gd name="connsiteY7" fmla="*/ 5791327 h 10169453"/>
              <a:gd name="connsiteX8" fmla="*/ 13275587 w 18825627"/>
              <a:gd name="connsiteY8" fmla="*/ 5908558 h 10169453"/>
              <a:gd name="connsiteX9" fmla="*/ 13903162 w 18825627"/>
              <a:gd name="connsiteY9" fmla="*/ 7315327 h 10169453"/>
              <a:gd name="connsiteX10" fmla="*/ 15136638 w 18825627"/>
              <a:gd name="connsiteY10" fmla="*/ 5746710 h 10169453"/>
              <a:gd name="connsiteX11" fmla="*/ 15612486 w 18825627"/>
              <a:gd name="connsiteY11" fmla="*/ 6739561 h 10169453"/>
              <a:gd name="connsiteX12" fmla="*/ 16209323 w 18825627"/>
              <a:gd name="connsiteY12" fmla="*/ 6191693 h 10169453"/>
              <a:gd name="connsiteX13" fmla="*/ 16136017 w 18825627"/>
              <a:gd name="connsiteY13" fmla="*/ 7104312 h 10169453"/>
              <a:gd name="connsiteX14" fmla="*/ 17495894 w 18825627"/>
              <a:gd name="connsiteY14" fmla="*/ 7315327 h 10169453"/>
              <a:gd name="connsiteX15" fmla="*/ 17613125 w 18825627"/>
              <a:gd name="connsiteY15" fmla="*/ 9566158 h 10169453"/>
              <a:gd name="connsiteX16" fmla="*/ 1458725 w 18825627"/>
              <a:gd name="connsiteY16" fmla="*/ 9355143 h 10169453"/>
              <a:gd name="connsiteX17" fmla="*/ 989802 w 18825627"/>
              <a:gd name="connsiteY17" fmla="*/ 656620 h 10169453"/>
              <a:gd name="connsiteX18" fmla="*/ 3475094 w 18825627"/>
              <a:gd name="connsiteY18" fmla="*/ 609727 h 10169453"/>
              <a:gd name="connsiteX19" fmla="*/ 3404756 w 18825627"/>
              <a:gd name="connsiteY19" fmla="*/ 562835 h 10169453"/>
              <a:gd name="connsiteX0" fmla="*/ 3404756 w 18807375"/>
              <a:gd name="connsiteY0" fmla="*/ 562835 h 10169453"/>
              <a:gd name="connsiteX1" fmla="*/ 4506725 w 18807375"/>
              <a:gd name="connsiteY1" fmla="*/ 1735142 h 10169453"/>
              <a:gd name="connsiteX2" fmla="*/ 5749371 w 18807375"/>
              <a:gd name="connsiteY2" fmla="*/ 1969605 h 10169453"/>
              <a:gd name="connsiteX3" fmla="*/ 6476202 w 18807375"/>
              <a:gd name="connsiteY3" fmla="*/ 3165358 h 10169453"/>
              <a:gd name="connsiteX4" fmla="*/ 7507833 w 18807375"/>
              <a:gd name="connsiteY4" fmla="*/ 3071574 h 10169453"/>
              <a:gd name="connsiteX5" fmla="*/ 8445679 w 18807375"/>
              <a:gd name="connsiteY5" fmla="*/ 4337666 h 10169453"/>
              <a:gd name="connsiteX6" fmla="*/ 10579279 w 18807375"/>
              <a:gd name="connsiteY6" fmla="*/ 4572127 h 10169453"/>
              <a:gd name="connsiteX7" fmla="*/ 11681248 w 18807375"/>
              <a:gd name="connsiteY7" fmla="*/ 5791327 h 10169453"/>
              <a:gd name="connsiteX8" fmla="*/ 13275587 w 18807375"/>
              <a:gd name="connsiteY8" fmla="*/ 5908558 h 10169453"/>
              <a:gd name="connsiteX9" fmla="*/ 13903162 w 18807375"/>
              <a:gd name="connsiteY9" fmla="*/ 7315327 h 10169453"/>
              <a:gd name="connsiteX10" fmla="*/ 15136638 w 18807375"/>
              <a:gd name="connsiteY10" fmla="*/ 5746710 h 10169453"/>
              <a:gd name="connsiteX11" fmla="*/ 15612486 w 18807375"/>
              <a:gd name="connsiteY11" fmla="*/ 6739561 h 10169453"/>
              <a:gd name="connsiteX12" fmla="*/ 16209323 w 18807375"/>
              <a:gd name="connsiteY12" fmla="*/ 6191693 h 10169453"/>
              <a:gd name="connsiteX13" fmla="*/ 16622153 w 18807375"/>
              <a:gd name="connsiteY13" fmla="*/ 7162185 h 10169453"/>
              <a:gd name="connsiteX14" fmla="*/ 17495894 w 18807375"/>
              <a:gd name="connsiteY14" fmla="*/ 7315327 h 10169453"/>
              <a:gd name="connsiteX15" fmla="*/ 17613125 w 18807375"/>
              <a:gd name="connsiteY15" fmla="*/ 9566158 h 10169453"/>
              <a:gd name="connsiteX16" fmla="*/ 1458725 w 18807375"/>
              <a:gd name="connsiteY16" fmla="*/ 9355143 h 10169453"/>
              <a:gd name="connsiteX17" fmla="*/ 989802 w 18807375"/>
              <a:gd name="connsiteY17" fmla="*/ 656620 h 10169453"/>
              <a:gd name="connsiteX18" fmla="*/ 3475094 w 18807375"/>
              <a:gd name="connsiteY18" fmla="*/ 609727 h 10169453"/>
              <a:gd name="connsiteX19" fmla="*/ 3404756 w 18807375"/>
              <a:gd name="connsiteY19" fmla="*/ 562835 h 10169453"/>
              <a:gd name="connsiteX0" fmla="*/ 3404756 w 18807375"/>
              <a:gd name="connsiteY0" fmla="*/ 562835 h 10169453"/>
              <a:gd name="connsiteX1" fmla="*/ 4506725 w 18807375"/>
              <a:gd name="connsiteY1" fmla="*/ 1735142 h 10169453"/>
              <a:gd name="connsiteX2" fmla="*/ 5749371 w 18807375"/>
              <a:gd name="connsiteY2" fmla="*/ 1969605 h 10169453"/>
              <a:gd name="connsiteX3" fmla="*/ 6476202 w 18807375"/>
              <a:gd name="connsiteY3" fmla="*/ 3165358 h 10169453"/>
              <a:gd name="connsiteX4" fmla="*/ 7507833 w 18807375"/>
              <a:gd name="connsiteY4" fmla="*/ 3071574 h 10169453"/>
              <a:gd name="connsiteX5" fmla="*/ 8445679 w 18807375"/>
              <a:gd name="connsiteY5" fmla="*/ 4337666 h 10169453"/>
              <a:gd name="connsiteX6" fmla="*/ 10579279 w 18807375"/>
              <a:gd name="connsiteY6" fmla="*/ 4572127 h 10169453"/>
              <a:gd name="connsiteX7" fmla="*/ 11681248 w 18807375"/>
              <a:gd name="connsiteY7" fmla="*/ 5791327 h 10169453"/>
              <a:gd name="connsiteX8" fmla="*/ 13275587 w 18807375"/>
              <a:gd name="connsiteY8" fmla="*/ 5908558 h 10169453"/>
              <a:gd name="connsiteX9" fmla="*/ 13903162 w 18807375"/>
              <a:gd name="connsiteY9" fmla="*/ 7315327 h 10169453"/>
              <a:gd name="connsiteX10" fmla="*/ 15136638 w 18807375"/>
              <a:gd name="connsiteY10" fmla="*/ 5746710 h 10169453"/>
              <a:gd name="connsiteX11" fmla="*/ 15612486 w 18807375"/>
              <a:gd name="connsiteY11" fmla="*/ 6739561 h 10169453"/>
              <a:gd name="connsiteX12" fmla="*/ 16174599 w 18807375"/>
              <a:gd name="connsiteY12" fmla="*/ 6504209 h 10169453"/>
              <a:gd name="connsiteX13" fmla="*/ 16622153 w 18807375"/>
              <a:gd name="connsiteY13" fmla="*/ 7162185 h 10169453"/>
              <a:gd name="connsiteX14" fmla="*/ 17495894 w 18807375"/>
              <a:gd name="connsiteY14" fmla="*/ 7315327 h 10169453"/>
              <a:gd name="connsiteX15" fmla="*/ 17613125 w 18807375"/>
              <a:gd name="connsiteY15" fmla="*/ 9566158 h 10169453"/>
              <a:gd name="connsiteX16" fmla="*/ 1458725 w 18807375"/>
              <a:gd name="connsiteY16" fmla="*/ 9355143 h 10169453"/>
              <a:gd name="connsiteX17" fmla="*/ 989802 w 18807375"/>
              <a:gd name="connsiteY17" fmla="*/ 656620 h 10169453"/>
              <a:gd name="connsiteX18" fmla="*/ 3475094 w 18807375"/>
              <a:gd name="connsiteY18" fmla="*/ 609727 h 10169453"/>
              <a:gd name="connsiteX19" fmla="*/ 3404756 w 18807375"/>
              <a:gd name="connsiteY19" fmla="*/ 562835 h 10169453"/>
              <a:gd name="connsiteX0" fmla="*/ 3404756 w 18807375"/>
              <a:gd name="connsiteY0" fmla="*/ 562835 h 10169453"/>
              <a:gd name="connsiteX1" fmla="*/ 4506725 w 18807375"/>
              <a:gd name="connsiteY1" fmla="*/ 1735142 h 10169453"/>
              <a:gd name="connsiteX2" fmla="*/ 5749371 w 18807375"/>
              <a:gd name="connsiteY2" fmla="*/ 1969605 h 10169453"/>
              <a:gd name="connsiteX3" fmla="*/ 6476202 w 18807375"/>
              <a:gd name="connsiteY3" fmla="*/ 3165358 h 10169453"/>
              <a:gd name="connsiteX4" fmla="*/ 7507833 w 18807375"/>
              <a:gd name="connsiteY4" fmla="*/ 3071574 h 10169453"/>
              <a:gd name="connsiteX5" fmla="*/ 8445679 w 18807375"/>
              <a:gd name="connsiteY5" fmla="*/ 4337666 h 10169453"/>
              <a:gd name="connsiteX6" fmla="*/ 10579279 w 18807375"/>
              <a:gd name="connsiteY6" fmla="*/ 4572127 h 10169453"/>
              <a:gd name="connsiteX7" fmla="*/ 11681248 w 18807375"/>
              <a:gd name="connsiteY7" fmla="*/ 5791327 h 10169453"/>
              <a:gd name="connsiteX8" fmla="*/ 13275587 w 18807375"/>
              <a:gd name="connsiteY8" fmla="*/ 5908558 h 10169453"/>
              <a:gd name="connsiteX9" fmla="*/ 13903162 w 18807375"/>
              <a:gd name="connsiteY9" fmla="*/ 7315327 h 10169453"/>
              <a:gd name="connsiteX10" fmla="*/ 15136638 w 18807375"/>
              <a:gd name="connsiteY10" fmla="*/ 5746710 h 10169453"/>
              <a:gd name="connsiteX11" fmla="*/ 15635636 w 18807375"/>
              <a:gd name="connsiteY11" fmla="*/ 6878457 h 10169453"/>
              <a:gd name="connsiteX12" fmla="*/ 16174599 w 18807375"/>
              <a:gd name="connsiteY12" fmla="*/ 6504209 h 10169453"/>
              <a:gd name="connsiteX13" fmla="*/ 16622153 w 18807375"/>
              <a:gd name="connsiteY13" fmla="*/ 7162185 h 10169453"/>
              <a:gd name="connsiteX14" fmla="*/ 17495894 w 18807375"/>
              <a:gd name="connsiteY14" fmla="*/ 7315327 h 10169453"/>
              <a:gd name="connsiteX15" fmla="*/ 17613125 w 18807375"/>
              <a:gd name="connsiteY15" fmla="*/ 9566158 h 10169453"/>
              <a:gd name="connsiteX16" fmla="*/ 1458725 w 18807375"/>
              <a:gd name="connsiteY16" fmla="*/ 9355143 h 10169453"/>
              <a:gd name="connsiteX17" fmla="*/ 989802 w 18807375"/>
              <a:gd name="connsiteY17" fmla="*/ 656620 h 10169453"/>
              <a:gd name="connsiteX18" fmla="*/ 3475094 w 18807375"/>
              <a:gd name="connsiteY18" fmla="*/ 609727 h 10169453"/>
              <a:gd name="connsiteX19" fmla="*/ 3404756 w 18807375"/>
              <a:gd name="connsiteY19" fmla="*/ 562835 h 10169453"/>
              <a:gd name="connsiteX0" fmla="*/ 3404756 w 18807375"/>
              <a:gd name="connsiteY0" fmla="*/ 562835 h 10169453"/>
              <a:gd name="connsiteX1" fmla="*/ 4506725 w 18807375"/>
              <a:gd name="connsiteY1" fmla="*/ 1735142 h 10169453"/>
              <a:gd name="connsiteX2" fmla="*/ 5749371 w 18807375"/>
              <a:gd name="connsiteY2" fmla="*/ 1969605 h 10169453"/>
              <a:gd name="connsiteX3" fmla="*/ 6476202 w 18807375"/>
              <a:gd name="connsiteY3" fmla="*/ 3165358 h 10169453"/>
              <a:gd name="connsiteX4" fmla="*/ 7507833 w 18807375"/>
              <a:gd name="connsiteY4" fmla="*/ 3071574 h 10169453"/>
              <a:gd name="connsiteX5" fmla="*/ 8445679 w 18807375"/>
              <a:gd name="connsiteY5" fmla="*/ 4337666 h 10169453"/>
              <a:gd name="connsiteX6" fmla="*/ 10579279 w 18807375"/>
              <a:gd name="connsiteY6" fmla="*/ 4572127 h 10169453"/>
              <a:gd name="connsiteX7" fmla="*/ 11681248 w 18807375"/>
              <a:gd name="connsiteY7" fmla="*/ 5791327 h 10169453"/>
              <a:gd name="connsiteX8" fmla="*/ 13275587 w 18807375"/>
              <a:gd name="connsiteY8" fmla="*/ 5908558 h 10169453"/>
              <a:gd name="connsiteX9" fmla="*/ 13903162 w 18807375"/>
              <a:gd name="connsiteY9" fmla="*/ 7315327 h 10169453"/>
              <a:gd name="connsiteX10" fmla="*/ 15136638 w 18807375"/>
              <a:gd name="connsiteY10" fmla="*/ 5746710 h 10169453"/>
              <a:gd name="connsiteX11" fmla="*/ 15705084 w 18807375"/>
              <a:gd name="connsiteY11" fmla="*/ 6866882 h 10169453"/>
              <a:gd name="connsiteX12" fmla="*/ 16174599 w 18807375"/>
              <a:gd name="connsiteY12" fmla="*/ 6504209 h 10169453"/>
              <a:gd name="connsiteX13" fmla="*/ 16622153 w 18807375"/>
              <a:gd name="connsiteY13" fmla="*/ 7162185 h 10169453"/>
              <a:gd name="connsiteX14" fmla="*/ 17495894 w 18807375"/>
              <a:gd name="connsiteY14" fmla="*/ 7315327 h 10169453"/>
              <a:gd name="connsiteX15" fmla="*/ 17613125 w 18807375"/>
              <a:gd name="connsiteY15" fmla="*/ 9566158 h 10169453"/>
              <a:gd name="connsiteX16" fmla="*/ 1458725 w 18807375"/>
              <a:gd name="connsiteY16" fmla="*/ 9355143 h 10169453"/>
              <a:gd name="connsiteX17" fmla="*/ 989802 w 18807375"/>
              <a:gd name="connsiteY17" fmla="*/ 656620 h 10169453"/>
              <a:gd name="connsiteX18" fmla="*/ 3475094 w 18807375"/>
              <a:gd name="connsiteY18" fmla="*/ 609727 h 10169453"/>
              <a:gd name="connsiteX19" fmla="*/ 3404756 w 18807375"/>
              <a:gd name="connsiteY19" fmla="*/ 562835 h 10169453"/>
              <a:gd name="connsiteX0" fmla="*/ 3404756 w 18807375"/>
              <a:gd name="connsiteY0" fmla="*/ 562835 h 10169453"/>
              <a:gd name="connsiteX1" fmla="*/ 4506725 w 18807375"/>
              <a:gd name="connsiteY1" fmla="*/ 1735142 h 10169453"/>
              <a:gd name="connsiteX2" fmla="*/ 5749371 w 18807375"/>
              <a:gd name="connsiteY2" fmla="*/ 1969605 h 10169453"/>
              <a:gd name="connsiteX3" fmla="*/ 6476202 w 18807375"/>
              <a:gd name="connsiteY3" fmla="*/ 3165358 h 10169453"/>
              <a:gd name="connsiteX4" fmla="*/ 7507833 w 18807375"/>
              <a:gd name="connsiteY4" fmla="*/ 3071574 h 10169453"/>
              <a:gd name="connsiteX5" fmla="*/ 8445679 w 18807375"/>
              <a:gd name="connsiteY5" fmla="*/ 4337666 h 10169453"/>
              <a:gd name="connsiteX6" fmla="*/ 10579279 w 18807375"/>
              <a:gd name="connsiteY6" fmla="*/ 4572127 h 10169453"/>
              <a:gd name="connsiteX7" fmla="*/ 11681248 w 18807375"/>
              <a:gd name="connsiteY7" fmla="*/ 5791327 h 10169453"/>
              <a:gd name="connsiteX8" fmla="*/ 13275587 w 18807375"/>
              <a:gd name="connsiteY8" fmla="*/ 5908558 h 10169453"/>
              <a:gd name="connsiteX9" fmla="*/ 13903162 w 18807375"/>
              <a:gd name="connsiteY9" fmla="*/ 7315327 h 10169453"/>
              <a:gd name="connsiteX10" fmla="*/ 15136638 w 18807375"/>
              <a:gd name="connsiteY10" fmla="*/ 5746710 h 10169453"/>
              <a:gd name="connsiteX11" fmla="*/ 15705084 w 18807375"/>
              <a:gd name="connsiteY11" fmla="*/ 6866882 h 10169453"/>
              <a:gd name="connsiteX12" fmla="*/ 16336645 w 18807375"/>
              <a:gd name="connsiteY12" fmla="*/ 6400037 h 10169453"/>
              <a:gd name="connsiteX13" fmla="*/ 16622153 w 18807375"/>
              <a:gd name="connsiteY13" fmla="*/ 7162185 h 10169453"/>
              <a:gd name="connsiteX14" fmla="*/ 17495894 w 18807375"/>
              <a:gd name="connsiteY14" fmla="*/ 7315327 h 10169453"/>
              <a:gd name="connsiteX15" fmla="*/ 17613125 w 18807375"/>
              <a:gd name="connsiteY15" fmla="*/ 9566158 h 10169453"/>
              <a:gd name="connsiteX16" fmla="*/ 1458725 w 18807375"/>
              <a:gd name="connsiteY16" fmla="*/ 9355143 h 10169453"/>
              <a:gd name="connsiteX17" fmla="*/ 989802 w 18807375"/>
              <a:gd name="connsiteY17" fmla="*/ 656620 h 10169453"/>
              <a:gd name="connsiteX18" fmla="*/ 3475094 w 18807375"/>
              <a:gd name="connsiteY18" fmla="*/ 609727 h 10169453"/>
              <a:gd name="connsiteX19" fmla="*/ 3404756 w 18807375"/>
              <a:gd name="connsiteY19" fmla="*/ 562835 h 10169453"/>
              <a:gd name="connsiteX0" fmla="*/ 3404756 w 18807375"/>
              <a:gd name="connsiteY0" fmla="*/ 562835 h 10169453"/>
              <a:gd name="connsiteX1" fmla="*/ 4506725 w 18807375"/>
              <a:gd name="connsiteY1" fmla="*/ 1735142 h 10169453"/>
              <a:gd name="connsiteX2" fmla="*/ 5749371 w 18807375"/>
              <a:gd name="connsiteY2" fmla="*/ 1969605 h 10169453"/>
              <a:gd name="connsiteX3" fmla="*/ 6476202 w 18807375"/>
              <a:gd name="connsiteY3" fmla="*/ 3165358 h 10169453"/>
              <a:gd name="connsiteX4" fmla="*/ 7507833 w 18807375"/>
              <a:gd name="connsiteY4" fmla="*/ 3071574 h 10169453"/>
              <a:gd name="connsiteX5" fmla="*/ 8445679 w 18807375"/>
              <a:gd name="connsiteY5" fmla="*/ 4337666 h 10169453"/>
              <a:gd name="connsiteX6" fmla="*/ 10579279 w 18807375"/>
              <a:gd name="connsiteY6" fmla="*/ 4572127 h 10169453"/>
              <a:gd name="connsiteX7" fmla="*/ 11681248 w 18807375"/>
              <a:gd name="connsiteY7" fmla="*/ 5791327 h 10169453"/>
              <a:gd name="connsiteX8" fmla="*/ 13275587 w 18807375"/>
              <a:gd name="connsiteY8" fmla="*/ 5908558 h 10169453"/>
              <a:gd name="connsiteX9" fmla="*/ 13903162 w 18807375"/>
              <a:gd name="connsiteY9" fmla="*/ 7315327 h 10169453"/>
              <a:gd name="connsiteX10" fmla="*/ 14939868 w 18807375"/>
              <a:gd name="connsiteY10" fmla="*/ 5561515 h 10169453"/>
              <a:gd name="connsiteX11" fmla="*/ 15705084 w 18807375"/>
              <a:gd name="connsiteY11" fmla="*/ 6866882 h 10169453"/>
              <a:gd name="connsiteX12" fmla="*/ 16336645 w 18807375"/>
              <a:gd name="connsiteY12" fmla="*/ 6400037 h 10169453"/>
              <a:gd name="connsiteX13" fmla="*/ 16622153 w 18807375"/>
              <a:gd name="connsiteY13" fmla="*/ 7162185 h 10169453"/>
              <a:gd name="connsiteX14" fmla="*/ 17495894 w 18807375"/>
              <a:gd name="connsiteY14" fmla="*/ 7315327 h 10169453"/>
              <a:gd name="connsiteX15" fmla="*/ 17613125 w 18807375"/>
              <a:gd name="connsiteY15" fmla="*/ 9566158 h 10169453"/>
              <a:gd name="connsiteX16" fmla="*/ 1458725 w 18807375"/>
              <a:gd name="connsiteY16" fmla="*/ 9355143 h 10169453"/>
              <a:gd name="connsiteX17" fmla="*/ 989802 w 18807375"/>
              <a:gd name="connsiteY17" fmla="*/ 656620 h 10169453"/>
              <a:gd name="connsiteX18" fmla="*/ 3475094 w 18807375"/>
              <a:gd name="connsiteY18" fmla="*/ 609727 h 10169453"/>
              <a:gd name="connsiteX19" fmla="*/ 3404756 w 18807375"/>
              <a:gd name="connsiteY19" fmla="*/ 562835 h 10169453"/>
              <a:gd name="connsiteX0" fmla="*/ 3404756 w 18807375"/>
              <a:gd name="connsiteY0" fmla="*/ 562835 h 10169453"/>
              <a:gd name="connsiteX1" fmla="*/ 4506725 w 18807375"/>
              <a:gd name="connsiteY1" fmla="*/ 1735142 h 10169453"/>
              <a:gd name="connsiteX2" fmla="*/ 5749371 w 18807375"/>
              <a:gd name="connsiteY2" fmla="*/ 1969605 h 10169453"/>
              <a:gd name="connsiteX3" fmla="*/ 6476202 w 18807375"/>
              <a:gd name="connsiteY3" fmla="*/ 3165358 h 10169453"/>
              <a:gd name="connsiteX4" fmla="*/ 7507833 w 18807375"/>
              <a:gd name="connsiteY4" fmla="*/ 3071574 h 10169453"/>
              <a:gd name="connsiteX5" fmla="*/ 8445679 w 18807375"/>
              <a:gd name="connsiteY5" fmla="*/ 4337666 h 10169453"/>
              <a:gd name="connsiteX6" fmla="*/ 10579279 w 18807375"/>
              <a:gd name="connsiteY6" fmla="*/ 4572127 h 10169453"/>
              <a:gd name="connsiteX7" fmla="*/ 11681248 w 18807375"/>
              <a:gd name="connsiteY7" fmla="*/ 5791327 h 10169453"/>
              <a:gd name="connsiteX8" fmla="*/ 13564954 w 18807375"/>
              <a:gd name="connsiteY8" fmla="*/ 5734937 h 10169453"/>
              <a:gd name="connsiteX9" fmla="*/ 13903162 w 18807375"/>
              <a:gd name="connsiteY9" fmla="*/ 7315327 h 10169453"/>
              <a:gd name="connsiteX10" fmla="*/ 14939868 w 18807375"/>
              <a:gd name="connsiteY10" fmla="*/ 5561515 h 10169453"/>
              <a:gd name="connsiteX11" fmla="*/ 15705084 w 18807375"/>
              <a:gd name="connsiteY11" fmla="*/ 6866882 h 10169453"/>
              <a:gd name="connsiteX12" fmla="*/ 16336645 w 18807375"/>
              <a:gd name="connsiteY12" fmla="*/ 6400037 h 10169453"/>
              <a:gd name="connsiteX13" fmla="*/ 16622153 w 18807375"/>
              <a:gd name="connsiteY13" fmla="*/ 7162185 h 10169453"/>
              <a:gd name="connsiteX14" fmla="*/ 17495894 w 18807375"/>
              <a:gd name="connsiteY14" fmla="*/ 7315327 h 10169453"/>
              <a:gd name="connsiteX15" fmla="*/ 17613125 w 18807375"/>
              <a:gd name="connsiteY15" fmla="*/ 9566158 h 10169453"/>
              <a:gd name="connsiteX16" fmla="*/ 1458725 w 18807375"/>
              <a:gd name="connsiteY16" fmla="*/ 9355143 h 10169453"/>
              <a:gd name="connsiteX17" fmla="*/ 989802 w 18807375"/>
              <a:gd name="connsiteY17" fmla="*/ 656620 h 10169453"/>
              <a:gd name="connsiteX18" fmla="*/ 3475094 w 18807375"/>
              <a:gd name="connsiteY18" fmla="*/ 609727 h 10169453"/>
              <a:gd name="connsiteX19" fmla="*/ 3404756 w 18807375"/>
              <a:gd name="connsiteY19" fmla="*/ 562835 h 10169453"/>
              <a:gd name="connsiteX0" fmla="*/ 3404756 w 18807375"/>
              <a:gd name="connsiteY0" fmla="*/ 562835 h 10169453"/>
              <a:gd name="connsiteX1" fmla="*/ 4506725 w 18807375"/>
              <a:gd name="connsiteY1" fmla="*/ 1735142 h 10169453"/>
              <a:gd name="connsiteX2" fmla="*/ 5749371 w 18807375"/>
              <a:gd name="connsiteY2" fmla="*/ 1969605 h 10169453"/>
              <a:gd name="connsiteX3" fmla="*/ 6476202 w 18807375"/>
              <a:gd name="connsiteY3" fmla="*/ 3165358 h 10169453"/>
              <a:gd name="connsiteX4" fmla="*/ 7507833 w 18807375"/>
              <a:gd name="connsiteY4" fmla="*/ 3071574 h 10169453"/>
              <a:gd name="connsiteX5" fmla="*/ 8445679 w 18807375"/>
              <a:gd name="connsiteY5" fmla="*/ 4337666 h 10169453"/>
              <a:gd name="connsiteX6" fmla="*/ 10579279 w 18807375"/>
              <a:gd name="connsiteY6" fmla="*/ 4572127 h 10169453"/>
              <a:gd name="connsiteX7" fmla="*/ 11681248 w 18807375"/>
              <a:gd name="connsiteY7" fmla="*/ 5791327 h 10169453"/>
              <a:gd name="connsiteX8" fmla="*/ 13564954 w 18807375"/>
              <a:gd name="connsiteY8" fmla="*/ 5734937 h 10169453"/>
              <a:gd name="connsiteX9" fmla="*/ 13903162 w 18807375"/>
              <a:gd name="connsiteY9" fmla="*/ 7315327 h 10169453"/>
              <a:gd name="connsiteX10" fmla="*/ 14939868 w 18807375"/>
              <a:gd name="connsiteY10" fmla="*/ 5561515 h 10169453"/>
              <a:gd name="connsiteX11" fmla="*/ 15543038 w 18807375"/>
              <a:gd name="connsiteY11" fmla="*/ 6936331 h 10169453"/>
              <a:gd name="connsiteX12" fmla="*/ 16336645 w 18807375"/>
              <a:gd name="connsiteY12" fmla="*/ 6400037 h 10169453"/>
              <a:gd name="connsiteX13" fmla="*/ 16622153 w 18807375"/>
              <a:gd name="connsiteY13" fmla="*/ 7162185 h 10169453"/>
              <a:gd name="connsiteX14" fmla="*/ 17495894 w 18807375"/>
              <a:gd name="connsiteY14" fmla="*/ 7315327 h 10169453"/>
              <a:gd name="connsiteX15" fmla="*/ 17613125 w 18807375"/>
              <a:gd name="connsiteY15" fmla="*/ 9566158 h 10169453"/>
              <a:gd name="connsiteX16" fmla="*/ 1458725 w 18807375"/>
              <a:gd name="connsiteY16" fmla="*/ 9355143 h 10169453"/>
              <a:gd name="connsiteX17" fmla="*/ 989802 w 18807375"/>
              <a:gd name="connsiteY17" fmla="*/ 656620 h 10169453"/>
              <a:gd name="connsiteX18" fmla="*/ 3475094 w 18807375"/>
              <a:gd name="connsiteY18" fmla="*/ 609727 h 10169453"/>
              <a:gd name="connsiteX19" fmla="*/ 3404756 w 18807375"/>
              <a:gd name="connsiteY19" fmla="*/ 562835 h 10169453"/>
              <a:gd name="connsiteX0" fmla="*/ 3404756 w 18807375"/>
              <a:gd name="connsiteY0" fmla="*/ 562835 h 10169453"/>
              <a:gd name="connsiteX1" fmla="*/ 4506725 w 18807375"/>
              <a:gd name="connsiteY1" fmla="*/ 1735142 h 10169453"/>
              <a:gd name="connsiteX2" fmla="*/ 5749371 w 18807375"/>
              <a:gd name="connsiteY2" fmla="*/ 1969605 h 10169453"/>
              <a:gd name="connsiteX3" fmla="*/ 6476202 w 18807375"/>
              <a:gd name="connsiteY3" fmla="*/ 3165358 h 10169453"/>
              <a:gd name="connsiteX4" fmla="*/ 7507833 w 18807375"/>
              <a:gd name="connsiteY4" fmla="*/ 3071574 h 10169453"/>
              <a:gd name="connsiteX5" fmla="*/ 8445679 w 18807375"/>
              <a:gd name="connsiteY5" fmla="*/ 4337666 h 10169453"/>
              <a:gd name="connsiteX6" fmla="*/ 10579279 w 18807375"/>
              <a:gd name="connsiteY6" fmla="*/ 4572127 h 10169453"/>
              <a:gd name="connsiteX7" fmla="*/ 11681248 w 18807375"/>
              <a:gd name="connsiteY7" fmla="*/ 5791327 h 10169453"/>
              <a:gd name="connsiteX8" fmla="*/ 13564954 w 18807375"/>
              <a:gd name="connsiteY8" fmla="*/ 5734937 h 10169453"/>
              <a:gd name="connsiteX9" fmla="*/ 13903162 w 18807375"/>
              <a:gd name="connsiteY9" fmla="*/ 7315327 h 10169453"/>
              <a:gd name="connsiteX10" fmla="*/ 14939868 w 18807375"/>
              <a:gd name="connsiteY10" fmla="*/ 5561515 h 10169453"/>
              <a:gd name="connsiteX11" fmla="*/ 15543038 w 18807375"/>
              <a:gd name="connsiteY11" fmla="*/ 6936331 h 10169453"/>
              <a:gd name="connsiteX12" fmla="*/ 16139876 w 18807375"/>
              <a:gd name="connsiteY12" fmla="*/ 6365313 h 10169453"/>
              <a:gd name="connsiteX13" fmla="*/ 16622153 w 18807375"/>
              <a:gd name="connsiteY13" fmla="*/ 7162185 h 10169453"/>
              <a:gd name="connsiteX14" fmla="*/ 17495894 w 18807375"/>
              <a:gd name="connsiteY14" fmla="*/ 7315327 h 10169453"/>
              <a:gd name="connsiteX15" fmla="*/ 17613125 w 18807375"/>
              <a:gd name="connsiteY15" fmla="*/ 9566158 h 10169453"/>
              <a:gd name="connsiteX16" fmla="*/ 1458725 w 18807375"/>
              <a:gd name="connsiteY16" fmla="*/ 9355143 h 10169453"/>
              <a:gd name="connsiteX17" fmla="*/ 989802 w 18807375"/>
              <a:gd name="connsiteY17" fmla="*/ 656620 h 10169453"/>
              <a:gd name="connsiteX18" fmla="*/ 3475094 w 18807375"/>
              <a:gd name="connsiteY18" fmla="*/ 609727 h 10169453"/>
              <a:gd name="connsiteX19" fmla="*/ 3404756 w 18807375"/>
              <a:gd name="connsiteY19" fmla="*/ 562835 h 10169453"/>
              <a:gd name="connsiteX0" fmla="*/ 3404756 w 18807375"/>
              <a:gd name="connsiteY0" fmla="*/ 562835 h 10169453"/>
              <a:gd name="connsiteX1" fmla="*/ 4506725 w 18807375"/>
              <a:gd name="connsiteY1" fmla="*/ 1735142 h 10169453"/>
              <a:gd name="connsiteX2" fmla="*/ 5749371 w 18807375"/>
              <a:gd name="connsiteY2" fmla="*/ 1969605 h 10169453"/>
              <a:gd name="connsiteX3" fmla="*/ 6476202 w 18807375"/>
              <a:gd name="connsiteY3" fmla="*/ 3165358 h 10169453"/>
              <a:gd name="connsiteX4" fmla="*/ 7507833 w 18807375"/>
              <a:gd name="connsiteY4" fmla="*/ 3071574 h 10169453"/>
              <a:gd name="connsiteX5" fmla="*/ 8445679 w 18807375"/>
              <a:gd name="connsiteY5" fmla="*/ 4337666 h 10169453"/>
              <a:gd name="connsiteX6" fmla="*/ 10579279 w 18807375"/>
              <a:gd name="connsiteY6" fmla="*/ 4572127 h 10169453"/>
              <a:gd name="connsiteX7" fmla="*/ 11681248 w 18807375"/>
              <a:gd name="connsiteY7" fmla="*/ 5791327 h 10169453"/>
              <a:gd name="connsiteX8" fmla="*/ 13391333 w 18807375"/>
              <a:gd name="connsiteY8" fmla="*/ 5734937 h 10169453"/>
              <a:gd name="connsiteX9" fmla="*/ 13903162 w 18807375"/>
              <a:gd name="connsiteY9" fmla="*/ 7315327 h 10169453"/>
              <a:gd name="connsiteX10" fmla="*/ 14939868 w 18807375"/>
              <a:gd name="connsiteY10" fmla="*/ 5561515 h 10169453"/>
              <a:gd name="connsiteX11" fmla="*/ 15543038 w 18807375"/>
              <a:gd name="connsiteY11" fmla="*/ 6936331 h 10169453"/>
              <a:gd name="connsiteX12" fmla="*/ 16139876 w 18807375"/>
              <a:gd name="connsiteY12" fmla="*/ 6365313 h 10169453"/>
              <a:gd name="connsiteX13" fmla="*/ 16622153 w 18807375"/>
              <a:gd name="connsiteY13" fmla="*/ 7162185 h 10169453"/>
              <a:gd name="connsiteX14" fmla="*/ 17495894 w 18807375"/>
              <a:gd name="connsiteY14" fmla="*/ 7315327 h 10169453"/>
              <a:gd name="connsiteX15" fmla="*/ 17613125 w 18807375"/>
              <a:gd name="connsiteY15" fmla="*/ 9566158 h 10169453"/>
              <a:gd name="connsiteX16" fmla="*/ 1458725 w 18807375"/>
              <a:gd name="connsiteY16" fmla="*/ 9355143 h 10169453"/>
              <a:gd name="connsiteX17" fmla="*/ 989802 w 18807375"/>
              <a:gd name="connsiteY17" fmla="*/ 656620 h 10169453"/>
              <a:gd name="connsiteX18" fmla="*/ 3475094 w 18807375"/>
              <a:gd name="connsiteY18" fmla="*/ 609727 h 10169453"/>
              <a:gd name="connsiteX19" fmla="*/ 3404756 w 18807375"/>
              <a:gd name="connsiteY19" fmla="*/ 562835 h 10169453"/>
              <a:gd name="connsiteX0" fmla="*/ 3404756 w 18807375"/>
              <a:gd name="connsiteY0" fmla="*/ 562835 h 10169453"/>
              <a:gd name="connsiteX1" fmla="*/ 4506725 w 18807375"/>
              <a:gd name="connsiteY1" fmla="*/ 1735142 h 10169453"/>
              <a:gd name="connsiteX2" fmla="*/ 5749371 w 18807375"/>
              <a:gd name="connsiteY2" fmla="*/ 1969605 h 10169453"/>
              <a:gd name="connsiteX3" fmla="*/ 6476202 w 18807375"/>
              <a:gd name="connsiteY3" fmla="*/ 3165358 h 10169453"/>
              <a:gd name="connsiteX4" fmla="*/ 7507833 w 18807375"/>
              <a:gd name="connsiteY4" fmla="*/ 3071574 h 10169453"/>
              <a:gd name="connsiteX5" fmla="*/ 8445679 w 18807375"/>
              <a:gd name="connsiteY5" fmla="*/ 4337666 h 10169453"/>
              <a:gd name="connsiteX6" fmla="*/ 10579279 w 18807375"/>
              <a:gd name="connsiteY6" fmla="*/ 4572127 h 10169453"/>
              <a:gd name="connsiteX7" fmla="*/ 11681248 w 18807375"/>
              <a:gd name="connsiteY7" fmla="*/ 5791327 h 10169453"/>
              <a:gd name="connsiteX8" fmla="*/ 13159839 w 18807375"/>
              <a:gd name="connsiteY8" fmla="*/ 5700213 h 10169453"/>
              <a:gd name="connsiteX9" fmla="*/ 13903162 w 18807375"/>
              <a:gd name="connsiteY9" fmla="*/ 7315327 h 10169453"/>
              <a:gd name="connsiteX10" fmla="*/ 14939868 w 18807375"/>
              <a:gd name="connsiteY10" fmla="*/ 5561515 h 10169453"/>
              <a:gd name="connsiteX11" fmla="*/ 15543038 w 18807375"/>
              <a:gd name="connsiteY11" fmla="*/ 6936331 h 10169453"/>
              <a:gd name="connsiteX12" fmla="*/ 16139876 w 18807375"/>
              <a:gd name="connsiteY12" fmla="*/ 6365313 h 10169453"/>
              <a:gd name="connsiteX13" fmla="*/ 16622153 w 18807375"/>
              <a:gd name="connsiteY13" fmla="*/ 7162185 h 10169453"/>
              <a:gd name="connsiteX14" fmla="*/ 17495894 w 18807375"/>
              <a:gd name="connsiteY14" fmla="*/ 7315327 h 10169453"/>
              <a:gd name="connsiteX15" fmla="*/ 17613125 w 18807375"/>
              <a:gd name="connsiteY15" fmla="*/ 9566158 h 10169453"/>
              <a:gd name="connsiteX16" fmla="*/ 1458725 w 18807375"/>
              <a:gd name="connsiteY16" fmla="*/ 9355143 h 10169453"/>
              <a:gd name="connsiteX17" fmla="*/ 989802 w 18807375"/>
              <a:gd name="connsiteY17" fmla="*/ 656620 h 10169453"/>
              <a:gd name="connsiteX18" fmla="*/ 3475094 w 18807375"/>
              <a:gd name="connsiteY18" fmla="*/ 609727 h 10169453"/>
              <a:gd name="connsiteX19" fmla="*/ 3404756 w 18807375"/>
              <a:gd name="connsiteY19" fmla="*/ 562835 h 10169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807375" h="10169453">
                <a:moveTo>
                  <a:pt x="3404756" y="562835"/>
                </a:moveTo>
                <a:cubicBezTo>
                  <a:pt x="3576694" y="750404"/>
                  <a:pt x="4115956" y="1500680"/>
                  <a:pt x="4506725" y="1735142"/>
                </a:cubicBezTo>
                <a:cubicBezTo>
                  <a:pt x="4897494" y="1969604"/>
                  <a:pt x="5421125" y="1731236"/>
                  <a:pt x="5749371" y="1969605"/>
                </a:cubicBezTo>
                <a:cubicBezTo>
                  <a:pt x="6077617" y="2207974"/>
                  <a:pt x="6183125" y="2981696"/>
                  <a:pt x="6476202" y="3165358"/>
                </a:cubicBezTo>
                <a:cubicBezTo>
                  <a:pt x="6769279" y="3349020"/>
                  <a:pt x="7179587" y="2876189"/>
                  <a:pt x="7507833" y="3071574"/>
                </a:cubicBezTo>
                <a:cubicBezTo>
                  <a:pt x="7836079" y="3266959"/>
                  <a:pt x="7933771" y="4087574"/>
                  <a:pt x="8445679" y="4337666"/>
                </a:cubicBezTo>
                <a:cubicBezTo>
                  <a:pt x="8957587" y="4587758"/>
                  <a:pt x="10040018" y="4329850"/>
                  <a:pt x="10579279" y="4572127"/>
                </a:cubicBezTo>
                <a:cubicBezTo>
                  <a:pt x="11118540" y="4814404"/>
                  <a:pt x="11251155" y="5603313"/>
                  <a:pt x="11681248" y="5791327"/>
                </a:cubicBezTo>
                <a:cubicBezTo>
                  <a:pt x="12111341" y="5979341"/>
                  <a:pt x="12789520" y="5446213"/>
                  <a:pt x="13159839" y="5700213"/>
                </a:cubicBezTo>
                <a:cubicBezTo>
                  <a:pt x="13530158" y="5954213"/>
                  <a:pt x="13606491" y="7338443"/>
                  <a:pt x="13903162" y="7315327"/>
                </a:cubicBezTo>
                <a:cubicBezTo>
                  <a:pt x="14199833" y="7292211"/>
                  <a:pt x="14656910" y="5738499"/>
                  <a:pt x="14939868" y="5561515"/>
                </a:cubicBezTo>
                <a:cubicBezTo>
                  <a:pt x="15222826" y="5384531"/>
                  <a:pt x="15383548" y="6985631"/>
                  <a:pt x="15543038" y="6936331"/>
                </a:cubicBezTo>
                <a:cubicBezTo>
                  <a:pt x="15702528" y="6887032"/>
                  <a:pt x="15960024" y="6327671"/>
                  <a:pt x="16139876" y="6365313"/>
                </a:cubicBezTo>
                <a:cubicBezTo>
                  <a:pt x="16319728" y="6402955"/>
                  <a:pt x="16396150" y="7003849"/>
                  <a:pt x="16622153" y="7162185"/>
                </a:cubicBezTo>
                <a:cubicBezTo>
                  <a:pt x="16848156" y="7320521"/>
                  <a:pt x="17330732" y="6914665"/>
                  <a:pt x="17495894" y="7315327"/>
                </a:cubicBezTo>
                <a:cubicBezTo>
                  <a:pt x="17661056" y="7715989"/>
                  <a:pt x="20285986" y="9226189"/>
                  <a:pt x="17613125" y="9566158"/>
                </a:cubicBezTo>
                <a:cubicBezTo>
                  <a:pt x="14940264" y="9906127"/>
                  <a:pt x="4229279" y="10840066"/>
                  <a:pt x="1458725" y="9355143"/>
                </a:cubicBezTo>
                <a:cubicBezTo>
                  <a:pt x="-1311829" y="7870220"/>
                  <a:pt x="653741" y="2114189"/>
                  <a:pt x="989802" y="656620"/>
                </a:cubicBezTo>
                <a:cubicBezTo>
                  <a:pt x="1325863" y="-800949"/>
                  <a:pt x="3068694" y="625358"/>
                  <a:pt x="3475094" y="609727"/>
                </a:cubicBezTo>
                <a:cubicBezTo>
                  <a:pt x="3881494" y="594096"/>
                  <a:pt x="3232818" y="375266"/>
                  <a:pt x="3404756" y="562835"/>
                </a:cubicBezTo>
                <a:close/>
              </a:path>
            </a:pathLst>
          </a:custGeom>
          <a:solidFill>
            <a:srgbClr val="76B3C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5" name="组合 64">
            <a:extLst>
              <a:ext uri="{FF2B5EF4-FFF2-40B4-BE49-F238E27FC236}">
                <a16:creationId xmlns:a16="http://schemas.microsoft.com/office/drawing/2014/main" id="{0DACD21B-EC88-4D11-A473-3BB8E1C92CA6}"/>
              </a:ext>
            </a:extLst>
          </p:cNvPr>
          <p:cNvGrpSpPr/>
          <p:nvPr/>
        </p:nvGrpSpPr>
        <p:grpSpPr>
          <a:xfrm>
            <a:off x="2255207" y="898287"/>
            <a:ext cx="7716487" cy="4832270"/>
            <a:chOff x="2501458" y="1070657"/>
            <a:chExt cx="6708132" cy="4103226"/>
          </a:xfrm>
        </p:grpSpPr>
        <p:sp>
          <p:nvSpPr>
            <p:cNvPr id="16" name="矩形: 圆角 15">
              <a:extLst>
                <a:ext uri="{FF2B5EF4-FFF2-40B4-BE49-F238E27FC236}">
                  <a16:creationId xmlns:a16="http://schemas.microsoft.com/office/drawing/2014/main" id="{A4C7FF57-147A-42E1-ACB6-C2E4DF9C86C6}"/>
                </a:ext>
              </a:extLst>
            </p:cNvPr>
            <p:cNvSpPr/>
            <p:nvPr/>
          </p:nvSpPr>
          <p:spPr>
            <a:xfrm>
              <a:off x="2766349" y="1452622"/>
              <a:ext cx="6443241" cy="3721261"/>
            </a:xfrm>
            <a:prstGeom prst="roundRect">
              <a:avLst/>
            </a:prstGeom>
            <a:solidFill>
              <a:srgbClr val="F4806E"/>
            </a:solidFill>
            <a:ln>
              <a:noFill/>
            </a:ln>
            <a:effectLst>
              <a:outerShdw blurRad="152400" dist="2032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圆角 16">
              <a:extLst>
                <a:ext uri="{FF2B5EF4-FFF2-40B4-BE49-F238E27FC236}">
                  <a16:creationId xmlns:a16="http://schemas.microsoft.com/office/drawing/2014/main" id="{9BF91774-E30A-4EDC-94D7-D522C42C6E91}"/>
                </a:ext>
              </a:extLst>
            </p:cNvPr>
            <p:cNvSpPr/>
            <p:nvPr/>
          </p:nvSpPr>
          <p:spPr>
            <a:xfrm>
              <a:off x="2501458" y="1070657"/>
              <a:ext cx="6443241" cy="3721261"/>
            </a:xfrm>
            <a:prstGeom prst="roundRect">
              <a:avLst/>
            </a:prstGeom>
            <a:noFill/>
            <a:ln w="34925" cmpd="sng">
              <a:solidFill>
                <a:srgbClr val="FEF4C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4" name="组合 93">
            <a:extLst>
              <a:ext uri="{FF2B5EF4-FFF2-40B4-BE49-F238E27FC236}">
                <a16:creationId xmlns:a16="http://schemas.microsoft.com/office/drawing/2014/main" id="{A380F034-1817-4E18-B4C2-8CECA26CE8B1}"/>
              </a:ext>
            </a:extLst>
          </p:cNvPr>
          <p:cNvGrpSpPr/>
          <p:nvPr/>
        </p:nvGrpSpPr>
        <p:grpSpPr>
          <a:xfrm>
            <a:off x="-1687312" y="4763879"/>
            <a:ext cx="3746975" cy="2565343"/>
            <a:chOff x="-860913" y="4786001"/>
            <a:chExt cx="2976858" cy="2287768"/>
          </a:xfrm>
        </p:grpSpPr>
        <p:cxnSp>
          <p:nvCxnSpPr>
            <p:cNvPr id="78" name="直接连接符 77">
              <a:extLst>
                <a:ext uri="{FF2B5EF4-FFF2-40B4-BE49-F238E27FC236}">
                  <a16:creationId xmlns:a16="http://schemas.microsoft.com/office/drawing/2014/main" id="{33EEEF5A-30D5-48EC-97CB-8326CD07F827}"/>
                </a:ext>
              </a:extLst>
            </p:cNvPr>
            <p:cNvCxnSpPr/>
            <p:nvPr/>
          </p:nvCxnSpPr>
          <p:spPr>
            <a:xfrm flipV="1">
              <a:off x="-860913" y="4956514"/>
              <a:ext cx="1453662" cy="1161921"/>
            </a:xfrm>
            <a:prstGeom prst="line">
              <a:avLst/>
            </a:prstGeom>
            <a:ln w="19050">
              <a:solidFill>
                <a:srgbClr val="FFE699"/>
              </a:solidFill>
            </a:ln>
          </p:spPr>
          <p:style>
            <a:lnRef idx="1">
              <a:schemeClr val="accent1"/>
            </a:lnRef>
            <a:fillRef idx="0">
              <a:schemeClr val="accent1"/>
            </a:fillRef>
            <a:effectRef idx="0">
              <a:schemeClr val="accent1"/>
            </a:effectRef>
            <a:fontRef idx="minor">
              <a:schemeClr val="tx1"/>
            </a:fontRef>
          </p:style>
        </p:cxnSp>
        <p:cxnSp>
          <p:nvCxnSpPr>
            <p:cNvPr id="79" name="直接连接符 78">
              <a:extLst>
                <a:ext uri="{FF2B5EF4-FFF2-40B4-BE49-F238E27FC236}">
                  <a16:creationId xmlns:a16="http://schemas.microsoft.com/office/drawing/2014/main" id="{E872171C-9310-4237-B208-D90D23B6946F}"/>
                </a:ext>
              </a:extLst>
            </p:cNvPr>
            <p:cNvCxnSpPr>
              <a:cxnSpLocks/>
            </p:cNvCxnSpPr>
            <p:nvPr/>
          </p:nvCxnSpPr>
          <p:spPr>
            <a:xfrm flipV="1">
              <a:off x="-721184" y="4786001"/>
              <a:ext cx="1987277" cy="1598731"/>
            </a:xfrm>
            <a:prstGeom prst="line">
              <a:avLst/>
            </a:prstGeom>
            <a:ln w="19050">
              <a:solidFill>
                <a:srgbClr val="FFE699"/>
              </a:solidFill>
            </a:ln>
          </p:spPr>
          <p:style>
            <a:lnRef idx="1">
              <a:schemeClr val="accent1"/>
            </a:lnRef>
            <a:fillRef idx="0">
              <a:schemeClr val="accent1"/>
            </a:fillRef>
            <a:effectRef idx="0">
              <a:schemeClr val="accent1"/>
            </a:effectRef>
            <a:fontRef idx="minor">
              <a:schemeClr val="tx1"/>
            </a:fontRef>
          </p:style>
        </p:cxnSp>
        <p:cxnSp>
          <p:nvCxnSpPr>
            <p:cNvPr id="80" name="直接连接符 79">
              <a:extLst>
                <a:ext uri="{FF2B5EF4-FFF2-40B4-BE49-F238E27FC236}">
                  <a16:creationId xmlns:a16="http://schemas.microsoft.com/office/drawing/2014/main" id="{083CB9D5-F056-4BE7-847C-D53D4F077408}"/>
                </a:ext>
              </a:extLst>
            </p:cNvPr>
            <p:cNvCxnSpPr>
              <a:cxnSpLocks/>
            </p:cNvCxnSpPr>
            <p:nvPr/>
          </p:nvCxnSpPr>
          <p:spPr>
            <a:xfrm flipV="1">
              <a:off x="-468955" y="4786002"/>
              <a:ext cx="2163474" cy="1754767"/>
            </a:xfrm>
            <a:prstGeom prst="line">
              <a:avLst/>
            </a:prstGeom>
            <a:ln w="19050">
              <a:solidFill>
                <a:srgbClr val="FFE699"/>
              </a:solidFill>
            </a:ln>
          </p:spPr>
          <p:style>
            <a:lnRef idx="1">
              <a:schemeClr val="accent1"/>
            </a:lnRef>
            <a:fillRef idx="0">
              <a:schemeClr val="accent1"/>
            </a:fillRef>
            <a:effectRef idx="0">
              <a:schemeClr val="accent1"/>
            </a:effectRef>
            <a:fontRef idx="minor">
              <a:schemeClr val="tx1"/>
            </a:fontRef>
          </p:style>
        </p:cxnSp>
        <p:cxnSp>
          <p:nvCxnSpPr>
            <p:cNvPr id="81" name="直接连接符 80">
              <a:extLst>
                <a:ext uri="{FF2B5EF4-FFF2-40B4-BE49-F238E27FC236}">
                  <a16:creationId xmlns:a16="http://schemas.microsoft.com/office/drawing/2014/main" id="{98A05018-A7AA-4757-9CA1-7944C8EB82AA}"/>
                </a:ext>
              </a:extLst>
            </p:cNvPr>
            <p:cNvCxnSpPr>
              <a:cxnSpLocks/>
            </p:cNvCxnSpPr>
            <p:nvPr/>
          </p:nvCxnSpPr>
          <p:spPr>
            <a:xfrm flipV="1">
              <a:off x="-336604" y="4786001"/>
              <a:ext cx="2452549" cy="1933985"/>
            </a:xfrm>
            <a:prstGeom prst="line">
              <a:avLst/>
            </a:prstGeom>
            <a:ln w="19050">
              <a:solidFill>
                <a:srgbClr val="FFE699"/>
              </a:solidFill>
            </a:ln>
          </p:spPr>
          <p:style>
            <a:lnRef idx="1">
              <a:schemeClr val="accent1"/>
            </a:lnRef>
            <a:fillRef idx="0">
              <a:schemeClr val="accent1"/>
            </a:fillRef>
            <a:effectRef idx="0">
              <a:schemeClr val="accent1"/>
            </a:effectRef>
            <a:fontRef idx="minor">
              <a:schemeClr val="tx1"/>
            </a:fontRef>
          </p:style>
        </p:cxnSp>
        <p:cxnSp>
          <p:nvCxnSpPr>
            <p:cNvPr id="82" name="直接连接符 81">
              <a:extLst>
                <a:ext uri="{FF2B5EF4-FFF2-40B4-BE49-F238E27FC236}">
                  <a16:creationId xmlns:a16="http://schemas.microsoft.com/office/drawing/2014/main" id="{A7BC672D-8FFB-4C42-A000-9616F652CF7C}"/>
                </a:ext>
              </a:extLst>
            </p:cNvPr>
            <p:cNvCxnSpPr>
              <a:cxnSpLocks/>
            </p:cNvCxnSpPr>
            <p:nvPr/>
          </p:nvCxnSpPr>
          <p:spPr>
            <a:xfrm flipV="1">
              <a:off x="-41564" y="5204283"/>
              <a:ext cx="2043803" cy="1661689"/>
            </a:xfrm>
            <a:prstGeom prst="line">
              <a:avLst/>
            </a:prstGeom>
            <a:ln w="19050">
              <a:solidFill>
                <a:srgbClr val="FFE699"/>
              </a:solidFill>
            </a:ln>
          </p:spPr>
          <p:style>
            <a:lnRef idx="1">
              <a:schemeClr val="accent1"/>
            </a:lnRef>
            <a:fillRef idx="0">
              <a:schemeClr val="accent1"/>
            </a:fillRef>
            <a:effectRef idx="0">
              <a:schemeClr val="accent1"/>
            </a:effectRef>
            <a:fontRef idx="minor">
              <a:schemeClr val="tx1"/>
            </a:fontRef>
          </p:style>
        </p:cxnSp>
        <p:cxnSp>
          <p:nvCxnSpPr>
            <p:cNvPr id="83" name="直接连接符 82">
              <a:extLst>
                <a:ext uri="{FF2B5EF4-FFF2-40B4-BE49-F238E27FC236}">
                  <a16:creationId xmlns:a16="http://schemas.microsoft.com/office/drawing/2014/main" id="{09E12C0E-A894-4581-893C-CEFBB6315B7F}"/>
                </a:ext>
              </a:extLst>
            </p:cNvPr>
            <p:cNvCxnSpPr>
              <a:cxnSpLocks/>
            </p:cNvCxnSpPr>
            <p:nvPr/>
          </p:nvCxnSpPr>
          <p:spPr>
            <a:xfrm flipV="1">
              <a:off x="121920" y="5558067"/>
              <a:ext cx="1880319" cy="1513293"/>
            </a:xfrm>
            <a:prstGeom prst="line">
              <a:avLst/>
            </a:prstGeom>
            <a:ln w="19050">
              <a:solidFill>
                <a:srgbClr val="FFE699"/>
              </a:solidFill>
            </a:ln>
          </p:spPr>
          <p:style>
            <a:lnRef idx="1">
              <a:schemeClr val="accent1"/>
            </a:lnRef>
            <a:fillRef idx="0">
              <a:schemeClr val="accent1"/>
            </a:fillRef>
            <a:effectRef idx="0">
              <a:schemeClr val="accent1"/>
            </a:effectRef>
            <a:fontRef idx="minor">
              <a:schemeClr val="tx1"/>
            </a:fontRef>
          </p:style>
        </p:cxnSp>
        <p:cxnSp>
          <p:nvCxnSpPr>
            <p:cNvPr id="84" name="直接连接符 83">
              <a:extLst>
                <a:ext uri="{FF2B5EF4-FFF2-40B4-BE49-F238E27FC236}">
                  <a16:creationId xmlns:a16="http://schemas.microsoft.com/office/drawing/2014/main" id="{7F5F35AE-F4A5-4968-A6C6-1289879F3B0D}"/>
                </a:ext>
              </a:extLst>
            </p:cNvPr>
            <p:cNvCxnSpPr/>
            <p:nvPr/>
          </p:nvCxnSpPr>
          <p:spPr>
            <a:xfrm flipV="1">
              <a:off x="612149" y="5911848"/>
              <a:ext cx="1453662" cy="1161921"/>
            </a:xfrm>
            <a:prstGeom prst="line">
              <a:avLst/>
            </a:prstGeom>
            <a:ln w="19050">
              <a:solidFill>
                <a:srgbClr val="FFE699"/>
              </a:solidFill>
            </a:ln>
          </p:spPr>
          <p:style>
            <a:lnRef idx="1">
              <a:schemeClr val="accent1"/>
            </a:lnRef>
            <a:fillRef idx="0">
              <a:schemeClr val="accent1"/>
            </a:fillRef>
            <a:effectRef idx="0">
              <a:schemeClr val="accent1"/>
            </a:effectRef>
            <a:fontRef idx="minor">
              <a:schemeClr val="tx1"/>
            </a:fontRef>
          </p:style>
        </p:cxnSp>
      </p:grpSp>
      <p:grpSp>
        <p:nvGrpSpPr>
          <p:cNvPr id="76" name="组合 75">
            <a:extLst>
              <a:ext uri="{FF2B5EF4-FFF2-40B4-BE49-F238E27FC236}">
                <a16:creationId xmlns:a16="http://schemas.microsoft.com/office/drawing/2014/main" id="{C8CFA996-B6F4-4B52-936C-72AD22522F11}"/>
              </a:ext>
            </a:extLst>
          </p:cNvPr>
          <p:cNvGrpSpPr/>
          <p:nvPr/>
        </p:nvGrpSpPr>
        <p:grpSpPr>
          <a:xfrm>
            <a:off x="292585" y="4605379"/>
            <a:ext cx="1109310" cy="1202912"/>
            <a:chOff x="750686" y="2945366"/>
            <a:chExt cx="1109310" cy="1202912"/>
          </a:xfrm>
        </p:grpSpPr>
        <p:sp>
          <p:nvSpPr>
            <p:cNvPr id="50" name="椭圆 49">
              <a:extLst>
                <a:ext uri="{FF2B5EF4-FFF2-40B4-BE49-F238E27FC236}">
                  <a16:creationId xmlns:a16="http://schemas.microsoft.com/office/drawing/2014/main" id="{110D54F5-C336-4E38-8640-1014C298C539}"/>
                </a:ext>
              </a:extLst>
            </p:cNvPr>
            <p:cNvSpPr/>
            <p:nvPr/>
          </p:nvSpPr>
          <p:spPr>
            <a:xfrm>
              <a:off x="846101" y="3038443"/>
              <a:ext cx="1013895" cy="1109835"/>
            </a:xfrm>
            <a:prstGeom prst="ellipse">
              <a:avLst/>
            </a:prstGeom>
            <a:solidFill>
              <a:srgbClr val="F5A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椭圆 69">
              <a:extLst>
                <a:ext uri="{FF2B5EF4-FFF2-40B4-BE49-F238E27FC236}">
                  <a16:creationId xmlns:a16="http://schemas.microsoft.com/office/drawing/2014/main" id="{CC2CB2D3-09E8-4F72-8AFA-3622E220E8F7}"/>
                </a:ext>
              </a:extLst>
            </p:cNvPr>
            <p:cNvSpPr/>
            <p:nvPr/>
          </p:nvSpPr>
          <p:spPr>
            <a:xfrm>
              <a:off x="750686" y="2945366"/>
              <a:ext cx="1013895" cy="1109835"/>
            </a:xfrm>
            <a:prstGeom prst="ellipse">
              <a:avLst/>
            </a:prstGeom>
            <a:solidFill>
              <a:srgbClr val="F480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9" name="任意多边形: 形状 108">
            <a:extLst>
              <a:ext uri="{FF2B5EF4-FFF2-40B4-BE49-F238E27FC236}">
                <a16:creationId xmlns:a16="http://schemas.microsoft.com/office/drawing/2014/main" id="{FD723755-67FE-45BB-8D3B-79F8962CC5D5}"/>
              </a:ext>
            </a:extLst>
          </p:cNvPr>
          <p:cNvSpPr/>
          <p:nvPr/>
        </p:nvSpPr>
        <p:spPr>
          <a:xfrm rot="17858406">
            <a:off x="2461714" y="-562622"/>
            <a:ext cx="1036320" cy="1720462"/>
          </a:xfrm>
          <a:custGeom>
            <a:avLst/>
            <a:gdLst>
              <a:gd name="connsiteX0" fmla="*/ 0 w 1036320"/>
              <a:gd name="connsiteY0" fmla="*/ 0 h 1463040"/>
              <a:gd name="connsiteX1" fmla="*/ 929640 w 1036320"/>
              <a:gd name="connsiteY1" fmla="*/ 91440 h 1463040"/>
              <a:gd name="connsiteX2" fmla="*/ 121920 w 1036320"/>
              <a:gd name="connsiteY2" fmla="*/ 365760 h 1463040"/>
              <a:gd name="connsiteX3" fmla="*/ 914400 w 1036320"/>
              <a:gd name="connsiteY3" fmla="*/ 426720 h 1463040"/>
              <a:gd name="connsiteX4" fmla="*/ 167640 w 1036320"/>
              <a:gd name="connsiteY4" fmla="*/ 716280 h 1463040"/>
              <a:gd name="connsiteX5" fmla="*/ 975360 w 1036320"/>
              <a:gd name="connsiteY5" fmla="*/ 762000 h 1463040"/>
              <a:gd name="connsiteX6" fmla="*/ 243840 w 1036320"/>
              <a:gd name="connsiteY6" fmla="*/ 1051560 h 1463040"/>
              <a:gd name="connsiteX7" fmla="*/ 990600 w 1036320"/>
              <a:gd name="connsiteY7" fmla="*/ 1158240 h 1463040"/>
              <a:gd name="connsiteX8" fmla="*/ 411480 w 1036320"/>
              <a:gd name="connsiteY8" fmla="*/ 1417320 h 1463040"/>
              <a:gd name="connsiteX9" fmla="*/ 1036320 w 1036320"/>
              <a:gd name="connsiteY9" fmla="*/ 1463040 h 146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6320" h="1463040">
                <a:moveTo>
                  <a:pt x="0" y="0"/>
                </a:moveTo>
                <a:lnTo>
                  <a:pt x="929640" y="91440"/>
                </a:lnTo>
                <a:lnTo>
                  <a:pt x="121920" y="365760"/>
                </a:lnTo>
                <a:lnTo>
                  <a:pt x="914400" y="426720"/>
                </a:lnTo>
                <a:lnTo>
                  <a:pt x="167640" y="716280"/>
                </a:lnTo>
                <a:lnTo>
                  <a:pt x="975360" y="762000"/>
                </a:lnTo>
                <a:lnTo>
                  <a:pt x="243840" y="1051560"/>
                </a:lnTo>
                <a:lnTo>
                  <a:pt x="990600" y="1158240"/>
                </a:lnTo>
                <a:lnTo>
                  <a:pt x="411480" y="1417320"/>
                </a:lnTo>
                <a:lnTo>
                  <a:pt x="1036320" y="1463040"/>
                </a:lnTo>
              </a:path>
            </a:pathLst>
          </a:custGeom>
          <a:noFill/>
          <a:ln w="41275">
            <a:solidFill>
              <a:srgbClr val="76B3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6" name="文本框 115">
            <a:extLst>
              <a:ext uri="{FF2B5EF4-FFF2-40B4-BE49-F238E27FC236}">
                <a16:creationId xmlns:a16="http://schemas.microsoft.com/office/drawing/2014/main" id="{ED7E8481-325A-42F2-86CE-CB896A0CC4D1}"/>
              </a:ext>
            </a:extLst>
          </p:cNvPr>
          <p:cNvSpPr txBox="1"/>
          <p:nvPr/>
        </p:nvSpPr>
        <p:spPr>
          <a:xfrm>
            <a:off x="2966420" y="1522933"/>
            <a:ext cx="9105980" cy="3631763"/>
          </a:xfrm>
          <a:prstGeom prst="rect">
            <a:avLst/>
          </a:prstGeom>
          <a:noFill/>
        </p:spPr>
        <p:txBody>
          <a:bodyPr wrap="square" rtlCol="0">
            <a:spAutoFit/>
          </a:bodyPr>
          <a:lstStyle/>
          <a:p>
            <a:r>
              <a:rPr lang="en-US" altLang="zh-CN" sz="11500" b="1" dirty="0">
                <a:latin typeface="UTM American Sans" panose="02040603050506020204" pitchFamily="18" charset="0"/>
                <a:cs typeface="Aharoni" panose="02010803020104030203" pitchFamily="2" charset="-79"/>
              </a:rPr>
              <a:t>LUYỆN </a:t>
            </a:r>
          </a:p>
          <a:p>
            <a:r>
              <a:rPr lang="en-US" altLang="zh-CN" sz="11500" b="1" dirty="0">
                <a:latin typeface="UTM American Sans" panose="02040603050506020204" pitchFamily="18" charset="0"/>
                <a:cs typeface="Aharoni" panose="02010803020104030203" pitchFamily="2" charset="-79"/>
              </a:rPr>
              <a:t>ĐỌC</a:t>
            </a:r>
            <a:endParaRPr lang="zh-CN" altLang="en-US" sz="11500" b="1" dirty="0">
              <a:latin typeface="UTM American Sans" panose="02040603050506020204" pitchFamily="18" charset="0"/>
              <a:cs typeface="Aharoni" panose="02010803020104030203" pitchFamily="2" charset="-79"/>
            </a:endParaRPr>
          </a:p>
        </p:txBody>
      </p:sp>
      <p:sp>
        <p:nvSpPr>
          <p:cNvPr id="118" name="等腰三角形 117">
            <a:extLst>
              <a:ext uri="{FF2B5EF4-FFF2-40B4-BE49-F238E27FC236}">
                <a16:creationId xmlns:a16="http://schemas.microsoft.com/office/drawing/2014/main" id="{3FFE2D33-EA7F-4198-98F7-889B4509EEFA}"/>
              </a:ext>
            </a:extLst>
          </p:cNvPr>
          <p:cNvSpPr/>
          <p:nvPr/>
        </p:nvSpPr>
        <p:spPr>
          <a:xfrm rot="15248026">
            <a:off x="-508862" y="1353569"/>
            <a:ext cx="1136408" cy="995175"/>
          </a:xfrm>
          <a:prstGeom prst="triangle">
            <a:avLst/>
          </a:prstGeom>
          <a:solidFill>
            <a:srgbClr val="FCE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9" name="等腰三角形 118">
            <a:extLst>
              <a:ext uri="{FF2B5EF4-FFF2-40B4-BE49-F238E27FC236}">
                <a16:creationId xmlns:a16="http://schemas.microsoft.com/office/drawing/2014/main" id="{B7924CBF-4C0F-4B1F-BA67-5C9A5D2EC9DC}"/>
              </a:ext>
            </a:extLst>
          </p:cNvPr>
          <p:cNvSpPr/>
          <p:nvPr/>
        </p:nvSpPr>
        <p:spPr>
          <a:xfrm rot="15248026">
            <a:off x="-342208" y="1463303"/>
            <a:ext cx="1136408" cy="995175"/>
          </a:xfrm>
          <a:prstGeom prst="triangle">
            <a:avLst/>
          </a:prstGeom>
          <a:solidFill>
            <a:srgbClr val="F5A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37" name="组合 136">
            <a:extLst>
              <a:ext uri="{FF2B5EF4-FFF2-40B4-BE49-F238E27FC236}">
                <a16:creationId xmlns:a16="http://schemas.microsoft.com/office/drawing/2014/main" id="{A159C0D8-BF37-4896-A25C-E33AAFD56CCB}"/>
              </a:ext>
            </a:extLst>
          </p:cNvPr>
          <p:cNvGrpSpPr/>
          <p:nvPr/>
        </p:nvGrpSpPr>
        <p:grpSpPr>
          <a:xfrm rot="20535741">
            <a:off x="10912873" y="522983"/>
            <a:ext cx="910385" cy="986581"/>
            <a:chOff x="10912873" y="522983"/>
            <a:chExt cx="910385" cy="986581"/>
          </a:xfrm>
        </p:grpSpPr>
        <p:sp>
          <p:nvSpPr>
            <p:cNvPr id="74" name="椭圆 73">
              <a:extLst>
                <a:ext uri="{FF2B5EF4-FFF2-40B4-BE49-F238E27FC236}">
                  <a16:creationId xmlns:a16="http://schemas.microsoft.com/office/drawing/2014/main" id="{661C74D1-C323-46FA-908B-13063CFA2666}"/>
                </a:ext>
              </a:extLst>
            </p:cNvPr>
            <p:cNvSpPr/>
            <p:nvPr/>
          </p:nvSpPr>
          <p:spPr>
            <a:xfrm>
              <a:off x="11024316" y="675805"/>
              <a:ext cx="798942" cy="833759"/>
            </a:xfrm>
            <a:prstGeom prst="ellipse">
              <a:avLst/>
            </a:prstGeom>
            <a:solidFill>
              <a:srgbClr val="FCE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1" name="椭圆 130">
              <a:extLst>
                <a:ext uri="{FF2B5EF4-FFF2-40B4-BE49-F238E27FC236}">
                  <a16:creationId xmlns:a16="http://schemas.microsoft.com/office/drawing/2014/main" id="{8A15E65B-5F76-4F1F-AE5A-533A443E9298}"/>
                </a:ext>
              </a:extLst>
            </p:cNvPr>
            <p:cNvSpPr/>
            <p:nvPr/>
          </p:nvSpPr>
          <p:spPr>
            <a:xfrm>
              <a:off x="10912873" y="522983"/>
              <a:ext cx="798942" cy="833759"/>
            </a:xfrm>
            <a:prstGeom prst="ellipse">
              <a:avLst/>
            </a:prstGeom>
            <a:solidFill>
              <a:srgbClr val="76B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2" name="椭圆 131">
            <a:extLst>
              <a:ext uri="{FF2B5EF4-FFF2-40B4-BE49-F238E27FC236}">
                <a16:creationId xmlns:a16="http://schemas.microsoft.com/office/drawing/2014/main" id="{0F6AFA2D-0C31-4D51-BEA6-EDD3D094FE94}"/>
              </a:ext>
            </a:extLst>
          </p:cNvPr>
          <p:cNvSpPr/>
          <p:nvPr/>
        </p:nvSpPr>
        <p:spPr>
          <a:xfrm>
            <a:off x="7869914" y="-550332"/>
            <a:ext cx="1076446" cy="1076446"/>
          </a:xfrm>
          <a:prstGeom prst="ellipse">
            <a:avLst/>
          </a:prstGeom>
          <a:solidFill>
            <a:srgbClr val="76B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0" name="椭圆 149">
            <a:extLst>
              <a:ext uri="{FF2B5EF4-FFF2-40B4-BE49-F238E27FC236}">
                <a16:creationId xmlns:a16="http://schemas.microsoft.com/office/drawing/2014/main" id="{46BA98B0-A0DA-4AB0-AC09-C9349AC54A22}"/>
              </a:ext>
            </a:extLst>
          </p:cNvPr>
          <p:cNvSpPr/>
          <p:nvPr/>
        </p:nvSpPr>
        <p:spPr>
          <a:xfrm>
            <a:off x="7494499" y="107866"/>
            <a:ext cx="498975" cy="513948"/>
          </a:xfrm>
          <a:prstGeom prst="ellipse">
            <a:avLst/>
          </a:prstGeom>
          <a:solidFill>
            <a:srgbClr val="76B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2" name="圆: 空心 151">
            <a:extLst>
              <a:ext uri="{FF2B5EF4-FFF2-40B4-BE49-F238E27FC236}">
                <a16:creationId xmlns:a16="http://schemas.microsoft.com/office/drawing/2014/main" id="{B1284082-863D-40C4-B541-C869DDB5A2BC}"/>
              </a:ext>
            </a:extLst>
          </p:cNvPr>
          <p:cNvSpPr/>
          <p:nvPr/>
        </p:nvSpPr>
        <p:spPr>
          <a:xfrm>
            <a:off x="8285578" y="6257977"/>
            <a:ext cx="1628486" cy="1696901"/>
          </a:xfrm>
          <a:prstGeom prst="donut">
            <a:avLst/>
          </a:prstGeom>
          <a:solidFill>
            <a:srgbClr val="FCE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pic>
        <p:nvPicPr>
          <p:cNvPr id="2" name="Picture 1"/>
          <p:cNvPicPr>
            <a:picLocks noChangeAspect="1"/>
          </p:cNvPicPr>
          <p:nvPr/>
        </p:nvPicPr>
        <p:blipFill rotWithShape="1">
          <a:blip r:embed="rId2" cstate="hqprint">
            <a:extLst>
              <a:ext uri="{BEBA8EAE-BF5A-486C-A8C5-ECC9F3942E4B}">
                <a14:imgProps xmlns:a14="http://schemas.microsoft.com/office/drawing/2010/main">
                  <a14:imgLayer r:embed="rId3">
                    <a14:imgEffect>
                      <a14:backgroundRemoval t="52162" b="100000" l="32566" r="72162">
                        <a14:foregroundMark x1="38343" y1="67192" x2="38182" y2="66707"/>
                      </a14:backgroundRemoval>
                    </a14:imgEffect>
                  </a14:imgLayer>
                </a14:imgProps>
              </a:ext>
              <a:ext uri="{28A0092B-C50C-407E-A947-70E740481C1C}">
                <a14:useLocalDpi xmlns:a14="http://schemas.microsoft.com/office/drawing/2010/main" val="0"/>
              </a:ext>
            </a:extLst>
          </a:blip>
          <a:srcRect l="33049" t="52186" r="28577" b="-1"/>
          <a:stretch/>
        </p:blipFill>
        <p:spPr>
          <a:xfrm flipH="1">
            <a:off x="6666503" y="1812407"/>
            <a:ext cx="3063577" cy="3817213"/>
          </a:xfrm>
          <a:prstGeom prst="rect">
            <a:avLst/>
          </a:prstGeom>
        </p:spPr>
      </p:pic>
      <p:sp>
        <p:nvSpPr>
          <p:cNvPr id="34" name="文本框 115"/>
          <p:cNvSpPr txBox="1"/>
          <p:nvPr/>
        </p:nvSpPr>
        <p:spPr>
          <a:xfrm>
            <a:off x="3075285" y="1522932"/>
            <a:ext cx="9105980" cy="3631763"/>
          </a:xfrm>
          <a:prstGeom prst="rect">
            <a:avLst/>
          </a:prstGeom>
          <a:noFill/>
        </p:spPr>
        <p:txBody>
          <a:bodyPr wrap="square" rtlCol="0">
            <a:spAutoFit/>
          </a:bodyPr>
          <a:lstStyle/>
          <a:p>
            <a:r>
              <a:rPr lang="en-US" altLang="zh-CN" sz="11500" b="1" dirty="0">
                <a:solidFill>
                  <a:srgbClr val="F4806E"/>
                </a:solidFill>
                <a:latin typeface="UTM American Sans" panose="02040603050506020204" pitchFamily="18" charset="0"/>
                <a:cs typeface="Aharoni" panose="02010803020104030203" pitchFamily="2" charset="-79"/>
              </a:rPr>
              <a:t>LUYỆN </a:t>
            </a:r>
          </a:p>
          <a:p>
            <a:r>
              <a:rPr lang="en-US" altLang="zh-CN" sz="11500" b="1" dirty="0">
                <a:solidFill>
                  <a:srgbClr val="F4806E"/>
                </a:solidFill>
                <a:latin typeface="UTM American Sans" panose="02040603050506020204" pitchFamily="18" charset="0"/>
                <a:cs typeface="Aharoni" panose="02010803020104030203" pitchFamily="2" charset="-79"/>
              </a:rPr>
              <a:t>ĐỌC</a:t>
            </a:r>
            <a:endParaRPr lang="zh-CN" altLang="en-US" sz="11500" b="1" dirty="0">
              <a:solidFill>
                <a:srgbClr val="F4806E"/>
              </a:solidFill>
              <a:latin typeface="UTM American Sans" panose="02040603050506020204" pitchFamily="18" charset="0"/>
              <a:cs typeface="Aharoni" panose="02010803020104030203" pitchFamily="2" charset="-79"/>
            </a:endParaRPr>
          </a:p>
        </p:txBody>
      </p:sp>
      <p:sp>
        <p:nvSpPr>
          <p:cNvPr id="29" name="文本框 115"/>
          <p:cNvSpPr txBox="1"/>
          <p:nvPr/>
        </p:nvSpPr>
        <p:spPr>
          <a:xfrm>
            <a:off x="3157631" y="1508717"/>
            <a:ext cx="9105980" cy="3631763"/>
          </a:xfrm>
          <a:prstGeom prst="rect">
            <a:avLst/>
          </a:prstGeom>
          <a:noFill/>
        </p:spPr>
        <p:txBody>
          <a:bodyPr wrap="square" rtlCol="0">
            <a:spAutoFit/>
          </a:bodyPr>
          <a:lstStyle/>
          <a:p>
            <a:r>
              <a:rPr lang="en-US" altLang="zh-CN" sz="11500" b="1" dirty="0">
                <a:solidFill>
                  <a:srgbClr val="FCE6A3"/>
                </a:solidFill>
                <a:latin typeface="UTM American Sans" panose="02040603050506020204" pitchFamily="18" charset="0"/>
                <a:cs typeface="Aharoni" panose="02010803020104030203" pitchFamily="2" charset="-79"/>
              </a:rPr>
              <a:t>LUYỆN </a:t>
            </a:r>
          </a:p>
          <a:p>
            <a:r>
              <a:rPr lang="en-US" altLang="zh-CN" sz="11500" b="1" dirty="0">
                <a:solidFill>
                  <a:srgbClr val="FCE6A3"/>
                </a:solidFill>
                <a:latin typeface="UTM American Sans" panose="02040603050506020204" pitchFamily="18" charset="0"/>
                <a:cs typeface="Aharoni" panose="02010803020104030203" pitchFamily="2" charset="-79"/>
              </a:rPr>
              <a:t>ĐỌC</a:t>
            </a:r>
            <a:endParaRPr lang="zh-CN" altLang="en-US" sz="11500" b="1" dirty="0">
              <a:solidFill>
                <a:srgbClr val="FCE6A3"/>
              </a:solidFill>
              <a:latin typeface="UTM American Sans" panose="02040603050506020204" pitchFamily="18" charset="0"/>
              <a:cs typeface="Aharoni" panose="02010803020104030203" pitchFamily="2" charset="-79"/>
            </a:endParaRPr>
          </a:p>
        </p:txBody>
      </p:sp>
    </p:spTree>
    <p:extLst>
      <p:ext uri="{BB962C8B-B14F-4D97-AF65-F5344CB8AC3E}">
        <p14:creationId xmlns:p14="http://schemas.microsoft.com/office/powerpoint/2010/main" val="1912815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1000"/>
                                        <p:tgtEl>
                                          <p:spTgt spid="41"/>
                                        </p:tgtEl>
                                      </p:cBhvr>
                                    </p:animEffect>
                                    <p:anim calcmode="lin" valueType="num">
                                      <p:cBhvr>
                                        <p:cTn id="8" dur="1000" fill="hold"/>
                                        <p:tgtEl>
                                          <p:spTgt spid="41"/>
                                        </p:tgtEl>
                                        <p:attrNameLst>
                                          <p:attrName>ppt_x</p:attrName>
                                        </p:attrNameLst>
                                      </p:cBhvr>
                                      <p:tavLst>
                                        <p:tav tm="0">
                                          <p:val>
                                            <p:strVal val="#ppt_x"/>
                                          </p:val>
                                        </p:tav>
                                        <p:tav tm="100000">
                                          <p:val>
                                            <p:strVal val="#ppt_x"/>
                                          </p:val>
                                        </p:tav>
                                      </p:tavLst>
                                    </p:anim>
                                    <p:anim calcmode="lin" valueType="num">
                                      <p:cBhvr>
                                        <p:cTn id="9" dur="1000" fill="hold"/>
                                        <p:tgtEl>
                                          <p:spTgt spid="4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fade">
                                      <p:cBhvr>
                                        <p:cTn id="12" dur="1000"/>
                                        <p:tgtEl>
                                          <p:spTgt spid="38"/>
                                        </p:tgtEl>
                                      </p:cBhvr>
                                    </p:animEffect>
                                    <p:anim calcmode="lin" valueType="num">
                                      <p:cBhvr>
                                        <p:cTn id="13" dur="1000" fill="hold"/>
                                        <p:tgtEl>
                                          <p:spTgt spid="38"/>
                                        </p:tgtEl>
                                        <p:attrNameLst>
                                          <p:attrName>ppt_x</p:attrName>
                                        </p:attrNameLst>
                                      </p:cBhvr>
                                      <p:tavLst>
                                        <p:tav tm="0">
                                          <p:val>
                                            <p:strVal val="#ppt_x"/>
                                          </p:val>
                                        </p:tav>
                                        <p:tav tm="100000">
                                          <p:val>
                                            <p:strVal val="#ppt_x"/>
                                          </p:val>
                                        </p:tav>
                                      </p:tavLst>
                                    </p:anim>
                                    <p:anim calcmode="lin" valueType="num">
                                      <p:cBhvr>
                                        <p:cTn id="14" dur="1000" fill="hold"/>
                                        <p:tgtEl>
                                          <p:spTgt spid="38"/>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6" presetClass="entr" presetSubtype="21" fill="hold" grpId="0" nodeType="afterEffect">
                                  <p:stCondLst>
                                    <p:cond delay="0"/>
                                  </p:stCondLst>
                                  <p:childTnLst>
                                    <p:set>
                                      <p:cBhvr>
                                        <p:cTn id="17" dur="1" fill="hold">
                                          <p:stCondLst>
                                            <p:cond delay="0"/>
                                          </p:stCondLst>
                                        </p:cTn>
                                        <p:tgtEl>
                                          <p:spTgt spid="119"/>
                                        </p:tgtEl>
                                        <p:attrNameLst>
                                          <p:attrName>style.visibility</p:attrName>
                                        </p:attrNameLst>
                                      </p:cBhvr>
                                      <p:to>
                                        <p:strVal val="visible"/>
                                      </p:to>
                                    </p:set>
                                    <p:animEffect transition="in" filter="barn(inVertical)">
                                      <p:cBhvr>
                                        <p:cTn id="18" dur="500"/>
                                        <p:tgtEl>
                                          <p:spTgt spid="119"/>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18"/>
                                        </p:tgtEl>
                                        <p:attrNameLst>
                                          <p:attrName>style.visibility</p:attrName>
                                        </p:attrNameLst>
                                      </p:cBhvr>
                                      <p:to>
                                        <p:strVal val="visible"/>
                                      </p:to>
                                    </p:set>
                                    <p:animEffect transition="in" filter="barn(inVertical)">
                                      <p:cBhvr>
                                        <p:cTn id="21" dur="500"/>
                                        <p:tgtEl>
                                          <p:spTgt spid="118"/>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109"/>
                                        </p:tgtEl>
                                        <p:attrNameLst>
                                          <p:attrName>style.visibility</p:attrName>
                                        </p:attrNameLst>
                                      </p:cBhvr>
                                      <p:to>
                                        <p:strVal val="visible"/>
                                      </p:to>
                                    </p:set>
                                    <p:animEffect transition="in" filter="barn(inVertical)">
                                      <p:cBhvr>
                                        <p:cTn id="24" dur="500"/>
                                        <p:tgtEl>
                                          <p:spTgt spid="109"/>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132"/>
                                        </p:tgtEl>
                                        <p:attrNameLst>
                                          <p:attrName>style.visibility</p:attrName>
                                        </p:attrNameLst>
                                      </p:cBhvr>
                                      <p:to>
                                        <p:strVal val="visible"/>
                                      </p:to>
                                    </p:set>
                                    <p:animEffect transition="in" filter="barn(inVertical)">
                                      <p:cBhvr>
                                        <p:cTn id="27" dur="500"/>
                                        <p:tgtEl>
                                          <p:spTgt spid="132"/>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150"/>
                                        </p:tgtEl>
                                        <p:attrNameLst>
                                          <p:attrName>style.visibility</p:attrName>
                                        </p:attrNameLst>
                                      </p:cBhvr>
                                      <p:to>
                                        <p:strVal val="visible"/>
                                      </p:to>
                                    </p:set>
                                    <p:animEffect transition="in" filter="barn(inVertical)">
                                      <p:cBhvr>
                                        <p:cTn id="30" dur="500"/>
                                        <p:tgtEl>
                                          <p:spTgt spid="150"/>
                                        </p:tgtEl>
                                      </p:cBhvr>
                                    </p:animEffect>
                                  </p:childTnLst>
                                </p:cTn>
                              </p:par>
                              <p:par>
                                <p:cTn id="31" presetID="16" presetClass="entr" presetSubtype="21" fill="hold" nodeType="withEffect">
                                  <p:stCondLst>
                                    <p:cond delay="0"/>
                                  </p:stCondLst>
                                  <p:childTnLst>
                                    <p:set>
                                      <p:cBhvr>
                                        <p:cTn id="32" dur="1" fill="hold">
                                          <p:stCondLst>
                                            <p:cond delay="0"/>
                                          </p:stCondLst>
                                        </p:cTn>
                                        <p:tgtEl>
                                          <p:spTgt spid="137"/>
                                        </p:tgtEl>
                                        <p:attrNameLst>
                                          <p:attrName>style.visibility</p:attrName>
                                        </p:attrNameLst>
                                      </p:cBhvr>
                                      <p:to>
                                        <p:strVal val="visible"/>
                                      </p:to>
                                    </p:set>
                                    <p:animEffect transition="in" filter="barn(inVertical)">
                                      <p:cBhvr>
                                        <p:cTn id="33" dur="500"/>
                                        <p:tgtEl>
                                          <p:spTgt spid="137"/>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151"/>
                                        </p:tgtEl>
                                        <p:attrNameLst>
                                          <p:attrName>style.visibility</p:attrName>
                                        </p:attrNameLst>
                                      </p:cBhvr>
                                      <p:to>
                                        <p:strVal val="visible"/>
                                      </p:to>
                                    </p:set>
                                    <p:animEffect transition="in" filter="barn(inVertical)">
                                      <p:cBhvr>
                                        <p:cTn id="36" dur="500"/>
                                        <p:tgtEl>
                                          <p:spTgt spid="151"/>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152"/>
                                        </p:tgtEl>
                                        <p:attrNameLst>
                                          <p:attrName>style.visibility</p:attrName>
                                        </p:attrNameLst>
                                      </p:cBhvr>
                                      <p:to>
                                        <p:strVal val="visible"/>
                                      </p:to>
                                    </p:set>
                                    <p:animEffect transition="in" filter="barn(inVertical)">
                                      <p:cBhvr>
                                        <p:cTn id="39" dur="500"/>
                                        <p:tgtEl>
                                          <p:spTgt spid="152"/>
                                        </p:tgtEl>
                                      </p:cBhvr>
                                    </p:animEffect>
                                  </p:childTnLst>
                                </p:cTn>
                              </p:par>
                              <p:par>
                                <p:cTn id="40" presetID="16" presetClass="entr" presetSubtype="21" fill="hold" nodeType="withEffect">
                                  <p:stCondLst>
                                    <p:cond delay="0"/>
                                  </p:stCondLst>
                                  <p:childTnLst>
                                    <p:set>
                                      <p:cBhvr>
                                        <p:cTn id="41" dur="1" fill="hold">
                                          <p:stCondLst>
                                            <p:cond delay="0"/>
                                          </p:stCondLst>
                                        </p:cTn>
                                        <p:tgtEl>
                                          <p:spTgt spid="76"/>
                                        </p:tgtEl>
                                        <p:attrNameLst>
                                          <p:attrName>style.visibility</p:attrName>
                                        </p:attrNameLst>
                                      </p:cBhvr>
                                      <p:to>
                                        <p:strVal val="visible"/>
                                      </p:to>
                                    </p:set>
                                    <p:animEffect transition="in" filter="barn(inVertical)">
                                      <p:cBhvr>
                                        <p:cTn id="42" dur="500"/>
                                        <p:tgtEl>
                                          <p:spTgt spid="76"/>
                                        </p:tgtEl>
                                      </p:cBhvr>
                                    </p:animEffect>
                                  </p:childTnLst>
                                </p:cTn>
                              </p:par>
                              <p:par>
                                <p:cTn id="43" presetID="16" presetClass="entr" presetSubtype="21" fill="hold" nodeType="with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barn(inVertical)">
                                      <p:cBhvr>
                                        <p:cTn id="45" dur="500"/>
                                        <p:tgtEl>
                                          <p:spTgt spid="94"/>
                                        </p:tgtEl>
                                      </p:cBhvr>
                                    </p:animEffect>
                                  </p:childTnLst>
                                </p:cTn>
                              </p:par>
                            </p:childTnLst>
                          </p:cTn>
                        </p:par>
                        <p:par>
                          <p:cTn id="46" fill="hold">
                            <p:stCondLst>
                              <p:cond delay="1500"/>
                            </p:stCondLst>
                            <p:childTnLst>
                              <p:par>
                                <p:cTn id="47" presetID="2" presetClass="entr" presetSubtype="4" fill="hold" nodeType="afterEffect">
                                  <p:stCondLst>
                                    <p:cond delay="0"/>
                                  </p:stCondLst>
                                  <p:childTnLst>
                                    <p:set>
                                      <p:cBhvr>
                                        <p:cTn id="48" dur="1" fill="hold">
                                          <p:stCondLst>
                                            <p:cond delay="0"/>
                                          </p:stCondLst>
                                        </p:cTn>
                                        <p:tgtEl>
                                          <p:spTgt spid="65"/>
                                        </p:tgtEl>
                                        <p:attrNameLst>
                                          <p:attrName>style.visibility</p:attrName>
                                        </p:attrNameLst>
                                      </p:cBhvr>
                                      <p:to>
                                        <p:strVal val="visible"/>
                                      </p:to>
                                    </p:set>
                                    <p:anim calcmode="lin" valueType="num">
                                      <p:cBhvr additive="base">
                                        <p:cTn id="49" dur="500" fill="hold"/>
                                        <p:tgtEl>
                                          <p:spTgt spid="65"/>
                                        </p:tgtEl>
                                        <p:attrNameLst>
                                          <p:attrName>ppt_x</p:attrName>
                                        </p:attrNameLst>
                                      </p:cBhvr>
                                      <p:tavLst>
                                        <p:tav tm="0">
                                          <p:val>
                                            <p:strVal val="#ppt_x"/>
                                          </p:val>
                                        </p:tav>
                                        <p:tav tm="100000">
                                          <p:val>
                                            <p:strVal val="#ppt_x"/>
                                          </p:val>
                                        </p:tav>
                                      </p:tavLst>
                                    </p:anim>
                                    <p:anim calcmode="lin" valueType="num">
                                      <p:cBhvr additive="base">
                                        <p:cTn id="50" dur="500" fill="hold"/>
                                        <p:tgtEl>
                                          <p:spTgt spid="65"/>
                                        </p:tgtEl>
                                        <p:attrNameLst>
                                          <p:attrName>ppt_y</p:attrName>
                                        </p:attrNameLst>
                                      </p:cBhvr>
                                      <p:tavLst>
                                        <p:tav tm="0">
                                          <p:val>
                                            <p:strVal val="1+#ppt_h/2"/>
                                          </p:val>
                                        </p:tav>
                                        <p:tav tm="100000">
                                          <p:val>
                                            <p:strVal val="#ppt_y"/>
                                          </p:val>
                                        </p:tav>
                                      </p:tavLst>
                                    </p:anim>
                                  </p:childTnLst>
                                </p:cTn>
                              </p:par>
                            </p:childTnLst>
                          </p:cTn>
                        </p:par>
                        <p:par>
                          <p:cTn id="51" fill="hold">
                            <p:stCondLst>
                              <p:cond delay="2000"/>
                            </p:stCondLst>
                            <p:childTnLst>
                              <p:par>
                                <p:cTn id="52" presetID="42" presetClass="entr" presetSubtype="0" fill="hold" grpId="0" nodeType="afterEffect">
                                  <p:stCondLst>
                                    <p:cond delay="0"/>
                                  </p:stCondLst>
                                  <p:childTnLst>
                                    <p:set>
                                      <p:cBhvr>
                                        <p:cTn id="53" dur="1" fill="hold">
                                          <p:stCondLst>
                                            <p:cond delay="0"/>
                                          </p:stCondLst>
                                        </p:cTn>
                                        <p:tgtEl>
                                          <p:spTgt spid="116"/>
                                        </p:tgtEl>
                                        <p:attrNameLst>
                                          <p:attrName>style.visibility</p:attrName>
                                        </p:attrNameLst>
                                      </p:cBhvr>
                                      <p:to>
                                        <p:strVal val="visible"/>
                                      </p:to>
                                    </p:set>
                                    <p:animEffect transition="in" filter="fade">
                                      <p:cBhvr>
                                        <p:cTn id="54" dur="500"/>
                                        <p:tgtEl>
                                          <p:spTgt spid="116"/>
                                        </p:tgtEl>
                                      </p:cBhvr>
                                    </p:animEffect>
                                    <p:anim calcmode="lin" valueType="num">
                                      <p:cBhvr>
                                        <p:cTn id="55" dur="500" fill="hold"/>
                                        <p:tgtEl>
                                          <p:spTgt spid="116"/>
                                        </p:tgtEl>
                                        <p:attrNameLst>
                                          <p:attrName>ppt_x</p:attrName>
                                        </p:attrNameLst>
                                      </p:cBhvr>
                                      <p:tavLst>
                                        <p:tav tm="0">
                                          <p:val>
                                            <p:strVal val="#ppt_x"/>
                                          </p:val>
                                        </p:tav>
                                        <p:tav tm="100000">
                                          <p:val>
                                            <p:strVal val="#ppt_x"/>
                                          </p:val>
                                        </p:tav>
                                      </p:tavLst>
                                    </p:anim>
                                    <p:anim calcmode="lin" valueType="num">
                                      <p:cBhvr>
                                        <p:cTn id="56" dur="500" fill="hold"/>
                                        <p:tgtEl>
                                          <p:spTgt spid="116"/>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500"/>
                                        <p:tgtEl>
                                          <p:spTgt spid="29"/>
                                        </p:tgtEl>
                                      </p:cBhvr>
                                    </p:animEffect>
                                    <p:anim calcmode="lin" valueType="num">
                                      <p:cBhvr>
                                        <p:cTn id="60" dur="500" fill="hold"/>
                                        <p:tgtEl>
                                          <p:spTgt spid="29"/>
                                        </p:tgtEl>
                                        <p:attrNameLst>
                                          <p:attrName>ppt_x</p:attrName>
                                        </p:attrNameLst>
                                      </p:cBhvr>
                                      <p:tavLst>
                                        <p:tav tm="0">
                                          <p:val>
                                            <p:strVal val="#ppt_x"/>
                                          </p:val>
                                        </p:tav>
                                        <p:tav tm="100000">
                                          <p:val>
                                            <p:strVal val="#ppt_x"/>
                                          </p:val>
                                        </p:tav>
                                      </p:tavLst>
                                    </p:anim>
                                    <p:anim calcmode="lin" valueType="num">
                                      <p:cBhvr>
                                        <p:cTn id="61" dur="500" fill="hold"/>
                                        <p:tgtEl>
                                          <p:spTgt spid="29"/>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34"/>
                                        </p:tgtEl>
                                        <p:attrNameLst>
                                          <p:attrName>style.visibility</p:attrName>
                                        </p:attrNameLst>
                                      </p:cBhvr>
                                      <p:to>
                                        <p:strVal val="visible"/>
                                      </p:to>
                                    </p:set>
                                    <p:animEffect transition="in" filter="fade">
                                      <p:cBhvr>
                                        <p:cTn id="64" dur="500"/>
                                        <p:tgtEl>
                                          <p:spTgt spid="34"/>
                                        </p:tgtEl>
                                      </p:cBhvr>
                                    </p:animEffect>
                                    <p:anim calcmode="lin" valueType="num">
                                      <p:cBhvr>
                                        <p:cTn id="65" dur="500" fill="hold"/>
                                        <p:tgtEl>
                                          <p:spTgt spid="34"/>
                                        </p:tgtEl>
                                        <p:attrNameLst>
                                          <p:attrName>ppt_x</p:attrName>
                                        </p:attrNameLst>
                                      </p:cBhvr>
                                      <p:tavLst>
                                        <p:tav tm="0">
                                          <p:val>
                                            <p:strVal val="#ppt_x"/>
                                          </p:val>
                                        </p:tav>
                                        <p:tav tm="100000">
                                          <p:val>
                                            <p:strVal val="#ppt_x"/>
                                          </p:val>
                                        </p:tav>
                                      </p:tavLst>
                                    </p:anim>
                                    <p:anim calcmode="lin" valueType="num">
                                      <p:cBhvr>
                                        <p:cTn id="66" dur="500" fill="hold"/>
                                        <p:tgtEl>
                                          <p:spTgt spid="34"/>
                                        </p:tgtEl>
                                        <p:attrNameLst>
                                          <p:attrName>ppt_y</p:attrName>
                                        </p:attrNameLst>
                                      </p:cBhvr>
                                      <p:tavLst>
                                        <p:tav tm="0">
                                          <p:val>
                                            <p:strVal val="#ppt_y+.1"/>
                                          </p:val>
                                        </p:tav>
                                        <p:tav tm="100000">
                                          <p:val>
                                            <p:strVal val="#ppt_y"/>
                                          </p:val>
                                        </p:tav>
                                      </p:tavLst>
                                    </p:anim>
                                  </p:childTnLst>
                                </p:cTn>
                              </p:par>
                            </p:childTnLst>
                          </p:cTn>
                        </p:par>
                        <p:par>
                          <p:cTn id="67" fill="hold">
                            <p:stCondLst>
                              <p:cond delay="2500"/>
                            </p:stCondLst>
                            <p:childTnLst>
                              <p:par>
                                <p:cTn id="68" presetID="22" presetClass="entr" presetSubtype="4" fill="hold" nodeType="afterEffect">
                                  <p:stCondLst>
                                    <p:cond delay="0"/>
                                  </p:stCondLst>
                                  <p:childTnLst>
                                    <p:set>
                                      <p:cBhvr>
                                        <p:cTn id="69" dur="1" fill="hold">
                                          <p:stCondLst>
                                            <p:cond delay="0"/>
                                          </p:stCondLst>
                                        </p:cTn>
                                        <p:tgtEl>
                                          <p:spTgt spid="2"/>
                                        </p:tgtEl>
                                        <p:attrNameLst>
                                          <p:attrName>style.visibility</p:attrName>
                                        </p:attrNameLst>
                                      </p:cBhvr>
                                      <p:to>
                                        <p:strVal val="visible"/>
                                      </p:to>
                                    </p:set>
                                    <p:animEffect transition="in" filter="wipe(down)">
                                      <p:cBhvr>
                                        <p:cTn id="7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1" grpId="0" animBg="1"/>
      <p:bldP spid="38" grpId="0" animBg="1"/>
      <p:bldP spid="109" grpId="0" animBg="1"/>
      <p:bldP spid="116" grpId="0"/>
      <p:bldP spid="118" grpId="0" animBg="1"/>
      <p:bldP spid="119" grpId="0" animBg="1"/>
      <p:bldP spid="132" grpId="0" animBg="1"/>
      <p:bldP spid="150" grpId="0" animBg="1"/>
      <p:bldP spid="152" grpId="0" animBg="1"/>
      <p:bldP spid="34" grpId="0"/>
      <p:bldP spid="2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矩形 28">
            <a:extLst>
              <a:ext uri="{FF2B5EF4-FFF2-40B4-BE49-F238E27FC236}">
                <a16:creationId xmlns:a16="http://schemas.microsoft.com/office/drawing/2014/main" id="{DABDB784-0602-496E-925B-BC57A07FBD55}"/>
              </a:ext>
            </a:extLst>
          </p:cNvPr>
          <p:cNvSpPr/>
          <p:nvPr/>
        </p:nvSpPr>
        <p:spPr>
          <a:xfrm>
            <a:off x="11888693" y="0"/>
            <a:ext cx="184417" cy="6858000"/>
          </a:xfrm>
          <a:prstGeom prst="rect">
            <a:avLst/>
          </a:prstGeom>
          <a:solidFill>
            <a:srgbClr val="76B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a:extLst>
              <a:ext uri="{FF2B5EF4-FFF2-40B4-BE49-F238E27FC236}">
                <a16:creationId xmlns:a16="http://schemas.microsoft.com/office/drawing/2014/main" id="{295DAACE-38A1-4A0C-AB84-10F27C20E27E}"/>
              </a:ext>
            </a:extLst>
          </p:cNvPr>
          <p:cNvSpPr/>
          <p:nvPr/>
        </p:nvSpPr>
        <p:spPr>
          <a:xfrm rot="5400000">
            <a:off x="6003707" y="552045"/>
            <a:ext cx="184587" cy="12192001"/>
          </a:xfrm>
          <a:prstGeom prst="rect">
            <a:avLst/>
          </a:prstGeom>
          <a:solidFill>
            <a:srgbClr val="76B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Rectangle 1"/>
          <p:cNvSpPr>
            <a:spLocks noChangeArrowheads="1"/>
          </p:cNvSpPr>
          <p:nvPr/>
        </p:nvSpPr>
        <p:spPr bwMode="auto">
          <a:xfrm>
            <a:off x="185814" y="9920"/>
            <a:ext cx="11612175" cy="6617196"/>
          </a:xfrm>
          <a:prstGeom prst="rect">
            <a:avLst/>
          </a:prstGeom>
          <a:noFill/>
          <a:ln>
            <a:noFill/>
          </a:ln>
          <a:effec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err="1">
                <a:ln>
                  <a:noFill/>
                </a:ln>
                <a:solidFill>
                  <a:srgbClr val="002060"/>
                </a:solidFill>
                <a:effectLst/>
                <a:cs typeface="Arial" panose="020B0604020202020204" pitchFamily="34" charset="0"/>
              </a:rPr>
              <a:t>Khuất</a:t>
            </a:r>
            <a:r>
              <a:rPr kumimoji="0" lang="en-US" altLang="en-US" sz="2400" b="1" i="0" u="none" strike="noStrike" cap="none" normalizeH="0" baseline="0" dirty="0">
                <a:ln>
                  <a:noFill/>
                </a:ln>
                <a:solidFill>
                  <a:srgbClr val="002060"/>
                </a:solidFill>
                <a:effectLst/>
                <a:cs typeface="Arial" panose="020B0604020202020204" pitchFamily="34" charset="0"/>
              </a:rPr>
              <a:t> </a:t>
            </a:r>
            <a:r>
              <a:rPr kumimoji="0" lang="en-US" altLang="en-US" sz="2400" b="1" i="0" u="none" strike="noStrike" cap="none" normalizeH="0" baseline="0" dirty="0" err="1">
                <a:ln>
                  <a:noFill/>
                </a:ln>
                <a:solidFill>
                  <a:srgbClr val="002060"/>
                </a:solidFill>
                <a:effectLst/>
                <a:cs typeface="Arial" panose="020B0604020202020204" pitchFamily="34" charset="0"/>
              </a:rPr>
              <a:t>phục</a:t>
            </a:r>
            <a:r>
              <a:rPr kumimoji="0" lang="en-US" altLang="en-US" sz="2400" b="1" i="0" u="none" strike="noStrike" cap="none" normalizeH="0" baseline="0" dirty="0">
                <a:ln>
                  <a:noFill/>
                </a:ln>
                <a:solidFill>
                  <a:srgbClr val="002060"/>
                </a:solidFill>
                <a:effectLst/>
                <a:cs typeface="Arial" panose="020B0604020202020204" pitchFamily="34" charset="0"/>
              </a:rPr>
              <a:t> </a:t>
            </a:r>
            <a:r>
              <a:rPr kumimoji="0" lang="en-US" altLang="en-US" sz="2400" b="1" i="0" u="none" strike="noStrike" cap="none" normalizeH="0" baseline="0" dirty="0" err="1">
                <a:ln>
                  <a:noFill/>
                </a:ln>
                <a:solidFill>
                  <a:srgbClr val="002060"/>
                </a:solidFill>
                <a:effectLst/>
                <a:cs typeface="Arial" panose="020B0604020202020204" pitchFamily="34" charset="0"/>
              </a:rPr>
              <a:t>tên</a:t>
            </a:r>
            <a:r>
              <a:rPr kumimoji="0" lang="en-US" altLang="en-US" sz="2400" b="1" i="0" u="none" strike="noStrike" cap="none" normalizeH="0" baseline="0" dirty="0">
                <a:ln>
                  <a:noFill/>
                </a:ln>
                <a:solidFill>
                  <a:srgbClr val="002060"/>
                </a:solidFill>
                <a:effectLst/>
                <a:cs typeface="Arial" panose="020B0604020202020204" pitchFamily="34" charset="0"/>
              </a:rPr>
              <a:t> </a:t>
            </a:r>
            <a:r>
              <a:rPr kumimoji="0" lang="en-US" altLang="en-US" sz="2400" b="1" i="0" u="none" strike="noStrike" cap="none" normalizeH="0" baseline="0" dirty="0" err="1">
                <a:ln>
                  <a:noFill/>
                </a:ln>
                <a:solidFill>
                  <a:srgbClr val="002060"/>
                </a:solidFill>
                <a:effectLst/>
                <a:cs typeface="Arial" panose="020B0604020202020204" pitchFamily="34" charset="0"/>
              </a:rPr>
              <a:t>cướp</a:t>
            </a:r>
            <a:r>
              <a:rPr kumimoji="0" lang="en-US" altLang="en-US" sz="2400" b="1" i="0" u="none" strike="noStrike" cap="none" normalizeH="0" baseline="0" dirty="0">
                <a:ln>
                  <a:noFill/>
                </a:ln>
                <a:solidFill>
                  <a:srgbClr val="002060"/>
                </a:solidFill>
                <a:effectLst/>
                <a:cs typeface="Arial" panose="020B0604020202020204" pitchFamily="34" charset="0"/>
              </a:rPr>
              <a:t> </a:t>
            </a:r>
            <a:r>
              <a:rPr kumimoji="0" lang="en-US" altLang="en-US" sz="2400" b="1" i="0" u="none" strike="noStrike" cap="none" normalizeH="0" baseline="0" dirty="0" err="1">
                <a:ln>
                  <a:noFill/>
                </a:ln>
                <a:solidFill>
                  <a:srgbClr val="002060"/>
                </a:solidFill>
                <a:effectLst/>
                <a:cs typeface="Arial" panose="020B0604020202020204" pitchFamily="34" charset="0"/>
              </a:rPr>
              <a:t>biển</a:t>
            </a:r>
            <a:endParaRPr kumimoji="0" lang="en-US" altLang="en-US" sz="2400" b="0" i="0" u="none" strike="noStrike" cap="none" normalizeH="0" baseline="0" dirty="0">
              <a:ln>
                <a:noFill/>
              </a:ln>
              <a:solidFill>
                <a:srgbClr val="002060"/>
              </a:solidFill>
              <a:effectLst/>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19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Tên</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chúa</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tàu</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ấy</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cao</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lớn</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vạm</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vỡ</a:t>
            </a:r>
            <a:r>
              <a:rPr kumimoji="0" lang="en-US" altLang="en-US" sz="2000" b="0" i="0" u="none" strike="noStrike" cap="none" normalizeH="0" baseline="0" dirty="0">
                <a:ln>
                  <a:noFill/>
                </a:ln>
                <a:solidFill>
                  <a:srgbClr val="002060"/>
                </a:solidFill>
                <a:effectLst/>
                <a:cs typeface="Arial" panose="020B0604020202020204" pitchFamily="34" charset="0"/>
              </a:rPr>
              <a:t>, da </a:t>
            </a:r>
            <a:r>
              <a:rPr kumimoji="0" lang="en-US" altLang="en-US" sz="2000" b="0" i="0" u="none" strike="noStrike" cap="none" normalizeH="0" baseline="0" dirty="0" err="1">
                <a:ln>
                  <a:noFill/>
                </a:ln>
                <a:solidFill>
                  <a:srgbClr val="002060"/>
                </a:solidFill>
                <a:effectLst/>
                <a:cs typeface="Arial" panose="020B0604020202020204" pitchFamily="34" charset="0"/>
              </a:rPr>
              <a:t>lưng</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sạm</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như</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gạch</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nung</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Trên</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má</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hắn</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có</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một</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vết</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sẹo</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chém</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dọc</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xuống</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trắng</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bệch</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Hắn</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uống</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lắm</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rượu</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đến</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nỗi</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nhiều</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đêm</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như</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lên</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cơn</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loạn</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óc</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ngồi</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hát</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những</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bài</a:t>
            </a:r>
            <a:r>
              <a:rPr kumimoji="0" lang="en-US" altLang="en-US" sz="2000" b="0" i="0" u="none" strike="noStrike" cap="none" normalizeH="0" baseline="0" dirty="0">
                <a:ln>
                  <a:noFill/>
                </a:ln>
                <a:solidFill>
                  <a:srgbClr val="002060"/>
                </a:solidFill>
                <a:effectLst/>
                <a:cs typeface="Arial" panose="020B0604020202020204" pitchFamily="34" charset="0"/>
              </a:rPr>
              <a:t> ca man </a:t>
            </a:r>
            <a:r>
              <a:rPr kumimoji="0" lang="en-US" altLang="en-US" sz="2000" b="0" i="0" u="none" strike="noStrike" cap="none" normalizeH="0" baseline="0" dirty="0" err="1">
                <a:ln>
                  <a:noFill/>
                </a:ln>
                <a:solidFill>
                  <a:srgbClr val="002060"/>
                </a:solidFill>
                <a:effectLst/>
                <a:cs typeface="Arial" panose="020B0604020202020204" pitchFamily="34" charset="0"/>
              </a:rPr>
              <a:t>rợ</a:t>
            </a:r>
            <a:r>
              <a:rPr kumimoji="0" lang="en-US" altLang="en-US" sz="2000" b="0" i="0" u="none" strike="noStrike" cap="none" normalizeH="0" baseline="0" dirty="0">
                <a:ln>
                  <a:noFill/>
                </a:ln>
                <a:solidFill>
                  <a:srgbClr val="002060"/>
                </a:solidFill>
                <a:effectLst/>
                <a:cs typeface="Arial" panose="020B0604020202020204" pitchFamily="34" charset="0"/>
              </a:rPr>
              <a:t>.</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Một</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lần</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bác</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sĩ</a:t>
            </a:r>
            <a:r>
              <a:rPr kumimoji="0" lang="en-US" altLang="en-US" sz="2000" b="0" i="0" u="none" strike="noStrike" cap="none" normalizeH="0" baseline="0" dirty="0">
                <a:ln>
                  <a:noFill/>
                </a:ln>
                <a:solidFill>
                  <a:srgbClr val="002060"/>
                </a:solidFill>
                <a:effectLst/>
                <a:cs typeface="Arial" panose="020B0604020202020204" pitchFamily="34" charset="0"/>
              </a:rPr>
              <a:t> Ly - </a:t>
            </a:r>
            <a:r>
              <a:rPr kumimoji="0" lang="en-US" altLang="en-US" sz="2000" b="0" i="0" u="none" strike="noStrike" cap="none" normalizeH="0" baseline="0" dirty="0" err="1">
                <a:ln>
                  <a:noFill/>
                </a:ln>
                <a:solidFill>
                  <a:srgbClr val="002060"/>
                </a:solidFill>
                <a:effectLst/>
                <a:cs typeface="Arial" panose="020B0604020202020204" pitchFamily="34" charset="0"/>
              </a:rPr>
              <a:t>một</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người</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nổi</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tiếng</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nhân</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từ</a:t>
            </a:r>
            <a:r>
              <a:rPr kumimoji="0" lang="en-US" altLang="en-US" sz="2000" b="0" i="0" u="none" strike="noStrike" cap="none" normalizeH="0" baseline="0" dirty="0">
                <a:ln>
                  <a:noFill/>
                </a:ln>
                <a:solidFill>
                  <a:srgbClr val="002060"/>
                </a:solidFill>
                <a:effectLst/>
                <a:cs typeface="Arial" panose="020B0604020202020204" pitchFamily="34" charset="0"/>
              </a:rPr>
              <a:t> - </a:t>
            </a:r>
            <a:r>
              <a:rPr kumimoji="0" lang="en-US" altLang="en-US" sz="2000" b="0" i="0" u="none" strike="noStrike" cap="none" normalizeH="0" baseline="0" dirty="0" err="1">
                <a:ln>
                  <a:noFill/>
                </a:ln>
                <a:solidFill>
                  <a:srgbClr val="002060"/>
                </a:solidFill>
                <a:effectLst/>
                <a:cs typeface="Arial" panose="020B0604020202020204" pitchFamily="34" charset="0"/>
              </a:rPr>
              <a:t>đến</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thăm</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bệnh</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cho</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ông</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chủ</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quán</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trọ</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Tên</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chúa</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tàu</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lúc</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ấy</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đang</a:t>
            </a:r>
            <a:r>
              <a:rPr kumimoji="0" lang="en-US" altLang="en-US" sz="2000" b="0" i="0" u="none" strike="noStrike" cap="none" normalizeH="0" baseline="0" dirty="0">
                <a:ln>
                  <a:noFill/>
                </a:ln>
                <a:solidFill>
                  <a:srgbClr val="002060"/>
                </a:solidFill>
                <a:effectLst/>
                <a:cs typeface="Arial" panose="020B0604020202020204" pitchFamily="34" charset="0"/>
              </a:rPr>
              <a:t> ê a </a:t>
            </a:r>
            <a:r>
              <a:rPr kumimoji="0" lang="en-US" altLang="en-US" sz="2000" b="0" i="0" u="none" strike="noStrike" cap="none" normalizeH="0" baseline="0" dirty="0" err="1">
                <a:ln>
                  <a:noFill/>
                </a:ln>
                <a:solidFill>
                  <a:srgbClr val="002060"/>
                </a:solidFill>
                <a:effectLst/>
                <a:cs typeface="Arial" panose="020B0604020202020204" pitchFamily="34" charset="0"/>
              </a:rPr>
              <a:t>bài</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hát</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cũ</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Hát</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xong</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hắn</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quen</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lệ</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đập</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tay</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xuống</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bàn</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quát</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mọi</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người</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im</a:t>
            </a:r>
            <a:r>
              <a:rPr kumimoji="0" lang="en-US" altLang="en-US" sz="2000" b="0" i="0" u="none" strike="noStrike" cap="none" normalizeH="0" baseline="0" dirty="0">
                <a:ln>
                  <a:noFill/>
                </a:ln>
                <a:solidFill>
                  <a:srgbClr val="002060"/>
                </a:solidFill>
                <a:effectLst/>
                <a:cs typeface="Arial" panose="020B0604020202020204" pitchFamily="34" charset="0"/>
              </a:rPr>
              <a:t>. Ai </a:t>
            </a:r>
            <a:r>
              <a:rPr kumimoji="0" lang="en-US" altLang="en-US" sz="2000" b="0" i="0" u="none" strike="noStrike" cap="none" normalizeH="0" baseline="0" dirty="0" err="1">
                <a:ln>
                  <a:noFill/>
                </a:ln>
                <a:solidFill>
                  <a:srgbClr val="002060"/>
                </a:solidFill>
                <a:effectLst/>
                <a:cs typeface="Arial" panose="020B0604020202020204" pitchFamily="34" charset="0"/>
              </a:rPr>
              <a:t>nấy</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nín</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thít</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Riêng</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bác</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sĩ</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vẫn</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ôn</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tồn</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giảng</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cho</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ông</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chủ</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quán</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trọ</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cách</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trị</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bệnh</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Chúa</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tàu</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trừng</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mắt</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nhìn</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bác</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sĩ</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quát</a:t>
            </a:r>
            <a:r>
              <a:rPr kumimoji="0" lang="en-US" altLang="en-US" sz="2000" b="0" i="0" u="none" strike="noStrike" cap="none" normalizeH="0" baseline="0" dirty="0">
                <a:ln>
                  <a:noFill/>
                </a:ln>
                <a:solidFill>
                  <a:srgbClr val="002060"/>
                </a:solidFill>
                <a:effectLst/>
                <a:cs typeface="Arial" panose="020B0604020202020204" pitchFamily="34" charset="0"/>
              </a:rPr>
              <a:t>:</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Có</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câm</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mồm</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không</a:t>
            </a:r>
            <a:r>
              <a:rPr kumimoji="0" lang="en-US" altLang="en-US" sz="2000" b="0" i="0" u="none" strike="noStrike" cap="none" normalizeH="0" baseline="0" dirty="0">
                <a:ln>
                  <a:noFill/>
                </a:ln>
                <a:solidFill>
                  <a:srgbClr val="002060"/>
                </a:solidFill>
                <a:effectLst/>
                <a:cs typeface="Arial" panose="020B0604020202020204" pitchFamily="34" charset="0"/>
              </a:rPr>
              <a:t>?</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Bác</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sĩ</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điềm</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tĩnh</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hỏi</a:t>
            </a:r>
            <a:r>
              <a:rPr kumimoji="0" lang="en-US" altLang="en-US" sz="2000" b="0" i="0" u="none" strike="noStrike" cap="none" normalizeH="0" baseline="0" dirty="0">
                <a:ln>
                  <a:noFill/>
                </a:ln>
                <a:solidFill>
                  <a:srgbClr val="002060"/>
                </a:solidFill>
                <a:effectLst/>
                <a:cs typeface="Arial" panose="020B0604020202020204" pitchFamily="34" charset="0"/>
              </a:rPr>
              <a:t>:</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2060"/>
                </a:solidFill>
                <a:effectLst/>
                <a:cs typeface="Arial" panose="020B0604020202020204" pitchFamily="34" charset="0"/>
              </a:rPr>
              <a:t>- Anh </a:t>
            </a:r>
            <a:r>
              <a:rPr kumimoji="0" lang="en-US" altLang="en-US" sz="2000" b="0" i="0" u="none" strike="noStrike" cap="none" normalizeH="0" baseline="0" dirty="0" err="1">
                <a:ln>
                  <a:noFill/>
                </a:ln>
                <a:solidFill>
                  <a:srgbClr val="002060"/>
                </a:solidFill>
                <a:effectLst/>
                <a:cs typeface="Arial" panose="020B0604020202020204" pitchFamily="34" charset="0"/>
              </a:rPr>
              <a:t>bảo</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tôi</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phải</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không</a:t>
            </a:r>
            <a:r>
              <a:rPr kumimoji="0" lang="en-US" altLang="en-US" sz="2000" b="0" i="0" u="none" strike="noStrike" cap="none" normalizeH="0" baseline="0" dirty="0">
                <a:ln>
                  <a:noFill/>
                </a:ln>
                <a:solidFill>
                  <a:srgbClr val="002060"/>
                </a:solidFill>
                <a:effectLst/>
                <a:cs typeface="Arial" panose="020B0604020202020204" pitchFamily="34" charset="0"/>
              </a:rPr>
              <a:t>?</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Khi</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tên</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chúa</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tàu</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cục</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cằn</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bảo</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phải</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bác</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sĩ</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nói</a:t>
            </a:r>
            <a:r>
              <a:rPr kumimoji="0" lang="en-US" altLang="en-US" sz="2000" b="0" i="0" u="none" strike="noStrike" cap="none" normalizeH="0" baseline="0" dirty="0">
                <a:ln>
                  <a:noFill/>
                </a:ln>
                <a:solidFill>
                  <a:srgbClr val="002060"/>
                </a:solidFill>
                <a:effectLst/>
                <a:cs typeface="Arial" panose="020B0604020202020204" pitchFamily="34" charset="0"/>
              </a:rPr>
              <a:t>:</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2060"/>
                </a:solidFill>
                <a:effectLst/>
                <a:cs typeface="Arial" panose="020B0604020202020204" pitchFamily="34" charset="0"/>
              </a:rPr>
              <a:t>- Anh </a:t>
            </a:r>
            <a:r>
              <a:rPr kumimoji="0" lang="en-US" altLang="en-US" sz="2000" b="0" i="0" u="none" strike="noStrike" cap="none" normalizeH="0" baseline="0" dirty="0" err="1">
                <a:ln>
                  <a:noFill/>
                </a:ln>
                <a:solidFill>
                  <a:srgbClr val="002060"/>
                </a:solidFill>
                <a:effectLst/>
                <a:cs typeface="Arial" panose="020B0604020202020204" pitchFamily="34" charset="0"/>
              </a:rPr>
              <a:t>cứ</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uống</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rượu</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mãi</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như</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thế</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thì</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đến</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phải</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tống</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anh</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đi</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nơi</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khác</a:t>
            </a:r>
            <a:r>
              <a:rPr kumimoji="0" lang="en-US" altLang="en-US" sz="2000" b="0" i="0" u="none" strike="noStrike" cap="none" normalizeH="0" baseline="0" dirty="0">
                <a:ln>
                  <a:noFill/>
                </a:ln>
                <a:solidFill>
                  <a:srgbClr val="002060"/>
                </a:solidFill>
                <a:effectLst/>
                <a:cs typeface="Arial" panose="020B0604020202020204" pitchFamily="34" charset="0"/>
              </a:rPr>
              <a:t>.</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Cơn</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tức</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giận</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của</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tên</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cướp</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thật</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dữ</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dội</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Hắn</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đứng</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phắt</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dậy</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rút</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soạt</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dao</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ra</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lăm</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lăm</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chực</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đâm</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Bác</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sĩ</a:t>
            </a:r>
            <a:r>
              <a:rPr kumimoji="0" lang="en-US" altLang="en-US" sz="2000" b="0" i="0" u="none" strike="noStrike" cap="none" normalizeH="0" baseline="0" dirty="0">
                <a:ln>
                  <a:noFill/>
                </a:ln>
                <a:solidFill>
                  <a:srgbClr val="002060"/>
                </a:solidFill>
                <a:effectLst/>
                <a:cs typeface="Arial" panose="020B0604020202020204" pitchFamily="34" charset="0"/>
              </a:rPr>
              <a:t> Ly </a:t>
            </a:r>
            <a:r>
              <a:rPr kumimoji="0" lang="en-US" altLang="en-US" sz="2000" b="0" i="0" u="none" strike="noStrike" cap="none" normalizeH="0" baseline="0" dirty="0" err="1">
                <a:ln>
                  <a:noFill/>
                </a:ln>
                <a:solidFill>
                  <a:srgbClr val="002060"/>
                </a:solidFill>
                <a:effectLst/>
                <a:cs typeface="Arial" panose="020B0604020202020204" pitchFamily="34" charset="0"/>
              </a:rPr>
              <a:t>vẫn</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dõng</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dạc</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và</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quả</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quyết</a:t>
            </a:r>
            <a:r>
              <a:rPr kumimoji="0" lang="en-US" altLang="en-US" sz="2000" b="0" i="0" u="none" strike="noStrike" cap="none" normalizeH="0" baseline="0" dirty="0">
                <a:ln>
                  <a:noFill/>
                </a:ln>
                <a:solidFill>
                  <a:srgbClr val="002060"/>
                </a:solidFill>
                <a:effectLst/>
                <a:cs typeface="Arial" panose="020B0604020202020204" pitchFamily="34" charset="0"/>
              </a:rPr>
              <a:t>:</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Nếu</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anh</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không</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cất</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dao</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tôi</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quyết</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làm</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cho</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anh</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bị</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treo</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cổ</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trong</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phiên</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tòa</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sắp</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tới</a:t>
            </a:r>
            <a:r>
              <a:rPr kumimoji="0" lang="en-US" altLang="en-US" sz="2000" b="0" i="0" u="none" strike="noStrike" cap="none" normalizeH="0" baseline="0" dirty="0">
                <a:ln>
                  <a:noFill/>
                </a:ln>
                <a:solidFill>
                  <a:srgbClr val="002060"/>
                </a:solidFill>
                <a:effectLst/>
                <a:cs typeface="Arial" panose="020B0604020202020204" pitchFamily="34" charset="0"/>
              </a:rPr>
              <a:t>.</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Trông</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bác</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sĩ</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lúc</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này</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với</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gã</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kia</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thật</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khác</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nhau</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một</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trời</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một</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vực</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Một</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đằng</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thì</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đức</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độ</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hiền</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từ</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mà</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nghiêm</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nghị</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Một</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đằng</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thì</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nanh</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ác</a:t>
            </a:r>
            <a:r>
              <a:rPr kumimoji="0" lang="en-US" altLang="en-US" sz="2000" b="0" i="0" u="none" strike="noStrike" cap="none" normalizeH="0" baseline="0" dirty="0">
                <a:ln>
                  <a:noFill/>
                </a:ln>
                <a:solidFill>
                  <a:srgbClr val="002060"/>
                </a:solidFill>
                <a:effectLst/>
                <a:cs typeface="Arial" panose="020B0604020202020204" pitchFamily="34" charset="0"/>
              </a:rPr>
              <a:t>, hung </a:t>
            </a:r>
            <a:r>
              <a:rPr kumimoji="0" lang="en-US" altLang="en-US" sz="2000" b="0" i="0" u="none" strike="noStrike" cap="none" normalizeH="0" baseline="0" dirty="0" err="1">
                <a:ln>
                  <a:noFill/>
                </a:ln>
                <a:solidFill>
                  <a:srgbClr val="002060"/>
                </a:solidFill>
                <a:effectLst/>
                <a:cs typeface="Arial" panose="020B0604020202020204" pitchFamily="34" charset="0"/>
              </a:rPr>
              <a:t>hăng</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như</a:t>
            </a:r>
            <a:r>
              <a:rPr kumimoji="0" lang="en-US" altLang="en-US" sz="2000" b="0" i="0" u="none" strike="noStrike" cap="none" normalizeH="0" baseline="0" dirty="0">
                <a:ln>
                  <a:noFill/>
                </a:ln>
                <a:solidFill>
                  <a:srgbClr val="002060"/>
                </a:solidFill>
                <a:effectLst/>
                <a:cs typeface="Arial" panose="020B0604020202020204" pitchFamily="34" charset="0"/>
              </a:rPr>
              <a:t> con </a:t>
            </a:r>
            <a:r>
              <a:rPr kumimoji="0" lang="en-US" altLang="en-US" sz="2000" b="0" i="0" u="none" strike="noStrike" cap="none" normalizeH="0" baseline="0" dirty="0" err="1">
                <a:ln>
                  <a:noFill/>
                </a:ln>
                <a:solidFill>
                  <a:srgbClr val="002060"/>
                </a:solidFill>
                <a:effectLst/>
                <a:cs typeface="Arial" panose="020B0604020202020204" pitchFamily="34" charset="0"/>
              </a:rPr>
              <a:t>thú</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dữ</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nhốt</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chuồng</a:t>
            </a:r>
            <a:r>
              <a:rPr kumimoji="0" lang="en-US" altLang="en-US" sz="2000" b="0" i="0" u="none" strike="noStrike" cap="none" normalizeH="0" baseline="0" dirty="0">
                <a:ln>
                  <a:noFill/>
                </a:ln>
                <a:solidFill>
                  <a:srgbClr val="002060"/>
                </a:solidFill>
                <a:effectLst/>
                <a:cs typeface="Arial" panose="020B0604020202020204" pitchFamily="34" charset="0"/>
              </a:rPr>
              <a:t>. Hai </a:t>
            </a:r>
            <a:r>
              <a:rPr kumimoji="0" lang="en-US" altLang="en-US" sz="2000" b="0" i="0" u="none" strike="noStrike" cap="none" normalizeH="0" baseline="0" dirty="0" err="1">
                <a:ln>
                  <a:noFill/>
                </a:ln>
                <a:solidFill>
                  <a:srgbClr val="002060"/>
                </a:solidFill>
                <a:effectLst/>
                <a:cs typeface="Arial" panose="020B0604020202020204" pitchFamily="34" charset="0"/>
              </a:rPr>
              <a:t>người</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gườm</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gườm</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nhìn</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nhau</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Rốt</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cục</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tên</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cướp</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biển</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cúi</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gằm</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mặt</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tra</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dao</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vào</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ngồi</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xuống</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làu</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bàu</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trong</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cổ</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họng</a:t>
            </a:r>
            <a:r>
              <a:rPr kumimoji="0" lang="en-US" altLang="en-US" sz="2000" b="0" i="0" u="none" strike="noStrike" cap="none" normalizeH="0" baseline="0" dirty="0">
                <a:ln>
                  <a:noFill/>
                </a:ln>
                <a:solidFill>
                  <a:srgbClr val="002060"/>
                </a:solidFill>
                <a:effectLst/>
                <a:cs typeface="Arial" panose="020B0604020202020204" pitchFamily="34" charset="0"/>
              </a:rPr>
              <a:t>.</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Một</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lát</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sau</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bác</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sĩ</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lên</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ngựa</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Từ</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đêm</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ấy</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tên</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chúa</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tàu</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im</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như</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thóc</a:t>
            </a:r>
            <a:r>
              <a:rPr kumimoji="0" lang="en-US" altLang="en-US" sz="2000" b="0" i="0" u="none" strike="noStrike" cap="none" normalizeH="0" baseline="0" dirty="0">
                <a:ln>
                  <a:noFill/>
                </a:ln>
                <a:solidFill>
                  <a:srgbClr val="002060"/>
                </a:solidFill>
                <a:effectLst/>
                <a:cs typeface="Arial" panose="020B0604020202020204" pitchFamily="34" charset="0"/>
              </a:rPr>
              <a:t>.</a:t>
            </a:r>
          </a:p>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2000" b="0" i="1" u="none" strike="noStrike" cap="none" normalizeH="0" baseline="0" dirty="0">
                <a:ln>
                  <a:noFill/>
                </a:ln>
                <a:solidFill>
                  <a:srgbClr val="002060"/>
                </a:solidFill>
                <a:effectLst/>
                <a:cs typeface="Arial" panose="020B0604020202020204" pitchFamily="34" charset="0"/>
              </a:rPr>
              <a:t>Theo </a:t>
            </a:r>
            <a:r>
              <a:rPr kumimoji="0" lang="en-US" altLang="en-US" sz="2000" b="1" i="0" u="none" strike="noStrike" cap="none" normalizeH="0" baseline="0" dirty="0">
                <a:ln>
                  <a:noFill/>
                </a:ln>
                <a:solidFill>
                  <a:srgbClr val="002060"/>
                </a:solidFill>
                <a:effectLst/>
                <a:cs typeface="Arial" panose="020B0604020202020204" pitchFamily="34" charset="0"/>
              </a:rPr>
              <a:t>XTI-VEN-XƠN</a:t>
            </a:r>
            <a:endParaRPr kumimoji="0" lang="en-US" altLang="en-US" sz="2000" b="0" i="0" u="none" strike="noStrike" cap="none" normalizeH="0" baseline="0" dirty="0">
              <a:ln>
                <a:noFill/>
              </a:ln>
              <a:solidFill>
                <a:srgbClr val="002060"/>
              </a:solidFill>
              <a:effectLst/>
              <a:cs typeface="Arial" panose="020B0604020202020204" pitchFamily="34" charset="0"/>
            </a:endParaRPr>
          </a:p>
        </p:txBody>
      </p:sp>
      <p:pic>
        <p:nvPicPr>
          <p:cNvPr id="1026" name="Picture 2" descr="https://monka.vn/content/img/upload/u05-11-2018-09-05-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513" y="-48136175"/>
            <a:ext cx="2533650" cy="1800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410558"/>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500"/>
                                        <p:tgtEl>
                                          <p:spTgt spid="2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barn(inVertical)">
                                      <p:cBhvr>
                                        <p:cTn id="10"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52D34695-D5E2-47AD-90C7-E9BE51AFEC21}"/>
              </a:ext>
            </a:extLst>
          </p:cNvPr>
          <p:cNvSpPr/>
          <p:nvPr/>
        </p:nvSpPr>
        <p:spPr>
          <a:xfrm>
            <a:off x="0" y="0"/>
            <a:ext cx="5090160" cy="6858000"/>
          </a:xfrm>
          <a:prstGeom prst="rect">
            <a:avLst/>
          </a:prstGeom>
          <a:solidFill>
            <a:srgbClr val="F5A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圆: 空心 17">
            <a:extLst>
              <a:ext uri="{FF2B5EF4-FFF2-40B4-BE49-F238E27FC236}">
                <a16:creationId xmlns:a16="http://schemas.microsoft.com/office/drawing/2014/main" id="{3A7C52BA-B558-4FC2-9A39-BC709F470C16}"/>
              </a:ext>
            </a:extLst>
          </p:cNvPr>
          <p:cNvSpPr/>
          <p:nvPr/>
        </p:nvSpPr>
        <p:spPr>
          <a:xfrm>
            <a:off x="1315869" y="-1574009"/>
            <a:ext cx="2570480" cy="2540000"/>
          </a:xfrm>
          <a:prstGeom prst="donut">
            <a:avLst/>
          </a:prstGeom>
          <a:solidFill>
            <a:srgbClr val="76B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9" name="矩形 18">
            <a:extLst>
              <a:ext uri="{FF2B5EF4-FFF2-40B4-BE49-F238E27FC236}">
                <a16:creationId xmlns:a16="http://schemas.microsoft.com/office/drawing/2014/main" id="{51D57ADB-CF34-4A72-A225-06E445300142}"/>
              </a:ext>
            </a:extLst>
          </p:cNvPr>
          <p:cNvSpPr/>
          <p:nvPr/>
        </p:nvSpPr>
        <p:spPr>
          <a:xfrm>
            <a:off x="5090160" y="0"/>
            <a:ext cx="7101840" cy="6858000"/>
          </a:xfrm>
          <a:prstGeom prst="rect">
            <a:avLst/>
          </a:prstGeom>
          <a:solidFill>
            <a:srgbClr val="76B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圆: 空心 19">
            <a:extLst>
              <a:ext uri="{FF2B5EF4-FFF2-40B4-BE49-F238E27FC236}">
                <a16:creationId xmlns:a16="http://schemas.microsoft.com/office/drawing/2014/main" id="{337BA574-C099-456D-B268-44948C617C20}"/>
              </a:ext>
            </a:extLst>
          </p:cNvPr>
          <p:cNvSpPr/>
          <p:nvPr/>
        </p:nvSpPr>
        <p:spPr>
          <a:xfrm>
            <a:off x="10983864" y="-14844"/>
            <a:ext cx="2570480" cy="2540000"/>
          </a:xfrm>
          <a:prstGeom prst="donut">
            <a:avLst/>
          </a:prstGeom>
          <a:solidFill>
            <a:srgbClr val="F5A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1" name="圆: 空心 20">
            <a:extLst>
              <a:ext uri="{FF2B5EF4-FFF2-40B4-BE49-F238E27FC236}">
                <a16:creationId xmlns:a16="http://schemas.microsoft.com/office/drawing/2014/main" id="{23DD36FB-C801-42ED-A7FB-124534439C88}"/>
              </a:ext>
            </a:extLst>
          </p:cNvPr>
          <p:cNvSpPr/>
          <p:nvPr/>
        </p:nvSpPr>
        <p:spPr>
          <a:xfrm>
            <a:off x="-1015899" y="5620251"/>
            <a:ext cx="2570480" cy="2540000"/>
          </a:xfrm>
          <a:prstGeom prst="donut">
            <a:avLst/>
          </a:prstGeom>
          <a:solidFill>
            <a:srgbClr val="FFE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91" name="椭圆 90">
            <a:extLst>
              <a:ext uri="{FF2B5EF4-FFF2-40B4-BE49-F238E27FC236}">
                <a16:creationId xmlns:a16="http://schemas.microsoft.com/office/drawing/2014/main" id="{ADEA4C62-296D-44F6-BDF0-EAE5DD7EA811}"/>
              </a:ext>
            </a:extLst>
          </p:cNvPr>
          <p:cNvSpPr/>
          <p:nvPr/>
        </p:nvSpPr>
        <p:spPr>
          <a:xfrm>
            <a:off x="4714509" y="426643"/>
            <a:ext cx="838491" cy="838491"/>
          </a:xfrm>
          <a:prstGeom prst="ellipse">
            <a:avLst/>
          </a:prstGeom>
          <a:solidFill>
            <a:srgbClr val="F4806E">
              <a:alpha val="95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6" name="椭圆 95">
            <a:extLst>
              <a:ext uri="{FF2B5EF4-FFF2-40B4-BE49-F238E27FC236}">
                <a16:creationId xmlns:a16="http://schemas.microsoft.com/office/drawing/2014/main" id="{97E214D2-7511-487D-9358-B63DBEF43BC9}"/>
              </a:ext>
            </a:extLst>
          </p:cNvPr>
          <p:cNvSpPr/>
          <p:nvPr/>
        </p:nvSpPr>
        <p:spPr>
          <a:xfrm>
            <a:off x="4394265" y="1793297"/>
            <a:ext cx="509343" cy="542643"/>
          </a:xfrm>
          <a:prstGeom prst="ellipse">
            <a:avLst/>
          </a:prstGeom>
          <a:solidFill>
            <a:srgbClr val="F4806E">
              <a:alpha val="95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7" name="椭圆 96">
            <a:extLst>
              <a:ext uri="{FF2B5EF4-FFF2-40B4-BE49-F238E27FC236}">
                <a16:creationId xmlns:a16="http://schemas.microsoft.com/office/drawing/2014/main" id="{82E62533-9B53-43B0-9C67-40B165E25B83}"/>
              </a:ext>
            </a:extLst>
          </p:cNvPr>
          <p:cNvSpPr/>
          <p:nvPr/>
        </p:nvSpPr>
        <p:spPr>
          <a:xfrm>
            <a:off x="1002153" y="5722120"/>
            <a:ext cx="395762" cy="394774"/>
          </a:xfrm>
          <a:prstGeom prst="ellipse">
            <a:avLst/>
          </a:prstGeom>
          <a:solidFill>
            <a:srgbClr val="F4806E">
              <a:alpha val="95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椭圆 99">
            <a:extLst>
              <a:ext uri="{FF2B5EF4-FFF2-40B4-BE49-F238E27FC236}">
                <a16:creationId xmlns:a16="http://schemas.microsoft.com/office/drawing/2014/main" id="{5F0CEE83-EC4F-4CF8-AF79-4CA2322D2082}"/>
              </a:ext>
            </a:extLst>
          </p:cNvPr>
          <p:cNvSpPr/>
          <p:nvPr/>
        </p:nvSpPr>
        <p:spPr>
          <a:xfrm>
            <a:off x="4916769" y="6250969"/>
            <a:ext cx="281040" cy="317865"/>
          </a:xfrm>
          <a:prstGeom prst="ellipse">
            <a:avLst/>
          </a:prstGeom>
          <a:solidFill>
            <a:srgbClr val="F4806E">
              <a:alpha val="95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1" name="椭圆 100">
            <a:extLst>
              <a:ext uri="{FF2B5EF4-FFF2-40B4-BE49-F238E27FC236}">
                <a16:creationId xmlns:a16="http://schemas.microsoft.com/office/drawing/2014/main" id="{4C6B7DD5-0E75-410F-BF8B-B4B1A9F2C704}"/>
              </a:ext>
            </a:extLst>
          </p:cNvPr>
          <p:cNvSpPr/>
          <p:nvPr/>
        </p:nvSpPr>
        <p:spPr>
          <a:xfrm>
            <a:off x="2885502" y="3899298"/>
            <a:ext cx="838491" cy="838491"/>
          </a:xfrm>
          <a:prstGeom prst="ellipse">
            <a:avLst/>
          </a:prstGeom>
          <a:solidFill>
            <a:srgbClr val="F4806E">
              <a:alpha val="95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 name="椭圆 101">
            <a:extLst>
              <a:ext uri="{FF2B5EF4-FFF2-40B4-BE49-F238E27FC236}">
                <a16:creationId xmlns:a16="http://schemas.microsoft.com/office/drawing/2014/main" id="{447C4C63-6874-4FEB-B0F1-8A5A8434431D}"/>
              </a:ext>
            </a:extLst>
          </p:cNvPr>
          <p:cNvSpPr/>
          <p:nvPr/>
        </p:nvSpPr>
        <p:spPr>
          <a:xfrm>
            <a:off x="1496116" y="1527511"/>
            <a:ext cx="838491" cy="838491"/>
          </a:xfrm>
          <a:prstGeom prst="ellipse">
            <a:avLst/>
          </a:prstGeom>
          <a:solidFill>
            <a:srgbClr val="F4806E">
              <a:alpha val="95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文本框 22">
            <a:extLst>
              <a:ext uri="{FF2B5EF4-FFF2-40B4-BE49-F238E27FC236}">
                <a16:creationId xmlns:a16="http://schemas.microsoft.com/office/drawing/2014/main" id="{71259426-C034-4AC5-BF36-8825C0976531}"/>
              </a:ext>
            </a:extLst>
          </p:cNvPr>
          <p:cNvSpPr txBox="1"/>
          <p:nvPr/>
        </p:nvSpPr>
        <p:spPr>
          <a:xfrm rot="16200000">
            <a:off x="5156468" y="872993"/>
            <a:ext cx="4431983" cy="5154246"/>
          </a:xfrm>
          <a:prstGeom prst="rect">
            <a:avLst/>
          </a:prstGeom>
          <a:noFill/>
        </p:spPr>
        <p:txBody>
          <a:bodyPr vert="eaVert" wrap="square" rtlCol="0">
            <a:spAutoFit/>
          </a:bodyPr>
          <a:lstStyle/>
          <a:p>
            <a:pPr algn="r"/>
            <a:r>
              <a:rPr lang="en-US" altLang="zh-CN" sz="13800" dirty="0">
                <a:latin typeface="UTM American Sans" panose="02040603050506020204" pitchFamily="18" charset="0"/>
              </a:rPr>
              <a:t>CHIA ĐOẠN</a:t>
            </a:r>
            <a:endParaRPr lang="zh-CN" altLang="en-US" sz="13800" dirty="0">
              <a:latin typeface="UTM American Sans" panose="02040603050506020204" pitchFamily="18" charset="0"/>
            </a:endParaRPr>
          </a:p>
        </p:txBody>
      </p:sp>
      <p:sp>
        <p:nvSpPr>
          <p:cNvPr id="24" name="图文框 23">
            <a:extLst>
              <a:ext uri="{FF2B5EF4-FFF2-40B4-BE49-F238E27FC236}">
                <a16:creationId xmlns:a16="http://schemas.microsoft.com/office/drawing/2014/main" id="{DE2992C7-0F78-4437-8414-1549527B6348}"/>
              </a:ext>
            </a:extLst>
          </p:cNvPr>
          <p:cNvSpPr/>
          <p:nvPr/>
        </p:nvSpPr>
        <p:spPr>
          <a:xfrm rot="16200000">
            <a:off x="3676340" y="-681653"/>
            <a:ext cx="5632315" cy="8493677"/>
          </a:xfrm>
          <a:prstGeom prst="frame">
            <a:avLst/>
          </a:prstGeom>
          <a:solidFill>
            <a:srgbClr val="FFE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4" name="椭圆 103">
            <a:extLst>
              <a:ext uri="{FF2B5EF4-FFF2-40B4-BE49-F238E27FC236}">
                <a16:creationId xmlns:a16="http://schemas.microsoft.com/office/drawing/2014/main" id="{C9D45493-A133-450F-9960-ABCD6B6BE8A0}"/>
              </a:ext>
            </a:extLst>
          </p:cNvPr>
          <p:cNvSpPr/>
          <p:nvPr/>
        </p:nvSpPr>
        <p:spPr>
          <a:xfrm>
            <a:off x="11137043" y="-43423"/>
            <a:ext cx="509203" cy="470066"/>
          </a:xfrm>
          <a:prstGeom prst="ellipse">
            <a:avLst/>
          </a:prstGeom>
          <a:solidFill>
            <a:srgbClr val="F4806E">
              <a:alpha val="95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6" name="椭圆 105">
            <a:extLst>
              <a:ext uri="{FF2B5EF4-FFF2-40B4-BE49-F238E27FC236}">
                <a16:creationId xmlns:a16="http://schemas.microsoft.com/office/drawing/2014/main" id="{78158B8A-3258-43DD-9555-DB063468A48F}"/>
              </a:ext>
            </a:extLst>
          </p:cNvPr>
          <p:cNvSpPr/>
          <p:nvPr/>
        </p:nvSpPr>
        <p:spPr>
          <a:xfrm>
            <a:off x="11391645" y="6216733"/>
            <a:ext cx="898739" cy="891431"/>
          </a:xfrm>
          <a:prstGeom prst="ellipse">
            <a:avLst/>
          </a:prstGeom>
          <a:solidFill>
            <a:srgbClr val="F5AFAA"/>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9" name="椭圆 108">
            <a:extLst>
              <a:ext uri="{FF2B5EF4-FFF2-40B4-BE49-F238E27FC236}">
                <a16:creationId xmlns:a16="http://schemas.microsoft.com/office/drawing/2014/main" id="{574AD8C1-02BF-4D66-B153-034D609969D0}"/>
              </a:ext>
            </a:extLst>
          </p:cNvPr>
          <p:cNvSpPr/>
          <p:nvPr/>
        </p:nvSpPr>
        <p:spPr>
          <a:xfrm>
            <a:off x="1788459" y="4956537"/>
            <a:ext cx="457200" cy="457200"/>
          </a:xfrm>
          <a:prstGeom prst="ellipse">
            <a:avLst/>
          </a:prstGeom>
          <a:solidFill>
            <a:srgbClr val="F482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文本框 22"/>
          <p:cNvSpPr txBox="1"/>
          <p:nvPr/>
        </p:nvSpPr>
        <p:spPr>
          <a:xfrm rot="16200000">
            <a:off x="5145827" y="969714"/>
            <a:ext cx="4431983" cy="4955068"/>
          </a:xfrm>
          <a:prstGeom prst="rect">
            <a:avLst/>
          </a:prstGeom>
          <a:noFill/>
        </p:spPr>
        <p:txBody>
          <a:bodyPr vert="eaVert" wrap="square" rtlCol="0">
            <a:spAutoFit/>
          </a:bodyPr>
          <a:lstStyle/>
          <a:p>
            <a:pPr algn="r"/>
            <a:r>
              <a:rPr lang="en-US" altLang="zh-CN" sz="13800" dirty="0">
                <a:solidFill>
                  <a:srgbClr val="76B3C2"/>
                </a:solidFill>
                <a:latin typeface="UTM American Sans" panose="02040603050506020204" pitchFamily="18" charset="0"/>
              </a:rPr>
              <a:t>CHIA ĐOẠN</a:t>
            </a:r>
            <a:endParaRPr lang="zh-CN" altLang="en-US" sz="13800" dirty="0">
              <a:solidFill>
                <a:srgbClr val="76B3C2"/>
              </a:solidFill>
              <a:latin typeface="UTM American Sans" panose="02040603050506020204" pitchFamily="18" charset="0"/>
            </a:endParaRPr>
          </a:p>
        </p:txBody>
      </p:sp>
      <p:sp>
        <p:nvSpPr>
          <p:cNvPr id="32" name="文本框 22"/>
          <p:cNvSpPr txBox="1"/>
          <p:nvPr/>
        </p:nvSpPr>
        <p:spPr>
          <a:xfrm rot="16200000">
            <a:off x="5053309" y="967197"/>
            <a:ext cx="4431983" cy="4955068"/>
          </a:xfrm>
          <a:prstGeom prst="rect">
            <a:avLst/>
          </a:prstGeom>
          <a:noFill/>
        </p:spPr>
        <p:txBody>
          <a:bodyPr vert="eaVert" wrap="square" rtlCol="0">
            <a:spAutoFit/>
          </a:bodyPr>
          <a:lstStyle/>
          <a:p>
            <a:pPr algn="r"/>
            <a:r>
              <a:rPr lang="en-US" altLang="zh-CN" sz="13800" dirty="0">
                <a:solidFill>
                  <a:srgbClr val="F5AFAA"/>
                </a:solidFill>
                <a:latin typeface="UTM American Sans" panose="02040603050506020204" pitchFamily="18" charset="0"/>
              </a:rPr>
              <a:t>CHIA ĐOẠN</a:t>
            </a:r>
            <a:endParaRPr lang="zh-CN" altLang="en-US" sz="13800" dirty="0">
              <a:solidFill>
                <a:srgbClr val="F5AFAA"/>
              </a:solidFill>
              <a:latin typeface="UTM American Sans" panose="02040603050506020204" pitchFamily="18" charset="0"/>
            </a:endParaRPr>
          </a:p>
        </p:txBody>
      </p:sp>
      <p:pic>
        <p:nvPicPr>
          <p:cNvPr id="2" name="Picture 1"/>
          <p:cNvPicPr>
            <a:picLocks noChangeAspect="1"/>
          </p:cNvPicPr>
          <p:nvPr/>
        </p:nvPicPr>
        <p:blipFill rotWithShape="1">
          <a:blip r:embed="rId2" cstate="hqprint">
            <a:extLst>
              <a:ext uri="{BEBA8EAE-BF5A-486C-A8C5-ECC9F3942E4B}">
                <a14:imgProps xmlns:a14="http://schemas.microsoft.com/office/drawing/2010/main">
                  <a14:imgLayer r:embed="rId3">
                    <a14:imgEffect>
                      <a14:backgroundRemoval t="36081" b="58949" l="69576" r="100000"/>
                    </a14:imgEffect>
                  </a14:imgLayer>
                </a14:imgProps>
              </a:ext>
              <a:ext uri="{28A0092B-C50C-407E-A947-70E740481C1C}">
                <a14:useLocalDpi xmlns:a14="http://schemas.microsoft.com/office/drawing/2010/main" val="0"/>
              </a:ext>
            </a:extLst>
          </a:blip>
          <a:srcRect l="70360" t="36128" b="41771"/>
          <a:stretch/>
        </p:blipFill>
        <p:spPr>
          <a:xfrm flipH="1">
            <a:off x="2567228" y="3828710"/>
            <a:ext cx="2709484" cy="2020366"/>
          </a:xfrm>
          <a:prstGeom prst="rect">
            <a:avLst/>
          </a:prstGeom>
        </p:spPr>
      </p:pic>
    </p:spTree>
    <p:extLst>
      <p:ext uri="{BB962C8B-B14F-4D97-AF65-F5344CB8AC3E}">
        <p14:creationId xmlns:p14="http://schemas.microsoft.com/office/powerpoint/2010/main" val="1680683609"/>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barn(inVertical)">
                                      <p:cBhvr>
                                        <p:cTn id="7" dur="500"/>
                                        <p:tgtEl>
                                          <p:spTgt spid="10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00"/>
                                        </p:tgtEl>
                                        <p:attrNameLst>
                                          <p:attrName>style.visibility</p:attrName>
                                        </p:attrNameLst>
                                      </p:cBhvr>
                                      <p:to>
                                        <p:strVal val="visible"/>
                                      </p:to>
                                    </p:set>
                                    <p:animEffect transition="in" filter="barn(inVertical)">
                                      <p:cBhvr>
                                        <p:cTn id="10" dur="500"/>
                                        <p:tgtEl>
                                          <p:spTgt spid="100"/>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97"/>
                                        </p:tgtEl>
                                        <p:attrNameLst>
                                          <p:attrName>style.visibility</p:attrName>
                                        </p:attrNameLst>
                                      </p:cBhvr>
                                      <p:to>
                                        <p:strVal val="visible"/>
                                      </p:to>
                                    </p:set>
                                    <p:animEffect transition="in" filter="barn(inVertical)">
                                      <p:cBhvr>
                                        <p:cTn id="13" dur="500"/>
                                        <p:tgtEl>
                                          <p:spTgt spid="97"/>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09"/>
                                        </p:tgtEl>
                                        <p:attrNameLst>
                                          <p:attrName>style.visibility</p:attrName>
                                        </p:attrNameLst>
                                      </p:cBhvr>
                                      <p:to>
                                        <p:strVal val="visible"/>
                                      </p:to>
                                    </p:set>
                                    <p:animEffect transition="in" filter="barn(inVertical)">
                                      <p:cBhvr>
                                        <p:cTn id="16" dur="500"/>
                                        <p:tgtEl>
                                          <p:spTgt spid="109"/>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101"/>
                                        </p:tgtEl>
                                        <p:attrNameLst>
                                          <p:attrName>style.visibility</p:attrName>
                                        </p:attrNameLst>
                                      </p:cBhvr>
                                      <p:to>
                                        <p:strVal val="visible"/>
                                      </p:to>
                                    </p:set>
                                    <p:animEffect transition="in" filter="barn(inVertical)">
                                      <p:cBhvr>
                                        <p:cTn id="19" dur="500"/>
                                        <p:tgtEl>
                                          <p:spTgt spid="101"/>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6"/>
                                        </p:tgtEl>
                                        <p:attrNameLst>
                                          <p:attrName>style.visibility</p:attrName>
                                        </p:attrNameLst>
                                      </p:cBhvr>
                                      <p:to>
                                        <p:strVal val="visible"/>
                                      </p:to>
                                    </p:set>
                                    <p:animEffect transition="in" filter="barn(inVertical)">
                                      <p:cBhvr>
                                        <p:cTn id="22" dur="500"/>
                                        <p:tgtEl>
                                          <p:spTgt spid="96"/>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91"/>
                                        </p:tgtEl>
                                        <p:attrNameLst>
                                          <p:attrName>style.visibility</p:attrName>
                                        </p:attrNameLst>
                                      </p:cBhvr>
                                      <p:to>
                                        <p:strVal val="visible"/>
                                      </p:to>
                                    </p:set>
                                    <p:animEffect transition="in" filter="barn(inVertical)">
                                      <p:cBhvr>
                                        <p:cTn id="25" dur="500"/>
                                        <p:tgtEl>
                                          <p:spTgt spid="91"/>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barn(inVertical)">
                                      <p:cBhvr>
                                        <p:cTn id="28" dur="500"/>
                                        <p:tgtEl>
                                          <p:spTgt spid="102"/>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104"/>
                                        </p:tgtEl>
                                        <p:attrNameLst>
                                          <p:attrName>style.visibility</p:attrName>
                                        </p:attrNameLst>
                                      </p:cBhvr>
                                      <p:to>
                                        <p:strVal val="visible"/>
                                      </p:to>
                                    </p:set>
                                    <p:animEffect transition="in" filter="barn(inVertical)">
                                      <p:cBhvr>
                                        <p:cTn id="31" dur="500"/>
                                        <p:tgtEl>
                                          <p:spTgt spid="104"/>
                                        </p:tgtEl>
                                      </p:cBhvr>
                                    </p:animEffect>
                                  </p:childTnLst>
                                </p:cTn>
                              </p:par>
                            </p:childTnLst>
                          </p:cTn>
                        </p:par>
                        <p:par>
                          <p:cTn id="32" fill="hold">
                            <p:stCondLst>
                              <p:cond delay="500"/>
                            </p:stCondLst>
                            <p:childTnLst>
                              <p:par>
                                <p:cTn id="33" presetID="42"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500"/>
                                        <p:tgtEl>
                                          <p:spTgt spid="18"/>
                                        </p:tgtEl>
                                      </p:cBhvr>
                                    </p:animEffect>
                                    <p:anim calcmode="lin" valueType="num">
                                      <p:cBhvr>
                                        <p:cTn id="36" dur="500" fill="hold"/>
                                        <p:tgtEl>
                                          <p:spTgt spid="18"/>
                                        </p:tgtEl>
                                        <p:attrNameLst>
                                          <p:attrName>ppt_x</p:attrName>
                                        </p:attrNameLst>
                                      </p:cBhvr>
                                      <p:tavLst>
                                        <p:tav tm="0">
                                          <p:val>
                                            <p:strVal val="#ppt_x"/>
                                          </p:val>
                                        </p:tav>
                                        <p:tav tm="100000">
                                          <p:val>
                                            <p:strVal val="#ppt_x"/>
                                          </p:val>
                                        </p:tav>
                                      </p:tavLst>
                                    </p:anim>
                                    <p:anim calcmode="lin" valueType="num">
                                      <p:cBhvr>
                                        <p:cTn id="37" dur="500" fill="hold"/>
                                        <p:tgtEl>
                                          <p:spTgt spid="18"/>
                                        </p:tgtEl>
                                        <p:attrNameLst>
                                          <p:attrName>ppt_y</p:attrName>
                                        </p:attrNameLst>
                                      </p:cBhvr>
                                      <p:tavLst>
                                        <p:tav tm="0">
                                          <p:val>
                                            <p:strVal val="#ppt_y+.1"/>
                                          </p:val>
                                        </p:tav>
                                        <p:tav tm="100000">
                                          <p:val>
                                            <p:strVal val="#ppt_y"/>
                                          </p:val>
                                        </p:tav>
                                      </p:tavLst>
                                    </p:anim>
                                  </p:childTnLst>
                                </p:cTn>
                              </p:par>
                            </p:childTnLst>
                          </p:cTn>
                        </p:par>
                        <p:par>
                          <p:cTn id="38" fill="hold">
                            <p:stCondLst>
                              <p:cond delay="1000"/>
                            </p:stCondLst>
                            <p:childTnLst>
                              <p:par>
                                <p:cTn id="39" presetID="42" presetClass="entr" presetSubtype="0" fill="hold" grpId="0" nodeType="after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fade">
                                      <p:cBhvr>
                                        <p:cTn id="41" dur="500"/>
                                        <p:tgtEl>
                                          <p:spTgt spid="24"/>
                                        </p:tgtEl>
                                      </p:cBhvr>
                                    </p:animEffect>
                                    <p:anim calcmode="lin" valueType="num">
                                      <p:cBhvr>
                                        <p:cTn id="42" dur="500" fill="hold"/>
                                        <p:tgtEl>
                                          <p:spTgt spid="24"/>
                                        </p:tgtEl>
                                        <p:attrNameLst>
                                          <p:attrName>ppt_x</p:attrName>
                                        </p:attrNameLst>
                                      </p:cBhvr>
                                      <p:tavLst>
                                        <p:tav tm="0">
                                          <p:val>
                                            <p:strVal val="#ppt_x"/>
                                          </p:val>
                                        </p:tav>
                                        <p:tav tm="100000">
                                          <p:val>
                                            <p:strVal val="#ppt_x"/>
                                          </p:val>
                                        </p:tav>
                                      </p:tavLst>
                                    </p:anim>
                                    <p:anim calcmode="lin" valueType="num">
                                      <p:cBhvr>
                                        <p:cTn id="43" dur="500" fill="hold"/>
                                        <p:tgtEl>
                                          <p:spTgt spid="24"/>
                                        </p:tgtEl>
                                        <p:attrNameLst>
                                          <p:attrName>ppt_y</p:attrName>
                                        </p:attrNameLst>
                                      </p:cBhvr>
                                      <p:tavLst>
                                        <p:tav tm="0">
                                          <p:val>
                                            <p:strVal val="#ppt_y+.1"/>
                                          </p:val>
                                        </p:tav>
                                        <p:tav tm="100000">
                                          <p:val>
                                            <p:strVal val="#ppt_y"/>
                                          </p:val>
                                        </p:tav>
                                      </p:tavLst>
                                    </p:anim>
                                  </p:childTnLst>
                                </p:cTn>
                              </p:par>
                            </p:childTnLst>
                          </p:cTn>
                        </p:par>
                        <p:par>
                          <p:cTn id="44" fill="hold">
                            <p:stCondLst>
                              <p:cond delay="1500"/>
                            </p:stCondLst>
                            <p:childTnLst>
                              <p:par>
                                <p:cTn id="45" presetID="16" presetClass="entr" presetSubtype="21"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barn(inVertical)">
                                      <p:cBhvr>
                                        <p:cTn id="47" dur="500"/>
                                        <p:tgtEl>
                                          <p:spTgt spid="23"/>
                                        </p:tgtEl>
                                      </p:cBhvr>
                                    </p:animEffect>
                                  </p:childTnLst>
                                </p:cTn>
                              </p:par>
                              <p:par>
                                <p:cTn id="48" presetID="16" presetClass="entr" presetSubtype="21" fill="hold" grpId="0" nodeType="with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barn(inVertical)">
                                      <p:cBhvr>
                                        <p:cTn id="50" dur="500"/>
                                        <p:tgtEl>
                                          <p:spTgt spid="31"/>
                                        </p:tgtEl>
                                      </p:cBhvr>
                                    </p:animEffect>
                                  </p:childTnLst>
                                </p:cTn>
                              </p:par>
                              <p:par>
                                <p:cTn id="51" presetID="16" presetClass="entr" presetSubtype="21" fill="hold" grpId="0" nodeType="with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barn(inVertical)">
                                      <p:cBhvr>
                                        <p:cTn id="53" dur="500"/>
                                        <p:tgtEl>
                                          <p:spTgt spid="32"/>
                                        </p:tgtEl>
                                      </p:cBhvr>
                                    </p:animEffect>
                                  </p:childTnLst>
                                </p:cTn>
                              </p:par>
                            </p:childTnLst>
                          </p:cTn>
                        </p:par>
                        <p:par>
                          <p:cTn id="54" fill="hold">
                            <p:stCondLst>
                              <p:cond delay="2000"/>
                            </p:stCondLst>
                            <p:childTnLst>
                              <p:par>
                                <p:cTn id="55" presetID="10" presetClass="entr" presetSubtype="0" fill="hold" nodeType="afterEffect">
                                  <p:stCondLst>
                                    <p:cond delay="0"/>
                                  </p:stCondLst>
                                  <p:childTnLst>
                                    <p:set>
                                      <p:cBhvr>
                                        <p:cTn id="56" dur="1" fill="hold">
                                          <p:stCondLst>
                                            <p:cond delay="0"/>
                                          </p:stCondLst>
                                        </p:cTn>
                                        <p:tgtEl>
                                          <p:spTgt spid="2"/>
                                        </p:tgtEl>
                                        <p:attrNameLst>
                                          <p:attrName>style.visibility</p:attrName>
                                        </p:attrNameLst>
                                      </p:cBhvr>
                                      <p:to>
                                        <p:strVal val="visible"/>
                                      </p:to>
                                    </p:set>
                                    <p:animEffect transition="in" filter="fade">
                                      <p:cBhvr>
                                        <p:cTn id="5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91" grpId="0" animBg="1"/>
      <p:bldP spid="96" grpId="0" animBg="1"/>
      <p:bldP spid="97" grpId="0" animBg="1"/>
      <p:bldP spid="100" grpId="0" animBg="1"/>
      <p:bldP spid="101" grpId="0" animBg="1"/>
      <p:bldP spid="102" grpId="0" animBg="1"/>
      <p:bldP spid="23" grpId="0"/>
      <p:bldP spid="24" grpId="0" animBg="1"/>
      <p:bldP spid="104" grpId="0" animBg="1"/>
      <p:bldP spid="106" grpId="0" animBg="1"/>
      <p:bldP spid="109" grpId="0" animBg="1"/>
      <p:bldP spid="31" grpId="0"/>
      <p:bldP spid="3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3513" y="437745"/>
            <a:ext cx="11634476" cy="933855"/>
          </a:xfrm>
          <a:prstGeom prst="rect">
            <a:avLst/>
          </a:prstGeom>
          <a:solidFill>
            <a:srgbClr val="F5AFAA">
              <a:alpha val="6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64935" y="1381328"/>
            <a:ext cx="11634476" cy="3657600"/>
          </a:xfrm>
          <a:prstGeom prst="rect">
            <a:avLst/>
          </a:prstGeom>
          <a:solidFill>
            <a:srgbClr val="92D050">
              <a:alpha val="6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63513" y="5038928"/>
            <a:ext cx="11634476" cy="1245140"/>
          </a:xfrm>
          <a:prstGeom prst="rect">
            <a:avLst/>
          </a:prstGeom>
          <a:solidFill>
            <a:srgbClr val="FFC000">
              <a:alpha val="6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矩形 28">
            <a:extLst>
              <a:ext uri="{FF2B5EF4-FFF2-40B4-BE49-F238E27FC236}">
                <a16:creationId xmlns:a16="http://schemas.microsoft.com/office/drawing/2014/main" id="{DABDB784-0602-496E-925B-BC57A07FBD55}"/>
              </a:ext>
            </a:extLst>
          </p:cNvPr>
          <p:cNvSpPr/>
          <p:nvPr/>
        </p:nvSpPr>
        <p:spPr>
          <a:xfrm>
            <a:off x="11888693" y="0"/>
            <a:ext cx="184417" cy="6858000"/>
          </a:xfrm>
          <a:prstGeom prst="rect">
            <a:avLst/>
          </a:prstGeom>
          <a:solidFill>
            <a:srgbClr val="76B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a:extLst>
              <a:ext uri="{FF2B5EF4-FFF2-40B4-BE49-F238E27FC236}">
                <a16:creationId xmlns:a16="http://schemas.microsoft.com/office/drawing/2014/main" id="{295DAACE-38A1-4A0C-AB84-10F27C20E27E}"/>
              </a:ext>
            </a:extLst>
          </p:cNvPr>
          <p:cNvSpPr/>
          <p:nvPr/>
        </p:nvSpPr>
        <p:spPr>
          <a:xfrm rot="5400000">
            <a:off x="6003707" y="552045"/>
            <a:ext cx="184587" cy="12192001"/>
          </a:xfrm>
          <a:prstGeom prst="rect">
            <a:avLst/>
          </a:prstGeom>
          <a:solidFill>
            <a:srgbClr val="76B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Rectangle 1"/>
          <p:cNvSpPr>
            <a:spLocks noChangeArrowheads="1"/>
          </p:cNvSpPr>
          <p:nvPr/>
        </p:nvSpPr>
        <p:spPr bwMode="auto">
          <a:xfrm>
            <a:off x="185814" y="9920"/>
            <a:ext cx="11612175" cy="6617196"/>
          </a:xfrm>
          <a:prstGeom prst="rect">
            <a:avLst/>
          </a:prstGeom>
          <a:noFill/>
          <a:ln>
            <a:noFill/>
          </a:ln>
          <a:effec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err="1">
                <a:ln>
                  <a:noFill/>
                </a:ln>
                <a:solidFill>
                  <a:srgbClr val="002060"/>
                </a:solidFill>
                <a:effectLst/>
                <a:cs typeface="Arial" panose="020B0604020202020204" pitchFamily="34" charset="0"/>
              </a:rPr>
              <a:t>Khuất</a:t>
            </a:r>
            <a:r>
              <a:rPr kumimoji="0" lang="en-US" altLang="en-US" sz="2400" b="1" i="0" u="none" strike="noStrike" cap="none" normalizeH="0" baseline="0" dirty="0">
                <a:ln>
                  <a:noFill/>
                </a:ln>
                <a:solidFill>
                  <a:srgbClr val="002060"/>
                </a:solidFill>
                <a:effectLst/>
                <a:cs typeface="Arial" panose="020B0604020202020204" pitchFamily="34" charset="0"/>
              </a:rPr>
              <a:t> </a:t>
            </a:r>
            <a:r>
              <a:rPr kumimoji="0" lang="en-US" altLang="en-US" sz="2400" b="1" i="0" u="none" strike="noStrike" cap="none" normalizeH="0" baseline="0" dirty="0" err="1">
                <a:ln>
                  <a:noFill/>
                </a:ln>
                <a:solidFill>
                  <a:srgbClr val="002060"/>
                </a:solidFill>
                <a:effectLst/>
                <a:cs typeface="Arial" panose="020B0604020202020204" pitchFamily="34" charset="0"/>
              </a:rPr>
              <a:t>phục</a:t>
            </a:r>
            <a:r>
              <a:rPr kumimoji="0" lang="en-US" altLang="en-US" sz="2400" b="1" i="0" u="none" strike="noStrike" cap="none" normalizeH="0" baseline="0" dirty="0">
                <a:ln>
                  <a:noFill/>
                </a:ln>
                <a:solidFill>
                  <a:srgbClr val="002060"/>
                </a:solidFill>
                <a:effectLst/>
                <a:cs typeface="Arial" panose="020B0604020202020204" pitchFamily="34" charset="0"/>
              </a:rPr>
              <a:t> </a:t>
            </a:r>
            <a:r>
              <a:rPr kumimoji="0" lang="en-US" altLang="en-US" sz="2400" b="1" i="0" u="none" strike="noStrike" cap="none" normalizeH="0" baseline="0" dirty="0" err="1">
                <a:ln>
                  <a:noFill/>
                </a:ln>
                <a:solidFill>
                  <a:srgbClr val="002060"/>
                </a:solidFill>
                <a:effectLst/>
                <a:cs typeface="Arial" panose="020B0604020202020204" pitchFamily="34" charset="0"/>
              </a:rPr>
              <a:t>tên</a:t>
            </a:r>
            <a:r>
              <a:rPr kumimoji="0" lang="en-US" altLang="en-US" sz="2400" b="1" i="0" u="none" strike="noStrike" cap="none" normalizeH="0" baseline="0" dirty="0">
                <a:ln>
                  <a:noFill/>
                </a:ln>
                <a:solidFill>
                  <a:srgbClr val="002060"/>
                </a:solidFill>
                <a:effectLst/>
                <a:cs typeface="Arial" panose="020B0604020202020204" pitchFamily="34" charset="0"/>
              </a:rPr>
              <a:t> </a:t>
            </a:r>
            <a:r>
              <a:rPr kumimoji="0" lang="en-US" altLang="en-US" sz="2400" b="1" i="0" u="none" strike="noStrike" cap="none" normalizeH="0" baseline="0" dirty="0" err="1">
                <a:ln>
                  <a:noFill/>
                </a:ln>
                <a:solidFill>
                  <a:srgbClr val="002060"/>
                </a:solidFill>
                <a:effectLst/>
                <a:cs typeface="Arial" panose="020B0604020202020204" pitchFamily="34" charset="0"/>
              </a:rPr>
              <a:t>cướp</a:t>
            </a:r>
            <a:r>
              <a:rPr kumimoji="0" lang="en-US" altLang="en-US" sz="2400" b="1" i="0" u="none" strike="noStrike" cap="none" normalizeH="0" baseline="0" dirty="0">
                <a:ln>
                  <a:noFill/>
                </a:ln>
                <a:solidFill>
                  <a:srgbClr val="002060"/>
                </a:solidFill>
                <a:effectLst/>
                <a:cs typeface="Arial" panose="020B0604020202020204" pitchFamily="34" charset="0"/>
              </a:rPr>
              <a:t> </a:t>
            </a:r>
            <a:r>
              <a:rPr kumimoji="0" lang="en-US" altLang="en-US" sz="2400" b="1" i="0" u="none" strike="noStrike" cap="none" normalizeH="0" baseline="0" dirty="0" err="1">
                <a:ln>
                  <a:noFill/>
                </a:ln>
                <a:solidFill>
                  <a:srgbClr val="002060"/>
                </a:solidFill>
                <a:effectLst/>
                <a:cs typeface="Arial" panose="020B0604020202020204" pitchFamily="34" charset="0"/>
              </a:rPr>
              <a:t>biển</a:t>
            </a:r>
            <a:endParaRPr kumimoji="0" lang="en-US" altLang="en-US" sz="2400" b="0" i="0" u="none" strike="noStrike" cap="none" normalizeH="0" baseline="0" dirty="0">
              <a:ln>
                <a:noFill/>
              </a:ln>
              <a:solidFill>
                <a:srgbClr val="002060"/>
              </a:solidFill>
              <a:effectLst/>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19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Tên</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chúa</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tàu</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ấy</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cao</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lớn</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vạm</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vỡ</a:t>
            </a:r>
            <a:r>
              <a:rPr kumimoji="0" lang="en-US" altLang="en-US" sz="2000" b="0" i="0" u="none" strike="noStrike" cap="none" normalizeH="0" baseline="0" dirty="0">
                <a:ln>
                  <a:noFill/>
                </a:ln>
                <a:solidFill>
                  <a:srgbClr val="002060"/>
                </a:solidFill>
                <a:effectLst/>
                <a:cs typeface="Arial" panose="020B0604020202020204" pitchFamily="34" charset="0"/>
              </a:rPr>
              <a:t>, da </a:t>
            </a:r>
            <a:r>
              <a:rPr kumimoji="0" lang="en-US" altLang="en-US" sz="2000" b="0" i="0" u="none" strike="noStrike" cap="none" normalizeH="0" baseline="0" dirty="0" err="1">
                <a:ln>
                  <a:noFill/>
                </a:ln>
                <a:solidFill>
                  <a:srgbClr val="002060"/>
                </a:solidFill>
                <a:effectLst/>
                <a:cs typeface="Arial" panose="020B0604020202020204" pitchFamily="34" charset="0"/>
              </a:rPr>
              <a:t>lưng</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sạm</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như</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gạch</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nung</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Trên</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má</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hắn</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có</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một</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vết</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sẹo</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chém</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dọc</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xuống</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trắng</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bệch</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Hắn</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uống</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lắm</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rượu</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đến</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nỗi</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nhiều</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đêm</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như</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lên</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cơn</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loạn</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óc</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ngồi</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hát</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những</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bài</a:t>
            </a:r>
            <a:r>
              <a:rPr kumimoji="0" lang="en-US" altLang="en-US" sz="2000" b="0" i="0" u="none" strike="noStrike" cap="none" normalizeH="0" baseline="0" dirty="0">
                <a:ln>
                  <a:noFill/>
                </a:ln>
                <a:solidFill>
                  <a:srgbClr val="002060"/>
                </a:solidFill>
                <a:effectLst/>
                <a:cs typeface="Arial" panose="020B0604020202020204" pitchFamily="34" charset="0"/>
              </a:rPr>
              <a:t> ca man </a:t>
            </a:r>
            <a:r>
              <a:rPr kumimoji="0" lang="en-US" altLang="en-US" sz="2000" b="0" i="0" u="none" strike="noStrike" cap="none" normalizeH="0" baseline="0" dirty="0" err="1">
                <a:ln>
                  <a:noFill/>
                </a:ln>
                <a:solidFill>
                  <a:srgbClr val="002060"/>
                </a:solidFill>
                <a:effectLst/>
                <a:cs typeface="Arial" panose="020B0604020202020204" pitchFamily="34" charset="0"/>
              </a:rPr>
              <a:t>rợ</a:t>
            </a:r>
            <a:r>
              <a:rPr kumimoji="0" lang="en-US" altLang="en-US" sz="2000" b="0" i="0" u="none" strike="noStrike" cap="none" normalizeH="0" baseline="0" dirty="0">
                <a:ln>
                  <a:noFill/>
                </a:ln>
                <a:solidFill>
                  <a:srgbClr val="002060"/>
                </a:solidFill>
                <a:effectLst/>
                <a:cs typeface="Arial" panose="020B0604020202020204" pitchFamily="34" charset="0"/>
              </a:rPr>
              <a:t>.</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Một</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lần</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bác</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sĩ</a:t>
            </a:r>
            <a:r>
              <a:rPr kumimoji="0" lang="en-US" altLang="en-US" sz="2000" b="0" i="0" u="none" strike="noStrike" cap="none" normalizeH="0" baseline="0" dirty="0">
                <a:ln>
                  <a:noFill/>
                </a:ln>
                <a:solidFill>
                  <a:srgbClr val="002060"/>
                </a:solidFill>
                <a:effectLst/>
                <a:cs typeface="Arial" panose="020B0604020202020204" pitchFamily="34" charset="0"/>
              </a:rPr>
              <a:t> Ly - </a:t>
            </a:r>
            <a:r>
              <a:rPr kumimoji="0" lang="en-US" altLang="en-US" sz="2000" b="0" i="0" u="none" strike="noStrike" cap="none" normalizeH="0" baseline="0" dirty="0" err="1">
                <a:ln>
                  <a:noFill/>
                </a:ln>
                <a:solidFill>
                  <a:srgbClr val="002060"/>
                </a:solidFill>
                <a:effectLst/>
                <a:cs typeface="Arial" panose="020B0604020202020204" pitchFamily="34" charset="0"/>
              </a:rPr>
              <a:t>một</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người</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nổi</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tiếng</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nhân</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từ</a:t>
            </a:r>
            <a:r>
              <a:rPr kumimoji="0" lang="en-US" altLang="en-US" sz="2000" b="0" i="0" u="none" strike="noStrike" cap="none" normalizeH="0" baseline="0" dirty="0">
                <a:ln>
                  <a:noFill/>
                </a:ln>
                <a:solidFill>
                  <a:srgbClr val="002060"/>
                </a:solidFill>
                <a:effectLst/>
                <a:cs typeface="Arial" panose="020B0604020202020204" pitchFamily="34" charset="0"/>
              </a:rPr>
              <a:t> - </a:t>
            </a:r>
            <a:r>
              <a:rPr kumimoji="0" lang="en-US" altLang="en-US" sz="2000" b="0" i="0" u="none" strike="noStrike" cap="none" normalizeH="0" baseline="0" dirty="0" err="1">
                <a:ln>
                  <a:noFill/>
                </a:ln>
                <a:solidFill>
                  <a:srgbClr val="002060"/>
                </a:solidFill>
                <a:effectLst/>
                <a:cs typeface="Arial" panose="020B0604020202020204" pitchFamily="34" charset="0"/>
              </a:rPr>
              <a:t>đến</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thăm</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bệnh</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cho</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ông</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chủ</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quán</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trọ</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Tên</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chúa</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tàu</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lúc</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ấy</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đang</a:t>
            </a:r>
            <a:r>
              <a:rPr kumimoji="0" lang="en-US" altLang="en-US" sz="2000" b="0" i="0" u="none" strike="noStrike" cap="none" normalizeH="0" baseline="0" dirty="0">
                <a:ln>
                  <a:noFill/>
                </a:ln>
                <a:solidFill>
                  <a:srgbClr val="002060"/>
                </a:solidFill>
                <a:effectLst/>
                <a:cs typeface="Arial" panose="020B0604020202020204" pitchFamily="34" charset="0"/>
              </a:rPr>
              <a:t> ê a </a:t>
            </a:r>
            <a:r>
              <a:rPr kumimoji="0" lang="en-US" altLang="en-US" sz="2000" b="0" i="0" u="none" strike="noStrike" cap="none" normalizeH="0" baseline="0" dirty="0" err="1">
                <a:ln>
                  <a:noFill/>
                </a:ln>
                <a:solidFill>
                  <a:srgbClr val="002060"/>
                </a:solidFill>
                <a:effectLst/>
                <a:cs typeface="Arial" panose="020B0604020202020204" pitchFamily="34" charset="0"/>
              </a:rPr>
              <a:t>bài</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hát</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cũ</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Hát</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xong</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hắn</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quen</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lệ</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đập</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tay</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xuống</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bàn</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quát</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mọi</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người</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im</a:t>
            </a:r>
            <a:r>
              <a:rPr kumimoji="0" lang="en-US" altLang="en-US" sz="2000" b="0" i="0" u="none" strike="noStrike" cap="none" normalizeH="0" baseline="0" dirty="0">
                <a:ln>
                  <a:noFill/>
                </a:ln>
                <a:solidFill>
                  <a:srgbClr val="002060"/>
                </a:solidFill>
                <a:effectLst/>
                <a:cs typeface="Arial" panose="020B0604020202020204" pitchFamily="34" charset="0"/>
              </a:rPr>
              <a:t>. Ai </a:t>
            </a:r>
            <a:r>
              <a:rPr kumimoji="0" lang="en-US" altLang="en-US" sz="2000" b="0" i="0" u="none" strike="noStrike" cap="none" normalizeH="0" baseline="0" dirty="0" err="1">
                <a:ln>
                  <a:noFill/>
                </a:ln>
                <a:solidFill>
                  <a:srgbClr val="002060"/>
                </a:solidFill>
                <a:effectLst/>
                <a:cs typeface="Arial" panose="020B0604020202020204" pitchFamily="34" charset="0"/>
              </a:rPr>
              <a:t>nấy</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nín</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thít</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Riêng</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bác</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sĩ</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vẫn</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ôn</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tồn</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giảng</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cho</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ông</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chủ</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quán</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trọ</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cách</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trị</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bệnh</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Chúa</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tàu</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trừng</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mắt</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nhìn</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bác</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sĩ</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quát</a:t>
            </a:r>
            <a:r>
              <a:rPr kumimoji="0" lang="en-US" altLang="en-US" sz="2000" b="0" i="0" u="none" strike="noStrike" cap="none" normalizeH="0" baseline="0" dirty="0">
                <a:ln>
                  <a:noFill/>
                </a:ln>
                <a:solidFill>
                  <a:srgbClr val="002060"/>
                </a:solidFill>
                <a:effectLst/>
                <a:cs typeface="Arial" panose="020B0604020202020204" pitchFamily="34" charset="0"/>
              </a:rPr>
              <a:t>:</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Có</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câm</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mồm</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không</a:t>
            </a:r>
            <a:r>
              <a:rPr kumimoji="0" lang="en-US" altLang="en-US" sz="2000" b="0" i="0" u="none" strike="noStrike" cap="none" normalizeH="0" baseline="0" dirty="0">
                <a:ln>
                  <a:noFill/>
                </a:ln>
                <a:solidFill>
                  <a:srgbClr val="002060"/>
                </a:solidFill>
                <a:effectLst/>
                <a:cs typeface="Arial" panose="020B0604020202020204" pitchFamily="34" charset="0"/>
              </a:rPr>
              <a:t>?</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Bác</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sĩ</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điềm</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tĩnh</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hỏi</a:t>
            </a:r>
            <a:r>
              <a:rPr kumimoji="0" lang="en-US" altLang="en-US" sz="2000" b="0" i="0" u="none" strike="noStrike" cap="none" normalizeH="0" baseline="0" dirty="0">
                <a:ln>
                  <a:noFill/>
                </a:ln>
                <a:solidFill>
                  <a:srgbClr val="002060"/>
                </a:solidFill>
                <a:effectLst/>
                <a:cs typeface="Arial" panose="020B0604020202020204" pitchFamily="34" charset="0"/>
              </a:rPr>
              <a:t>:</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2060"/>
                </a:solidFill>
                <a:effectLst/>
                <a:cs typeface="Arial" panose="020B0604020202020204" pitchFamily="34" charset="0"/>
              </a:rPr>
              <a:t>- Anh </a:t>
            </a:r>
            <a:r>
              <a:rPr kumimoji="0" lang="en-US" altLang="en-US" sz="2000" b="0" i="0" u="none" strike="noStrike" cap="none" normalizeH="0" baseline="0" dirty="0" err="1">
                <a:ln>
                  <a:noFill/>
                </a:ln>
                <a:solidFill>
                  <a:srgbClr val="002060"/>
                </a:solidFill>
                <a:effectLst/>
                <a:cs typeface="Arial" panose="020B0604020202020204" pitchFamily="34" charset="0"/>
              </a:rPr>
              <a:t>bảo</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tôi</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phải</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không</a:t>
            </a:r>
            <a:r>
              <a:rPr kumimoji="0" lang="en-US" altLang="en-US" sz="2000" b="0" i="0" u="none" strike="noStrike" cap="none" normalizeH="0" baseline="0" dirty="0">
                <a:ln>
                  <a:noFill/>
                </a:ln>
                <a:solidFill>
                  <a:srgbClr val="002060"/>
                </a:solidFill>
                <a:effectLst/>
                <a:cs typeface="Arial" panose="020B0604020202020204" pitchFamily="34" charset="0"/>
              </a:rPr>
              <a:t>?</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Khi</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tên</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chúa</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tàu</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cục</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cằn</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bảo</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phải</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bác</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sĩ</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nói</a:t>
            </a:r>
            <a:r>
              <a:rPr kumimoji="0" lang="en-US" altLang="en-US" sz="2000" b="0" i="0" u="none" strike="noStrike" cap="none" normalizeH="0" baseline="0" dirty="0">
                <a:ln>
                  <a:noFill/>
                </a:ln>
                <a:solidFill>
                  <a:srgbClr val="002060"/>
                </a:solidFill>
                <a:effectLst/>
                <a:cs typeface="Arial" panose="020B0604020202020204" pitchFamily="34" charset="0"/>
              </a:rPr>
              <a:t>:</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2060"/>
                </a:solidFill>
                <a:effectLst/>
                <a:cs typeface="Arial" panose="020B0604020202020204" pitchFamily="34" charset="0"/>
              </a:rPr>
              <a:t>- Anh </a:t>
            </a:r>
            <a:r>
              <a:rPr kumimoji="0" lang="en-US" altLang="en-US" sz="2000" b="0" i="0" u="none" strike="noStrike" cap="none" normalizeH="0" baseline="0" dirty="0" err="1">
                <a:ln>
                  <a:noFill/>
                </a:ln>
                <a:solidFill>
                  <a:srgbClr val="002060"/>
                </a:solidFill>
                <a:effectLst/>
                <a:cs typeface="Arial" panose="020B0604020202020204" pitchFamily="34" charset="0"/>
              </a:rPr>
              <a:t>cứ</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uống</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rượu</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mãi</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như</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thế</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thì</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đến</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phải</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tống</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anh</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đi</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nơi</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khác</a:t>
            </a:r>
            <a:r>
              <a:rPr kumimoji="0" lang="en-US" altLang="en-US" sz="2000" b="0" i="0" u="none" strike="noStrike" cap="none" normalizeH="0" baseline="0" dirty="0">
                <a:ln>
                  <a:noFill/>
                </a:ln>
                <a:solidFill>
                  <a:srgbClr val="002060"/>
                </a:solidFill>
                <a:effectLst/>
                <a:cs typeface="Arial" panose="020B0604020202020204" pitchFamily="34" charset="0"/>
              </a:rPr>
              <a:t>.</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Cơn</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tức</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giận</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của</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tên</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cướp</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thật</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dữ</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dội</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Hắn</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đứng</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phắt</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dậy</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rút</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soạt</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dao</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ra</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lăm</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lăm</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chực</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đâm</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Bác</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sĩ</a:t>
            </a:r>
            <a:r>
              <a:rPr kumimoji="0" lang="en-US" altLang="en-US" sz="2000" b="0" i="0" u="none" strike="noStrike" cap="none" normalizeH="0" baseline="0" dirty="0">
                <a:ln>
                  <a:noFill/>
                </a:ln>
                <a:solidFill>
                  <a:srgbClr val="002060"/>
                </a:solidFill>
                <a:effectLst/>
                <a:cs typeface="Arial" panose="020B0604020202020204" pitchFamily="34" charset="0"/>
              </a:rPr>
              <a:t> Ly </a:t>
            </a:r>
            <a:r>
              <a:rPr kumimoji="0" lang="en-US" altLang="en-US" sz="2000" b="0" i="0" u="none" strike="noStrike" cap="none" normalizeH="0" baseline="0" dirty="0" err="1">
                <a:ln>
                  <a:noFill/>
                </a:ln>
                <a:solidFill>
                  <a:srgbClr val="002060"/>
                </a:solidFill>
                <a:effectLst/>
                <a:cs typeface="Arial" panose="020B0604020202020204" pitchFamily="34" charset="0"/>
              </a:rPr>
              <a:t>vẫn</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dõng</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dạc</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và</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quả</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quyết</a:t>
            </a:r>
            <a:r>
              <a:rPr kumimoji="0" lang="en-US" altLang="en-US" sz="2000" b="0" i="0" u="none" strike="noStrike" cap="none" normalizeH="0" baseline="0" dirty="0">
                <a:ln>
                  <a:noFill/>
                </a:ln>
                <a:solidFill>
                  <a:srgbClr val="002060"/>
                </a:solidFill>
                <a:effectLst/>
                <a:cs typeface="Arial" panose="020B0604020202020204" pitchFamily="34" charset="0"/>
              </a:rPr>
              <a:t>:</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Nếu</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anh</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không</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cất</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dao</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tôi</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quyết</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làm</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cho</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anh</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bị</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treo</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cổ</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trong</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phiên</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tòa</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sắp</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tới</a:t>
            </a:r>
            <a:r>
              <a:rPr kumimoji="0" lang="en-US" altLang="en-US" sz="2000" b="0" i="0" u="none" strike="noStrike" cap="none" normalizeH="0" baseline="0" dirty="0">
                <a:ln>
                  <a:noFill/>
                </a:ln>
                <a:solidFill>
                  <a:srgbClr val="002060"/>
                </a:solidFill>
                <a:effectLst/>
                <a:cs typeface="Arial" panose="020B0604020202020204" pitchFamily="34" charset="0"/>
              </a:rPr>
              <a:t>.</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Trông</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bác</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sĩ</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lúc</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này</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với</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gã</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kia</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thật</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khác</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nhau</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một</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trời</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một</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vực</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Một</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đằng</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thì</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đức</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độ</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hiền</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từ</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mà</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nghiêm</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nghị</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Một</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đằng</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thì</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nanh</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ác</a:t>
            </a:r>
            <a:r>
              <a:rPr kumimoji="0" lang="en-US" altLang="en-US" sz="2000" b="0" i="0" u="none" strike="noStrike" cap="none" normalizeH="0" baseline="0" dirty="0">
                <a:ln>
                  <a:noFill/>
                </a:ln>
                <a:solidFill>
                  <a:srgbClr val="002060"/>
                </a:solidFill>
                <a:effectLst/>
                <a:cs typeface="Arial" panose="020B0604020202020204" pitchFamily="34" charset="0"/>
              </a:rPr>
              <a:t>, hung </a:t>
            </a:r>
            <a:r>
              <a:rPr kumimoji="0" lang="en-US" altLang="en-US" sz="2000" b="0" i="0" u="none" strike="noStrike" cap="none" normalizeH="0" baseline="0" dirty="0" err="1">
                <a:ln>
                  <a:noFill/>
                </a:ln>
                <a:solidFill>
                  <a:srgbClr val="002060"/>
                </a:solidFill>
                <a:effectLst/>
                <a:cs typeface="Arial" panose="020B0604020202020204" pitchFamily="34" charset="0"/>
              </a:rPr>
              <a:t>hăng</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như</a:t>
            </a:r>
            <a:r>
              <a:rPr kumimoji="0" lang="en-US" altLang="en-US" sz="2000" b="0" i="0" u="none" strike="noStrike" cap="none" normalizeH="0" baseline="0" dirty="0">
                <a:ln>
                  <a:noFill/>
                </a:ln>
                <a:solidFill>
                  <a:srgbClr val="002060"/>
                </a:solidFill>
                <a:effectLst/>
                <a:cs typeface="Arial" panose="020B0604020202020204" pitchFamily="34" charset="0"/>
              </a:rPr>
              <a:t> con </a:t>
            </a:r>
            <a:r>
              <a:rPr kumimoji="0" lang="en-US" altLang="en-US" sz="2000" b="0" i="0" u="none" strike="noStrike" cap="none" normalizeH="0" baseline="0" dirty="0" err="1">
                <a:ln>
                  <a:noFill/>
                </a:ln>
                <a:solidFill>
                  <a:srgbClr val="002060"/>
                </a:solidFill>
                <a:effectLst/>
                <a:cs typeface="Arial" panose="020B0604020202020204" pitchFamily="34" charset="0"/>
              </a:rPr>
              <a:t>thú</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dữ</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nhốt</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chuồng</a:t>
            </a:r>
            <a:r>
              <a:rPr kumimoji="0" lang="en-US" altLang="en-US" sz="2000" b="0" i="0" u="none" strike="noStrike" cap="none" normalizeH="0" baseline="0" dirty="0">
                <a:ln>
                  <a:noFill/>
                </a:ln>
                <a:solidFill>
                  <a:srgbClr val="002060"/>
                </a:solidFill>
                <a:effectLst/>
                <a:cs typeface="Arial" panose="020B0604020202020204" pitchFamily="34" charset="0"/>
              </a:rPr>
              <a:t>. Hai </a:t>
            </a:r>
            <a:r>
              <a:rPr kumimoji="0" lang="en-US" altLang="en-US" sz="2000" b="0" i="0" u="none" strike="noStrike" cap="none" normalizeH="0" baseline="0" dirty="0" err="1">
                <a:ln>
                  <a:noFill/>
                </a:ln>
                <a:solidFill>
                  <a:srgbClr val="002060"/>
                </a:solidFill>
                <a:effectLst/>
                <a:cs typeface="Arial" panose="020B0604020202020204" pitchFamily="34" charset="0"/>
              </a:rPr>
              <a:t>người</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gườm</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gườm</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nhìn</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nhau</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Rốt</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cục</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tên</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cướp</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biển</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cúi</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gằm</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mặt</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tra</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dao</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vào</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ngồi</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xuống</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làu</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bàu</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trong</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cổ</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họng</a:t>
            </a:r>
            <a:r>
              <a:rPr kumimoji="0" lang="en-US" altLang="en-US" sz="2000" b="0" i="0" u="none" strike="noStrike" cap="none" normalizeH="0" baseline="0" dirty="0">
                <a:ln>
                  <a:noFill/>
                </a:ln>
                <a:solidFill>
                  <a:srgbClr val="002060"/>
                </a:solidFill>
                <a:effectLst/>
                <a:cs typeface="Arial" panose="020B0604020202020204" pitchFamily="34" charset="0"/>
              </a:rPr>
              <a:t>.</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Một</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lát</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sau</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bác</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sĩ</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lên</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ngựa</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Từ</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đêm</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ấy</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tên</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chúa</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tàu</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im</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như</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thóc</a:t>
            </a:r>
            <a:r>
              <a:rPr kumimoji="0" lang="en-US" altLang="en-US" sz="2000" b="0" i="0" u="none" strike="noStrike" cap="none" normalizeH="0" baseline="0" dirty="0">
                <a:ln>
                  <a:noFill/>
                </a:ln>
                <a:solidFill>
                  <a:srgbClr val="002060"/>
                </a:solidFill>
                <a:effectLst/>
                <a:cs typeface="Arial" panose="020B0604020202020204" pitchFamily="34" charset="0"/>
              </a:rPr>
              <a:t>.</a:t>
            </a:r>
          </a:p>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2000" b="0" i="1" u="none" strike="noStrike" cap="none" normalizeH="0" baseline="0" dirty="0">
                <a:ln>
                  <a:noFill/>
                </a:ln>
                <a:solidFill>
                  <a:srgbClr val="002060"/>
                </a:solidFill>
                <a:effectLst/>
                <a:cs typeface="Arial" panose="020B0604020202020204" pitchFamily="34" charset="0"/>
              </a:rPr>
              <a:t>Theo </a:t>
            </a:r>
            <a:r>
              <a:rPr kumimoji="0" lang="en-US" altLang="en-US" sz="2000" b="1" i="0" u="none" strike="noStrike" cap="none" normalizeH="0" baseline="0" dirty="0">
                <a:ln>
                  <a:noFill/>
                </a:ln>
                <a:solidFill>
                  <a:srgbClr val="002060"/>
                </a:solidFill>
                <a:effectLst/>
                <a:cs typeface="Arial" panose="020B0604020202020204" pitchFamily="34" charset="0"/>
              </a:rPr>
              <a:t>XTI-VEN-XƠN</a:t>
            </a:r>
            <a:endParaRPr kumimoji="0" lang="en-US" altLang="en-US" sz="2000" b="0" i="0" u="none" strike="noStrike" cap="none" normalizeH="0" baseline="0" dirty="0">
              <a:ln>
                <a:noFill/>
              </a:ln>
              <a:solidFill>
                <a:srgbClr val="002060"/>
              </a:solidFill>
              <a:effectLst/>
              <a:cs typeface="Arial" panose="020B0604020202020204" pitchFamily="34" charset="0"/>
            </a:endParaRPr>
          </a:p>
        </p:txBody>
      </p:sp>
      <p:pic>
        <p:nvPicPr>
          <p:cNvPr id="1026" name="Picture 2" descr="https://monka.vn/content/img/upload/u05-11-2018-09-05-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513" y="-48136175"/>
            <a:ext cx="2533650" cy="1800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4893029"/>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500"/>
                                        <p:tgtEl>
                                          <p:spTgt spid="2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barn(inVertical)">
                                      <p:cBhvr>
                                        <p:cTn id="10" dur="500"/>
                                        <p:tgtEl>
                                          <p:spTgt spid="30"/>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barn(inVertical)">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8" grpId="0" animBg="1"/>
      <p:bldP spid="29" grpId="0" animBg="1"/>
      <p:bldP spid="3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a:extLst>
              <a:ext uri="{FF2B5EF4-FFF2-40B4-BE49-F238E27FC236}">
                <a16:creationId xmlns:a16="http://schemas.microsoft.com/office/drawing/2014/main" id="{F99DEA3D-658C-4F23-8206-B99EC87992A6}"/>
              </a:ext>
            </a:extLst>
          </p:cNvPr>
          <p:cNvSpPr/>
          <p:nvPr/>
        </p:nvSpPr>
        <p:spPr>
          <a:xfrm>
            <a:off x="1" y="0"/>
            <a:ext cx="4324350" cy="6858000"/>
          </a:xfrm>
          <a:prstGeom prst="rect">
            <a:avLst/>
          </a:prstGeom>
          <a:solidFill>
            <a:srgbClr val="FFE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a:extLst>
              <a:ext uri="{FF2B5EF4-FFF2-40B4-BE49-F238E27FC236}">
                <a16:creationId xmlns:a16="http://schemas.microsoft.com/office/drawing/2014/main" id="{068CDB74-2A78-47FD-A52C-0A5CA504A879}"/>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50211" y="4642586"/>
            <a:ext cx="2237803" cy="2237803"/>
          </a:xfrm>
          <a:prstGeom prst="rect">
            <a:avLst/>
          </a:prstGeom>
        </p:spPr>
      </p:pic>
      <p:grpSp>
        <p:nvGrpSpPr>
          <p:cNvPr id="12" name="组合 77"/>
          <p:cNvGrpSpPr/>
          <p:nvPr/>
        </p:nvGrpSpPr>
        <p:grpSpPr>
          <a:xfrm rot="16200000">
            <a:off x="8998265" y="4612225"/>
            <a:ext cx="4754246" cy="1371222"/>
            <a:chOff x="5699760" y="197325"/>
            <a:chExt cx="6103332" cy="1604360"/>
          </a:xfrm>
          <a:solidFill>
            <a:srgbClr val="F5AFAA"/>
          </a:solidFill>
        </p:grpSpPr>
        <p:sp>
          <p:nvSpPr>
            <p:cNvPr id="14" name="椭圆 78"/>
            <p:cNvSpPr/>
            <p:nvPr/>
          </p:nvSpPr>
          <p:spPr>
            <a:xfrm>
              <a:off x="8285450" y="1402571"/>
              <a:ext cx="396240" cy="36655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79"/>
            <p:cNvSpPr/>
            <p:nvPr/>
          </p:nvSpPr>
          <p:spPr>
            <a:xfrm>
              <a:off x="8883620" y="1419003"/>
              <a:ext cx="396240" cy="36655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80"/>
            <p:cNvSpPr/>
            <p:nvPr/>
          </p:nvSpPr>
          <p:spPr>
            <a:xfrm>
              <a:off x="9540240" y="1404557"/>
              <a:ext cx="396240" cy="36655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81"/>
            <p:cNvSpPr/>
            <p:nvPr/>
          </p:nvSpPr>
          <p:spPr>
            <a:xfrm>
              <a:off x="10138410" y="1420989"/>
              <a:ext cx="396240" cy="36655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82"/>
            <p:cNvSpPr/>
            <p:nvPr/>
          </p:nvSpPr>
          <p:spPr>
            <a:xfrm>
              <a:off x="5699760" y="1369180"/>
              <a:ext cx="396240" cy="36655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83"/>
            <p:cNvSpPr/>
            <p:nvPr/>
          </p:nvSpPr>
          <p:spPr>
            <a:xfrm>
              <a:off x="6297930" y="1385612"/>
              <a:ext cx="396240" cy="36655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84"/>
            <p:cNvSpPr/>
            <p:nvPr/>
          </p:nvSpPr>
          <p:spPr>
            <a:xfrm>
              <a:off x="6954550" y="1371166"/>
              <a:ext cx="396240" cy="36655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85"/>
            <p:cNvSpPr/>
            <p:nvPr/>
          </p:nvSpPr>
          <p:spPr>
            <a:xfrm>
              <a:off x="7552720" y="1387598"/>
              <a:ext cx="396240" cy="36655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86"/>
            <p:cNvSpPr/>
            <p:nvPr/>
          </p:nvSpPr>
          <p:spPr>
            <a:xfrm>
              <a:off x="8285450" y="230716"/>
              <a:ext cx="396240" cy="36655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87"/>
            <p:cNvSpPr/>
            <p:nvPr/>
          </p:nvSpPr>
          <p:spPr>
            <a:xfrm>
              <a:off x="8883620" y="247148"/>
              <a:ext cx="396240" cy="36655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88"/>
            <p:cNvSpPr/>
            <p:nvPr/>
          </p:nvSpPr>
          <p:spPr>
            <a:xfrm>
              <a:off x="9540240" y="232702"/>
              <a:ext cx="396240" cy="36655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89"/>
            <p:cNvSpPr/>
            <p:nvPr/>
          </p:nvSpPr>
          <p:spPr>
            <a:xfrm>
              <a:off x="10138410" y="249134"/>
              <a:ext cx="396240" cy="36655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90"/>
            <p:cNvSpPr/>
            <p:nvPr/>
          </p:nvSpPr>
          <p:spPr>
            <a:xfrm>
              <a:off x="5699760" y="197325"/>
              <a:ext cx="396240" cy="36655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91"/>
            <p:cNvSpPr/>
            <p:nvPr/>
          </p:nvSpPr>
          <p:spPr>
            <a:xfrm>
              <a:off x="6297930" y="213757"/>
              <a:ext cx="396240" cy="36655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92"/>
            <p:cNvSpPr/>
            <p:nvPr/>
          </p:nvSpPr>
          <p:spPr>
            <a:xfrm>
              <a:off x="6954550" y="199311"/>
              <a:ext cx="396240" cy="36655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93"/>
            <p:cNvSpPr/>
            <p:nvPr/>
          </p:nvSpPr>
          <p:spPr>
            <a:xfrm>
              <a:off x="7552720" y="215743"/>
              <a:ext cx="396240" cy="36655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94"/>
            <p:cNvSpPr/>
            <p:nvPr/>
          </p:nvSpPr>
          <p:spPr>
            <a:xfrm>
              <a:off x="8285450" y="824263"/>
              <a:ext cx="396240" cy="36655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95"/>
            <p:cNvSpPr/>
            <p:nvPr/>
          </p:nvSpPr>
          <p:spPr>
            <a:xfrm>
              <a:off x="8883620" y="840695"/>
              <a:ext cx="396240" cy="36655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96"/>
            <p:cNvSpPr/>
            <p:nvPr/>
          </p:nvSpPr>
          <p:spPr>
            <a:xfrm>
              <a:off x="9540240" y="826249"/>
              <a:ext cx="396240" cy="36655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97"/>
            <p:cNvSpPr/>
            <p:nvPr/>
          </p:nvSpPr>
          <p:spPr>
            <a:xfrm>
              <a:off x="10138410" y="842681"/>
              <a:ext cx="396240" cy="36655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98"/>
            <p:cNvSpPr/>
            <p:nvPr/>
          </p:nvSpPr>
          <p:spPr>
            <a:xfrm>
              <a:off x="5699760" y="790872"/>
              <a:ext cx="396240" cy="36655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99"/>
            <p:cNvSpPr/>
            <p:nvPr/>
          </p:nvSpPr>
          <p:spPr>
            <a:xfrm>
              <a:off x="6297930" y="807304"/>
              <a:ext cx="396240" cy="36655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100"/>
            <p:cNvSpPr/>
            <p:nvPr/>
          </p:nvSpPr>
          <p:spPr>
            <a:xfrm>
              <a:off x="6939310" y="792858"/>
              <a:ext cx="396240" cy="36655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椭圆 101"/>
            <p:cNvSpPr/>
            <p:nvPr/>
          </p:nvSpPr>
          <p:spPr>
            <a:xfrm>
              <a:off x="7583200" y="809290"/>
              <a:ext cx="396240" cy="36655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椭圆 102"/>
            <p:cNvSpPr/>
            <p:nvPr/>
          </p:nvSpPr>
          <p:spPr>
            <a:xfrm>
              <a:off x="10793548" y="264084"/>
              <a:ext cx="396240" cy="36655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椭圆 103"/>
            <p:cNvSpPr/>
            <p:nvPr/>
          </p:nvSpPr>
          <p:spPr>
            <a:xfrm>
              <a:off x="11391718" y="280516"/>
              <a:ext cx="396240" cy="36655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椭圆 104"/>
            <p:cNvSpPr/>
            <p:nvPr/>
          </p:nvSpPr>
          <p:spPr>
            <a:xfrm>
              <a:off x="10808682" y="807831"/>
              <a:ext cx="396240" cy="36655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椭圆 105"/>
            <p:cNvSpPr/>
            <p:nvPr/>
          </p:nvSpPr>
          <p:spPr>
            <a:xfrm>
              <a:off x="11406852" y="824263"/>
              <a:ext cx="396240" cy="36655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椭圆 106"/>
            <p:cNvSpPr/>
            <p:nvPr/>
          </p:nvSpPr>
          <p:spPr>
            <a:xfrm>
              <a:off x="10808682" y="1418698"/>
              <a:ext cx="396240" cy="36655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椭圆 107"/>
            <p:cNvSpPr/>
            <p:nvPr/>
          </p:nvSpPr>
          <p:spPr>
            <a:xfrm>
              <a:off x="11406852" y="1435130"/>
              <a:ext cx="396240" cy="36655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1" name="组合 73"/>
          <p:cNvGrpSpPr/>
          <p:nvPr/>
        </p:nvGrpSpPr>
        <p:grpSpPr>
          <a:xfrm rot="16200000">
            <a:off x="-1633779" y="823538"/>
            <a:ext cx="4754246" cy="1371222"/>
            <a:chOff x="5699760" y="197325"/>
            <a:chExt cx="6103332" cy="1604360"/>
          </a:xfrm>
        </p:grpSpPr>
        <p:sp>
          <p:nvSpPr>
            <p:cNvPr id="52" name="椭圆 51"/>
            <p:cNvSpPr/>
            <p:nvPr/>
          </p:nvSpPr>
          <p:spPr>
            <a:xfrm>
              <a:off x="8285450" y="1402571"/>
              <a:ext cx="396240" cy="366555"/>
            </a:xfrm>
            <a:prstGeom prst="ellipse">
              <a:avLst/>
            </a:prstGeom>
            <a:solidFill>
              <a:srgbClr val="F5A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椭圆 52"/>
            <p:cNvSpPr/>
            <p:nvPr/>
          </p:nvSpPr>
          <p:spPr>
            <a:xfrm>
              <a:off x="8883620" y="1419003"/>
              <a:ext cx="396240" cy="366555"/>
            </a:xfrm>
            <a:prstGeom prst="ellipse">
              <a:avLst/>
            </a:prstGeom>
            <a:solidFill>
              <a:srgbClr val="F5A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椭圆 53"/>
            <p:cNvSpPr/>
            <p:nvPr/>
          </p:nvSpPr>
          <p:spPr>
            <a:xfrm>
              <a:off x="9540240" y="1404557"/>
              <a:ext cx="396240" cy="366555"/>
            </a:xfrm>
            <a:prstGeom prst="ellipse">
              <a:avLst/>
            </a:prstGeom>
            <a:solidFill>
              <a:srgbClr val="F5A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椭圆 54"/>
            <p:cNvSpPr/>
            <p:nvPr/>
          </p:nvSpPr>
          <p:spPr>
            <a:xfrm>
              <a:off x="10138410" y="1420989"/>
              <a:ext cx="396240" cy="366555"/>
            </a:xfrm>
            <a:prstGeom prst="ellipse">
              <a:avLst/>
            </a:prstGeom>
            <a:solidFill>
              <a:srgbClr val="F5A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椭圆 55"/>
            <p:cNvSpPr/>
            <p:nvPr/>
          </p:nvSpPr>
          <p:spPr>
            <a:xfrm>
              <a:off x="5699760" y="1369180"/>
              <a:ext cx="396240" cy="366555"/>
            </a:xfrm>
            <a:prstGeom prst="ellipse">
              <a:avLst/>
            </a:prstGeom>
            <a:solidFill>
              <a:srgbClr val="F5A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椭圆 56"/>
            <p:cNvSpPr/>
            <p:nvPr/>
          </p:nvSpPr>
          <p:spPr>
            <a:xfrm>
              <a:off x="6297930" y="1385612"/>
              <a:ext cx="396240" cy="366555"/>
            </a:xfrm>
            <a:prstGeom prst="ellipse">
              <a:avLst/>
            </a:prstGeom>
            <a:solidFill>
              <a:srgbClr val="F5A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椭圆 57"/>
            <p:cNvSpPr/>
            <p:nvPr/>
          </p:nvSpPr>
          <p:spPr>
            <a:xfrm>
              <a:off x="6954550" y="1371166"/>
              <a:ext cx="396240" cy="366555"/>
            </a:xfrm>
            <a:prstGeom prst="ellipse">
              <a:avLst/>
            </a:prstGeom>
            <a:solidFill>
              <a:srgbClr val="F5A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椭圆 58"/>
            <p:cNvSpPr/>
            <p:nvPr/>
          </p:nvSpPr>
          <p:spPr>
            <a:xfrm>
              <a:off x="7552720" y="1387598"/>
              <a:ext cx="396240" cy="366555"/>
            </a:xfrm>
            <a:prstGeom prst="ellipse">
              <a:avLst/>
            </a:prstGeom>
            <a:solidFill>
              <a:srgbClr val="F5A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椭圆 39"/>
            <p:cNvSpPr/>
            <p:nvPr/>
          </p:nvSpPr>
          <p:spPr>
            <a:xfrm>
              <a:off x="8285450" y="230716"/>
              <a:ext cx="396240" cy="366555"/>
            </a:xfrm>
            <a:prstGeom prst="ellipse">
              <a:avLst/>
            </a:prstGeom>
            <a:solidFill>
              <a:srgbClr val="F5A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椭圆 40"/>
            <p:cNvSpPr/>
            <p:nvPr/>
          </p:nvSpPr>
          <p:spPr>
            <a:xfrm>
              <a:off x="8883620" y="247148"/>
              <a:ext cx="396240" cy="366555"/>
            </a:xfrm>
            <a:prstGeom prst="ellipse">
              <a:avLst/>
            </a:prstGeom>
            <a:solidFill>
              <a:srgbClr val="F5A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椭圆 41"/>
            <p:cNvSpPr/>
            <p:nvPr/>
          </p:nvSpPr>
          <p:spPr>
            <a:xfrm>
              <a:off x="9540240" y="232702"/>
              <a:ext cx="396240" cy="366555"/>
            </a:xfrm>
            <a:prstGeom prst="ellipse">
              <a:avLst/>
            </a:prstGeom>
            <a:solidFill>
              <a:srgbClr val="F5A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椭圆 42"/>
            <p:cNvSpPr/>
            <p:nvPr/>
          </p:nvSpPr>
          <p:spPr>
            <a:xfrm>
              <a:off x="10138410" y="249134"/>
              <a:ext cx="396240" cy="366555"/>
            </a:xfrm>
            <a:prstGeom prst="ellipse">
              <a:avLst/>
            </a:prstGeom>
            <a:solidFill>
              <a:srgbClr val="F5A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椭圆 23"/>
            <p:cNvSpPr/>
            <p:nvPr/>
          </p:nvSpPr>
          <p:spPr>
            <a:xfrm>
              <a:off x="5699760" y="197325"/>
              <a:ext cx="396240" cy="366555"/>
            </a:xfrm>
            <a:prstGeom prst="ellipse">
              <a:avLst/>
            </a:prstGeom>
            <a:solidFill>
              <a:srgbClr val="F5A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椭圆 24"/>
            <p:cNvSpPr/>
            <p:nvPr/>
          </p:nvSpPr>
          <p:spPr>
            <a:xfrm>
              <a:off x="6297930" y="213757"/>
              <a:ext cx="396240" cy="366555"/>
            </a:xfrm>
            <a:prstGeom prst="ellipse">
              <a:avLst/>
            </a:prstGeom>
            <a:solidFill>
              <a:srgbClr val="F5A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椭圆 37"/>
            <p:cNvSpPr/>
            <p:nvPr/>
          </p:nvSpPr>
          <p:spPr>
            <a:xfrm>
              <a:off x="6954550" y="199311"/>
              <a:ext cx="396240" cy="366555"/>
            </a:xfrm>
            <a:prstGeom prst="ellipse">
              <a:avLst/>
            </a:prstGeom>
            <a:solidFill>
              <a:srgbClr val="F5A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椭圆 38"/>
            <p:cNvSpPr/>
            <p:nvPr/>
          </p:nvSpPr>
          <p:spPr>
            <a:xfrm>
              <a:off x="7552720" y="215743"/>
              <a:ext cx="396240" cy="366555"/>
            </a:xfrm>
            <a:prstGeom prst="ellipse">
              <a:avLst/>
            </a:prstGeom>
            <a:solidFill>
              <a:srgbClr val="F5A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椭圆 43"/>
            <p:cNvSpPr/>
            <p:nvPr/>
          </p:nvSpPr>
          <p:spPr>
            <a:xfrm>
              <a:off x="8285450" y="824263"/>
              <a:ext cx="396240" cy="366555"/>
            </a:xfrm>
            <a:prstGeom prst="ellipse">
              <a:avLst/>
            </a:prstGeom>
            <a:solidFill>
              <a:srgbClr val="F5A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椭圆 44"/>
            <p:cNvSpPr/>
            <p:nvPr/>
          </p:nvSpPr>
          <p:spPr>
            <a:xfrm>
              <a:off x="8883620" y="840695"/>
              <a:ext cx="396240" cy="366555"/>
            </a:xfrm>
            <a:prstGeom prst="ellipse">
              <a:avLst/>
            </a:prstGeom>
            <a:solidFill>
              <a:srgbClr val="F5A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椭圆 45"/>
            <p:cNvSpPr/>
            <p:nvPr/>
          </p:nvSpPr>
          <p:spPr>
            <a:xfrm>
              <a:off x="9540240" y="826249"/>
              <a:ext cx="396240" cy="366555"/>
            </a:xfrm>
            <a:prstGeom prst="ellipse">
              <a:avLst/>
            </a:prstGeom>
            <a:solidFill>
              <a:srgbClr val="F5A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椭圆 46"/>
            <p:cNvSpPr/>
            <p:nvPr/>
          </p:nvSpPr>
          <p:spPr>
            <a:xfrm>
              <a:off x="10138410" y="842681"/>
              <a:ext cx="396240" cy="366555"/>
            </a:xfrm>
            <a:prstGeom prst="ellipse">
              <a:avLst/>
            </a:prstGeom>
            <a:solidFill>
              <a:srgbClr val="F5A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椭圆 47"/>
            <p:cNvSpPr/>
            <p:nvPr/>
          </p:nvSpPr>
          <p:spPr>
            <a:xfrm>
              <a:off x="5699760" y="790872"/>
              <a:ext cx="396240" cy="366555"/>
            </a:xfrm>
            <a:prstGeom prst="ellipse">
              <a:avLst/>
            </a:prstGeom>
            <a:solidFill>
              <a:srgbClr val="F5A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椭圆 48"/>
            <p:cNvSpPr/>
            <p:nvPr/>
          </p:nvSpPr>
          <p:spPr>
            <a:xfrm>
              <a:off x="6297930" y="807304"/>
              <a:ext cx="396240" cy="366555"/>
            </a:xfrm>
            <a:prstGeom prst="ellipse">
              <a:avLst/>
            </a:prstGeom>
            <a:solidFill>
              <a:srgbClr val="F5A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椭圆 49"/>
            <p:cNvSpPr/>
            <p:nvPr/>
          </p:nvSpPr>
          <p:spPr>
            <a:xfrm>
              <a:off x="6939310" y="792858"/>
              <a:ext cx="396240" cy="366555"/>
            </a:xfrm>
            <a:prstGeom prst="ellipse">
              <a:avLst/>
            </a:prstGeom>
            <a:solidFill>
              <a:srgbClr val="F5A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椭圆 50"/>
            <p:cNvSpPr/>
            <p:nvPr/>
          </p:nvSpPr>
          <p:spPr>
            <a:xfrm>
              <a:off x="7583200" y="809290"/>
              <a:ext cx="396240" cy="366555"/>
            </a:xfrm>
            <a:prstGeom prst="ellipse">
              <a:avLst/>
            </a:prstGeom>
            <a:solidFill>
              <a:srgbClr val="F5A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椭圆 60"/>
            <p:cNvSpPr/>
            <p:nvPr/>
          </p:nvSpPr>
          <p:spPr>
            <a:xfrm>
              <a:off x="10793548" y="264084"/>
              <a:ext cx="396240" cy="366555"/>
            </a:xfrm>
            <a:prstGeom prst="ellipse">
              <a:avLst/>
            </a:prstGeom>
            <a:solidFill>
              <a:srgbClr val="F5A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椭圆 61"/>
            <p:cNvSpPr/>
            <p:nvPr/>
          </p:nvSpPr>
          <p:spPr>
            <a:xfrm>
              <a:off x="11391718" y="280516"/>
              <a:ext cx="396240" cy="366555"/>
            </a:xfrm>
            <a:prstGeom prst="ellipse">
              <a:avLst/>
            </a:prstGeom>
            <a:solidFill>
              <a:srgbClr val="F5A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椭圆 62"/>
            <p:cNvSpPr/>
            <p:nvPr/>
          </p:nvSpPr>
          <p:spPr>
            <a:xfrm>
              <a:off x="10808682" y="807831"/>
              <a:ext cx="396240" cy="366555"/>
            </a:xfrm>
            <a:prstGeom prst="ellipse">
              <a:avLst/>
            </a:prstGeom>
            <a:solidFill>
              <a:srgbClr val="F5A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椭圆 63"/>
            <p:cNvSpPr/>
            <p:nvPr/>
          </p:nvSpPr>
          <p:spPr>
            <a:xfrm>
              <a:off x="11406852" y="824263"/>
              <a:ext cx="396240" cy="366555"/>
            </a:xfrm>
            <a:prstGeom prst="ellipse">
              <a:avLst/>
            </a:prstGeom>
            <a:solidFill>
              <a:srgbClr val="F5A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 name="椭圆 64"/>
            <p:cNvSpPr/>
            <p:nvPr/>
          </p:nvSpPr>
          <p:spPr>
            <a:xfrm>
              <a:off x="10808682" y="1418698"/>
              <a:ext cx="396240" cy="366555"/>
            </a:xfrm>
            <a:prstGeom prst="ellipse">
              <a:avLst/>
            </a:prstGeom>
            <a:solidFill>
              <a:srgbClr val="F5A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椭圆 65"/>
            <p:cNvSpPr/>
            <p:nvPr/>
          </p:nvSpPr>
          <p:spPr>
            <a:xfrm>
              <a:off x="11406852" y="1435130"/>
              <a:ext cx="396240" cy="366555"/>
            </a:xfrm>
            <a:prstGeom prst="ellipse">
              <a:avLst/>
            </a:prstGeom>
            <a:solidFill>
              <a:srgbClr val="F5A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3" name="圆: 空心 13"/>
          <p:cNvSpPr/>
          <p:nvPr/>
        </p:nvSpPr>
        <p:spPr>
          <a:xfrm>
            <a:off x="10889004" y="1562194"/>
            <a:ext cx="1096994" cy="1067595"/>
          </a:xfrm>
          <a:prstGeom prst="donut">
            <a:avLst/>
          </a:prstGeom>
          <a:solidFill>
            <a:srgbClr val="F5AFAA"/>
          </a:solidFill>
          <a:ln>
            <a:noFill/>
          </a:ln>
          <a:effectLst>
            <a:outerShdw blurRad="50800" dist="215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4" name="等腰三角形 15"/>
          <p:cNvSpPr/>
          <p:nvPr/>
        </p:nvSpPr>
        <p:spPr>
          <a:xfrm rot="7068681">
            <a:off x="321205" y="4362313"/>
            <a:ext cx="1277576" cy="1126513"/>
          </a:xfrm>
          <a:prstGeom prst="triangle">
            <a:avLst/>
          </a:prstGeom>
          <a:solidFill>
            <a:srgbClr val="76B3C2"/>
          </a:solidFill>
          <a:ln>
            <a:noFill/>
          </a:ln>
          <a:effectLst>
            <a:outerShdw blurRad="50800" dist="215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等腰三角形 17"/>
          <p:cNvSpPr/>
          <p:nvPr/>
        </p:nvSpPr>
        <p:spPr>
          <a:xfrm rot="414708">
            <a:off x="9733452" y="625046"/>
            <a:ext cx="1277576" cy="1126513"/>
          </a:xfrm>
          <a:prstGeom prst="triangle">
            <a:avLst/>
          </a:prstGeom>
          <a:solidFill>
            <a:srgbClr val="FFE699"/>
          </a:solidFill>
          <a:ln>
            <a:noFill/>
          </a:ln>
          <a:effectLst>
            <a:outerShdw blurRad="50800" dist="215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 name="文本框 115"/>
          <p:cNvSpPr txBox="1"/>
          <p:nvPr/>
        </p:nvSpPr>
        <p:spPr>
          <a:xfrm>
            <a:off x="1968188" y="55595"/>
            <a:ext cx="9105980" cy="1015663"/>
          </a:xfrm>
          <a:prstGeom prst="rect">
            <a:avLst/>
          </a:prstGeom>
          <a:noFill/>
        </p:spPr>
        <p:txBody>
          <a:bodyPr wrap="square" rtlCol="0">
            <a:spAutoFit/>
          </a:bodyPr>
          <a:lstStyle/>
          <a:p>
            <a:r>
              <a:rPr lang="en-US" altLang="zh-CN" sz="6000" b="1" dirty="0">
                <a:latin typeface="UTM American Sans" panose="02040603050506020204" pitchFamily="18" charset="0"/>
                <a:cs typeface="Aharoni" panose="02010803020104030203" pitchFamily="2" charset="-79"/>
              </a:rPr>
              <a:t>LUYỆN ĐỌC</a:t>
            </a:r>
            <a:endParaRPr lang="zh-CN" altLang="en-US" sz="6000" b="1" dirty="0">
              <a:latin typeface="UTM American Sans" panose="02040603050506020204" pitchFamily="18" charset="0"/>
              <a:cs typeface="Aharoni" panose="02010803020104030203" pitchFamily="2" charset="-79"/>
            </a:endParaRPr>
          </a:p>
        </p:txBody>
      </p:sp>
      <p:sp>
        <p:nvSpPr>
          <p:cNvPr id="89" name="Rectangle 88"/>
          <p:cNvSpPr/>
          <p:nvPr/>
        </p:nvSpPr>
        <p:spPr>
          <a:xfrm>
            <a:off x="3439250" y="1248970"/>
            <a:ext cx="726416" cy="553998"/>
          </a:xfrm>
          <a:prstGeom prst="rect">
            <a:avLst/>
          </a:prstGeom>
          <a:ln w="19050">
            <a:solidFill>
              <a:srgbClr val="F04425"/>
            </a:solidFill>
            <a:prstDash val="sysDash"/>
          </a:ln>
        </p:spPr>
        <p:txBody>
          <a:bodyPr wrap="square">
            <a:spAutoFit/>
          </a:bodyPr>
          <a:lstStyle/>
          <a:p>
            <a:pPr algn="ctr"/>
            <a:r>
              <a:rPr lang="en-US" sz="3000" dirty="0" err="1">
                <a:solidFill>
                  <a:srgbClr val="FF0000"/>
                </a:solidFill>
                <a:latin typeface="Arial" panose="020B0604020202020204" pitchFamily="34" charset="0"/>
                <a:cs typeface="Arial" panose="020B0604020202020204" pitchFamily="34" charset="0"/>
              </a:rPr>
              <a:t>Từ</a:t>
            </a:r>
            <a:endParaRPr lang="en-US" sz="3000" dirty="0">
              <a:solidFill>
                <a:srgbClr val="FF0000"/>
              </a:solidFill>
              <a:latin typeface="Arial" panose="020B0604020202020204" pitchFamily="34" charset="0"/>
              <a:cs typeface="Arial" panose="020B0604020202020204" pitchFamily="34" charset="0"/>
            </a:endParaRPr>
          </a:p>
        </p:txBody>
      </p:sp>
      <p:sp>
        <p:nvSpPr>
          <p:cNvPr id="90" name="Rectangle 89"/>
          <p:cNvSpPr/>
          <p:nvPr/>
        </p:nvSpPr>
        <p:spPr>
          <a:xfrm>
            <a:off x="4410622" y="1136048"/>
            <a:ext cx="2918268" cy="3108543"/>
          </a:xfrm>
          <a:prstGeom prst="rect">
            <a:avLst/>
          </a:prstGeom>
        </p:spPr>
        <p:txBody>
          <a:bodyPr wrap="square">
            <a:spAutoFit/>
          </a:bodyPr>
          <a:lstStyle/>
          <a:p>
            <a:pPr algn="just"/>
            <a:r>
              <a:rPr lang="en-US" sz="2800" dirty="0" err="1">
                <a:solidFill>
                  <a:srgbClr val="002060"/>
                </a:solidFill>
                <a:latin typeface="Arial" panose="020B0604020202020204" pitchFamily="34" charset="0"/>
                <a:cs typeface="Arial" panose="020B0604020202020204" pitchFamily="34" charset="0"/>
              </a:rPr>
              <a:t>trắng</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bệch</a:t>
            </a:r>
            <a:endParaRPr lang="en-US" sz="2800" dirty="0">
              <a:solidFill>
                <a:srgbClr val="002060"/>
              </a:solidFill>
              <a:latin typeface="Arial" panose="020B0604020202020204" pitchFamily="34" charset="0"/>
              <a:cs typeface="Arial" panose="020B0604020202020204" pitchFamily="34" charset="0"/>
            </a:endParaRPr>
          </a:p>
          <a:p>
            <a:pPr algn="just"/>
            <a:r>
              <a:rPr lang="en-US" sz="2800" dirty="0" err="1">
                <a:solidFill>
                  <a:srgbClr val="002060"/>
                </a:solidFill>
                <a:latin typeface="Arial" panose="020B0604020202020204" pitchFamily="34" charset="0"/>
                <a:cs typeface="Arial" panose="020B0604020202020204" pitchFamily="34" charset="0"/>
              </a:rPr>
              <a:t>nín</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thít</a:t>
            </a:r>
            <a:endParaRPr lang="en-US" sz="2800" dirty="0">
              <a:solidFill>
                <a:srgbClr val="002060"/>
              </a:solidFill>
              <a:latin typeface="Arial" panose="020B0604020202020204" pitchFamily="34" charset="0"/>
              <a:cs typeface="Arial" panose="020B0604020202020204" pitchFamily="34" charset="0"/>
            </a:endParaRPr>
          </a:p>
          <a:p>
            <a:pPr algn="just"/>
            <a:r>
              <a:rPr lang="en-US" sz="2800" dirty="0" err="1">
                <a:solidFill>
                  <a:srgbClr val="002060"/>
                </a:solidFill>
                <a:latin typeface="Arial" panose="020B0604020202020204" pitchFamily="34" charset="0"/>
                <a:cs typeface="Arial" panose="020B0604020202020204" pitchFamily="34" charset="0"/>
              </a:rPr>
              <a:t>cục</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cằn</a:t>
            </a:r>
            <a:endParaRPr lang="en-US" sz="2800" dirty="0">
              <a:solidFill>
                <a:srgbClr val="002060"/>
              </a:solidFill>
              <a:latin typeface="Arial" panose="020B0604020202020204" pitchFamily="34" charset="0"/>
              <a:cs typeface="Arial" panose="020B0604020202020204" pitchFamily="34" charset="0"/>
            </a:endParaRPr>
          </a:p>
          <a:p>
            <a:pPr algn="just"/>
            <a:r>
              <a:rPr lang="en-US" sz="2800" dirty="0" err="1">
                <a:solidFill>
                  <a:srgbClr val="002060"/>
                </a:solidFill>
                <a:latin typeface="Arial" panose="020B0604020202020204" pitchFamily="34" charset="0"/>
                <a:cs typeface="Arial" panose="020B0604020202020204" pitchFamily="34" charset="0"/>
              </a:rPr>
              <a:t>đứng</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phắt</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dậy</a:t>
            </a:r>
            <a:endParaRPr lang="en-US" sz="2800" dirty="0">
              <a:solidFill>
                <a:srgbClr val="002060"/>
              </a:solidFill>
              <a:latin typeface="Arial" panose="020B0604020202020204" pitchFamily="34" charset="0"/>
              <a:cs typeface="Arial" panose="020B0604020202020204" pitchFamily="34" charset="0"/>
            </a:endParaRPr>
          </a:p>
          <a:p>
            <a:pPr algn="just"/>
            <a:r>
              <a:rPr lang="en-US" sz="2800" dirty="0" err="1">
                <a:solidFill>
                  <a:srgbClr val="002060"/>
                </a:solidFill>
                <a:latin typeface="Arial" panose="020B0604020202020204" pitchFamily="34" charset="0"/>
                <a:cs typeface="Arial" panose="020B0604020202020204" pitchFamily="34" charset="0"/>
              </a:rPr>
              <a:t>rút</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soạt</a:t>
            </a:r>
            <a:endParaRPr lang="en-US" sz="2800" dirty="0">
              <a:solidFill>
                <a:srgbClr val="002060"/>
              </a:solidFill>
              <a:latin typeface="Arial" panose="020B0604020202020204" pitchFamily="34" charset="0"/>
              <a:cs typeface="Arial" panose="020B0604020202020204" pitchFamily="34" charset="0"/>
            </a:endParaRPr>
          </a:p>
          <a:p>
            <a:pPr algn="just"/>
            <a:r>
              <a:rPr lang="en-US" sz="2800" dirty="0" err="1">
                <a:solidFill>
                  <a:srgbClr val="002060"/>
                </a:solidFill>
                <a:latin typeface="Arial" panose="020B0604020202020204" pitchFamily="34" charset="0"/>
                <a:cs typeface="Arial" panose="020B0604020202020204" pitchFamily="34" charset="0"/>
              </a:rPr>
              <a:t>chực</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đâm</a:t>
            </a:r>
            <a:endParaRPr lang="en-US" sz="2800" dirty="0">
              <a:solidFill>
                <a:srgbClr val="002060"/>
              </a:solidFill>
              <a:latin typeface="Arial" panose="020B0604020202020204" pitchFamily="34" charset="0"/>
              <a:cs typeface="Arial" panose="020B0604020202020204" pitchFamily="34" charset="0"/>
            </a:endParaRPr>
          </a:p>
          <a:p>
            <a:pPr algn="just"/>
            <a:r>
              <a:rPr lang="en-US" sz="2800" dirty="0" err="1">
                <a:solidFill>
                  <a:srgbClr val="002060"/>
                </a:solidFill>
                <a:latin typeface="Arial" panose="020B0604020202020204" pitchFamily="34" charset="0"/>
                <a:cs typeface="Arial" panose="020B0604020202020204" pitchFamily="34" charset="0"/>
              </a:rPr>
              <a:t>gườm</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gườm</a:t>
            </a:r>
            <a:endParaRPr lang="en-US" sz="2800" dirty="0">
              <a:solidFill>
                <a:srgbClr val="002060"/>
              </a:solidFill>
              <a:latin typeface="Arial" panose="020B0604020202020204" pitchFamily="34" charset="0"/>
              <a:cs typeface="Arial" panose="020B0604020202020204" pitchFamily="34" charset="0"/>
            </a:endParaRPr>
          </a:p>
        </p:txBody>
      </p:sp>
      <p:sp>
        <p:nvSpPr>
          <p:cNvPr id="91" name="Rectangle 90"/>
          <p:cNvSpPr/>
          <p:nvPr/>
        </p:nvSpPr>
        <p:spPr>
          <a:xfrm>
            <a:off x="3168996" y="4374727"/>
            <a:ext cx="1026228" cy="553998"/>
          </a:xfrm>
          <a:prstGeom prst="rect">
            <a:avLst/>
          </a:prstGeom>
          <a:ln w="19050">
            <a:solidFill>
              <a:srgbClr val="F04425"/>
            </a:solidFill>
            <a:prstDash val="sysDash"/>
          </a:ln>
        </p:spPr>
        <p:txBody>
          <a:bodyPr wrap="square">
            <a:spAutoFit/>
          </a:bodyPr>
          <a:lstStyle/>
          <a:p>
            <a:pPr algn="ctr"/>
            <a:r>
              <a:rPr lang="en-US" sz="3000" dirty="0" err="1">
                <a:solidFill>
                  <a:srgbClr val="FF0000"/>
                </a:solidFill>
                <a:latin typeface="Arial" panose="020B0604020202020204" pitchFamily="34" charset="0"/>
                <a:cs typeface="Arial" panose="020B0604020202020204" pitchFamily="34" charset="0"/>
              </a:rPr>
              <a:t>Câu</a:t>
            </a:r>
            <a:endParaRPr lang="en-US" sz="3000" dirty="0">
              <a:solidFill>
                <a:srgbClr val="FF0000"/>
              </a:solidFill>
              <a:latin typeface="Arial" panose="020B0604020202020204" pitchFamily="34" charset="0"/>
              <a:cs typeface="Arial" panose="020B0604020202020204" pitchFamily="34" charset="0"/>
            </a:endParaRPr>
          </a:p>
        </p:txBody>
      </p:sp>
      <p:sp>
        <p:nvSpPr>
          <p:cNvPr id="5" name="Rectangle 4"/>
          <p:cNvSpPr/>
          <p:nvPr/>
        </p:nvSpPr>
        <p:spPr>
          <a:xfrm>
            <a:off x="4410622" y="4383099"/>
            <a:ext cx="6096000" cy="2246769"/>
          </a:xfrm>
          <a:prstGeom prst="rect">
            <a:avLst/>
          </a:prstGeom>
        </p:spPr>
        <p:txBody>
          <a:bodyPr>
            <a:spAutoFit/>
          </a:bodyPr>
          <a:lstStyle/>
          <a:p>
            <a:r>
              <a:rPr lang="en-US" altLang="en-US" sz="2800" dirty="0" err="1">
                <a:solidFill>
                  <a:srgbClr val="002060"/>
                </a:solidFill>
                <a:latin typeface="Arial" panose="020B0604020202020204" pitchFamily="34" charset="0"/>
                <a:cs typeface="Arial" panose="020B0604020202020204" pitchFamily="34" charset="0"/>
              </a:rPr>
              <a:t>Trên</a:t>
            </a:r>
            <a:r>
              <a:rPr lang="en-US" altLang="en-US" sz="2800" dirty="0">
                <a:solidFill>
                  <a:srgbClr val="002060"/>
                </a:solidFill>
                <a:latin typeface="Arial" panose="020B0604020202020204" pitchFamily="34" charset="0"/>
                <a:cs typeface="Arial" panose="020B0604020202020204" pitchFamily="34" charset="0"/>
              </a:rPr>
              <a:t> </a:t>
            </a:r>
            <a:r>
              <a:rPr lang="en-US" altLang="en-US" sz="2800" dirty="0" err="1">
                <a:solidFill>
                  <a:srgbClr val="002060"/>
                </a:solidFill>
                <a:latin typeface="Arial" panose="020B0604020202020204" pitchFamily="34" charset="0"/>
                <a:cs typeface="Arial" panose="020B0604020202020204" pitchFamily="34" charset="0"/>
              </a:rPr>
              <a:t>má</a:t>
            </a:r>
            <a:r>
              <a:rPr lang="en-US" altLang="en-US" sz="2800" dirty="0">
                <a:solidFill>
                  <a:srgbClr val="002060"/>
                </a:solidFill>
                <a:latin typeface="Arial" panose="020B0604020202020204" pitchFamily="34" charset="0"/>
                <a:cs typeface="Arial" panose="020B0604020202020204" pitchFamily="34" charset="0"/>
              </a:rPr>
              <a:t> </a:t>
            </a:r>
            <a:r>
              <a:rPr lang="en-US" altLang="en-US" sz="2800" dirty="0" err="1">
                <a:solidFill>
                  <a:srgbClr val="002060"/>
                </a:solidFill>
                <a:latin typeface="Arial" panose="020B0604020202020204" pitchFamily="34" charset="0"/>
                <a:cs typeface="Arial" panose="020B0604020202020204" pitchFamily="34" charset="0"/>
              </a:rPr>
              <a:t>hắn</a:t>
            </a:r>
            <a:r>
              <a:rPr lang="en-US" altLang="en-US" sz="2800" dirty="0">
                <a:solidFill>
                  <a:srgbClr val="002060"/>
                </a:solidFill>
                <a:latin typeface="Arial" panose="020B0604020202020204" pitchFamily="34" charset="0"/>
                <a:cs typeface="Arial" panose="020B0604020202020204" pitchFamily="34" charset="0"/>
              </a:rPr>
              <a:t> </a:t>
            </a:r>
            <a:r>
              <a:rPr lang="en-US" altLang="en-US" sz="2800" b="1" dirty="0">
                <a:solidFill>
                  <a:srgbClr val="FF0000"/>
                </a:solidFill>
                <a:latin typeface="Arial" panose="020B0604020202020204" pitchFamily="34" charset="0"/>
                <a:cs typeface="Arial" panose="020B0604020202020204" pitchFamily="34" charset="0"/>
              </a:rPr>
              <a:t>/</a:t>
            </a:r>
            <a:r>
              <a:rPr lang="en-US" altLang="en-US" sz="2800" dirty="0">
                <a:solidFill>
                  <a:srgbClr val="002060"/>
                </a:solidFill>
                <a:latin typeface="Arial" panose="020B0604020202020204" pitchFamily="34" charset="0"/>
                <a:cs typeface="Arial" panose="020B0604020202020204" pitchFamily="34" charset="0"/>
              </a:rPr>
              <a:t> </a:t>
            </a:r>
            <a:r>
              <a:rPr lang="en-US" altLang="en-US" sz="2800" dirty="0" err="1">
                <a:solidFill>
                  <a:srgbClr val="002060"/>
                </a:solidFill>
                <a:latin typeface="Arial" panose="020B0604020202020204" pitchFamily="34" charset="0"/>
                <a:cs typeface="Arial" panose="020B0604020202020204" pitchFamily="34" charset="0"/>
              </a:rPr>
              <a:t>có</a:t>
            </a:r>
            <a:r>
              <a:rPr lang="en-US" altLang="en-US" sz="2800" dirty="0">
                <a:solidFill>
                  <a:srgbClr val="002060"/>
                </a:solidFill>
                <a:latin typeface="Arial" panose="020B0604020202020204" pitchFamily="34" charset="0"/>
                <a:cs typeface="Arial" panose="020B0604020202020204" pitchFamily="34" charset="0"/>
              </a:rPr>
              <a:t> </a:t>
            </a:r>
            <a:r>
              <a:rPr lang="en-US" altLang="en-US" sz="2800" dirty="0" err="1">
                <a:solidFill>
                  <a:srgbClr val="002060"/>
                </a:solidFill>
                <a:latin typeface="Arial" panose="020B0604020202020204" pitchFamily="34" charset="0"/>
                <a:cs typeface="Arial" panose="020B0604020202020204" pitchFamily="34" charset="0"/>
              </a:rPr>
              <a:t>một</a:t>
            </a:r>
            <a:r>
              <a:rPr lang="en-US" altLang="en-US" sz="2800" dirty="0">
                <a:solidFill>
                  <a:srgbClr val="002060"/>
                </a:solidFill>
                <a:latin typeface="Arial" panose="020B0604020202020204" pitchFamily="34" charset="0"/>
                <a:cs typeface="Arial" panose="020B0604020202020204" pitchFamily="34" charset="0"/>
              </a:rPr>
              <a:t> </a:t>
            </a:r>
            <a:r>
              <a:rPr lang="en-US" altLang="en-US" sz="2800" dirty="0" err="1">
                <a:solidFill>
                  <a:srgbClr val="002060"/>
                </a:solidFill>
                <a:latin typeface="Arial" panose="020B0604020202020204" pitchFamily="34" charset="0"/>
                <a:cs typeface="Arial" panose="020B0604020202020204" pitchFamily="34" charset="0"/>
              </a:rPr>
              <a:t>vết</a:t>
            </a:r>
            <a:r>
              <a:rPr lang="en-US" altLang="en-US" sz="2800" dirty="0">
                <a:solidFill>
                  <a:srgbClr val="002060"/>
                </a:solidFill>
                <a:latin typeface="Arial" panose="020B0604020202020204" pitchFamily="34" charset="0"/>
                <a:cs typeface="Arial" panose="020B0604020202020204" pitchFamily="34" charset="0"/>
              </a:rPr>
              <a:t> </a:t>
            </a:r>
            <a:r>
              <a:rPr lang="en-US" altLang="en-US" sz="2800" dirty="0" err="1">
                <a:solidFill>
                  <a:srgbClr val="002060"/>
                </a:solidFill>
                <a:latin typeface="Arial" panose="020B0604020202020204" pitchFamily="34" charset="0"/>
                <a:cs typeface="Arial" panose="020B0604020202020204" pitchFamily="34" charset="0"/>
              </a:rPr>
              <a:t>sẹo</a:t>
            </a:r>
            <a:r>
              <a:rPr lang="en-US" altLang="en-US" sz="2800" dirty="0">
                <a:solidFill>
                  <a:srgbClr val="002060"/>
                </a:solidFill>
                <a:latin typeface="Arial" panose="020B0604020202020204" pitchFamily="34" charset="0"/>
                <a:cs typeface="Arial" panose="020B0604020202020204" pitchFamily="34" charset="0"/>
              </a:rPr>
              <a:t> </a:t>
            </a:r>
            <a:r>
              <a:rPr lang="en-US" altLang="en-US" sz="2800" dirty="0" err="1">
                <a:solidFill>
                  <a:srgbClr val="002060"/>
                </a:solidFill>
                <a:latin typeface="Arial" panose="020B0604020202020204" pitchFamily="34" charset="0"/>
                <a:cs typeface="Arial" panose="020B0604020202020204" pitchFamily="34" charset="0"/>
              </a:rPr>
              <a:t>chém</a:t>
            </a:r>
            <a:r>
              <a:rPr lang="en-US" altLang="en-US" sz="2800" dirty="0">
                <a:solidFill>
                  <a:srgbClr val="002060"/>
                </a:solidFill>
                <a:latin typeface="Arial" panose="020B0604020202020204" pitchFamily="34" charset="0"/>
                <a:cs typeface="Arial" panose="020B0604020202020204" pitchFamily="34" charset="0"/>
              </a:rPr>
              <a:t> </a:t>
            </a:r>
            <a:r>
              <a:rPr lang="en-US" altLang="en-US" sz="2800" dirty="0" err="1">
                <a:solidFill>
                  <a:srgbClr val="002060"/>
                </a:solidFill>
                <a:latin typeface="Arial" panose="020B0604020202020204" pitchFamily="34" charset="0"/>
                <a:cs typeface="Arial" panose="020B0604020202020204" pitchFamily="34" charset="0"/>
              </a:rPr>
              <a:t>dọc</a:t>
            </a:r>
            <a:r>
              <a:rPr lang="en-US" altLang="en-US" sz="2800" dirty="0">
                <a:solidFill>
                  <a:srgbClr val="002060"/>
                </a:solidFill>
                <a:latin typeface="Arial" panose="020B0604020202020204" pitchFamily="34" charset="0"/>
                <a:cs typeface="Arial" panose="020B0604020202020204" pitchFamily="34" charset="0"/>
              </a:rPr>
              <a:t> </a:t>
            </a:r>
            <a:r>
              <a:rPr lang="en-US" altLang="en-US" sz="2800" dirty="0" err="1">
                <a:solidFill>
                  <a:srgbClr val="002060"/>
                </a:solidFill>
                <a:latin typeface="Arial" panose="020B0604020202020204" pitchFamily="34" charset="0"/>
                <a:cs typeface="Arial" panose="020B0604020202020204" pitchFamily="34" charset="0"/>
              </a:rPr>
              <a:t>xuống</a:t>
            </a:r>
            <a:r>
              <a:rPr lang="en-US" altLang="en-US" sz="2800" dirty="0">
                <a:solidFill>
                  <a:srgbClr val="002060"/>
                </a:solidFill>
                <a:latin typeface="Arial" panose="020B0604020202020204" pitchFamily="34" charset="0"/>
                <a:cs typeface="Arial" panose="020B0604020202020204" pitchFamily="34" charset="0"/>
              </a:rPr>
              <a:t>, </a:t>
            </a:r>
            <a:r>
              <a:rPr lang="en-US" altLang="en-US" sz="2800" dirty="0" err="1">
                <a:solidFill>
                  <a:srgbClr val="002060"/>
                </a:solidFill>
                <a:latin typeface="Arial" panose="020B0604020202020204" pitchFamily="34" charset="0"/>
                <a:cs typeface="Arial" panose="020B0604020202020204" pitchFamily="34" charset="0"/>
              </a:rPr>
              <a:t>trắng</a:t>
            </a:r>
            <a:r>
              <a:rPr lang="en-US" altLang="en-US" sz="2800" dirty="0">
                <a:solidFill>
                  <a:srgbClr val="002060"/>
                </a:solidFill>
                <a:latin typeface="Arial" panose="020B0604020202020204" pitchFamily="34" charset="0"/>
                <a:cs typeface="Arial" panose="020B0604020202020204" pitchFamily="34" charset="0"/>
              </a:rPr>
              <a:t> </a:t>
            </a:r>
            <a:r>
              <a:rPr lang="en-US" altLang="en-US" sz="2800" dirty="0" err="1">
                <a:solidFill>
                  <a:srgbClr val="002060"/>
                </a:solidFill>
                <a:latin typeface="Arial" panose="020B0604020202020204" pitchFamily="34" charset="0"/>
                <a:cs typeface="Arial" panose="020B0604020202020204" pitchFamily="34" charset="0"/>
              </a:rPr>
              <a:t>bệch</a:t>
            </a:r>
            <a:r>
              <a:rPr lang="en-US" altLang="en-US" sz="2800" dirty="0">
                <a:solidFill>
                  <a:srgbClr val="002060"/>
                </a:solidFill>
                <a:latin typeface="Arial" panose="020B0604020202020204" pitchFamily="34" charset="0"/>
                <a:cs typeface="Arial" panose="020B0604020202020204" pitchFamily="34" charset="0"/>
              </a:rPr>
              <a:t>. </a:t>
            </a:r>
            <a:r>
              <a:rPr lang="en-US" altLang="en-US" sz="2800" dirty="0" err="1">
                <a:solidFill>
                  <a:srgbClr val="002060"/>
                </a:solidFill>
                <a:latin typeface="Arial" panose="020B0604020202020204" pitchFamily="34" charset="0"/>
                <a:cs typeface="Arial" panose="020B0604020202020204" pitchFamily="34" charset="0"/>
              </a:rPr>
              <a:t>Hắn</a:t>
            </a:r>
            <a:r>
              <a:rPr lang="en-US" altLang="en-US" sz="2800" dirty="0">
                <a:solidFill>
                  <a:srgbClr val="002060"/>
                </a:solidFill>
                <a:latin typeface="Arial" panose="020B0604020202020204" pitchFamily="34" charset="0"/>
                <a:cs typeface="Arial" panose="020B0604020202020204" pitchFamily="34" charset="0"/>
              </a:rPr>
              <a:t> </a:t>
            </a:r>
            <a:r>
              <a:rPr lang="en-US" altLang="en-US" sz="2800" dirty="0" err="1">
                <a:solidFill>
                  <a:srgbClr val="002060"/>
                </a:solidFill>
                <a:latin typeface="Arial" panose="020B0604020202020204" pitchFamily="34" charset="0"/>
                <a:cs typeface="Arial" panose="020B0604020202020204" pitchFamily="34" charset="0"/>
              </a:rPr>
              <a:t>uống</a:t>
            </a:r>
            <a:r>
              <a:rPr lang="en-US" altLang="en-US" sz="2800" dirty="0">
                <a:solidFill>
                  <a:srgbClr val="002060"/>
                </a:solidFill>
                <a:latin typeface="Arial" panose="020B0604020202020204" pitchFamily="34" charset="0"/>
                <a:cs typeface="Arial" panose="020B0604020202020204" pitchFamily="34" charset="0"/>
              </a:rPr>
              <a:t> </a:t>
            </a:r>
            <a:r>
              <a:rPr lang="en-US" altLang="en-US" sz="2800" dirty="0" err="1">
                <a:solidFill>
                  <a:srgbClr val="002060"/>
                </a:solidFill>
                <a:latin typeface="Arial" panose="020B0604020202020204" pitchFamily="34" charset="0"/>
                <a:cs typeface="Arial" panose="020B0604020202020204" pitchFamily="34" charset="0"/>
              </a:rPr>
              <a:t>lắm</a:t>
            </a:r>
            <a:r>
              <a:rPr lang="en-US" altLang="en-US" sz="2800" dirty="0">
                <a:solidFill>
                  <a:srgbClr val="002060"/>
                </a:solidFill>
                <a:latin typeface="Arial" panose="020B0604020202020204" pitchFamily="34" charset="0"/>
                <a:cs typeface="Arial" panose="020B0604020202020204" pitchFamily="34" charset="0"/>
              </a:rPr>
              <a:t> </a:t>
            </a:r>
            <a:r>
              <a:rPr lang="en-US" altLang="en-US" sz="2800" dirty="0" err="1">
                <a:solidFill>
                  <a:srgbClr val="002060"/>
                </a:solidFill>
                <a:latin typeface="Arial" panose="020B0604020202020204" pitchFamily="34" charset="0"/>
                <a:cs typeface="Arial" panose="020B0604020202020204" pitchFamily="34" charset="0"/>
              </a:rPr>
              <a:t>rượu</a:t>
            </a:r>
            <a:r>
              <a:rPr lang="en-US" altLang="en-US" sz="2800" dirty="0">
                <a:solidFill>
                  <a:srgbClr val="002060"/>
                </a:solidFill>
                <a:latin typeface="Arial" panose="020B0604020202020204" pitchFamily="34" charset="0"/>
                <a:cs typeface="Arial" panose="020B0604020202020204" pitchFamily="34" charset="0"/>
              </a:rPr>
              <a:t> </a:t>
            </a:r>
            <a:r>
              <a:rPr lang="en-US" altLang="en-US" sz="2800" dirty="0" err="1">
                <a:solidFill>
                  <a:srgbClr val="002060"/>
                </a:solidFill>
                <a:latin typeface="Arial" panose="020B0604020202020204" pitchFamily="34" charset="0"/>
                <a:cs typeface="Arial" panose="020B0604020202020204" pitchFamily="34" charset="0"/>
              </a:rPr>
              <a:t>đến</a:t>
            </a:r>
            <a:r>
              <a:rPr lang="en-US" altLang="en-US" sz="2800" dirty="0">
                <a:solidFill>
                  <a:srgbClr val="002060"/>
                </a:solidFill>
                <a:latin typeface="Arial" panose="020B0604020202020204" pitchFamily="34" charset="0"/>
                <a:cs typeface="Arial" panose="020B0604020202020204" pitchFamily="34" charset="0"/>
              </a:rPr>
              <a:t> </a:t>
            </a:r>
            <a:r>
              <a:rPr lang="en-US" altLang="en-US" sz="2800" dirty="0" err="1">
                <a:solidFill>
                  <a:srgbClr val="002060"/>
                </a:solidFill>
                <a:latin typeface="Arial" panose="020B0604020202020204" pitchFamily="34" charset="0"/>
                <a:cs typeface="Arial" panose="020B0604020202020204" pitchFamily="34" charset="0"/>
              </a:rPr>
              <a:t>nỗi</a:t>
            </a:r>
            <a:r>
              <a:rPr lang="en-US" altLang="en-US" sz="2800" dirty="0">
                <a:solidFill>
                  <a:srgbClr val="002060"/>
                </a:solidFill>
                <a:latin typeface="Arial" panose="020B0604020202020204" pitchFamily="34" charset="0"/>
                <a:cs typeface="Arial" panose="020B0604020202020204" pitchFamily="34" charset="0"/>
              </a:rPr>
              <a:t> </a:t>
            </a:r>
            <a:r>
              <a:rPr lang="en-US" altLang="en-US" sz="2800" b="1" dirty="0">
                <a:solidFill>
                  <a:srgbClr val="FF0000"/>
                </a:solidFill>
                <a:latin typeface="Arial" panose="020B0604020202020204" pitchFamily="34" charset="0"/>
                <a:cs typeface="Arial" panose="020B0604020202020204" pitchFamily="34" charset="0"/>
              </a:rPr>
              <a:t>/</a:t>
            </a:r>
            <a:r>
              <a:rPr lang="en-US" altLang="en-US" sz="2800" dirty="0">
                <a:solidFill>
                  <a:srgbClr val="002060"/>
                </a:solidFill>
                <a:latin typeface="Arial" panose="020B0604020202020204" pitchFamily="34" charset="0"/>
                <a:cs typeface="Arial" panose="020B0604020202020204" pitchFamily="34" charset="0"/>
              </a:rPr>
              <a:t> </a:t>
            </a:r>
            <a:r>
              <a:rPr lang="en-US" altLang="en-US" sz="2800" dirty="0" err="1">
                <a:solidFill>
                  <a:srgbClr val="002060"/>
                </a:solidFill>
                <a:latin typeface="Arial" panose="020B0604020202020204" pitchFamily="34" charset="0"/>
                <a:cs typeface="Arial" panose="020B0604020202020204" pitchFamily="34" charset="0"/>
              </a:rPr>
              <a:t>nhiều</a:t>
            </a:r>
            <a:r>
              <a:rPr lang="en-US" altLang="en-US" sz="2800" dirty="0">
                <a:solidFill>
                  <a:srgbClr val="002060"/>
                </a:solidFill>
                <a:latin typeface="Arial" panose="020B0604020202020204" pitchFamily="34" charset="0"/>
                <a:cs typeface="Arial" panose="020B0604020202020204" pitchFamily="34" charset="0"/>
              </a:rPr>
              <a:t> </a:t>
            </a:r>
            <a:r>
              <a:rPr lang="en-US" altLang="en-US" sz="2800" dirty="0" err="1">
                <a:solidFill>
                  <a:srgbClr val="002060"/>
                </a:solidFill>
                <a:latin typeface="Arial" panose="020B0604020202020204" pitchFamily="34" charset="0"/>
                <a:cs typeface="Arial" panose="020B0604020202020204" pitchFamily="34" charset="0"/>
              </a:rPr>
              <a:t>đêm</a:t>
            </a:r>
            <a:r>
              <a:rPr lang="en-US" altLang="en-US" sz="2800" dirty="0">
                <a:solidFill>
                  <a:srgbClr val="002060"/>
                </a:solidFill>
                <a:latin typeface="Arial" panose="020B0604020202020204" pitchFamily="34" charset="0"/>
                <a:cs typeface="Arial" panose="020B0604020202020204" pitchFamily="34" charset="0"/>
              </a:rPr>
              <a:t> </a:t>
            </a:r>
            <a:r>
              <a:rPr lang="en-US" altLang="en-US" sz="2800" dirty="0" err="1">
                <a:solidFill>
                  <a:srgbClr val="002060"/>
                </a:solidFill>
                <a:latin typeface="Arial" panose="020B0604020202020204" pitchFamily="34" charset="0"/>
                <a:cs typeface="Arial" panose="020B0604020202020204" pitchFamily="34" charset="0"/>
              </a:rPr>
              <a:t>như</a:t>
            </a:r>
            <a:r>
              <a:rPr lang="en-US" altLang="en-US" sz="2800" dirty="0">
                <a:solidFill>
                  <a:srgbClr val="002060"/>
                </a:solidFill>
                <a:latin typeface="Arial" panose="020B0604020202020204" pitchFamily="34" charset="0"/>
                <a:cs typeface="Arial" panose="020B0604020202020204" pitchFamily="34" charset="0"/>
              </a:rPr>
              <a:t> </a:t>
            </a:r>
            <a:r>
              <a:rPr lang="en-US" altLang="en-US" sz="2800" dirty="0" err="1">
                <a:solidFill>
                  <a:srgbClr val="002060"/>
                </a:solidFill>
                <a:latin typeface="Arial" panose="020B0604020202020204" pitchFamily="34" charset="0"/>
                <a:cs typeface="Arial" panose="020B0604020202020204" pitchFamily="34" charset="0"/>
              </a:rPr>
              <a:t>lên</a:t>
            </a:r>
            <a:r>
              <a:rPr lang="en-US" altLang="en-US" sz="2800" dirty="0">
                <a:solidFill>
                  <a:srgbClr val="002060"/>
                </a:solidFill>
                <a:latin typeface="Arial" panose="020B0604020202020204" pitchFamily="34" charset="0"/>
                <a:cs typeface="Arial" panose="020B0604020202020204" pitchFamily="34" charset="0"/>
              </a:rPr>
              <a:t> </a:t>
            </a:r>
            <a:r>
              <a:rPr lang="en-US" altLang="en-US" sz="2800" dirty="0" err="1">
                <a:solidFill>
                  <a:srgbClr val="002060"/>
                </a:solidFill>
                <a:latin typeface="Arial" panose="020B0604020202020204" pitchFamily="34" charset="0"/>
                <a:cs typeface="Arial" panose="020B0604020202020204" pitchFamily="34" charset="0"/>
              </a:rPr>
              <a:t>cơn</a:t>
            </a:r>
            <a:r>
              <a:rPr lang="en-US" altLang="en-US" sz="2800" dirty="0">
                <a:solidFill>
                  <a:srgbClr val="002060"/>
                </a:solidFill>
                <a:latin typeface="Arial" panose="020B0604020202020204" pitchFamily="34" charset="0"/>
                <a:cs typeface="Arial" panose="020B0604020202020204" pitchFamily="34" charset="0"/>
              </a:rPr>
              <a:t> </a:t>
            </a:r>
            <a:r>
              <a:rPr lang="en-US" altLang="en-US" sz="2800" dirty="0" err="1">
                <a:solidFill>
                  <a:srgbClr val="002060"/>
                </a:solidFill>
                <a:latin typeface="Arial" panose="020B0604020202020204" pitchFamily="34" charset="0"/>
                <a:cs typeface="Arial" panose="020B0604020202020204" pitchFamily="34" charset="0"/>
              </a:rPr>
              <a:t>loạn</a:t>
            </a:r>
            <a:r>
              <a:rPr lang="en-US" altLang="en-US" sz="2800" dirty="0">
                <a:solidFill>
                  <a:srgbClr val="002060"/>
                </a:solidFill>
                <a:latin typeface="Arial" panose="020B0604020202020204" pitchFamily="34" charset="0"/>
                <a:cs typeface="Arial" panose="020B0604020202020204" pitchFamily="34" charset="0"/>
              </a:rPr>
              <a:t> </a:t>
            </a:r>
            <a:r>
              <a:rPr lang="en-US" altLang="en-US" sz="2800" dirty="0" err="1">
                <a:solidFill>
                  <a:srgbClr val="002060"/>
                </a:solidFill>
                <a:latin typeface="Arial" panose="020B0604020202020204" pitchFamily="34" charset="0"/>
                <a:cs typeface="Arial" panose="020B0604020202020204" pitchFamily="34" charset="0"/>
              </a:rPr>
              <a:t>óc</a:t>
            </a:r>
            <a:r>
              <a:rPr lang="en-US" altLang="en-US" sz="2800" dirty="0">
                <a:solidFill>
                  <a:srgbClr val="002060"/>
                </a:solidFill>
                <a:latin typeface="Arial" panose="020B0604020202020204" pitchFamily="34" charset="0"/>
                <a:cs typeface="Arial" panose="020B0604020202020204" pitchFamily="34" charset="0"/>
              </a:rPr>
              <a:t>, </a:t>
            </a:r>
            <a:r>
              <a:rPr lang="en-US" altLang="en-US" sz="2800" dirty="0" err="1">
                <a:solidFill>
                  <a:srgbClr val="002060"/>
                </a:solidFill>
                <a:latin typeface="Arial" panose="020B0604020202020204" pitchFamily="34" charset="0"/>
                <a:cs typeface="Arial" panose="020B0604020202020204" pitchFamily="34" charset="0"/>
              </a:rPr>
              <a:t>ngồi</a:t>
            </a:r>
            <a:r>
              <a:rPr lang="en-US" altLang="en-US" sz="2800" dirty="0">
                <a:solidFill>
                  <a:srgbClr val="002060"/>
                </a:solidFill>
                <a:latin typeface="Arial" panose="020B0604020202020204" pitchFamily="34" charset="0"/>
                <a:cs typeface="Arial" panose="020B0604020202020204" pitchFamily="34" charset="0"/>
              </a:rPr>
              <a:t> </a:t>
            </a:r>
            <a:r>
              <a:rPr lang="en-US" altLang="en-US" sz="2800" dirty="0" err="1">
                <a:solidFill>
                  <a:srgbClr val="002060"/>
                </a:solidFill>
                <a:latin typeface="Arial" panose="020B0604020202020204" pitchFamily="34" charset="0"/>
                <a:cs typeface="Arial" panose="020B0604020202020204" pitchFamily="34" charset="0"/>
              </a:rPr>
              <a:t>hát</a:t>
            </a:r>
            <a:r>
              <a:rPr lang="en-US" altLang="en-US" sz="2800" dirty="0">
                <a:solidFill>
                  <a:srgbClr val="002060"/>
                </a:solidFill>
                <a:latin typeface="Arial" panose="020B0604020202020204" pitchFamily="34" charset="0"/>
                <a:cs typeface="Arial" panose="020B0604020202020204" pitchFamily="34" charset="0"/>
              </a:rPr>
              <a:t> </a:t>
            </a:r>
            <a:r>
              <a:rPr lang="en-US" altLang="en-US" sz="2800" dirty="0" err="1">
                <a:solidFill>
                  <a:srgbClr val="002060"/>
                </a:solidFill>
                <a:latin typeface="Arial" panose="020B0604020202020204" pitchFamily="34" charset="0"/>
                <a:cs typeface="Arial" panose="020B0604020202020204" pitchFamily="34" charset="0"/>
              </a:rPr>
              <a:t>những</a:t>
            </a:r>
            <a:r>
              <a:rPr lang="en-US" altLang="en-US" sz="2800" dirty="0">
                <a:solidFill>
                  <a:srgbClr val="002060"/>
                </a:solidFill>
                <a:latin typeface="Arial" panose="020B0604020202020204" pitchFamily="34" charset="0"/>
                <a:cs typeface="Arial" panose="020B0604020202020204" pitchFamily="34" charset="0"/>
              </a:rPr>
              <a:t> </a:t>
            </a:r>
            <a:r>
              <a:rPr lang="en-US" altLang="en-US" sz="2800" dirty="0" err="1">
                <a:solidFill>
                  <a:srgbClr val="002060"/>
                </a:solidFill>
                <a:latin typeface="Arial" panose="020B0604020202020204" pitchFamily="34" charset="0"/>
                <a:cs typeface="Arial" panose="020B0604020202020204" pitchFamily="34" charset="0"/>
              </a:rPr>
              <a:t>bài</a:t>
            </a:r>
            <a:r>
              <a:rPr lang="en-US" altLang="en-US" sz="2800" dirty="0">
                <a:solidFill>
                  <a:srgbClr val="002060"/>
                </a:solidFill>
                <a:latin typeface="Arial" panose="020B0604020202020204" pitchFamily="34" charset="0"/>
                <a:cs typeface="Arial" panose="020B0604020202020204" pitchFamily="34" charset="0"/>
              </a:rPr>
              <a:t> ca man </a:t>
            </a:r>
            <a:r>
              <a:rPr lang="en-US" altLang="en-US" sz="2800" dirty="0" err="1">
                <a:solidFill>
                  <a:srgbClr val="002060"/>
                </a:solidFill>
                <a:latin typeface="Arial" panose="020B0604020202020204" pitchFamily="34" charset="0"/>
                <a:cs typeface="Arial" panose="020B0604020202020204" pitchFamily="34" charset="0"/>
              </a:rPr>
              <a:t>rợ</a:t>
            </a:r>
            <a:r>
              <a:rPr lang="en-US" altLang="en-US" sz="2800" dirty="0">
                <a:solidFill>
                  <a:srgbClr val="002060"/>
                </a:solidFill>
                <a:latin typeface="Arial" panose="020B0604020202020204" pitchFamily="34" charset="0"/>
                <a:cs typeface="Arial" panose="020B0604020202020204" pitchFamily="34" charset="0"/>
              </a:rPr>
              <a:t>.</a:t>
            </a:r>
            <a:endParaRPr lang="en-US" sz="28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07859077"/>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anim calcmode="lin" valueType="num">
                                      <p:cBhvr>
                                        <p:cTn id="12" dur="500" fill="hold"/>
                                        <p:tgtEl>
                                          <p:spTgt spid="3"/>
                                        </p:tgtEl>
                                        <p:attrNameLst>
                                          <p:attrName>ppt_x</p:attrName>
                                        </p:attrNameLst>
                                      </p:cBhvr>
                                      <p:tavLst>
                                        <p:tav tm="0">
                                          <p:val>
                                            <p:strVal val="#ppt_x"/>
                                          </p:val>
                                        </p:tav>
                                        <p:tav tm="100000">
                                          <p:val>
                                            <p:strVal val="#ppt_x"/>
                                          </p:val>
                                        </p:tav>
                                      </p:tavLst>
                                    </p:anim>
                                    <p:anim calcmode="lin" valueType="num">
                                      <p:cBhvr>
                                        <p:cTn id="13" dur="500" fill="hold"/>
                                        <p:tgtEl>
                                          <p:spTgt spid="3"/>
                                        </p:tgtEl>
                                        <p:attrNameLst>
                                          <p:attrName>ppt_y</p:attrName>
                                        </p:attrNameLst>
                                      </p:cBhvr>
                                      <p:tavLst>
                                        <p:tav tm="0">
                                          <p:val>
                                            <p:strVal val="#ppt_y+.1"/>
                                          </p:val>
                                        </p:tav>
                                        <p:tav tm="100000">
                                          <p:val>
                                            <p:strVal val="#ppt_y"/>
                                          </p:val>
                                        </p:tav>
                                      </p:tavLst>
                                    </p:anim>
                                  </p:childTnLst>
                                </p:cTn>
                              </p:par>
                              <p:par>
                                <p:cTn id="14" presetID="6" presetClass="entr" presetSubtype="16" fill="hold" nodeType="withEffect">
                                  <p:stCondLst>
                                    <p:cond delay="0"/>
                                  </p:stCondLst>
                                  <p:childTnLst>
                                    <p:set>
                                      <p:cBhvr>
                                        <p:cTn id="15" dur="1" fill="hold">
                                          <p:stCondLst>
                                            <p:cond delay="0"/>
                                          </p:stCondLst>
                                        </p:cTn>
                                        <p:tgtEl>
                                          <p:spTgt spid="51"/>
                                        </p:tgtEl>
                                        <p:attrNameLst>
                                          <p:attrName>style.visibility</p:attrName>
                                        </p:attrNameLst>
                                      </p:cBhvr>
                                      <p:to>
                                        <p:strVal val="visible"/>
                                      </p:to>
                                    </p:set>
                                    <p:animEffect transition="in" filter="circle(in)">
                                      <p:cBhvr>
                                        <p:cTn id="16" dur="750"/>
                                        <p:tgtEl>
                                          <p:spTgt spid="51"/>
                                        </p:tgtEl>
                                      </p:cBhvr>
                                    </p:animEffect>
                                  </p:childTnLst>
                                </p:cTn>
                              </p:par>
                              <p:par>
                                <p:cTn id="17" presetID="6" presetClass="entr" presetSubtype="16"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circle(in)">
                                      <p:cBhvr>
                                        <p:cTn id="19" dur="750"/>
                                        <p:tgtEl>
                                          <p:spTgt spid="12"/>
                                        </p:tgtEl>
                                      </p:cBhvr>
                                    </p:animEffect>
                                  </p:childTnLst>
                                </p:cTn>
                              </p:par>
                              <p:par>
                                <p:cTn id="20" presetID="42" presetClass="entr" presetSubtype="0" fill="hold" grpId="0" nodeType="withEffect">
                                  <p:stCondLst>
                                    <p:cond delay="0"/>
                                  </p:stCondLst>
                                  <p:childTnLst>
                                    <p:set>
                                      <p:cBhvr>
                                        <p:cTn id="21" dur="1" fill="hold">
                                          <p:stCondLst>
                                            <p:cond delay="0"/>
                                          </p:stCondLst>
                                        </p:cTn>
                                        <p:tgtEl>
                                          <p:spTgt spid="83"/>
                                        </p:tgtEl>
                                        <p:attrNameLst>
                                          <p:attrName>style.visibility</p:attrName>
                                        </p:attrNameLst>
                                      </p:cBhvr>
                                      <p:to>
                                        <p:strVal val="visible"/>
                                      </p:to>
                                    </p:set>
                                    <p:animEffect transition="in" filter="fade">
                                      <p:cBhvr>
                                        <p:cTn id="22" dur="1000"/>
                                        <p:tgtEl>
                                          <p:spTgt spid="83"/>
                                        </p:tgtEl>
                                      </p:cBhvr>
                                    </p:animEffect>
                                    <p:anim calcmode="lin" valueType="num">
                                      <p:cBhvr>
                                        <p:cTn id="23" dur="1000" fill="hold"/>
                                        <p:tgtEl>
                                          <p:spTgt spid="83"/>
                                        </p:tgtEl>
                                        <p:attrNameLst>
                                          <p:attrName>ppt_x</p:attrName>
                                        </p:attrNameLst>
                                      </p:cBhvr>
                                      <p:tavLst>
                                        <p:tav tm="0">
                                          <p:val>
                                            <p:strVal val="#ppt_x"/>
                                          </p:val>
                                        </p:tav>
                                        <p:tav tm="100000">
                                          <p:val>
                                            <p:strVal val="#ppt_x"/>
                                          </p:val>
                                        </p:tav>
                                      </p:tavLst>
                                    </p:anim>
                                    <p:anim calcmode="lin" valueType="num">
                                      <p:cBhvr>
                                        <p:cTn id="24" dur="1000" fill="hold"/>
                                        <p:tgtEl>
                                          <p:spTgt spid="8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fade">
                                      <p:cBhvr>
                                        <p:cTn id="27" dur="1000"/>
                                        <p:tgtEl>
                                          <p:spTgt spid="85"/>
                                        </p:tgtEl>
                                      </p:cBhvr>
                                    </p:animEffect>
                                    <p:anim calcmode="lin" valueType="num">
                                      <p:cBhvr>
                                        <p:cTn id="28" dur="1000" fill="hold"/>
                                        <p:tgtEl>
                                          <p:spTgt spid="85"/>
                                        </p:tgtEl>
                                        <p:attrNameLst>
                                          <p:attrName>ppt_x</p:attrName>
                                        </p:attrNameLst>
                                      </p:cBhvr>
                                      <p:tavLst>
                                        <p:tav tm="0">
                                          <p:val>
                                            <p:strVal val="#ppt_x"/>
                                          </p:val>
                                        </p:tav>
                                        <p:tav tm="100000">
                                          <p:val>
                                            <p:strVal val="#ppt_x"/>
                                          </p:val>
                                        </p:tav>
                                      </p:tavLst>
                                    </p:anim>
                                    <p:anim calcmode="lin" valueType="num">
                                      <p:cBhvr>
                                        <p:cTn id="29" dur="1000" fill="hold"/>
                                        <p:tgtEl>
                                          <p:spTgt spid="85"/>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84"/>
                                        </p:tgtEl>
                                        <p:attrNameLst>
                                          <p:attrName>style.visibility</p:attrName>
                                        </p:attrNameLst>
                                      </p:cBhvr>
                                      <p:to>
                                        <p:strVal val="visible"/>
                                      </p:to>
                                    </p:set>
                                    <p:animEffect transition="in" filter="fade">
                                      <p:cBhvr>
                                        <p:cTn id="32" dur="1000"/>
                                        <p:tgtEl>
                                          <p:spTgt spid="84"/>
                                        </p:tgtEl>
                                      </p:cBhvr>
                                    </p:animEffect>
                                    <p:anim calcmode="lin" valueType="num">
                                      <p:cBhvr>
                                        <p:cTn id="33" dur="1000" fill="hold"/>
                                        <p:tgtEl>
                                          <p:spTgt spid="84"/>
                                        </p:tgtEl>
                                        <p:attrNameLst>
                                          <p:attrName>ppt_x</p:attrName>
                                        </p:attrNameLst>
                                      </p:cBhvr>
                                      <p:tavLst>
                                        <p:tav tm="0">
                                          <p:val>
                                            <p:strVal val="#ppt_x"/>
                                          </p:val>
                                        </p:tav>
                                        <p:tav tm="100000">
                                          <p:val>
                                            <p:strVal val="#ppt_x"/>
                                          </p:val>
                                        </p:tav>
                                      </p:tavLst>
                                    </p:anim>
                                    <p:anim calcmode="lin" valueType="num">
                                      <p:cBhvr>
                                        <p:cTn id="34" dur="1000" fill="hold"/>
                                        <p:tgtEl>
                                          <p:spTgt spid="84"/>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500"/>
                                        <p:tgtEl>
                                          <p:spTgt spid="88"/>
                                        </p:tgtEl>
                                      </p:cBhvr>
                                    </p:animEffect>
                                    <p:anim calcmode="lin" valueType="num">
                                      <p:cBhvr>
                                        <p:cTn id="38" dur="500" fill="hold"/>
                                        <p:tgtEl>
                                          <p:spTgt spid="88"/>
                                        </p:tgtEl>
                                        <p:attrNameLst>
                                          <p:attrName>ppt_x</p:attrName>
                                        </p:attrNameLst>
                                      </p:cBhvr>
                                      <p:tavLst>
                                        <p:tav tm="0">
                                          <p:val>
                                            <p:strVal val="#ppt_x"/>
                                          </p:val>
                                        </p:tav>
                                        <p:tav tm="100000">
                                          <p:val>
                                            <p:strVal val="#ppt_x"/>
                                          </p:val>
                                        </p:tav>
                                      </p:tavLst>
                                    </p:anim>
                                    <p:anim calcmode="lin" valueType="num">
                                      <p:cBhvr>
                                        <p:cTn id="39" dur="500" fill="hold"/>
                                        <p:tgtEl>
                                          <p:spTgt spid="88"/>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89"/>
                                        </p:tgtEl>
                                        <p:attrNameLst>
                                          <p:attrName>style.visibility</p:attrName>
                                        </p:attrNameLst>
                                      </p:cBhvr>
                                      <p:to>
                                        <p:strVal val="visible"/>
                                      </p:to>
                                    </p:set>
                                    <p:anim calcmode="lin" valueType="num">
                                      <p:cBhvr additive="base">
                                        <p:cTn id="44" dur="500" fill="hold"/>
                                        <p:tgtEl>
                                          <p:spTgt spid="89"/>
                                        </p:tgtEl>
                                        <p:attrNameLst>
                                          <p:attrName>ppt_x</p:attrName>
                                        </p:attrNameLst>
                                      </p:cBhvr>
                                      <p:tavLst>
                                        <p:tav tm="0">
                                          <p:val>
                                            <p:strVal val="#ppt_x"/>
                                          </p:val>
                                        </p:tav>
                                        <p:tav tm="100000">
                                          <p:val>
                                            <p:strVal val="#ppt_x"/>
                                          </p:val>
                                        </p:tav>
                                      </p:tavLst>
                                    </p:anim>
                                    <p:anim calcmode="lin" valueType="num">
                                      <p:cBhvr additive="base">
                                        <p:cTn id="45" dur="500" fill="hold"/>
                                        <p:tgtEl>
                                          <p:spTgt spid="89"/>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90">
                                            <p:txEl>
                                              <p:pRg st="0" end="0"/>
                                            </p:txEl>
                                          </p:spTgt>
                                        </p:tgtEl>
                                        <p:attrNameLst>
                                          <p:attrName>style.visibility</p:attrName>
                                        </p:attrNameLst>
                                      </p:cBhvr>
                                      <p:to>
                                        <p:strVal val="visible"/>
                                      </p:to>
                                    </p:set>
                                    <p:anim calcmode="lin" valueType="num">
                                      <p:cBhvr additive="base">
                                        <p:cTn id="50" dur="500" fill="hold"/>
                                        <p:tgtEl>
                                          <p:spTgt spid="90">
                                            <p:txEl>
                                              <p:pRg st="0" end="0"/>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9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90">
                                            <p:txEl>
                                              <p:pRg st="1" end="1"/>
                                            </p:txEl>
                                          </p:spTgt>
                                        </p:tgtEl>
                                        <p:attrNameLst>
                                          <p:attrName>style.visibility</p:attrName>
                                        </p:attrNameLst>
                                      </p:cBhvr>
                                      <p:to>
                                        <p:strVal val="visible"/>
                                      </p:to>
                                    </p:set>
                                    <p:anim calcmode="lin" valueType="num">
                                      <p:cBhvr additive="base">
                                        <p:cTn id="56" dur="500" fill="hold"/>
                                        <p:tgtEl>
                                          <p:spTgt spid="90">
                                            <p:txEl>
                                              <p:pRg st="1" end="1"/>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9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grpId="0" nodeType="clickEffect">
                                  <p:stCondLst>
                                    <p:cond delay="0"/>
                                  </p:stCondLst>
                                  <p:childTnLst>
                                    <p:set>
                                      <p:cBhvr>
                                        <p:cTn id="61" dur="1" fill="hold">
                                          <p:stCondLst>
                                            <p:cond delay="0"/>
                                          </p:stCondLst>
                                        </p:cTn>
                                        <p:tgtEl>
                                          <p:spTgt spid="90">
                                            <p:txEl>
                                              <p:pRg st="2" end="2"/>
                                            </p:txEl>
                                          </p:spTgt>
                                        </p:tgtEl>
                                        <p:attrNameLst>
                                          <p:attrName>style.visibility</p:attrName>
                                        </p:attrNameLst>
                                      </p:cBhvr>
                                      <p:to>
                                        <p:strVal val="visible"/>
                                      </p:to>
                                    </p:set>
                                    <p:anim calcmode="lin" valueType="num">
                                      <p:cBhvr additive="base">
                                        <p:cTn id="62" dur="500" fill="hold"/>
                                        <p:tgtEl>
                                          <p:spTgt spid="90">
                                            <p:txEl>
                                              <p:pRg st="2" end="2"/>
                                            </p:txEl>
                                          </p:spTgt>
                                        </p:tgtEl>
                                        <p:attrNameLst>
                                          <p:attrName>ppt_x</p:attrName>
                                        </p:attrNameLst>
                                      </p:cBhvr>
                                      <p:tavLst>
                                        <p:tav tm="0">
                                          <p:val>
                                            <p:strVal val="#ppt_x"/>
                                          </p:val>
                                        </p:tav>
                                        <p:tav tm="100000">
                                          <p:val>
                                            <p:strVal val="#ppt_x"/>
                                          </p:val>
                                        </p:tav>
                                      </p:tavLst>
                                    </p:anim>
                                    <p:anim calcmode="lin" valueType="num">
                                      <p:cBhvr additive="base">
                                        <p:cTn id="63" dur="500" fill="hold"/>
                                        <p:tgtEl>
                                          <p:spTgt spid="9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grpId="0" nodeType="clickEffect">
                                  <p:stCondLst>
                                    <p:cond delay="0"/>
                                  </p:stCondLst>
                                  <p:childTnLst>
                                    <p:set>
                                      <p:cBhvr>
                                        <p:cTn id="67" dur="1" fill="hold">
                                          <p:stCondLst>
                                            <p:cond delay="0"/>
                                          </p:stCondLst>
                                        </p:cTn>
                                        <p:tgtEl>
                                          <p:spTgt spid="90">
                                            <p:txEl>
                                              <p:pRg st="3" end="3"/>
                                            </p:txEl>
                                          </p:spTgt>
                                        </p:tgtEl>
                                        <p:attrNameLst>
                                          <p:attrName>style.visibility</p:attrName>
                                        </p:attrNameLst>
                                      </p:cBhvr>
                                      <p:to>
                                        <p:strVal val="visible"/>
                                      </p:to>
                                    </p:set>
                                    <p:anim calcmode="lin" valueType="num">
                                      <p:cBhvr additive="base">
                                        <p:cTn id="68" dur="500" fill="hold"/>
                                        <p:tgtEl>
                                          <p:spTgt spid="90">
                                            <p:txEl>
                                              <p:pRg st="3" end="3"/>
                                            </p:txEl>
                                          </p:spTgt>
                                        </p:tgtEl>
                                        <p:attrNameLst>
                                          <p:attrName>ppt_x</p:attrName>
                                        </p:attrNameLst>
                                      </p:cBhvr>
                                      <p:tavLst>
                                        <p:tav tm="0">
                                          <p:val>
                                            <p:strVal val="#ppt_x"/>
                                          </p:val>
                                        </p:tav>
                                        <p:tav tm="100000">
                                          <p:val>
                                            <p:strVal val="#ppt_x"/>
                                          </p:val>
                                        </p:tav>
                                      </p:tavLst>
                                    </p:anim>
                                    <p:anim calcmode="lin" valueType="num">
                                      <p:cBhvr additive="base">
                                        <p:cTn id="69" dur="500" fill="hold"/>
                                        <p:tgtEl>
                                          <p:spTgt spid="9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2" presetClass="entr" presetSubtype="4" fill="hold" grpId="0" nodeType="clickEffect">
                                  <p:stCondLst>
                                    <p:cond delay="0"/>
                                  </p:stCondLst>
                                  <p:childTnLst>
                                    <p:set>
                                      <p:cBhvr>
                                        <p:cTn id="73" dur="1" fill="hold">
                                          <p:stCondLst>
                                            <p:cond delay="0"/>
                                          </p:stCondLst>
                                        </p:cTn>
                                        <p:tgtEl>
                                          <p:spTgt spid="90">
                                            <p:txEl>
                                              <p:pRg st="4" end="4"/>
                                            </p:txEl>
                                          </p:spTgt>
                                        </p:tgtEl>
                                        <p:attrNameLst>
                                          <p:attrName>style.visibility</p:attrName>
                                        </p:attrNameLst>
                                      </p:cBhvr>
                                      <p:to>
                                        <p:strVal val="visible"/>
                                      </p:to>
                                    </p:set>
                                    <p:anim calcmode="lin" valueType="num">
                                      <p:cBhvr additive="base">
                                        <p:cTn id="74" dur="500" fill="hold"/>
                                        <p:tgtEl>
                                          <p:spTgt spid="90">
                                            <p:txEl>
                                              <p:pRg st="4" end="4"/>
                                            </p:txEl>
                                          </p:spTgt>
                                        </p:tgtEl>
                                        <p:attrNameLst>
                                          <p:attrName>ppt_x</p:attrName>
                                        </p:attrNameLst>
                                      </p:cBhvr>
                                      <p:tavLst>
                                        <p:tav tm="0">
                                          <p:val>
                                            <p:strVal val="#ppt_x"/>
                                          </p:val>
                                        </p:tav>
                                        <p:tav tm="100000">
                                          <p:val>
                                            <p:strVal val="#ppt_x"/>
                                          </p:val>
                                        </p:tav>
                                      </p:tavLst>
                                    </p:anim>
                                    <p:anim calcmode="lin" valueType="num">
                                      <p:cBhvr additive="base">
                                        <p:cTn id="75" dur="500" fill="hold"/>
                                        <p:tgtEl>
                                          <p:spTgt spid="9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2" presetClass="entr" presetSubtype="4" fill="hold" grpId="0" nodeType="clickEffect">
                                  <p:stCondLst>
                                    <p:cond delay="0"/>
                                  </p:stCondLst>
                                  <p:childTnLst>
                                    <p:set>
                                      <p:cBhvr>
                                        <p:cTn id="79" dur="1" fill="hold">
                                          <p:stCondLst>
                                            <p:cond delay="0"/>
                                          </p:stCondLst>
                                        </p:cTn>
                                        <p:tgtEl>
                                          <p:spTgt spid="90">
                                            <p:txEl>
                                              <p:pRg st="5" end="5"/>
                                            </p:txEl>
                                          </p:spTgt>
                                        </p:tgtEl>
                                        <p:attrNameLst>
                                          <p:attrName>style.visibility</p:attrName>
                                        </p:attrNameLst>
                                      </p:cBhvr>
                                      <p:to>
                                        <p:strVal val="visible"/>
                                      </p:to>
                                    </p:set>
                                    <p:anim calcmode="lin" valueType="num">
                                      <p:cBhvr additive="base">
                                        <p:cTn id="80" dur="500" fill="hold"/>
                                        <p:tgtEl>
                                          <p:spTgt spid="90">
                                            <p:txEl>
                                              <p:pRg st="5" end="5"/>
                                            </p:txEl>
                                          </p:spTgt>
                                        </p:tgtEl>
                                        <p:attrNameLst>
                                          <p:attrName>ppt_x</p:attrName>
                                        </p:attrNameLst>
                                      </p:cBhvr>
                                      <p:tavLst>
                                        <p:tav tm="0">
                                          <p:val>
                                            <p:strVal val="#ppt_x"/>
                                          </p:val>
                                        </p:tav>
                                        <p:tav tm="100000">
                                          <p:val>
                                            <p:strVal val="#ppt_x"/>
                                          </p:val>
                                        </p:tav>
                                      </p:tavLst>
                                    </p:anim>
                                    <p:anim calcmode="lin" valueType="num">
                                      <p:cBhvr additive="base">
                                        <p:cTn id="81" dur="500" fill="hold"/>
                                        <p:tgtEl>
                                          <p:spTgt spid="90">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2" presetClass="entr" presetSubtype="4" fill="hold" grpId="0" nodeType="clickEffect">
                                  <p:stCondLst>
                                    <p:cond delay="0"/>
                                  </p:stCondLst>
                                  <p:childTnLst>
                                    <p:set>
                                      <p:cBhvr>
                                        <p:cTn id="85" dur="1" fill="hold">
                                          <p:stCondLst>
                                            <p:cond delay="0"/>
                                          </p:stCondLst>
                                        </p:cTn>
                                        <p:tgtEl>
                                          <p:spTgt spid="90">
                                            <p:txEl>
                                              <p:pRg st="6" end="6"/>
                                            </p:txEl>
                                          </p:spTgt>
                                        </p:tgtEl>
                                        <p:attrNameLst>
                                          <p:attrName>style.visibility</p:attrName>
                                        </p:attrNameLst>
                                      </p:cBhvr>
                                      <p:to>
                                        <p:strVal val="visible"/>
                                      </p:to>
                                    </p:set>
                                    <p:anim calcmode="lin" valueType="num">
                                      <p:cBhvr additive="base">
                                        <p:cTn id="86" dur="500" fill="hold"/>
                                        <p:tgtEl>
                                          <p:spTgt spid="90">
                                            <p:txEl>
                                              <p:pRg st="6" end="6"/>
                                            </p:txEl>
                                          </p:spTgt>
                                        </p:tgtEl>
                                        <p:attrNameLst>
                                          <p:attrName>ppt_x</p:attrName>
                                        </p:attrNameLst>
                                      </p:cBhvr>
                                      <p:tavLst>
                                        <p:tav tm="0">
                                          <p:val>
                                            <p:strVal val="#ppt_x"/>
                                          </p:val>
                                        </p:tav>
                                        <p:tav tm="100000">
                                          <p:val>
                                            <p:strVal val="#ppt_x"/>
                                          </p:val>
                                        </p:tav>
                                      </p:tavLst>
                                    </p:anim>
                                    <p:anim calcmode="lin" valueType="num">
                                      <p:cBhvr additive="base">
                                        <p:cTn id="87" dur="500" fill="hold"/>
                                        <p:tgtEl>
                                          <p:spTgt spid="90">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2" presetClass="entr" presetSubtype="4" fill="hold" grpId="0" nodeType="clickEffect">
                                  <p:stCondLst>
                                    <p:cond delay="0"/>
                                  </p:stCondLst>
                                  <p:childTnLst>
                                    <p:set>
                                      <p:cBhvr>
                                        <p:cTn id="91" dur="1" fill="hold">
                                          <p:stCondLst>
                                            <p:cond delay="0"/>
                                          </p:stCondLst>
                                        </p:cTn>
                                        <p:tgtEl>
                                          <p:spTgt spid="91"/>
                                        </p:tgtEl>
                                        <p:attrNameLst>
                                          <p:attrName>style.visibility</p:attrName>
                                        </p:attrNameLst>
                                      </p:cBhvr>
                                      <p:to>
                                        <p:strVal val="visible"/>
                                      </p:to>
                                    </p:set>
                                    <p:anim calcmode="lin" valueType="num">
                                      <p:cBhvr additive="base">
                                        <p:cTn id="92" dur="500" fill="hold"/>
                                        <p:tgtEl>
                                          <p:spTgt spid="91"/>
                                        </p:tgtEl>
                                        <p:attrNameLst>
                                          <p:attrName>ppt_x</p:attrName>
                                        </p:attrNameLst>
                                      </p:cBhvr>
                                      <p:tavLst>
                                        <p:tav tm="0">
                                          <p:val>
                                            <p:strVal val="#ppt_x"/>
                                          </p:val>
                                        </p:tav>
                                        <p:tav tm="100000">
                                          <p:val>
                                            <p:strVal val="#ppt_x"/>
                                          </p:val>
                                        </p:tav>
                                      </p:tavLst>
                                    </p:anim>
                                    <p:anim calcmode="lin" valueType="num">
                                      <p:cBhvr additive="base">
                                        <p:cTn id="93"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10" presetClass="entr" presetSubtype="0" fill="hold" grpId="0" nodeType="clickEffect">
                                  <p:stCondLst>
                                    <p:cond delay="0"/>
                                  </p:stCondLst>
                                  <p:childTnLst>
                                    <p:set>
                                      <p:cBhvr>
                                        <p:cTn id="97" dur="1" fill="hold">
                                          <p:stCondLst>
                                            <p:cond delay="0"/>
                                          </p:stCondLst>
                                        </p:cTn>
                                        <p:tgtEl>
                                          <p:spTgt spid="5"/>
                                        </p:tgtEl>
                                        <p:attrNameLst>
                                          <p:attrName>style.visibility</p:attrName>
                                        </p:attrNameLst>
                                      </p:cBhvr>
                                      <p:to>
                                        <p:strVal val="visible"/>
                                      </p:to>
                                    </p:set>
                                    <p:animEffect transition="in" filter="fade">
                                      <p:cBhvr>
                                        <p:cTn id="9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83" grpId="0" animBg="1"/>
      <p:bldP spid="84" grpId="0" animBg="1"/>
      <p:bldP spid="85" grpId="0" animBg="1"/>
      <p:bldP spid="88" grpId="0"/>
      <p:bldP spid="89" grpId="0" animBg="1"/>
      <p:bldP spid="90" grpId="0" build="p"/>
      <p:bldP spid="91" grpId="0" animBg="1"/>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任意多边形: 形状 148">
            <a:extLst>
              <a:ext uri="{FF2B5EF4-FFF2-40B4-BE49-F238E27FC236}">
                <a16:creationId xmlns:a16="http://schemas.microsoft.com/office/drawing/2014/main" id="{255BFF65-C2BD-4489-A40D-D808303E8C0A}"/>
              </a:ext>
            </a:extLst>
          </p:cNvPr>
          <p:cNvSpPr/>
          <p:nvPr/>
        </p:nvSpPr>
        <p:spPr>
          <a:xfrm>
            <a:off x="0" y="0"/>
            <a:ext cx="8798004" cy="6858000"/>
          </a:xfrm>
          <a:custGeom>
            <a:avLst/>
            <a:gdLst>
              <a:gd name="connsiteX0" fmla="*/ 0 w 8729870"/>
              <a:gd name="connsiteY0" fmla="*/ 0 h 6858000"/>
              <a:gd name="connsiteX1" fmla="*/ 8729870 w 8729870"/>
              <a:gd name="connsiteY1" fmla="*/ 0 h 6858000"/>
              <a:gd name="connsiteX2" fmla="*/ 8583583 w 8729870"/>
              <a:gd name="connsiteY2" fmla="*/ 130942 h 6858000"/>
              <a:gd name="connsiteX3" fmla="*/ 7142361 w 8729870"/>
              <a:gd name="connsiteY3" fmla="*/ 3611880 h 6858000"/>
              <a:gd name="connsiteX4" fmla="*/ 8302339 w 8729870"/>
              <a:gd name="connsiteY4" fmla="*/ 6801667 h 6858000"/>
              <a:gd name="connsiteX5" fmla="*/ 8354213 w 8729870"/>
              <a:gd name="connsiteY5" fmla="*/ 6858000 h 6858000"/>
              <a:gd name="connsiteX6" fmla="*/ 0 w 8729870"/>
              <a:gd name="connsiteY6" fmla="*/ 6858000 h 6858000"/>
              <a:gd name="connsiteX7" fmla="*/ 0 w 8729870"/>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29870" h="6858000">
                <a:moveTo>
                  <a:pt x="0" y="0"/>
                </a:moveTo>
                <a:lnTo>
                  <a:pt x="8729870" y="0"/>
                </a:lnTo>
                <a:lnTo>
                  <a:pt x="8583583" y="130942"/>
                </a:lnTo>
                <a:cubicBezTo>
                  <a:pt x="7703393" y="958333"/>
                  <a:pt x="7142361" y="2210479"/>
                  <a:pt x="7142361" y="3611880"/>
                </a:cubicBezTo>
                <a:cubicBezTo>
                  <a:pt x="7142361" y="4857570"/>
                  <a:pt x="7585645" y="5985330"/>
                  <a:pt x="8302339" y="6801667"/>
                </a:cubicBezTo>
                <a:lnTo>
                  <a:pt x="8354213" y="6858000"/>
                </a:lnTo>
                <a:lnTo>
                  <a:pt x="0" y="6858000"/>
                </a:lnTo>
                <a:lnTo>
                  <a:pt x="0" y="0"/>
                </a:lnTo>
                <a:close/>
              </a:path>
            </a:pathLst>
          </a:custGeom>
          <a:solidFill>
            <a:srgbClr val="76B3C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nvGrpSpPr>
          <p:cNvPr id="11" name="组合 10">
            <a:extLst>
              <a:ext uri="{FF2B5EF4-FFF2-40B4-BE49-F238E27FC236}">
                <a16:creationId xmlns:a16="http://schemas.microsoft.com/office/drawing/2014/main" id="{E785E9FB-EFCF-46A0-84D9-76C4F75AC17A}"/>
              </a:ext>
            </a:extLst>
          </p:cNvPr>
          <p:cNvGrpSpPr/>
          <p:nvPr/>
        </p:nvGrpSpPr>
        <p:grpSpPr>
          <a:xfrm>
            <a:off x="0" y="6286434"/>
            <a:ext cx="10202818" cy="607831"/>
            <a:chOff x="0" y="6286434"/>
            <a:chExt cx="10202818" cy="607831"/>
          </a:xfrm>
        </p:grpSpPr>
        <p:grpSp>
          <p:nvGrpSpPr>
            <p:cNvPr id="205" name="组合 204">
              <a:extLst>
                <a:ext uri="{FF2B5EF4-FFF2-40B4-BE49-F238E27FC236}">
                  <a16:creationId xmlns:a16="http://schemas.microsoft.com/office/drawing/2014/main" id="{DD4A90C3-C9FD-4F42-B1A3-94A5614348C5}"/>
                </a:ext>
              </a:extLst>
            </p:cNvPr>
            <p:cNvGrpSpPr/>
            <p:nvPr/>
          </p:nvGrpSpPr>
          <p:grpSpPr>
            <a:xfrm>
              <a:off x="7760667" y="6286434"/>
              <a:ext cx="2442151" cy="584669"/>
              <a:chOff x="405114" y="6028438"/>
              <a:chExt cx="2442151" cy="841137"/>
            </a:xfrm>
          </p:grpSpPr>
          <p:sp>
            <p:nvSpPr>
              <p:cNvPr id="206" name="矩形 205">
                <a:extLst>
                  <a:ext uri="{FF2B5EF4-FFF2-40B4-BE49-F238E27FC236}">
                    <a16:creationId xmlns:a16="http://schemas.microsoft.com/office/drawing/2014/main" id="{DA2A5C7A-63A8-4FEF-B87B-8779062F307D}"/>
                  </a:ext>
                </a:extLst>
              </p:cNvPr>
              <p:cNvSpPr/>
              <p:nvPr/>
            </p:nvSpPr>
            <p:spPr>
              <a:xfrm>
                <a:off x="405114" y="6470248"/>
                <a:ext cx="405114" cy="399327"/>
              </a:xfrm>
              <a:prstGeom prst="rect">
                <a:avLst/>
              </a:prstGeom>
              <a:solidFill>
                <a:srgbClr val="F8E6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 </a:t>
                </a:r>
                <a:endParaRPr lang="zh-CN" altLang="en-US"/>
              </a:p>
            </p:txBody>
          </p:sp>
          <p:sp>
            <p:nvSpPr>
              <p:cNvPr id="207" name="矩形 206">
                <a:extLst>
                  <a:ext uri="{FF2B5EF4-FFF2-40B4-BE49-F238E27FC236}">
                    <a16:creationId xmlns:a16="http://schemas.microsoft.com/office/drawing/2014/main" id="{CE32ED23-DF64-4CBD-AFDB-37FD3CCB5B07}"/>
                  </a:ext>
                </a:extLst>
              </p:cNvPr>
              <p:cNvSpPr/>
              <p:nvPr/>
            </p:nvSpPr>
            <p:spPr>
              <a:xfrm>
                <a:off x="812225" y="6042251"/>
                <a:ext cx="405114" cy="399327"/>
              </a:xfrm>
              <a:prstGeom prst="rect">
                <a:avLst/>
              </a:prstGeom>
              <a:solidFill>
                <a:srgbClr val="F8E6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 </a:t>
                </a:r>
                <a:endParaRPr lang="zh-CN" altLang="en-US"/>
              </a:p>
            </p:txBody>
          </p:sp>
          <p:sp>
            <p:nvSpPr>
              <p:cNvPr id="208" name="矩形 207">
                <a:extLst>
                  <a:ext uri="{FF2B5EF4-FFF2-40B4-BE49-F238E27FC236}">
                    <a16:creationId xmlns:a16="http://schemas.microsoft.com/office/drawing/2014/main" id="{BDC2AEF7-4AA2-41A0-9B73-1DBF3744F8C9}"/>
                  </a:ext>
                </a:extLst>
              </p:cNvPr>
              <p:cNvSpPr/>
              <p:nvPr/>
            </p:nvSpPr>
            <p:spPr>
              <a:xfrm>
                <a:off x="1214706" y="6444860"/>
                <a:ext cx="405114" cy="399327"/>
              </a:xfrm>
              <a:prstGeom prst="rect">
                <a:avLst/>
              </a:prstGeom>
              <a:solidFill>
                <a:srgbClr val="F8E6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 </a:t>
                </a:r>
                <a:endParaRPr lang="zh-CN" altLang="en-US"/>
              </a:p>
            </p:txBody>
          </p:sp>
          <p:sp>
            <p:nvSpPr>
              <p:cNvPr id="209" name="矩形 208">
                <a:extLst>
                  <a:ext uri="{FF2B5EF4-FFF2-40B4-BE49-F238E27FC236}">
                    <a16:creationId xmlns:a16="http://schemas.microsoft.com/office/drawing/2014/main" id="{CDEBDAE5-66D2-4D70-BF09-47FB33A1DC56}"/>
                  </a:ext>
                </a:extLst>
              </p:cNvPr>
              <p:cNvSpPr/>
              <p:nvPr/>
            </p:nvSpPr>
            <p:spPr>
              <a:xfrm>
                <a:off x="1621817" y="6028438"/>
                <a:ext cx="405114" cy="399327"/>
              </a:xfrm>
              <a:prstGeom prst="rect">
                <a:avLst/>
              </a:prstGeom>
              <a:solidFill>
                <a:srgbClr val="F8E6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 </a:t>
                </a:r>
                <a:endParaRPr lang="zh-CN" altLang="en-US"/>
              </a:p>
            </p:txBody>
          </p:sp>
          <p:grpSp>
            <p:nvGrpSpPr>
              <p:cNvPr id="210" name="组合 209">
                <a:extLst>
                  <a:ext uri="{FF2B5EF4-FFF2-40B4-BE49-F238E27FC236}">
                    <a16:creationId xmlns:a16="http://schemas.microsoft.com/office/drawing/2014/main" id="{9006DAEA-9DD9-4A7A-B6EC-121E706313E5}"/>
                  </a:ext>
                </a:extLst>
              </p:cNvPr>
              <p:cNvGrpSpPr/>
              <p:nvPr/>
            </p:nvGrpSpPr>
            <p:grpSpPr>
              <a:xfrm>
                <a:off x="2035040" y="6050937"/>
                <a:ext cx="812225" cy="815749"/>
                <a:chOff x="2035040" y="6050937"/>
                <a:chExt cx="812225" cy="815749"/>
              </a:xfrm>
            </p:grpSpPr>
            <p:sp>
              <p:nvSpPr>
                <p:cNvPr id="211" name="矩形 210">
                  <a:extLst>
                    <a:ext uri="{FF2B5EF4-FFF2-40B4-BE49-F238E27FC236}">
                      <a16:creationId xmlns:a16="http://schemas.microsoft.com/office/drawing/2014/main" id="{D0CF2A44-8704-47D7-A922-95E8F97FF107}"/>
                    </a:ext>
                  </a:extLst>
                </p:cNvPr>
                <p:cNvSpPr/>
                <p:nvPr/>
              </p:nvSpPr>
              <p:spPr>
                <a:xfrm>
                  <a:off x="2035040" y="6467359"/>
                  <a:ext cx="405114" cy="399327"/>
                </a:xfrm>
                <a:prstGeom prst="rect">
                  <a:avLst/>
                </a:prstGeom>
                <a:solidFill>
                  <a:srgbClr val="F8E6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 </a:t>
                  </a:r>
                  <a:endParaRPr lang="zh-CN" altLang="en-US"/>
                </a:p>
              </p:txBody>
            </p:sp>
            <p:sp>
              <p:nvSpPr>
                <p:cNvPr id="212" name="矩形 211">
                  <a:extLst>
                    <a:ext uri="{FF2B5EF4-FFF2-40B4-BE49-F238E27FC236}">
                      <a16:creationId xmlns:a16="http://schemas.microsoft.com/office/drawing/2014/main" id="{62ECBD3E-ABCF-441B-A128-081070B71943}"/>
                    </a:ext>
                  </a:extLst>
                </p:cNvPr>
                <p:cNvSpPr/>
                <p:nvPr/>
              </p:nvSpPr>
              <p:spPr>
                <a:xfrm>
                  <a:off x="2442151" y="6050937"/>
                  <a:ext cx="405114" cy="399327"/>
                </a:xfrm>
                <a:prstGeom prst="rect">
                  <a:avLst/>
                </a:prstGeom>
                <a:solidFill>
                  <a:srgbClr val="F8E6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 </a:t>
                  </a:r>
                  <a:endParaRPr lang="zh-CN" altLang="en-US"/>
                </a:p>
              </p:txBody>
            </p:sp>
          </p:grpSp>
        </p:grpSp>
        <p:sp>
          <p:nvSpPr>
            <p:cNvPr id="174" name="矩形 173">
              <a:extLst>
                <a:ext uri="{FF2B5EF4-FFF2-40B4-BE49-F238E27FC236}">
                  <a16:creationId xmlns:a16="http://schemas.microsoft.com/office/drawing/2014/main" id="{3D45F335-49B8-448B-8B63-BD1700D591C0}"/>
                </a:ext>
              </a:extLst>
            </p:cNvPr>
            <p:cNvSpPr/>
            <p:nvPr/>
          </p:nvSpPr>
          <p:spPr>
            <a:xfrm>
              <a:off x="0" y="6308073"/>
              <a:ext cx="405114" cy="277570"/>
            </a:xfrm>
            <a:prstGeom prst="rect">
              <a:avLst/>
            </a:prstGeom>
            <a:solidFill>
              <a:srgbClr val="F8E6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 </a:t>
              </a:r>
              <a:endParaRPr lang="zh-CN" altLang="en-US"/>
            </a:p>
          </p:txBody>
        </p:sp>
        <p:grpSp>
          <p:nvGrpSpPr>
            <p:cNvPr id="188" name="组合 187">
              <a:extLst>
                <a:ext uri="{FF2B5EF4-FFF2-40B4-BE49-F238E27FC236}">
                  <a16:creationId xmlns:a16="http://schemas.microsoft.com/office/drawing/2014/main" id="{69D2C19C-6069-4979-9FFF-581EEBACDA41}"/>
                </a:ext>
              </a:extLst>
            </p:cNvPr>
            <p:cNvGrpSpPr/>
            <p:nvPr/>
          </p:nvGrpSpPr>
          <p:grpSpPr>
            <a:xfrm>
              <a:off x="405114" y="6308525"/>
              <a:ext cx="2442151" cy="582661"/>
              <a:chOff x="405114" y="6028438"/>
              <a:chExt cx="2442151" cy="838248"/>
            </a:xfrm>
          </p:grpSpPr>
          <p:sp>
            <p:nvSpPr>
              <p:cNvPr id="175" name="矩形 174">
                <a:extLst>
                  <a:ext uri="{FF2B5EF4-FFF2-40B4-BE49-F238E27FC236}">
                    <a16:creationId xmlns:a16="http://schemas.microsoft.com/office/drawing/2014/main" id="{909EAAF5-7171-4C6A-933B-79647E4F5D53}"/>
                  </a:ext>
                </a:extLst>
              </p:cNvPr>
              <p:cNvSpPr/>
              <p:nvPr/>
            </p:nvSpPr>
            <p:spPr>
              <a:xfrm>
                <a:off x="405114" y="6458673"/>
                <a:ext cx="405114" cy="399327"/>
              </a:xfrm>
              <a:prstGeom prst="rect">
                <a:avLst/>
              </a:prstGeom>
              <a:solidFill>
                <a:srgbClr val="F8E6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 </a:t>
                </a:r>
                <a:endParaRPr lang="zh-CN" altLang="en-US"/>
              </a:p>
            </p:txBody>
          </p:sp>
          <p:sp>
            <p:nvSpPr>
              <p:cNvPr id="177" name="矩形 176">
                <a:extLst>
                  <a:ext uri="{FF2B5EF4-FFF2-40B4-BE49-F238E27FC236}">
                    <a16:creationId xmlns:a16="http://schemas.microsoft.com/office/drawing/2014/main" id="{A450BED4-3BDF-41C9-91AE-A1E5EEF957FE}"/>
                  </a:ext>
                </a:extLst>
              </p:cNvPr>
              <p:cNvSpPr/>
              <p:nvPr/>
            </p:nvSpPr>
            <p:spPr>
              <a:xfrm>
                <a:off x="812225" y="6042251"/>
                <a:ext cx="405114" cy="399327"/>
              </a:xfrm>
              <a:prstGeom prst="rect">
                <a:avLst/>
              </a:prstGeom>
              <a:solidFill>
                <a:srgbClr val="F8E6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 </a:t>
                </a:r>
                <a:endParaRPr lang="zh-CN" altLang="en-US"/>
              </a:p>
            </p:txBody>
          </p:sp>
          <p:sp>
            <p:nvSpPr>
              <p:cNvPr id="183" name="矩形 182">
                <a:extLst>
                  <a:ext uri="{FF2B5EF4-FFF2-40B4-BE49-F238E27FC236}">
                    <a16:creationId xmlns:a16="http://schemas.microsoft.com/office/drawing/2014/main" id="{D4E94ABB-6868-4923-834A-00B64FB2D62F}"/>
                  </a:ext>
                </a:extLst>
              </p:cNvPr>
              <p:cNvSpPr/>
              <p:nvPr/>
            </p:nvSpPr>
            <p:spPr>
              <a:xfrm>
                <a:off x="1214706" y="6444860"/>
                <a:ext cx="405114" cy="399327"/>
              </a:xfrm>
              <a:prstGeom prst="rect">
                <a:avLst/>
              </a:prstGeom>
              <a:solidFill>
                <a:srgbClr val="F8E6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 </a:t>
                </a:r>
                <a:endParaRPr lang="zh-CN" altLang="en-US"/>
              </a:p>
            </p:txBody>
          </p:sp>
          <p:sp>
            <p:nvSpPr>
              <p:cNvPr id="184" name="矩形 183">
                <a:extLst>
                  <a:ext uri="{FF2B5EF4-FFF2-40B4-BE49-F238E27FC236}">
                    <a16:creationId xmlns:a16="http://schemas.microsoft.com/office/drawing/2014/main" id="{BE23347F-1DDD-4A00-871D-2368F3E9FBD1}"/>
                  </a:ext>
                </a:extLst>
              </p:cNvPr>
              <p:cNvSpPr/>
              <p:nvPr/>
            </p:nvSpPr>
            <p:spPr>
              <a:xfrm>
                <a:off x="1621817" y="6028438"/>
                <a:ext cx="405114" cy="399327"/>
              </a:xfrm>
              <a:prstGeom prst="rect">
                <a:avLst/>
              </a:prstGeom>
              <a:solidFill>
                <a:srgbClr val="F8E6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 </a:t>
                </a:r>
                <a:endParaRPr lang="zh-CN" altLang="en-US"/>
              </a:p>
            </p:txBody>
          </p:sp>
          <p:grpSp>
            <p:nvGrpSpPr>
              <p:cNvPr id="187" name="组合 186">
                <a:extLst>
                  <a:ext uri="{FF2B5EF4-FFF2-40B4-BE49-F238E27FC236}">
                    <a16:creationId xmlns:a16="http://schemas.microsoft.com/office/drawing/2014/main" id="{A61E4F67-2A0D-4566-8EC5-7E4F7F611414}"/>
                  </a:ext>
                </a:extLst>
              </p:cNvPr>
              <p:cNvGrpSpPr/>
              <p:nvPr/>
            </p:nvGrpSpPr>
            <p:grpSpPr>
              <a:xfrm>
                <a:off x="2035040" y="6050937"/>
                <a:ext cx="812225" cy="815749"/>
                <a:chOff x="2035040" y="6050937"/>
                <a:chExt cx="812225" cy="815749"/>
              </a:xfrm>
            </p:grpSpPr>
            <p:sp>
              <p:nvSpPr>
                <p:cNvPr id="185" name="矩形 184">
                  <a:extLst>
                    <a:ext uri="{FF2B5EF4-FFF2-40B4-BE49-F238E27FC236}">
                      <a16:creationId xmlns:a16="http://schemas.microsoft.com/office/drawing/2014/main" id="{79FFAF9F-326D-4894-8904-E47F73C855AE}"/>
                    </a:ext>
                  </a:extLst>
                </p:cNvPr>
                <p:cNvSpPr/>
                <p:nvPr/>
              </p:nvSpPr>
              <p:spPr>
                <a:xfrm>
                  <a:off x="2035040" y="6467359"/>
                  <a:ext cx="405114" cy="399327"/>
                </a:xfrm>
                <a:prstGeom prst="rect">
                  <a:avLst/>
                </a:prstGeom>
                <a:solidFill>
                  <a:srgbClr val="F8E6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 </a:t>
                  </a:r>
                  <a:endParaRPr lang="zh-CN" altLang="en-US"/>
                </a:p>
              </p:txBody>
            </p:sp>
            <p:sp>
              <p:nvSpPr>
                <p:cNvPr id="186" name="矩形 185">
                  <a:extLst>
                    <a:ext uri="{FF2B5EF4-FFF2-40B4-BE49-F238E27FC236}">
                      <a16:creationId xmlns:a16="http://schemas.microsoft.com/office/drawing/2014/main" id="{D6440455-DCC5-4347-8CF1-9751F35B9BF2}"/>
                    </a:ext>
                  </a:extLst>
                </p:cNvPr>
                <p:cNvSpPr/>
                <p:nvPr/>
              </p:nvSpPr>
              <p:spPr>
                <a:xfrm>
                  <a:off x="2442151" y="6050937"/>
                  <a:ext cx="405114" cy="399327"/>
                </a:xfrm>
                <a:prstGeom prst="rect">
                  <a:avLst/>
                </a:prstGeom>
                <a:solidFill>
                  <a:srgbClr val="F8E6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 </a:t>
                  </a:r>
                  <a:endParaRPr lang="zh-CN" altLang="en-US"/>
                </a:p>
              </p:txBody>
            </p:sp>
          </p:grpSp>
        </p:grpSp>
        <p:grpSp>
          <p:nvGrpSpPr>
            <p:cNvPr id="189" name="组合 188">
              <a:extLst>
                <a:ext uri="{FF2B5EF4-FFF2-40B4-BE49-F238E27FC236}">
                  <a16:creationId xmlns:a16="http://schemas.microsoft.com/office/drawing/2014/main" id="{66EB0212-D6F3-4938-9632-60D7C170C2EF}"/>
                </a:ext>
              </a:extLst>
            </p:cNvPr>
            <p:cNvGrpSpPr/>
            <p:nvPr/>
          </p:nvGrpSpPr>
          <p:grpSpPr>
            <a:xfrm>
              <a:off x="2859645" y="6311604"/>
              <a:ext cx="2442151" cy="582661"/>
              <a:chOff x="405114" y="6028438"/>
              <a:chExt cx="2442151" cy="838248"/>
            </a:xfrm>
          </p:grpSpPr>
          <p:sp>
            <p:nvSpPr>
              <p:cNvPr id="190" name="矩形 189">
                <a:extLst>
                  <a:ext uri="{FF2B5EF4-FFF2-40B4-BE49-F238E27FC236}">
                    <a16:creationId xmlns:a16="http://schemas.microsoft.com/office/drawing/2014/main" id="{4D34EA44-166B-4CA6-951A-D90564B1BF05}"/>
                  </a:ext>
                </a:extLst>
              </p:cNvPr>
              <p:cNvSpPr/>
              <p:nvPr/>
            </p:nvSpPr>
            <p:spPr>
              <a:xfrm>
                <a:off x="405114" y="6458673"/>
                <a:ext cx="405114" cy="399327"/>
              </a:xfrm>
              <a:prstGeom prst="rect">
                <a:avLst/>
              </a:prstGeom>
              <a:solidFill>
                <a:srgbClr val="F8E6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 </a:t>
                </a:r>
                <a:endParaRPr lang="zh-CN" altLang="en-US"/>
              </a:p>
            </p:txBody>
          </p:sp>
          <p:sp>
            <p:nvSpPr>
              <p:cNvPr id="191" name="矩形 190">
                <a:extLst>
                  <a:ext uri="{FF2B5EF4-FFF2-40B4-BE49-F238E27FC236}">
                    <a16:creationId xmlns:a16="http://schemas.microsoft.com/office/drawing/2014/main" id="{66219C36-1356-4FB5-9FEB-3E9903EBB348}"/>
                  </a:ext>
                </a:extLst>
              </p:cNvPr>
              <p:cNvSpPr/>
              <p:nvPr/>
            </p:nvSpPr>
            <p:spPr>
              <a:xfrm>
                <a:off x="812225" y="6042251"/>
                <a:ext cx="405114" cy="399327"/>
              </a:xfrm>
              <a:prstGeom prst="rect">
                <a:avLst/>
              </a:prstGeom>
              <a:solidFill>
                <a:srgbClr val="F8E6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 </a:t>
                </a:r>
                <a:endParaRPr lang="zh-CN" altLang="en-US"/>
              </a:p>
            </p:txBody>
          </p:sp>
          <p:sp>
            <p:nvSpPr>
              <p:cNvPr id="192" name="矩形 191">
                <a:extLst>
                  <a:ext uri="{FF2B5EF4-FFF2-40B4-BE49-F238E27FC236}">
                    <a16:creationId xmlns:a16="http://schemas.microsoft.com/office/drawing/2014/main" id="{57A7221C-108A-4A09-AF7D-21E2BBD5B5E7}"/>
                  </a:ext>
                </a:extLst>
              </p:cNvPr>
              <p:cNvSpPr/>
              <p:nvPr/>
            </p:nvSpPr>
            <p:spPr>
              <a:xfrm>
                <a:off x="1214706" y="6444860"/>
                <a:ext cx="405114" cy="399327"/>
              </a:xfrm>
              <a:prstGeom prst="rect">
                <a:avLst/>
              </a:prstGeom>
              <a:solidFill>
                <a:srgbClr val="F8E6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 </a:t>
                </a:r>
                <a:endParaRPr lang="zh-CN" altLang="en-US"/>
              </a:p>
            </p:txBody>
          </p:sp>
          <p:sp>
            <p:nvSpPr>
              <p:cNvPr id="193" name="矩形 192">
                <a:extLst>
                  <a:ext uri="{FF2B5EF4-FFF2-40B4-BE49-F238E27FC236}">
                    <a16:creationId xmlns:a16="http://schemas.microsoft.com/office/drawing/2014/main" id="{1D7CAF60-1DF0-471D-9484-352028D87707}"/>
                  </a:ext>
                </a:extLst>
              </p:cNvPr>
              <p:cNvSpPr/>
              <p:nvPr/>
            </p:nvSpPr>
            <p:spPr>
              <a:xfrm>
                <a:off x="1621817" y="6028438"/>
                <a:ext cx="405114" cy="399327"/>
              </a:xfrm>
              <a:prstGeom prst="rect">
                <a:avLst/>
              </a:prstGeom>
              <a:solidFill>
                <a:srgbClr val="F8E6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 </a:t>
                </a:r>
                <a:endParaRPr lang="zh-CN" altLang="en-US"/>
              </a:p>
            </p:txBody>
          </p:sp>
          <p:grpSp>
            <p:nvGrpSpPr>
              <p:cNvPr id="194" name="组合 193">
                <a:extLst>
                  <a:ext uri="{FF2B5EF4-FFF2-40B4-BE49-F238E27FC236}">
                    <a16:creationId xmlns:a16="http://schemas.microsoft.com/office/drawing/2014/main" id="{E23B6553-ED62-413C-8146-45019826AE7D}"/>
                  </a:ext>
                </a:extLst>
              </p:cNvPr>
              <p:cNvGrpSpPr/>
              <p:nvPr/>
            </p:nvGrpSpPr>
            <p:grpSpPr>
              <a:xfrm>
                <a:off x="2035040" y="6050937"/>
                <a:ext cx="812225" cy="815749"/>
                <a:chOff x="2035040" y="6050937"/>
                <a:chExt cx="812225" cy="815749"/>
              </a:xfrm>
            </p:grpSpPr>
            <p:sp>
              <p:nvSpPr>
                <p:cNvPr id="195" name="矩形 194">
                  <a:extLst>
                    <a:ext uri="{FF2B5EF4-FFF2-40B4-BE49-F238E27FC236}">
                      <a16:creationId xmlns:a16="http://schemas.microsoft.com/office/drawing/2014/main" id="{598AD3A2-465C-498C-ACE7-6078ACD2D0F7}"/>
                    </a:ext>
                  </a:extLst>
                </p:cNvPr>
                <p:cNvSpPr/>
                <p:nvPr/>
              </p:nvSpPr>
              <p:spPr>
                <a:xfrm>
                  <a:off x="2035040" y="6467359"/>
                  <a:ext cx="405114" cy="399327"/>
                </a:xfrm>
                <a:prstGeom prst="rect">
                  <a:avLst/>
                </a:prstGeom>
                <a:solidFill>
                  <a:srgbClr val="F8E6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 </a:t>
                  </a:r>
                  <a:endParaRPr lang="zh-CN" altLang="en-US"/>
                </a:p>
              </p:txBody>
            </p:sp>
            <p:sp>
              <p:nvSpPr>
                <p:cNvPr id="196" name="矩形 195">
                  <a:extLst>
                    <a:ext uri="{FF2B5EF4-FFF2-40B4-BE49-F238E27FC236}">
                      <a16:creationId xmlns:a16="http://schemas.microsoft.com/office/drawing/2014/main" id="{4597DC88-BA90-4901-92CB-3E9E7C9E7CAC}"/>
                    </a:ext>
                  </a:extLst>
                </p:cNvPr>
                <p:cNvSpPr/>
                <p:nvPr/>
              </p:nvSpPr>
              <p:spPr>
                <a:xfrm>
                  <a:off x="2442151" y="6050937"/>
                  <a:ext cx="405114" cy="399327"/>
                </a:xfrm>
                <a:prstGeom prst="rect">
                  <a:avLst/>
                </a:prstGeom>
                <a:solidFill>
                  <a:srgbClr val="F8E6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 </a:t>
                  </a:r>
                  <a:endParaRPr lang="zh-CN" altLang="en-US"/>
                </a:p>
              </p:txBody>
            </p:sp>
          </p:grpSp>
        </p:grpSp>
        <p:grpSp>
          <p:nvGrpSpPr>
            <p:cNvPr id="197" name="组合 196">
              <a:extLst>
                <a:ext uri="{FF2B5EF4-FFF2-40B4-BE49-F238E27FC236}">
                  <a16:creationId xmlns:a16="http://schemas.microsoft.com/office/drawing/2014/main" id="{3D367E90-EE40-4958-BCB3-283B8530DD47}"/>
                </a:ext>
              </a:extLst>
            </p:cNvPr>
            <p:cNvGrpSpPr/>
            <p:nvPr/>
          </p:nvGrpSpPr>
          <p:grpSpPr>
            <a:xfrm>
              <a:off x="5306137" y="6309210"/>
              <a:ext cx="2442151" cy="582661"/>
              <a:chOff x="405114" y="6028438"/>
              <a:chExt cx="2442151" cy="838248"/>
            </a:xfrm>
          </p:grpSpPr>
          <p:sp>
            <p:nvSpPr>
              <p:cNvPr id="198" name="矩形 197">
                <a:extLst>
                  <a:ext uri="{FF2B5EF4-FFF2-40B4-BE49-F238E27FC236}">
                    <a16:creationId xmlns:a16="http://schemas.microsoft.com/office/drawing/2014/main" id="{A02E5300-F7A6-4143-BC15-8333CA7D956D}"/>
                  </a:ext>
                </a:extLst>
              </p:cNvPr>
              <p:cNvSpPr/>
              <p:nvPr/>
            </p:nvSpPr>
            <p:spPr>
              <a:xfrm>
                <a:off x="405114" y="6458673"/>
                <a:ext cx="405114" cy="399327"/>
              </a:xfrm>
              <a:prstGeom prst="rect">
                <a:avLst/>
              </a:prstGeom>
              <a:solidFill>
                <a:srgbClr val="F8E6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 </a:t>
                </a:r>
                <a:endParaRPr lang="zh-CN" altLang="en-US"/>
              </a:p>
            </p:txBody>
          </p:sp>
          <p:sp>
            <p:nvSpPr>
              <p:cNvPr id="199" name="矩形 198">
                <a:extLst>
                  <a:ext uri="{FF2B5EF4-FFF2-40B4-BE49-F238E27FC236}">
                    <a16:creationId xmlns:a16="http://schemas.microsoft.com/office/drawing/2014/main" id="{863F54C0-004B-41CC-92C4-95F186F4D320}"/>
                  </a:ext>
                </a:extLst>
              </p:cNvPr>
              <p:cNvSpPr/>
              <p:nvPr/>
            </p:nvSpPr>
            <p:spPr>
              <a:xfrm>
                <a:off x="812225" y="6042251"/>
                <a:ext cx="405114" cy="399327"/>
              </a:xfrm>
              <a:prstGeom prst="rect">
                <a:avLst/>
              </a:prstGeom>
              <a:solidFill>
                <a:srgbClr val="F8E6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 </a:t>
                </a:r>
                <a:endParaRPr lang="zh-CN" altLang="en-US"/>
              </a:p>
            </p:txBody>
          </p:sp>
          <p:sp>
            <p:nvSpPr>
              <p:cNvPr id="200" name="矩形 199">
                <a:extLst>
                  <a:ext uri="{FF2B5EF4-FFF2-40B4-BE49-F238E27FC236}">
                    <a16:creationId xmlns:a16="http://schemas.microsoft.com/office/drawing/2014/main" id="{5C359385-1920-4190-A2B0-E8BFDD181371}"/>
                  </a:ext>
                </a:extLst>
              </p:cNvPr>
              <p:cNvSpPr/>
              <p:nvPr/>
            </p:nvSpPr>
            <p:spPr>
              <a:xfrm>
                <a:off x="1214706" y="6444860"/>
                <a:ext cx="405114" cy="399327"/>
              </a:xfrm>
              <a:prstGeom prst="rect">
                <a:avLst/>
              </a:prstGeom>
              <a:solidFill>
                <a:srgbClr val="F8E6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 </a:t>
                </a:r>
                <a:endParaRPr lang="zh-CN" altLang="en-US"/>
              </a:p>
            </p:txBody>
          </p:sp>
          <p:sp>
            <p:nvSpPr>
              <p:cNvPr id="201" name="矩形 200">
                <a:extLst>
                  <a:ext uri="{FF2B5EF4-FFF2-40B4-BE49-F238E27FC236}">
                    <a16:creationId xmlns:a16="http://schemas.microsoft.com/office/drawing/2014/main" id="{F8A0A763-8ADB-48EF-A9B1-6C4736D91CA3}"/>
                  </a:ext>
                </a:extLst>
              </p:cNvPr>
              <p:cNvSpPr/>
              <p:nvPr/>
            </p:nvSpPr>
            <p:spPr>
              <a:xfrm>
                <a:off x="1621817" y="6028438"/>
                <a:ext cx="405114" cy="399327"/>
              </a:xfrm>
              <a:prstGeom prst="rect">
                <a:avLst/>
              </a:prstGeom>
              <a:solidFill>
                <a:srgbClr val="F8E6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 </a:t>
                </a:r>
                <a:endParaRPr lang="zh-CN" altLang="en-US"/>
              </a:p>
            </p:txBody>
          </p:sp>
          <p:grpSp>
            <p:nvGrpSpPr>
              <p:cNvPr id="202" name="组合 201">
                <a:extLst>
                  <a:ext uri="{FF2B5EF4-FFF2-40B4-BE49-F238E27FC236}">
                    <a16:creationId xmlns:a16="http://schemas.microsoft.com/office/drawing/2014/main" id="{5687D681-0E69-4209-B644-FEFC83538B8D}"/>
                  </a:ext>
                </a:extLst>
              </p:cNvPr>
              <p:cNvGrpSpPr/>
              <p:nvPr/>
            </p:nvGrpSpPr>
            <p:grpSpPr>
              <a:xfrm>
                <a:off x="2035040" y="6050937"/>
                <a:ext cx="812225" cy="815749"/>
                <a:chOff x="2035040" y="6050937"/>
                <a:chExt cx="812225" cy="815749"/>
              </a:xfrm>
            </p:grpSpPr>
            <p:sp>
              <p:nvSpPr>
                <p:cNvPr id="203" name="矩形 202">
                  <a:extLst>
                    <a:ext uri="{FF2B5EF4-FFF2-40B4-BE49-F238E27FC236}">
                      <a16:creationId xmlns:a16="http://schemas.microsoft.com/office/drawing/2014/main" id="{07018725-A117-48AF-8438-03AF7FC00D5E}"/>
                    </a:ext>
                  </a:extLst>
                </p:cNvPr>
                <p:cNvSpPr/>
                <p:nvPr/>
              </p:nvSpPr>
              <p:spPr>
                <a:xfrm>
                  <a:off x="2035040" y="6467359"/>
                  <a:ext cx="405114" cy="399327"/>
                </a:xfrm>
                <a:prstGeom prst="rect">
                  <a:avLst/>
                </a:prstGeom>
                <a:solidFill>
                  <a:srgbClr val="F8E6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 </a:t>
                  </a:r>
                  <a:endParaRPr lang="zh-CN" altLang="en-US"/>
                </a:p>
              </p:txBody>
            </p:sp>
            <p:sp>
              <p:nvSpPr>
                <p:cNvPr id="204" name="矩形 203">
                  <a:extLst>
                    <a:ext uri="{FF2B5EF4-FFF2-40B4-BE49-F238E27FC236}">
                      <a16:creationId xmlns:a16="http://schemas.microsoft.com/office/drawing/2014/main" id="{28609AE0-F12C-4EB9-BB27-0B4000762DF0}"/>
                    </a:ext>
                  </a:extLst>
                </p:cNvPr>
                <p:cNvSpPr/>
                <p:nvPr/>
              </p:nvSpPr>
              <p:spPr>
                <a:xfrm>
                  <a:off x="2442151" y="6050937"/>
                  <a:ext cx="405114" cy="399327"/>
                </a:xfrm>
                <a:prstGeom prst="rect">
                  <a:avLst/>
                </a:prstGeom>
                <a:solidFill>
                  <a:srgbClr val="F8E6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 </a:t>
                  </a:r>
                  <a:endParaRPr lang="zh-CN" altLang="en-US"/>
                </a:p>
              </p:txBody>
            </p:sp>
          </p:grpSp>
        </p:grpSp>
      </p:grpSp>
      <p:sp>
        <p:nvSpPr>
          <p:cNvPr id="163" name="圆: 空心 162">
            <a:extLst>
              <a:ext uri="{FF2B5EF4-FFF2-40B4-BE49-F238E27FC236}">
                <a16:creationId xmlns:a16="http://schemas.microsoft.com/office/drawing/2014/main" id="{590FFE66-F1C6-4AF1-935C-CC16631F734B}"/>
              </a:ext>
            </a:extLst>
          </p:cNvPr>
          <p:cNvSpPr/>
          <p:nvPr/>
        </p:nvSpPr>
        <p:spPr>
          <a:xfrm rot="3034979">
            <a:off x="-610776" y="-715531"/>
            <a:ext cx="2309544" cy="2285787"/>
          </a:xfrm>
          <a:prstGeom prst="donut">
            <a:avLst/>
          </a:prstGeom>
          <a:noFill/>
          <a:ln w="44450">
            <a:solidFill>
              <a:srgbClr val="FFE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nvGrpSpPr>
          <p:cNvPr id="10" name="组合 9">
            <a:extLst>
              <a:ext uri="{FF2B5EF4-FFF2-40B4-BE49-F238E27FC236}">
                <a16:creationId xmlns:a16="http://schemas.microsoft.com/office/drawing/2014/main" id="{9BC3BBFE-D347-4153-B61C-768122C4EBE8}"/>
              </a:ext>
            </a:extLst>
          </p:cNvPr>
          <p:cNvGrpSpPr/>
          <p:nvPr/>
        </p:nvGrpSpPr>
        <p:grpSpPr>
          <a:xfrm>
            <a:off x="7142362" y="-899160"/>
            <a:ext cx="7920824" cy="9022080"/>
            <a:chOff x="7142362" y="-899160"/>
            <a:chExt cx="7920824" cy="9022080"/>
          </a:xfrm>
        </p:grpSpPr>
        <p:sp>
          <p:nvSpPr>
            <p:cNvPr id="151" name="任意多边形: 形状 150">
              <a:extLst>
                <a:ext uri="{FF2B5EF4-FFF2-40B4-BE49-F238E27FC236}">
                  <a16:creationId xmlns:a16="http://schemas.microsoft.com/office/drawing/2014/main" id="{AD501777-5D0A-49EC-8E75-ABDAF9AD78F7}"/>
                </a:ext>
              </a:extLst>
            </p:cNvPr>
            <p:cNvSpPr/>
            <p:nvPr/>
          </p:nvSpPr>
          <p:spPr>
            <a:xfrm>
              <a:off x="7142362" y="0"/>
              <a:ext cx="5704959" cy="6858000"/>
            </a:xfrm>
            <a:custGeom>
              <a:avLst/>
              <a:gdLst>
                <a:gd name="connsiteX0" fmla="*/ 1587509 w 5704959"/>
                <a:gd name="connsiteY0" fmla="*/ 0 h 6858000"/>
                <a:gd name="connsiteX1" fmla="*/ 5704959 w 5704959"/>
                <a:gd name="connsiteY1" fmla="*/ 0 h 6858000"/>
                <a:gd name="connsiteX2" fmla="*/ 5704959 w 5704959"/>
                <a:gd name="connsiteY2" fmla="*/ 6858000 h 6858000"/>
                <a:gd name="connsiteX3" fmla="*/ 1211852 w 5704959"/>
                <a:gd name="connsiteY3" fmla="*/ 6858000 h 6858000"/>
                <a:gd name="connsiteX4" fmla="*/ 1159978 w 5704959"/>
                <a:gd name="connsiteY4" fmla="*/ 6801667 h 6858000"/>
                <a:gd name="connsiteX5" fmla="*/ 0 w 5704959"/>
                <a:gd name="connsiteY5" fmla="*/ 3611880 h 6858000"/>
                <a:gd name="connsiteX6" fmla="*/ 1441222 w 5704959"/>
                <a:gd name="connsiteY6" fmla="*/ 130942 h 6858000"/>
                <a:gd name="connsiteX7" fmla="*/ 1587509 w 5704959"/>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04959" h="6858000">
                  <a:moveTo>
                    <a:pt x="1587509" y="0"/>
                  </a:moveTo>
                  <a:lnTo>
                    <a:pt x="5704959" y="0"/>
                  </a:lnTo>
                  <a:lnTo>
                    <a:pt x="5704959" y="6858000"/>
                  </a:lnTo>
                  <a:lnTo>
                    <a:pt x="1211852" y="6858000"/>
                  </a:lnTo>
                  <a:lnTo>
                    <a:pt x="1159978" y="6801667"/>
                  </a:lnTo>
                  <a:cubicBezTo>
                    <a:pt x="443284" y="5985330"/>
                    <a:pt x="0" y="4857570"/>
                    <a:pt x="0" y="3611880"/>
                  </a:cubicBezTo>
                  <a:cubicBezTo>
                    <a:pt x="0" y="2210479"/>
                    <a:pt x="561032" y="958333"/>
                    <a:pt x="1441222" y="130942"/>
                  </a:cubicBezTo>
                  <a:lnTo>
                    <a:pt x="1587509" y="0"/>
                  </a:lnTo>
                  <a:close/>
                </a:path>
              </a:pathLst>
            </a:custGeom>
            <a:solidFill>
              <a:srgbClr val="F5AFA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50" name="任意多边形: 形状 149">
              <a:extLst>
                <a:ext uri="{FF2B5EF4-FFF2-40B4-BE49-F238E27FC236}">
                  <a16:creationId xmlns:a16="http://schemas.microsoft.com/office/drawing/2014/main" id="{F46370FF-3312-49E9-B427-6446E5F44259}"/>
                </a:ext>
              </a:extLst>
            </p:cNvPr>
            <p:cNvSpPr/>
            <p:nvPr/>
          </p:nvSpPr>
          <p:spPr>
            <a:xfrm>
              <a:off x="8354214" y="-899160"/>
              <a:ext cx="6708972" cy="9022080"/>
            </a:xfrm>
            <a:custGeom>
              <a:avLst/>
              <a:gdLst>
                <a:gd name="connsiteX0" fmla="*/ 2748560 w 6708972"/>
                <a:gd name="connsiteY0" fmla="*/ 0 h 9022080"/>
                <a:gd name="connsiteX1" fmla="*/ 6708972 w 6708972"/>
                <a:gd name="connsiteY1" fmla="*/ 4511040 h 9022080"/>
                <a:gd name="connsiteX2" fmla="*/ 2748560 w 6708972"/>
                <a:gd name="connsiteY2" fmla="*/ 9022080 h 9022080"/>
                <a:gd name="connsiteX3" fmla="*/ 85668 w 6708972"/>
                <a:gd name="connsiteY3" fmla="*/ 7850194 h 9022080"/>
                <a:gd name="connsiteX4" fmla="*/ 0 w 6708972"/>
                <a:gd name="connsiteY4" fmla="*/ 7757160 h 9022080"/>
                <a:gd name="connsiteX5" fmla="*/ 4493107 w 6708972"/>
                <a:gd name="connsiteY5" fmla="*/ 7757160 h 9022080"/>
                <a:gd name="connsiteX6" fmla="*/ 4493107 w 6708972"/>
                <a:gd name="connsiteY6" fmla="*/ 899160 h 9022080"/>
                <a:gd name="connsiteX7" fmla="*/ 375657 w 6708972"/>
                <a:gd name="connsiteY7" fmla="*/ 899160 h 9022080"/>
                <a:gd name="connsiteX8" fmla="*/ 378982 w 6708972"/>
                <a:gd name="connsiteY8" fmla="*/ 896184 h 9022080"/>
                <a:gd name="connsiteX9" fmla="*/ 2748560 w 6708972"/>
                <a:gd name="connsiteY9" fmla="*/ 0 h 9022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708972" h="9022080">
                  <a:moveTo>
                    <a:pt x="2748560" y="0"/>
                  </a:moveTo>
                  <a:cubicBezTo>
                    <a:pt x="4935835" y="0"/>
                    <a:pt x="6708972" y="2019661"/>
                    <a:pt x="6708972" y="4511040"/>
                  </a:cubicBezTo>
                  <a:cubicBezTo>
                    <a:pt x="6708972" y="7002419"/>
                    <a:pt x="4935835" y="9022080"/>
                    <a:pt x="2748560" y="9022080"/>
                  </a:cubicBezTo>
                  <a:cubicBezTo>
                    <a:pt x="1723275" y="9022080"/>
                    <a:pt x="788987" y="8578307"/>
                    <a:pt x="85668" y="7850194"/>
                  </a:cubicBezTo>
                  <a:lnTo>
                    <a:pt x="0" y="7757160"/>
                  </a:lnTo>
                  <a:lnTo>
                    <a:pt x="4493107" y="7757160"/>
                  </a:lnTo>
                  <a:lnTo>
                    <a:pt x="4493107" y="899160"/>
                  </a:lnTo>
                  <a:lnTo>
                    <a:pt x="375657" y="899160"/>
                  </a:lnTo>
                  <a:lnTo>
                    <a:pt x="378982" y="896184"/>
                  </a:lnTo>
                  <a:cubicBezTo>
                    <a:pt x="1039748" y="333323"/>
                    <a:pt x="1859980" y="0"/>
                    <a:pt x="2748560" y="0"/>
                  </a:cubicBezTo>
                  <a:close/>
                </a:path>
              </a:pathLst>
            </a:custGeom>
            <a:solidFill>
              <a:srgbClr val="F5AFA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grpSp>
        <p:nvGrpSpPr>
          <p:cNvPr id="154" name="组合 153">
            <a:extLst>
              <a:ext uri="{FF2B5EF4-FFF2-40B4-BE49-F238E27FC236}">
                <a16:creationId xmlns:a16="http://schemas.microsoft.com/office/drawing/2014/main" id="{A904EC2E-B109-4E6C-B9B6-49779502D1FA}"/>
              </a:ext>
            </a:extLst>
          </p:cNvPr>
          <p:cNvGrpSpPr/>
          <p:nvPr/>
        </p:nvGrpSpPr>
        <p:grpSpPr>
          <a:xfrm rot="21244310">
            <a:off x="8131049" y="3890108"/>
            <a:ext cx="2911490" cy="2647125"/>
            <a:chOff x="9280510" y="2393964"/>
            <a:chExt cx="2911490" cy="2647125"/>
          </a:xfrm>
        </p:grpSpPr>
        <p:sp>
          <p:nvSpPr>
            <p:cNvPr id="152" name="圆: 空心 151">
              <a:extLst>
                <a:ext uri="{FF2B5EF4-FFF2-40B4-BE49-F238E27FC236}">
                  <a16:creationId xmlns:a16="http://schemas.microsoft.com/office/drawing/2014/main" id="{CE3761FD-DAA6-44EB-B83E-88757A2FCD55}"/>
                </a:ext>
              </a:extLst>
            </p:cNvPr>
            <p:cNvSpPr/>
            <p:nvPr/>
          </p:nvSpPr>
          <p:spPr>
            <a:xfrm>
              <a:off x="9875520" y="2393964"/>
              <a:ext cx="2316480" cy="2336197"/>
            </a:xfrm>
            <a:prstGeom prst="donut">
              <a:avLst/>
            </a:prstGeom>
            <a:noFill/>
            <a:ln w="41275">
              <a:solidFill>
                <a:srgbClr val="F8E6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53" name="圆: 空心 152">
              <a:extLst>
                <a:ext uri="{FF2B5EF4-FFF2-40B4-BE49-F238E27FC236}">
                  <a16:creationId xmlns:a16="http://schemas.microsoft.com/office/drawing/2014/main" id="{40FC25E6-1B14-42CB-A038-E2079FCDA5AC}"/>
                </a:ext>
              </a:extLst>
            </p:cNvPr>
            <p:cNvSpPr/>
            <p:nvPr/>
          </p:nvSpPr>
          <p:spPr>
            <a:xfrm>
              <a:off x="9280510" y="3214292"/>
              <a:ext cx="1820995" cy="1826797"/>
            </a:xfrm>
            <a:prstGeom prst="donut">
              <a:avLst/>
            </a:prstGeom>
            <a:noFill/>
            <a:ln w="41275">
              <a:solidFill>
                <a:srgbClr val="F8E6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5" name="组合 154">
            <a:extLst>
              <a:ext uri="{FF2B5EF4-FFF2-40B4-BE49-F238E27FC236}">
                <a16:creationId xmlns:a16="http://schemas.microsoft.com/office/drawing/2014/main" id="{9287A842-203A-4C05-A2A4-A3FC2AF9E511}"/>
              </a:ext>
            </a:extLst>
          </p:cNvPr>
          <p:cNvGrpSpPr/>
          <p:nvPr/>
        </p:nvGrpSpPr>
        <p:grpSpPr>
          <a:xfrm rot="7520043">
            <a:off x="7342259" y="-606788"/>
            <a:ext cx="2911490" cy="2647125"/>
            <a:chOff x="9280510" y="2393964"/>
            <a:chExt cx="2911490" cy="2647125"/>
          </a:xfrm>
        </p:grpSpPr>
        <p:sp>
          <p:nvSpPr>
            <p:cNvPr id="156" name="圆: 空心 155">
              <a:extLst>
                <a:ext uri="{FF2B5EF4-FFF2-40B4-BE49-F238E27FC236}">
                  <a16:creationId xmlns:a16="http://schemas.microsoft.com/office/drawing/2014/main" id="{274D8CA9-2CEA-4664-B2D4-EDDF42D8991F}"/>
                </a:ext>
              </a:extLst>
            </p:cNvPr>
            <p:cNvSpPr/>
            <p:nvPr/>
          </p:nvSpPr>
          <p:spPr>
            <a:xfrm>
              <a:off x="9875520" y="2393964"/>
              <a:ext cx="2316480" cy="2336197"/>
            </a:xfrm>
            <a:prstGeom prst="donut">
              <a:avLst/>
            </a:prstGeom>
            <a:noFill/>
            <a:ln w="41275">
              <a:solidFill>
                <a:srgbClr val="76B3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57" name="圆: 空心 156">
              <a:extLst>
                <a:ext uri="{FF2B5EF4-FFF2-40B4-BE49-F238E27FC236}">
                  <a16:creationId xmlns:a16="http://schemas.microsoft.com/office/drawing/2014/main" id="{D10B5B46-CA60-49B4-ADB9-911E8CCCCE20}"/>
                </a:ext>
              </a:extLst>
            </p:cNvPr>
            <p:cNvSpPr/>
            <p:nvPr/>
          </p:nvSpPr>
          <p:spPr>
            <a:xfrm>
              <a:off x="9280510" y="3214292"/>
              <a:ext cx="1820995" cy="1826797"/>
            </a:xfrm>
            <a:prstGeom prst="donut">
              <a:avLst/>
            </a:prstGeom>
            <a:noFill/>
            <a:ln w="41275">
              <a:solidFill>
                <a:srgbClr val="76B3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0" name="矩形 10"/>
          <p:cNvSpPr/>
          <p:nvPr/>
        </p:nvSpPr>
        <p:spPr>
          <a:xfrm>
            <a:off x="858062" y="1219136"/>
            <a:ext cx="7735900" cy="3522942"/>
          </a:xfrm>
          <a:prstGeom prst="rect">
            <a:avLst/>
          </a:prstGeom>
          <a:solidFill>
            <a:srgbClr val="76B3C2"/>
          </a:solidFill>
          <a:ln>
            <a:noFill/>
          </a:ln>
          <a:effectLst>
            <a:outerShdw blurRad="139700" dist="457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矩形 9"/>
          <p:cNvSpPr/>
          <p:nvPr/>
        </p:nvSpPr>
        <p:spPr>
          <a:xfrm>
            <a:off x="480812" y="822895"/>
            <a:ext cx="7858504" cy="3647648"/>
          </a:xfrm>
          <a:prstGeom prst="rect">
            <a:avLst/>
          </a:prstGeom>
          <a:solidFill>
            <a:srgbClr val="FFE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文本框 74"/>
          <p:cNvSpPr txBox="1"/>
          <p:nvPr/>
        </p:nvSpPr>
        <p:spPr>
          <a:xfrm>
            <a:off x="514807" y="1046768"/>
            <a:ext cx="7951832" cy="3046988"/>
          </a:xfrm>
          <a:prstGeom prst="rect">
            <a:avLst/>
          </a:prstGeom>
          <a:noFill/>
        </p:spPr>
        <p:txBody>
          <a:bodyPr wrap="square" rtlCol="0">
            <a:spAutoFit/>
          </a:bodyPr>
          <a:lstStyle/>
          <a:p>
            <a:pPr algn="ctr"/>
            <a:r>
              <a:rPr lang="en-US" altLang="zh-CN" sz="9600" dirty="0" err="1">
                <a:solidFill>
                  <a:srgbClr val="F4806E"/>
                </a:solidFill>
                <a:effectLst>
                  <a:outerShdw blurRad="38100" dist="38100" dir="2700000" algn="tl">
                    <a:srgbClr val="000000">
                      <a:alpha val="43137"/>
                    </a:srgbClr>
                  </a:outerShdw>
                </a:effectLst>
                <a:latin typeface="UTM American Sans" panose="02040603050506020204" pitchFamily="18" charset="0"/>
                <a:ea typeface="Gadugi" panose="020B0502040204020203" pitchFamily="34" charset="0"/>
                <a:cs typeface="Aharoni" panose="02010803020104030203" pitchFamily="2" charset="-79"/>
              </a:rPr>
              <a:t>Đọc</a:t>
            </a:r>
            <a:r>
              <a:rPr lang="en-US" altLang="zh-CN" sz="9600" dirty="0">
                <a:solidFill>
                  <a:srgbClr val="F4806E"/>
                </a:solidFill>
                <a:effectLst>
                  <a:outerShdw blurRad="38100" dist="38100" dir="2700000" algn="tl">
                    <a:srgbClr val="000000">
                      <a:alpha val="43137"/>
                    </a:srgbClr>
                  </a:outerShdw>
                </a:effectLst>
                <a:latin typeface="UTM American Sans" panose="02040603050506020204" pitchFamily="18" charset="0"/>
                <a:ea typeface="Gadugi" panose="020B0502040204020203" pitchFamily="34" charset="0"/>
                <a:cs typeface="Aharoni" panose="02010803020104030203" pitchFamily="2" charset="-79"/>
              </a:rPr>
              <a:t> </a:t>
            </a:r>
            <a:r>
              <a:rPr lang="en-US" altLang="zh-CN" sz="9600" dirty="0" err="1">
                <a:solidFill>
                  <a:srgbClr val="F4806E"/>
                </a:solidFill>
                <a:effectLst>
                  <a:outerShdw blurRad="38100" dist="38100" dir="2700000" algn="tl">
                    <a:srgbClr val="000000">
                      <a:alpha val="43137"/>
                    </a:srgbClr>
                  </a:outerShdw>
                </a:effectLst>
                <a:latin typeface="UTM American Sans" panose="02040603050506020204" pitchFamily="18" charset="0"/>
                <a:ea typeface="Gadugi" panose="020B0502040204020203" pitchFamily="34" charset="0"/>
                <a:cs typeface="Aharoni" panose="02010803020104030203" pitchFamily="2" charset="-79"/>
              </a:rPr>
              <a:t>thầm</a:t>
            </a:r>
            <a:r>
              <a:rPr lang="en-US" altLang="zh-CN" sz="9600" dirty="0">
                <a:solidFill>
                  <a:srgbClr val="F4806E"/>
                </a:solidFill>
                <a:effectLst>
                  <a:outerShdw blurRad="38100" dist="38100" dir="2700000" algn="tl">
                    <a:srgbClr val="000000">
                      <a:alpha val="43137"/>
                    </a:srgbClr>
                  </a:outerShdw>
                </a:effectLst>
                <a:latin typeface="UTM American Sans" panose="02040603050506020204" pitchFamily="18" charset="0"/>
                <a:ea typeface="Gadugi" panose="020B0502040204020203" pitchFamily="34" charset="0"/>
                <a:cs typeface="Aharoni" panose="02010803020104030203" pitchFamily="2" charset="-79"/>
              </a:rPr>
              <a:t> </a:t>
            </a:r>
          </a:p>
          <a:p>
            <a:pPr algn="ctr"/>
            <a:r>
              <a:rPr lang="en-US" altLang="zh-CN" sz="9600" dirty="0" err="1">
                <a:solidFill>
                  <a:srgbClr val="F4806E"/>
                </a:solidFill>
                <a:effectLst>
                  <a:outerShdw blurRad="38100" dist="38100" dir="2700000" algn="tl">
                    <a:srgbClr val="000000">
                      <a:alpha val="43137"/>
                    </a:srgbClr>
                  </a:outerShdw>
                </a:effectLst>
                <a:latin typeface="UTM American Sans" panose="02040603050506020204" pitchFamily="18" charset="0"/>
                <a:ea typeface="Gadugi" panose="020B0502040204020203" pitchFamily="34" charset="0"/>
                <a:cs typeface="Aharoni" panose="02010803020104030203" pitchFamily="2" charset="-79"/>
              </a:rPr>
              <a:t>phần</a:t>
            </a:r>
            <a:r>
              <a:rPr lang="en-US" altLang="zh-CN" sz="9600" dirty="0">
                <a:solidFill>
                  <a:srgbClr val="F4806E"/>
                </a:solidFill>
                <a:effectLst>
                  <a:outerShdw blurRad="38100" dist="38100" dir="2700000" algn="tl">
                    <a:srgbClr val="000000">
                      <a:alpha val="43137"/>
                    </a:srgbClr>
                  </a:outerShdw>
                </a:effectLst>
                <a:latin typeface="UTM American Sans" panose="02040603050506020204" pitchFamily="18" charset="0"/>
                <a:ea typeface="Gadugi" panose="020B0502040204020203" pitchFamily="34" charset="0"/>
                <a:cs typeface="Aharoni" panose="02010803020104030203" pitchFamily="2" charset="-79"/>
              </a:rPr>
              <a:t> </a:t>
            </a:r>
            <a:r>
              <a:rPr lang="en-US" altLang="zh-CN" sz="9600" dirty="0" err="1">
                <a:solidFill>
                  <a:srgbClr val="F4806E"/>
                </a:solidFill>
                <a:effectLst>
                  <a:outerShdw blurRad="38100" dist="38100" dir="2700000" algn="tl">
                    <a:srgbClr val="000000">
                      <a:alpha val="43137"/>
                    </a:srgbClr>
                  </a:outerShdw>
                </a:effectLst>
                <a:latin typeface="UTM American Sans" panose="02040603050506020204" pitchFamily="18" charset="0"/>
                <a:ea typeface="Gadugi" panose="020B0502040204020203" pitchFamily="34" charset="0"/>
                <a:cs typeface="Aharoni" panose="02010803020104030203" pitchFamily="2" charset="-79"/>
              </a:rPr>
              <a:t>chú</a:t>
            </a:r>
            <a:r>
              <a:rPr lang="en-US" altLang="zh-CN" sz="9600" dirty="0">
                <a:solidFill>
                  <a:srgbClr val="F4806E"/>
                </a:solidFill>
                <a:effectLst>
                  <a:outerShdw blurRad="38100" dist="38100" dir="2700000" algn="tl">
                    <a:srgbClr val="000000">
                      <a:alpha val="43137"/>
                    </a:srgbClr>
                  </a:outerShdw>
                </a:effectLst>
                <a:latin typeface="UTM American Sans" panose="02040603050506020204" pitchFamily="18" charset="0"/>
                <a:ea typeface="Gadugi" panose="020B0502040204020203" pitchFamily="34" charset="0"/>
                <a:cs typeface="Aharoni" panose="02010803020104030203" pitchFamily="2" charset="-79"/>
              </a:rPr>
              <a:t> </a:t>
            </a:r>
            <a:r>
              <a:rPr lang="en-US" altLang="zh-CN" sz="9600" dirty="0" err="1">
                <a:solidFill>
                  <a:srgbClr val="F4806E"/>
                </a:solidFill>
                <a:effectLst>
                  <a:outerShdw blurRad="38100" dist="38100" dir="2700000" algn="tl">
                    <a:srgbClr val="000000">
                      <a:alpha val="43137"/>
                    </a:srgbClr>
                  </a:outerShdw>
                </a:effectLst>
                <a:latin typeface="UTM American Sans" panose="02040603050506020204" pitchFamily="18" charset="0"/>
                <a:ea typeface="Gadugi" panose="020B0502040204020203" pitchFamily="34" charset="0"/>
                <a:cs typeface="Aharoni" panose="02010803020104030203" pitchFamily="2" charset="-79"/>
              </a:rPr>
              <a:t>thích</a:t>
            </a:r>
            <a:endParaRPr lang="zh-CN" altLang="en-US" sz="9600" dirty="0">
              <a:solidFill>
                <a:srgbClr val="F4806E"/>
              </a:solidFill>
              <a:effectLst>
                <a:outerShdw blurRad="38100" dist="38100" dir="2700000" algn="tl">
                  <a:srgbClr val="000000">
                    <a:alpha val="43137"/>
                  </a:srgbClr>
                </a:outerShdw>
              </a:effectLst>
              <a:latin typeface="UTM American Sans" panose="02040603050506020204" pitchFamily="18" charset="0"/>
              <a:cs typeface="Aharoni" panose="02010803020104030203" pitchFamily="2" charset="-79"/>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83163" y="1915256"/>
            <a:ext cx="4976615" cy="4976615"/>
          </a:xfrm>
          <a:prstGeom prst="rect">
            <a:avLst/>
          </a:prstGeom>
        </p:spPr>
      </p:pic>
    </p:spTree>
    <p:extLst>
      <p:ext uri="{BB962C8B-B14F-4D97-AF65-F5344CB8AC3E}">
        <p14:creationId xmlns:p14="http://schemas.microsoft.com/office/powerpoint/2010/main" val="3479280563"/>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49"/>
                                        </p:tgtEl>
                                        <p:attrNameLst>
                                          <p:attrName>style.visibility</p:attrName>
                                        </p:attrNameLst>
                                      </p:cBhvr>
                                      <p:to>
                                        <p:strVal val="visible"/>
                                      </p:to>
                                    </p:set>
                                    <p:animEffect transition="in" filter="barn(inVertical)">
                                      <p:cBhvr>
                                        <p:cTn id="10" dur="500"/>
                                        <p:tgtEl>
                                          <p:spTgt spid="149"/>
                                        </p:tgtEl>
                                      </p:cBhvr>
                                    </p:animEffect>
                                  </p:childTnLst>
                                </p:cTn>
                              </p:par>
                            </p:childTnLst>
                          </p:cTn>
                        </p:par>
                        <p:par>
                          <p:cTn id="11" fill="hold">
                            <p:stCondLst>
                              <p:cond delay="500"/>
                            </p:stCondLst>
                            <p:childTnLst>
                              <p:par>
                                <p:cTn id="12" presetID="22" presetClass="entr" presetSubtype="4" fill="hold" grpId="0" nodeType="afterEffect">
                                  <p:stCondLst>
                                    <p:cond delay="0"/>
                                  </p:stCondLst>
                                  <p:childTnLst>
                                    <p:set>
                                      <p:cBhvr>
                                        <p:cTn id="13" dur="1" fill="hold">
                                          <p:stCondLst>
                                            <p:cond delay="0"/>
                                          </p:stCondLst>
                                        </p:cTn>
                                        <p:tgtEl>
                                          <p:spTgt spid="163"/>
                                        </p:tgtEl>
                                        <p:attrNameLst>
                                          <p:attrName>style.visibility</p:attrName>
                                        </p:attrNameLst>
                                      </p:cBhvr>
                                      <p:to>
                                        <p:strVal val="visible"/>
                                      </p:to>
                                    </p:set>
                                    <p:animEffect transition="in" filter="wipe(down)">
                                      <p:cBhvr>
                                        <p:cTn id="14" dur="500"/>
                                        <p:tgtEl>
                                          <p:spTgt spid="163"/>
                                        </p:tgtEl>
                                      </p:cBhvr>
                                    </p:animEffect>
                                  </p:childTnLst>
                                </p:cTn>
                              </p:par>
                              <p:par>
                                <p:cTn id="15" presetID="22" presetClass="entr" presetSubtype="4" fill="hold" nodeType="with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wipe(down)">
                                      <p:cBhvr>
                                        <p:cTn id="17" dur="500"/>
                                        <p:tgtEl>
                                          <p:spTgt spid="155"/>
                                        </p:tgtEl>
                                      </p:cBhvr>
                                    </p:animEffect>
                                  </p:childTnLst>
                                </p:cTn>
                              </p:par>
                              <p:par>
                                <p:cTn id="18" presetID="22" presetClass="entr" presetSubtype="4" fill="hold" nodeType="withEffect">
                                  <p:stCondLst>
                                    <p:cond delay="0"/>
                                  </p:stCondLst>
                                  <p:childTnLst>
                                    <p:set>
                                      <p:cBhvr>
                                        <p:cTn id="19" dur="1" fill="hold">
                                          <p:stCondLst>
                                            <p:cond delay="0"/>
                                          </p:stCondLst>
                                        </p:cTn>
                                        <p:tgtEl>
                                          <p:spTgt spid="154"/>
                                        </p:tgtEl>
                                        <p:attrNameLst>
                                          <p:attrName>style.visibility</p:attrName>
                                        </p:attrNameLst>
                                      </p:cBhvr>
                                      <p:to>
                                        <p:strVal val="visible"/>
                                      </p:to>
                                    </p:set>
                                    <p:animEffect transition="in" filter="wipe(down)">
                                      <p:cBhvr>
                                        <p:cTn id="20" dur="500"/>
                                        <p:tgtEl>
                                          <p:spTgt spid="154"/>
                                        </p:tgtEl>
                                      </p:cBhvr>
                                    </p:animEffect>
                                  </p:childTnLst>
                                </p:cTn>
                              </p:par>
                              <p:par>
                                <p:cTn id="21" presetID="2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down)">
                                      <p:cBhvr>
                                        <p:cTn id="23" dur="500"/>
                                        <p:tgtEl>
                                          <p:spTgt spid="11"/>
                                        </p:tgtEl>
                                      </p:cBhvr>
                                    </p:animEffect>
                                  </p:childTnLst>
                                </p:cTn>
                              </p:par>
                            </p:childTnLst>
                          </p:cTn>
                        </p:par>
                        <p:par>
                          <p:cTn id="24" fill="hold">
                            <p:stCondLst>
                              <p:cond delay="1000"/>
                            </p:stCondLst>
                            <p:childTnLst>
                              <p:par>
                                <p:cTn id="25" presetID="6" presetClass="entr" presetSubtype="16" fill="hold" grpId="0" nodeType="afterEffect">
                                  <p:stCondLst>
                                    <p:cond delay="0"/>
                                  </p:stCondLst>
                                  <p:childTnLst>
                                    <p:set>
                                      <p:cBhvr>
                                        <p:cTn id="26" dur="1" fill="hold">
                                          <p:stCondLst>
                                            <p:cond delay="0"/>
                                          </p:stCondLst>
                                        </p:cTn>
                                        <p:tgtEl>
                                          <p:spTgt spid="50"/>
                                        </p:tgtEl>
                                        <p:attrNameLst>
                                          <p:attrName>style.visibility</p:attrName>
                                        </p:attrNameLst>
                                      </p:cBhvr>
                                      <p:to>
                                        <p:strVal val="visible"/>
                                      </p:to>
                                    </p:set>
                                    <p:animEffect transition="in" filter="circle(in)">
                                      <p:cBhvr>
                                        <p:cTn id="27" dur="750"/>
                                        <p:tgtEl>
                                          <p:spTgt spid="50"/>
                                        </p:tgtEl>
                                      </p:cBhvr>
                                    </p:animEffect>
                                  </p:childTnLst>
                                </p:cTn>
                              </p:par>
                              <p:par>
                                <p:cTn id="28" presetID="42" presetClass="entr" presetSubtype="0" fill="hold" grpId="0" nodeType="withEffect">
                                  <p:stCondLst>
                                    <p:cond delay="0"/>
                                  </p:stCondLst>
                                  <p:childTnLst>
                                    <p:set>
                                      <p:cBhvr>
                                        <p:cTn id="29" dur="1" fill="hold">
                                          <p:stCondLst>
                                            <p:cond delay="0"/>
                                          </p:stCondLst>
                                        </p:cTn>
                                        <p:tgtEl>
                                          <p:spTgt spid="51"/>
                                        </p:tgtEl>
                                        <p:attrNameLst>
                                          <p:attrName>style.visibility</p:attrName>
                                        </p:attrNameLst>
                                      </p:cBhvr>
                                      <p:to>
                                        <p:strVal val="visible"/>
                                      </p:to>
                                    </p:set>
                                    <p:animEffect transition="in" filter="fade">
                                      <p:cBhvr>
                                        <p:cTn id="30" dur="1000"/>
                                        <p:tgtEl>
                                          <p:spTgt spid="51"/>
                                        </p:tgtEl>
                                      </p:cBhvr>
                                    </p:animEffect>
                                    <p:anim calcmode="lin" valueType="num">
                                      <p:cBhvr>
                                        <p:cTn id="31" dur="1000" fill="hold"/>
                                        <p:tgtEl>
                                          <p:spTgt spid="51"/>
                                        </p:tgtEl>
                                        <p:attrNameLst>
                                          <p:attrName>ppt_x</p:attrName>
                                        </p:attrNameLst>
                                      </p:cBhvr>
                                      <p:tavLst>
                                        <p:tav tm="0">
                                          <p:val>
                                            <p:strVal val="#ppt_x"/>
                                          </p:val>
                                        </p:tav>
                                        <p:tav tm="100000">
                                          <p:val>
                                            <p:strVal val="#ppt_x"/>
                                          </p:val>
                                        </p:tav>
                                      </p:tavLst>
                                    </p:anim>
                                    <p:anim calcmode="lin" valueType="num">
                                      <p:cBhvr>
                                        <p:cTn id="32" dur="1000" fill="hold"/>
                                        <p:tgtEl>
                                          <p:spTgt spid="51"/>
                                        </p:tgtEl>
                                        <p:attrNameLst>
                                          <p:attrName>ppt_y</p:attrName>
                                        </p:attrNameLst>
                                      </p:cBhvr>
                                      <p:tavLst>
                                        <p:tav tm="0">
                                          <p:val>
                                            <p:strVal val="#ppt_y+.1"/>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2"/>
                                        </p:tgtEl>
                                        <p:attrNameLst>
                                          <p:attrName>style.visibility</p:attrName>
                                        </p:attrNameLst>
                                      </p:cBhvr>
                                      <p:to>
                                        <p:strVal val="visible"/>
                                      </p:to>
                                    </p:set>
                                    <p:anim calcmode="lin" valueType="num">
                                      <p:cBhvr additive="base">
                                        <p:cTn id="36" dur="500" fill="hold"/>
                                        <p:tgtEl>
                                          <p:spTgt spid="52"/>
                                        </p:tgtEl>
                                        <p:attrNameLst>
                                          <p:attrName>ppt_x</p:attrName>
                                        </p:attrNameLst>
                                      </p:cBhvr>
                                      <p:tavLst>
                                        <p:tav tm="0">
                                          <p:val>
                                            <p:strVal val="#ppt_x"/>
                                          </p:val>
                                        </p:tav>
                                        <p:tav tm="100000">
                                          <p:val>
                                            <p:strVal val="#ppt_x"/>
                                          </p:val>
                                        </p:tav>
                                      </p:tavLst>
                                    </p:anim>
                                    <p:anim calcmode="lin" valueType="num">
                                      <p:cBhvr additive="base">
                                        <p:cTn id="37" dur="500" fill="hold"/>
                                        <p:tgtEl>
                                          <p:spTgt spid="52"/>
                                        </p:tgtEl>
                                        <p:attrNameLst>
                                          <p:attrName>ppt_y</p:attrName>
                                        </p:attrNameLst>
                                      </p:cBhvr>
                                      <p:tavLst>
                                        <p:tav tm="0">
                                          <p:val>
                                            <p:strVal val="1+#ppt_h/2"/>
                                          </p:val>
                                        </p:tav>
                                        <p:tav tm="100000">
                                          <p:val>
                                            <p:strVal val="#ppt_y"/>
                                          </p:val>
                                        </p:tav>
                                      </p:tavLst>
                                    </p:anim>
                                  </p:childTnLst>
                                </p:cTn>
                              </p:par>
                            </p:childTnLst>
                          </p:cTn>
                        </p:par>
                        <p:par>
                          <p:cTn id="38" fill="hold">
                            <p:stCondLst>
                              <p:cond delay="2500"/>
                            </p:stCondLst>
                            <p:childTnLst>
                              <p:par>
                                <p:cTn id="39" presetID="22" presetClass="entr" presetSubtype="4" fill="hold" nodeType="afterEffect">
                                  <p:stCondLst>
                                    <p:cond delay="0"/>
                                  </p:stCondLst>
                                  <p:childTnLst>
                                    <p:set>
                                      <p:cBhvr>
                                        <p:cTn id="40" dur="1" fill="hold">
                                          <p:stCondLst>
                                            <p:cond delay="0"/>
                                          </p:stCondLst>
                                        </p:cTn>
                                        <p:tgtEl>
                                          <p:spTgt spid="2"/>
                                        </p:tgtEl>
                                        <p:attrNameLst>
                                          <p:attrName>style.visibility</p:attrName>
                                        </p:attrNameLst>
                                      </p:cBhvr>
                                      <p:to>
                                        <p:strVal val="visible"/>
                                      </p:to>
                                    </p:set>
                                    <p:animEffect transition="in" filter="wipe(down)">
                                      <p:cBhvr>
                                        <p:cTn id="4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 grpId="0" animBg="1"/>
      <p:bldP spid="163" grpId="0" animBg="1"/>
      <p:bldP spid="50" grpId="0" animBg="1"/>
      <p:bldP spid="51" grpId="0" animBg="1"/>
      <p:bldP spid="5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矩形 28">
            <a:extLst>
              <a:ext uri="{FF2B5EF4-FFF2-40B4-BE49-F238E27FC236}">
                <a16:creationId xmlns:a16="http://schemas.microsoft.com/office/drawing/2014/main" id="{DABDB784-0602-496E-925B-BC57A07FBD55}"/>
              </a:ext>
            </a:extLst>
          </p:cNvPr>
          <p:cNvSpPr/>
          <p:nvPr/>
        </p:nvSpPr>
        <p:spPr>
          <a:xfrm>
            <a:off x="11888693" y="0"/>
            <a:ext cx="184417" cy="6858000"/>
          </a:xfrm>
          <a:prstGeom prst="rect">
            <a:avLst/>
          </a:prstGeom>
          <a:solidFill>
            <a:srgbClr val="76B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a:extLst>
              <a:ext uri="{FF2B5EF4-FFF2-40B4-BE49-F238E27FC236}">
                <a16:creationId xmlns:a16="http://schemas.microsoft.com/office/drawing/2014/main" id="{295DAACE-38A1-4A0C-AB84-10F27C20E27E}"/>
              </a:ext>
            </a:extLst>
          </p:cNvPr>
          <p:cNvSpPr/>
          <p:nvPr/>
        </p:nvSpPr>
        <p:spPr>
          <a:xfrm rot="5400000">
            <a:off x="6003707" y="552045"/>
            <a:ext cx="184587" cy="12192001"/>
          </a:xfrm>
          <a:prstGeom prst="rect">
            <a:avLst/>
          </a:prstGeom>
          <a:solidFill>
            <a:srgbClr val="76B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Rectangle 1"/>
          <p:cNvSpPr>
            <a:spLocks noChangeArrowheads="1"/>
          </p:cNvSpPr>
          <p:nvPr/>
        </p:nvSpPr>
        <p:spPr bwMode="auto">
          <a:xfrm>
            <a:off x="185814" y="9920"/>
            <a:ext cx="11612175" cy="6617196"/>
          </a:xfrm>
          <a:prstGeom prst="rect">
            <a:avLst/>
          </a:prstGeom>
          <a:noFill/>
          <a:ln>
            <a:noFill/>
          </a:ln>
          <a:effec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err="1">
                <a:ln>
                  <a:noFill/>
                </a:ln>
                <a:solidFill>
                  <a:srgbClr val="002060"/>
                </a:solidFill>
                <a:effectLst/>
                <a:cs typeface="Arial" panose="020B0604020202020204" pitchFamily="34" charset="0"/>
              </a:rPr>
              <a:t>Khuất</a:t>
            </a:r>
            <a:r>
              <a:rPr kumimoji="0" lang="en-US" altLang="en-US" sz="2400" b="1" i="0" u="none" strike="noStrike" cap="none" normalizeH="0" baseline="0" dirty="0">
                <a:ln>
                  <a:noFill/>
                </a:ln>
                <a:solidFill>
                  <a:srgbClr val="002060"/>
                </a:solidFill>
                <a:effectLst/>
                <a:cs typeface="Arial" panose="020B0604020202020204" pitchFamily="34" charset="0"/>
              </a:rPr>
              <a:t> </a:t>
            </a:r>
            <a:r>
              <a:rPr kumimoji="0" lang="en-US" altLang="en-US" sz="2400" b="1" i="0" u="none" strike="noStrike" cap="none" normalizeH="0" baseline="0" dirty="0" err="1">
                <a:ln>
                  <a:noFill/>
                </a:ln>
                <a:solidFill>
                  <a:srgbClr val="002060"/>
                </a:solidFill>
                <a:effectLst/>
                <a:cs typeface="Arial" panose="020B0604020202020204" pitchFamily="34" charset="0"/>
              </a:rPr>
              <a:t>phục</a:t>
            </a:r>
            <a:r>
              <a:rPr kumimoji="0" lang="en-US" altLang="en-US" sz="2400" b="1" i="0" u="none" strike="noStrike" cap="none" normalizeH="0" baseline="0" dirty="0">
                <a:ln>
                  <a:noFill/>
                </a:ln>
                <a:solidFill>
                  <a:srgbClr val="002060"/>
                </a:solidFill>
                <a:effectLst/>
                <a:cs typeface="Arial" panose="020B0604020202020204" pitchFamily="34" charset="0"/>
              </a:rPr>
              <a:t> </a:t>
            </a:r>
            <a:r>
              <a:rPr kumimoji="0" lang="en-US" altLang="en-US" sz="2400" b="1" i="0" u="none" strike="noStrike" cap="none" normalizeH="0" baseline="0" dirty="0" err="1">
                <a:ln>
                  <a:noFill/>
                </a:ln>
                <a:solidFill>
                  <a:srgbClr val="002060"/>
                </a:solidFill>
                <a:effectLst/>
                <a:cs typeface="Arial" panose="020B0604020202020204" pitchFamily="34" charset="0"/>
              </a:rPr>
              <a:t>tên</a:t>
            </a:r>
            <a:r>
              <a:rPr kumimoji="0" lang="en-US" altLang="en-US" sz="2400" b="1" i="0" u="none" strike="noStrike" cap="none" normalizeH="0" baseline="0" dirty="0">
                <a:ln>
                  <a:noFill/>
                </a:ln>
                <a:solidFill>
                  <a:srgbClr val="002060"/>
                </a:solidFill>
                <a:effectLst/>
                <a:cs typeface="Arial" panose="020B0604020202020204" pitchFamily="34" charset="0"/>
              </a:rPr>
              <a:t> </a:t>
            </a:r>
            <a:r>
              <a:rPr kumimoji="0" lang="en-US" altLang="en-US" sz="2400" b="1" i="0" u="none" strike="noStrike" cap="none" normalizeH="0" baseline="0" dirty="0" err="1">
                <a:ln>
                  <a:noFill/>
                </a:ln>
                <a:solidFill>
                  <a:srgbClr val="002060"/>
                </a:solidFill>
                <a:effectLst/>
                <a:cs typeface="Arial" panose="020B0604020202020204" pitchFamily="34" charset="0"/>
              </a:rPr>
              <a:t>cướp</a:t>
            </a:r>
            <a:r>
              <a:rPr kumimoji="0" lang="en-US" altLang="en-US" sz="2400" b="1" i="0" u="none" strike="noStrike" cap="none" normalizeH="0" baseline="0" dirty="0">
                <a:ln>
                  <a:noFill/>
                </a:ln>
                <a:solidFill>
                  <a:srgbClr val="002060"/>
                </a:solidFill>
                <a:effectLst/>
                <a:cs typeface="Arial" panose="020B0604020202020204" pitchFamily="34" charset="0"/>
              </a:rPr>
              <a:t> </a:t>
            </a:r>
            <a:r>
              <a:rPr kumimoji="0" lang="en-US" altLang="en-US" sz="2400" b="1" i="0" u="none" strike="noStrike" cap="none" normalizeH="0" baseline="0" dirty="0" err="1">
                <a:ln>
                  <a:noFill/>
                </a:ln>
                <a:solidFill>
                  <a:srgbClr val="002060"/>
                </a:solidFill>
                <a:effectLst/>
                <a:cs typeface="Arial" panose="020B0604020202020204" pitchFamily="34" charset="0"/>
              </a:rPr>
              <a:t>biển</a:t>
            </a:r>
            <a:endParaRPr kumimoji="0" lang="en-US" altLang="en-US" sz="2400" b="0" i="0" u="none" strike="noStrike" cap="none" normalizeH="0" baseline="0" dirty="0">
              <a:ln>
                <a:noFill/>
              </a:ln>
              <a:solidFill>
                <a:srgbClr val="002060"/>
              </a:solidFill>
              <a:effectLst/>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19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Tên</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chúa</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tàu</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ấy</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cao</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lớn</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vạm</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vỡ</a:t>
            </a:r>
            <a:r>
              <a:rPr kumimoji="0" lang="en-US" altLang="en-US" sz="2000" b="0" i="0" u="none" strike="noStrike" cap="none" normalizeH="0" baseline="0" dirty="0">
                <a:ln>
                  <a:noFill/>
                </a:ln>
                <a:solidFill>
                  <a:srgbClr val="002060"/>
                </a:solidFill>
                <a:effectLst/>
                <a:cs typeface="Arial" panose="020B0604020202020204" pitchFamily="34" charset="0"/>
              </a:rPr>
              <a:t>, da </a:t>
            </a:r>
            <a:r>
              <a:rPr kumimoji="0" lang="en-US" altLang="en-US" sz="2000" b="0" i="0" u="none" strike="noStrike" cap="none" normalizeH="0" baseline="0" dirty="0" err="1">
                <a:ln>
                  <a:noFill/>
                </a:ln>
                <a:solidFill>
                  <a:srgbClr val="002060"/>
                </a:solidFill>
                <a:effectLst/>
                <a:cs typeface="Arial" panose="020B0604020202020204" pitchFamily="34" charset="0"/>
              </a:rPr>
              <a:t>lưng</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sạm</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như</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gạch</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nung</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Trên</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má</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hắn</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có</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một</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vết</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sẹo</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chém</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dọc</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xuống</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trắng</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bệch</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Hắn</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uống</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lắm</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rượu</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đến</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nỗi</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nhiều</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đêm</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như</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lên</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cơn</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loạn</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óc</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ngồi</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hát</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những</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bài</a:t>
            </a:r>
            <a:r>
              <a:rPr kumimoji="0" lang="en-US" altLang="en-US" sz="2000" b="0" i="0" u="none" strike="noStrike" cap="none" normalizeH="0" baseline="0" dirty="0">
                <a:ln>
                  <a:noFill/>
                </a:ln>
                <a:solidFill>
                  <a:srgbClr val="002060"/>
                </a:solidFill>
                <a:effectLst/>
                <a:cs typeface="Arial" panose="020B0604020202020204" pitchFamily="34" charset="0"/>
              </a:rPr>
              <a:t> ca man </a:t>
            </a:r>
            <a:r>
              <a:rPr kumimoji="0" lang="en-US" altLang="en-US" sz="2000" b="0" i="0" u="none" strike="noStrike" cap="none" normalizeH="0" baseline="0" dirty="0" err="1">
                <a:ln>
                  <a:noFill/>
                </a:ln>
                <a:solidFill>
                  <a:srgbClr val="002060"/>
                </a:solidFill>
                <a:effectLst/>
                <a:cs typeface="Arial" panose="020B0604020202020204" pitchFamily="34" charset="0"/>
              </a:rPr>
              <a:t>rợ</a:t>
            </a:r>
            <a:r>
              <a:rPr kumimoji="0" lang="en-US" altLang="en-US" sz="2000" b="0" i="0" u="none" strike="noStrike" cap="none" normalizeH="0" baseline="0" dirty="0">
                <a:ln>
                  <a:noFill/>
                </a:ln>
                <a:solidFill>
                  <a:srgbClr val="002060"/>
                </a:solidFill>
                <a:effectLst/>
                <a:cs typeface="Arial" panose="020B0604020202020204" pitchFamily="34" charset="0"/>
              </a:rPr>
              <a:t>.</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Một</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lần</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bác</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sĩ</a:t>
            </a:r>
            <a:r>
              <a:rPr kumimoji="0" lang="en-US" altLang="en-US" sz="2000" b="0" i="0" u="none" strike="noStrike" cap="none" normalizeH="0" baseline="0" dirty="0">
                <a:ln>
                  <a:noFill/>
                </a:ln>
                <a:solidFill>
                  <a:srgbClr val="002060"/>
                </a:solidFill>
                <a:effectLst/>
                <a:cs typeface="Arial" panose="020B0604020202020204" pitchFamily="34" charset="0"/>
              </a:rPr>
              <a:t> Ly - </a:t>
            </a:r>
            <a:r>
              <a:rPr kumimoji="0" lang="en-US" altLang="en-US" sz="2000" b="0" i="0" u="none" strike="noStrike" cap="none" normalizeH="0" baseline="0" dirty="0" err="1">
                <a:ln>
                  <a:noFill/>
                </a:ln>
                <a:solidFill>
                  <a:srgbClr val="002060"/>
                </a:solidFill>
                <a:effectLst/>
                <a:cs typeface="Arial" panose="020B0604020202020204" pitchFamily="34" charset="0"/>
              </a:rPr>
              <a:t>một</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người</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nổi</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tiếng</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nhân</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từ</a:t>
            </a:r>
            <a:r>
              <a:rPr kumimoji="0" lang="en-US" altLang="en-US" sz="2000" b="0" i="0" u="none" strike="noStrike" cap="none" normalizeH="0" baseline="0" dirty="0">
                <a:ln>
                  <a:noFill/>
                </a:ln>
                <a:solidFill>
                  <a:srgbClr val="002060"/>
                </a:solidFill>
                <a:effectLst/>
                <a:cs typeface="Arial" panose="020B0604020202020204" pitchFamily="34" charset="0"/>
              </a:rPr>
              <a:t> - </a:t>
            </a:r>
            <a:r>
              <a:rPr kumimoji="0" lang="en-US" altLang="en-US" sz="2000" b="0" i="0" u="none" strike="noStrike" cap="none" normalizeH="0" baseline="0" dirty="0" err="1">
                <a:ln>
                  <a:noFill/>
                </a:ln>
                <a:solidFill>
                  <a:srgbClr val="002060"/>
                </a:solidFill>
                <a:effectLst/>
                <a:cs typeface="Arial" panose="020B0604020202020204" pitchFamily="34" charset="0"/>
              </a:rPr>
              <a:t>đến</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thăm</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bệnh</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cho</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ông</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chủ</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quán</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trọ</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Tên</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chúa</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tàu</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lúc</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ấy</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đang</a:t>
            </a:r>
            <a:r>
              <a:rPr kumimoji="0" lang="en-US" altLang="en-US" sz="2000" b="0" i="0" u="none" strike="noStrike" cap="none" normalizeH="0" baseline="0" dirty="0">
                <a:ln>
                  <a:noFill/>
                </a:ln>
                <a:solidFill>
                  <a:srgbClr val="002060"/>
                </a:solidFill>
                <a:effectLst/>
                <a:cs typeface="Arial" panose="020B0604020202020204" pitchFamily="34" charset="0"/>
              </a:rPr>
              <a:t> ê a </a:t>
            </a:r>
            <a:r>
              <a:rPr kumimoji="0" lang="en-US" altLang="en-US" sz="2000" b="0" i="0" u="none" strike="noStrike" cap="none" normalizeH="0" baseline="0" dirty="0" err="1">
                <a:ln>
                  <a:noFill/>
                </a:ln>
                <a:solidFill>
                  <a:srgbClr val="002060"/>
                </a:solidFill>
                <a:effectLst/>
                <a:cs typeface="Arial" panose="020B0604020202020204" pitchFamily="34" charset="0"/>
              </a:rPr>
              <a:t>bài</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hát</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cũ</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Hát</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xong</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hắn</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quen</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lệ</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đập</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tay</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xuống</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bàn</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quát</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mọi</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người</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im</a:t>
            </a:r>
            <a:r>
              <a:rPr kumimoji="0" lang="en-US" altLang="en-US" sz="2000" b="0" i="0" u="none" strike="noStrike" cap="none" normalizeH="0" baseline="0" dirty="0">
                <a:ln>
                  <a:noFill/>
                </a:ln>
                <a:solidFill>
                  <a:srgbClr val="002060"/>
                </a:solidFill>
                <a:effectLst/>
                <a:cs typeface="Arial" panose="020B0604020202020204" pitchFamily="34" charset="0"/>
              </a:rPr>
              <a:t>. Ai </a:t>
            </a:r>
            <a:r>
              <a:rPr kumimoji="0" lang="en-US" altLang="en-US" sz="2000" b="0" i="0" u="none" strike="noStrike" cap="none" normalizeH="0" baseline="0" dirty="0" err="1">
                <a:ln>
                  <a:noFill/>
                </a:ln>
                <a:solidFill>
                  <a:srgbClr val="002060"/>
                </a:solidFill>
                <a:effectLst/>
                <a:cs typeface="Arial" panose="020B0604020202020204" pitchFamily="34" charset="0"/>
              </a:rPr>
              <a:t>nấy</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nín</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thít</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Riêng</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bác</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sĩ</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vẫn</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ôn</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tồn</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giảng</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cho</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ông</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chủ</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quán</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trọ</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cách</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trị</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bệnh</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Chúa</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tàu</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trừng</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mắt</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nhìn</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bác</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sĩ</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quát</a:t>
            </a:r>
            <a:r>
              <a:rPr kumimoji="0" lang="en-US" altLang="en-US" sz="2000" b="0" i="0" u="none" strike="noStrike" cap="none" normalizeH="0" baseline="0" dirty="0">
                <a:ln>
                  <a:noFill/>
                </a:ln>
                <a:solidFill>
                  <a:srgbClr val="002060"/>
                </a:solidFill>
                <a:effectLst/>
                <a:cs typeface="Arial" panose="020B0604020202020204" pitchFamily="34" charset="0"/>
              </a:rPr>
              <a:t>:</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Có</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câm</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mồm</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không</a:t>
            </a:r>
            <a:r>
              <a:rPr kumimoji="0" lang="en-US" altLang="en-US" sz="2000" b="0" i="0" u="none" strike="noStrike" cap="none" normalizeH="0" baseline="0" dirty="0">
                <a:ln>
                  <a:noFill/>
                </a:ln>
                <a:solidFill>
                  <a:srgbClr val="002060"/>
                </a:solidFill>
                <a:effectLst/>
                <a:cs typeface="Arial" panose="020B0604020202020204" pitchFamily="34" charset="0"/>
              </a:rPr>
              <a:t>?</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Bác</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sĩ</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điềm</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tĩnh</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hỏi</a:t>
            </a:r>
            <a:r>
              <a:rPr kumimoji="0" lang="en-US" altLang="en-US" sz="2000" b="0" i="0" u="none" strike="noStrike" cap="none" normalizeH="0" baseline="0" dirty="0">
                <a:ln>
                  <a:noFill/>
                </a:ln>
                <a:solidFill>
                  <a:srgbClr val="002060"/>
                </a:solidFill>
                <a:effectLst/>
                <a:cs typeface="Arial" panose="020B0604020202020204" pitchFamily="34" charset="0"/>
              </a:rPr>
              <a:t>:</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2060"/>
                </a:solidFill>
                <a:effectLst/>
                <a:cs typeface="Arial" panose="020B0604020202020204" pitchFamily="34" charset="0"/>
              </a:rPr>
              <a:t>- Anh </a:t>
            </a:r>
            <a:r>
              <a:rPr kumimoji="0" lang="en-US" altLang="en-US" sz="2000" b="0" i="0" u="none" strike="noStrike" cap="none" normalizeH="0" baseline="0" dirty="0" err="1">
                <a:ln>
                  <a:noFill/>
                </a:ln>
                <a:solidFill>
                  <a:srgbClr val="002060"/>
                </a:solidFill>
                <a:effectLst/>
                <a:cs typeface="Arial" panose="020B0604020202020204" pitchFamily="34" charset="0"/>
              </a:rPr>
              <a:t>bảo</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tôi</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phải</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không</a:t>
            </a:r>
            <a:r>
              <a:rPr kumimoji="0" lang="en-US" altLang="en-US" sz="2000" b="0" i="0" u="none" strike="noStrike" cap="none" normalizeH="0" baseline="0" dirty="0">
                <a:ln>
                  <a:noFill/>
                </a:ln>
                <a:solidFill>
                  <a:srgbClr val="002060"/>
                </a:solidFill>
                <a:effectLst/>
                <a:cs typeface="Arial" panose="020B0604020202020204" pitchFamily="34" charset="0"/>
              </a:rPr>
              <a:t>?</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Khi</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tên</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chúa</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tàu</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cục</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cằn</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bảo</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phải</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bác</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sĩ</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nói</a:t>
            </a:r>
            <a:r>
              <a:rPr kumimoji="0" lang="en-US" altLang="en-US" sz="2000" b="0" i="0" u="none" strike="noStrike" cap="none" normalizeH="0" baseline="0" dirty="0">
                <a:ln>
                  <a:noFill/>
                </a:ln>
                <a:solidFill>
                  <a:srgbClr val="002060"/>
                </a:solidFill>
                <a:effectLst/>
                <a:cs typeface="Arial" panose="020B0604020202020204" pitchFamily="34" charset="0"/>
              </a:rPr>
              <a:t>:</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2060"/>
                </a:solidFill>
                <a:effectLst/>
                <a:cs typeface="Arial" panose="020B0604020202020204" pitchFamily="34" charset="0"/>
              </a:rPr>
              <a:t>- Anh </a:t>
            </a:r>
            <a:r>
              <a:rPr kumimoji="0" lang="en-US" altLang="en-US" sz="2000" b="0" i="0" u="none" strike="noStrike" cap="none" normalizeH="0" baseline="0" dirty="0" err="1">
                <a:ln>
                  <a:noFill/>
                </a:ln>
                <a:solidFill>
                  <a:srgbClr val="002060"/>
                </a:solidFill>
                <a:effectLst/>
                <a:cs typeface="Arial" panose="020B0604020202020204" pitchFamily="34" charset="0"/>
              </a:rPr>
              <a:t>cứ</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uống</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rượu</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mãi</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như</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thế</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thì</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đến</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phải</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tống</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anh</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đi</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nơi</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khác</a:t>
            </a:r>
            <a:r>
              <a:rPr kumimoji="0" lang="en-US" altLang="en-US" sz="2000" b="0" i="0" u="none" strike="noStrike" cap="none" normalizeH="0" baseline="0" dirty="0">
                <a:ln>
                  <a:noFill/>
                </a:ln>
                <a:solidFill>
                  <a:srgbClr val="002060"/>
                </a:solidFill>
                <a:effectLst/>
                <a:cs typeface="Arial" panose="020B0604020202020204" pitchFamily="34" charset="0"/>
              </a:rPr>
              <a:t>.</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Cơn</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tức</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giận</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của</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tên</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cướp</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thật</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dữ</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dội</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Hắn</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đứng</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phắt</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dậy</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rút</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soạt</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dao</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ra</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lăm</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lăm</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chực</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đâm</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Bác</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sĩ</a:t>
            </a:r>
            <a:r>
              <a:rPr kumimoji="0" lang="en-US" altLang="en-US" sz="2000" b="0" i="0" u="none" strike="noStrike" cap="none" normalizeH="0" baseline="0" dirty="0">
                <a:ln>
                  <a:noFill/>
                </a:ln>
                <a:solidFill>
                  <a:srgbClr val="002060"/>
                </a:solidFill>
                <a:effectLst/>
                <a:cs typeface="Arial" panose="020B0604020202020204" pitchFamily="34" charset="0"/>
              </a:rPr>
              <a:t> Ly </a:t>
            </a:r>
            <a:r>
              <a:rPr kumimoji="0" lang="en-US" altLang="en-US" sz="2000" b="0" i="0" u="none" strike="noStrike" cap="none" normalizeH="0" baseline="0" dirty="0" err="1">
                <a:ln>
                  <a:noFill/>
                </a:ln>
                <a:solidFill>
                  <a:srgbClr val="002060"/>
                </a:solidFill>
                <a:effectLst/>
                <a:cs typeface="Arial" panose="020B0604020202020204" pitchFamily="34" charset="0"/>
              </a:rPr>
              <a:t>vẫn</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dõng</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dạc</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và</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quả</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quyết</a:t>
            </a:r>
            <a:r>
              <a:rPr kumimoji="0" lang="en-US" altLang="en-US" sz="2000" b="0" i="0" u="none" strike="noStrike" cap="none" normalizeH="0" baseline="0" dirty="0">
                <a:ln>
                  <a:noFill/>
                </a:ln>
                <a:solidFill>
                  <a:srgbClr val="002060"/>
                </a:solidFill>
                <a:effectLst/>
                <a:cs typeface="Arial" panose="020B0604020202020204" pitchFamily="34" charset="0"/>
              </a:rPr>
              <a:t>:</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Nếu</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anh</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không</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cất</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dao</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tôi</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quyết</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làm</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cho</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anh</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bị</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treo</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cổ</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trong</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phiên</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tòa</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sắp</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tới</a:t>
            </a:r>
            <a:r>
              <a:rPr kumimoji="0" lang="en-US" altLang="en-US" sz="2000" b="0" i="0" u="none" strike="noStrike" cap="none" normalizeH="0" baseline="0" dirty="0">
                <a:ln>
                  <a:noFill/>
                </a:ln>
                <a:solidFill>
                  <a:srgbClr val="002060"/>
                </a:solidFill>
                <a:effectLst/>
                <a:cs typeface="Arial" panose="020B0604020202020204" pitchFamily="34" charset="0"/>
              </a:rPr>
              <a:t>.</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Trông</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bác</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sĩ</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lúc</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này</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với</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gã</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kia</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thật</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khác</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nhau</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một</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trời</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một</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vực</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Một</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đằng</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thì</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đức</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độ</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hiền</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từ</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mà</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nghiêm</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nghị</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Một</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đằng</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thì</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nanh</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ác</a:t>
            </a:r>
            <a:r>
              <a:rPr kumimoji="0" lang="en-US" altLang="en-US" sz="2000" b="0" i="0" u="none" strike="noStrike" cap="none" normalizeH="0" baseline="0" dirty="0">
                <a:ln>
                  <a:noFill/>
                </a:ln>
                <a:solidFill>
                  <a:srgbClr val="002060"/>
                </a:solidFill>
                <a:effectLst/>
                <a:cs typeface="Arial" panose="020B0604020202020204" pitchFamily="34" charset="0"/>
              </a:rPr>
              <a:t>, hung </a:t>
            </a:r>
            <a:r>
              <a:rPr kumimoji="0" lang="en-US" altLang="en-US" sz="2000" b="0" i="0" u="none" strike="noStrike" cap="none" normalizeH="0" baseline="0" dirty="0" err="1">
                <a:ln>
                  <a:noFill/>
                </a:ln>
                <a:solidFill>
                  <a:srgbClr val="002060"/>
                </a:solidFill>
                <a:effectLst/>
                <a:cs typeface="Arial" panose="020B0604020202020204" pitchFamily="34" charset="0"/>
              </a:rPr>
              <a:t>hăng</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như</a:t>
            </a:r>
            <a:r>
              <a:rPr kumimoji="0" lang="en-US" altLang="en-US" sz="2000" b="0" i="0" u="none" strike="noStrike" cap="none" normalizeH="0" baseline="0" dirty="0">
                <a:ln>
                  <a:noFill/>
                </a:ln>
                <a:solidFill>
                  <a:srgbClr val="002060"/>
                </a:solidFill>
                <a:effectLst/>
                <a:cs typeface="Arial" panose="020B0604020202020204" pitchFamily="34" charset="0"/>
              </a:rPr>
              <a:t> con </a:t>
            </a:r>
            <a:r>
              <a:rPr kumimoji="0" lang="en-US" altLang="en-US" sz="2000" b="0" i="0" u="none" strike="noStrike" cap="none" normalizeH="0" baseline="0" dirty="0" err="1">
                <a:ln>
                  <a:noFill/>
                </a:ln>
                <a:solidFill>
                  <a:srgbClr val="002060"/>
                </a:solidFill>
                <a:effectLst/>
                <a:cs typeface="Arial" panose="020B0604020202020204" pitchFamily="34" charset="0"/>
              </a:rPr>
              <a:t>thú</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dữ</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nhốt</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chuồng</a:t>
            </a:r>
            <a:r>
              <a:rPr kumimoji="0" lang="en-US" altLang="en-US" sz="2000" b="0" i="0" u="none" strike="noStrike" cap="none" normalizeH="0" baseline="0" dirty="0">
                <a:ln>
                  <a:noFill/>
                </a:ln>
                <a:solidFill>
                  <a:srgbClr val="002060"/>
                </a:solidFill>
                <a:effectLst/>
                <a:cs typeface="Arial" panose="020B0604020202020204" pitchFamily="34" charset="0"/>
              </a:rPr>
              <a:t>. Hai </a:t>
            </a:r>
            <a:r>
              <a:rPr kumimoji="0" lang="en-US" altLang="en-US" sz="2000" b="0" i="0" u="none" strike="noStrike" cap="none" normalizeH="0" baseline="0" dirty="0" err="1">
                <a:ln>
                  <a:noFill/>
                </a:ln>
                <a:solidFill>
                  <a:srgbClr val="002060"/>
                </a:solidFill>
                <a:effectLst/>
                <a:cs typeface="Arial" panose="020B0604020202020204" pitchFamily="34" charset="0"/>
              </a:rPr>
              <a:t>người</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gườm</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gườm</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nhìn</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nhau</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Rốt</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cục</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tên</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cướp</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biển</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cúi</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gằm</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mặt</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tra</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dao</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vào</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ngồi</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xuống</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làu</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bàu</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trong</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cổ</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họng</a:t>
            </a:r>
            <a:r>
              <a:rPr kumimoji="0" lang="en-US" altLang="en-US" sz="2000" b="0" i="0" u="none" strike="noStrike" cap="none" normalizeH="0" baseline="0" dirty="0">
                <a:ln>
                  <a:noFill/>
                </a:ln>
                <a:solidFill>
                  <a:srgbClr val="002060"/>
                </a:solidFill>
                <a:effectLst/>
                <a:cs typeface="Arial" panose="020B0604020202020204" pitchFamily="34" charset="0"/>
              </a:rPr>
              <a:t>.</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Một</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lát</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sau</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bác</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sĩ</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lên</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ngựa</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Từ</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đêm</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ấy</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tên</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chúa</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tàu</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im</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như</a:t>
            </a:r>
            <a:r>
              <a:rPr kumimoji="0" lang="en-US" altLang="en-US" sz="2000" b="0" i="0" u="none" strike="noStrike" cap="none" normalizeH="0" baseline="0" dirty="0">
                <a:ln>
                  <a:noFill/>
                </a:ln>
                <a:solidFill>
                  <a:srgbClr val="002060"/>
                </a:solidFill>
                <a:effectLst/>
                <a:cs typeface="Arial" panose="020B0604020202020204" pitchFamily="34" charset="0"/>
              </a:rPr>
              <a:t> </a:t>
            </a:r>
            <a:r>
              <a:rPr kumimoji="0" lang="en-US" altLang="en-US" sz="2000" b="0" i="0" u="none" strike="noStrike" cap="none" normalizeH="0" baseline="0" dirty="0" err="1">
                <a:ln>
                  <a:noFill/>
                </a:ln>
                <a:solidFill>
                  <a:srgbClr val="002060"/>
                </a:solidFill>
                <a:effectLst/>
                <a:cs typeface="Arial" panose="020B0604020202020204" pitchFamily="34" charset="0"/>
              </a:rPr>
              <a:t>thóc</a:t>
            </a:r>
            <a:r>
              <a:rPr kumimoji="0" lang="en-US" altLang="en-US" sz="2000" b="0" i="0" u="none" strike="noStrike" cap="none" normalizeH="0" baseline="0" dirty="0">
                <a:ln>
                  <a:noFill/>
                </a:ln>
                <a:solidFill>
                  <a:srgbClr val="002060"/>
                </a:solidFill>
                <a:effectLst/>
                <a:cs typeface="Arial" panose="020B0604020202020204" pitchFamily="34" charset="0"/>
              </a:rPr>
              <a:t>.</a:t>
            </a:r>
          </a:p>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2000" b="0" i="1" u="none" strike="noStrike" cap="none" normalizeH="0" baseline="0" dirty="0">
                <a:ln>
                  <a:noFill/>
                </a:ln>
                <a:solidFill>
                  <a:srgbClr val="002060"/>
                </a:solidFill>
                <a:effectLst/>
                <a:cs typeface="Arial" panose="020B0604020202020204" pitchFamily="34" charset="0"/>
              </a:rPr>
              <a:t>Theo </a:t>
            </a:r>
            <a:r>
              <a:rPr kumimoji="0" lang="en-US" altLang="en-US" sz="2000" b="1" i="0" u="none" strike="noStrike" cap="none" normalizeH="0" baseline="0" dirty="0">
                <a:ln>
                  <a:noFill/>
                </a:ln>
                <a:solidFill>
                  <a:srgbClr val="002060"/>
                </a:solidFill>
                <a:effectLst/>
                <a:cs typeface="Arial" panose="020B0604020202020204" pitchFamily="34" charset="0"/>
              </a:rPr>
              <a:t>XTI-VEN-XƠN</a:t>
            </a:r>
            <a:endParaRPr kumimoji="0" lang="en-US" altLang="en-US" sz="2000" b="0" i="0" u="none" strike="noStrike" cap="none" normalizeH="0" baseline="0" dirty="0">
              <a:ln>
                <a:noFill/>
              </a:ln>
              <a:solidFill>
                <a:srgbClr val="002060"/>
              </a:solidFill>
              <a:effectLst/>
              <a:cs typeface="Arial" panose="020B0604020202020204" pitchFamily="34" charset="0"/>
            </a:endParaRPr>
          </a:p>
        </p:txBody>
      </p:sp>
      <p:pic>
        <p:nvPicPr>
          <p:cNvPr id="1026" name="Picture 2" descr="https://monka.vn/content/img/upload/u05-11-2018-09-05-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513" y="-48136175"/>
            <a:ext cx="2533650" cy="1800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7097147"/>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500"/>
                                        <p:tgtEl>
                                          <p:spTgt spid="2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barn(inVertical)">
                                      <p:cBhvr>
                                        <p:cTn id="10"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1935</Words>
  <Application>Microsoft Office PowerPoint</Application>
  <PresentationFormat>Widescreen</PresentationFormat>
  <Paragraphs>147</Paragraphs>
  <Slides>21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Calibri Light</vt:lpstr>
      <vt:lpstr>UTM American Sans</vt:lpstr>
      <vt:lpstr>UTM NguyenHa 02</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 Thu</dc:creator>
  <cp:lastModifiedBy>Ha Thu</cp:lastModifiedBy>
  <cp:revision>1</cp:revision>
  <dcterms:created xsi:type="dcterms:W3CDTF">2022-02-21T08:31:30Z</dcterms:created>
  <dcterms:modified xsi:type="dcterms:W3CDTF">2022-02-21T08:31:55Z</dcterms:modified>
</cp:coreProperties>
</file>