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31082-A00A-49B9-9002-8F446CCDF3EC}" type="datetimeFigureOut">
              <a:rPr lang="vi-VN" smtClean="0"/>
              <a:t>12/03/2022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9BA9-92F5-4762-B6CD-D8C3C9AB067F}" type="slidenum">
              <a:rPr lang="vi-VN" smtClean="0"/>
              <a:t>‹#›</a:t>
            </a:fld>
            <a:endParaRPr lang="vi-VN"/>
          </a:p>
        </p:txBody>
      </p:sp>
    </p:spTree>
    <p:extLst>
      <p:ext uri="{BB962C8B-B14F-4D97-AF65-F5344CB8AC3E}">
        <p14:creationId xmlns:p14="http://schemas.microsoft.com/office/powerpoint/2010/main" val="19328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Nh%C3%A0_th%E1%BB%9D_%C4%90%E1%BB%A9c_B%C3%A0_Paris_(ti%E1%BB%83u_thuy%E1%BA%BF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vi.wikipedia.org/wiki/Nh%E1%BB%AFng_ng%C6%B0%E1%BB%9Di_kh%E1%BB%91n_kh%E1%BB%9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000000"/>
                </a:solidFill>
                <a:effectLst/>
                <a:latin typeface="OpenSans"/>
              </a:rPr>
              <a:t>- Vích-to Huy-gô (1802 – 1885)  là một thiên tài nở sớm và rọi sáng từ đầu thế kỉ XIX cho đến nay.</a:t>
            </a:r>
          </a:p>
          <a:p>
            <a:pPr algn="l"/>
            <a:r>
              <a:rPr lang="vi-VN" b="0" i="0" dirty="0">
                <a:solidFill>
                  <a:srgbClr val="000000"/>
                </a:solidFill>
                <a:effectLst/>
                <a:latin typeface="OpenSans"/>
              </a:rPr>
              <a:t>- Bản thân:</a:t>
            </a:r>
          </a:p>
          <a:p>
            <a:pPr algn="l"/>
            <a:r>
              <a:rPr lang="vi-VN" b="0" i="0" dirty="0">
                <a:solidFill>
                  <a:srgbClr val="000000"/>
                </a:solidFill>
                <a:effectLst/>
                <a:latin typeface="OpenSans"/>
              </a:rPr>
              <a:t>+ Thời thơ ấu: trải qua nhiều đau khổ do gia đình mâu thuẫn.</a:t>
            </a:r>
          </a:p>
          <a:p>
            <a:pPr algn="l"/>
            <a:r>
              <a:rPr lang="vi-VN" b="0" i="0" dirty="0">
                <a:solidFill>
                  <a:srgbClr val="000000"/>
                </a:solidFill>
                <a:effectLst/>
                <a:latin typeface="OpenSans"/>
              </a:rPr>
              <a:t>+ Ông sinh ra và lớn lên trong thế kỉ XIX, một thế kỉ đầy bão tố cách mạng</a:t>
            </a:r>
          </a:p>
          <a:p>
            <a:pPr algn="l"/>
            <a:r>
              <a:rPr lang="vi-VN" b="0" i="0" dirty="0">
                <a:solidFill>
                  <a:srgbClr val="000000"/>
                </a:solidFill>
                <a:effectLst/>
                <a:latin typeface="OpenSans"/>
              </a:rPr>
              <a:t>+ Là nhà văn nổi tiếng nước Pháp thế kỉ XIX, là chủ soái của dòng văn học lãng mạn tích cực</a:t>
            </a:r>
          </a:p>
          <a:p>
            <a:pPr algn="l"/>
            <a:r>
              <a:rPr lang="vi-VN" b="0" i="0" dirty="0">
                <a:solidFill>
                  <a:srgbClr val="000000"/>
                </a:solidFill>
                <a:effectLst/>
                <a:latin typeface="OpenSans"/>
              </a:rPr>
              <a:t>- Ông là một người suốt đời có những hoạt động  xã hội và chính trị tác động mạnh mẽ đến những nhân vật và khuynh hướng tiến bộ của thời đại</a:t>
            </a:r>
          </a:p>
          <a:p>
            <a:r>
              <a:rPr lang="en-US" b="0" i="0" dirty="0">
                <a:solidFill>
                  <a:srgbClr val="202122"/>
                </a:solidFill>
                <a:effectLst/>
                <a:latin typeface="Arial" panose="020B0604020202020204" pitchFamily="34" charset="0"/>
              </a:rPr>
              <a:t>- </a:t>
            </a:r>
            <a:r>
              <a:rPr lang="vi-VN" b="0" i="0" dirty="0">
                <a:solidFill>
                  <a:srgbClr val="202122"/>
                </a:solidFill>
                <a:effectLst/>
                <a:latin typeface="Arial" panose="020B0604020202020204" pitchFamily="34" charset="0"/>
              </a:rPr>
              <a:t>Thành công vang dội của hai tác phẩm </a:t>
            </a:r>
            <a:r>
              <a:rPr lang="vi-VN" b="0" i="1" u="none" strike="noStrike" dirty="0">
                <a:solidFill>
                  <a:srgbClr val="0645AD"/>
                </a:solidFill>
                <a:effectLst/>
                <a:latin typeface="Arial" panose="020B0604020202020204" pitchFamily="34" charset="0"/>
                <a:hlinkClick r:id="rId3" tooltip="Nhà thờ Đức Bà Paris (tiểu thuyết)"/>
              </a:rPr>
              <a:t>Nhà thờ Đức Bà Paris</a:t>
            </a:r>
            <a:r>
              <a:rPr lang="vi-VN" b="0" i="0" dirty="0">
                <a:solidFill>
                  <a:srgbClr val="202122"/>
                </a:solidFill>
                <a:effectLst/>
                <a:latin typeface="Arial" panose="020B0604020202020204" pitchFamily="34" charset="0"/>
              </a:rPr>
              <a:t> và </a:t>
            </a:r>
            <a:r>
              <a:rPr lang="vi-VN" b="0" i="1" u="none" strike="noStrike" dirty="0">
                <a:solidFill>
                  <a:srgbClr val="0645AD"/>
                </a:solidFill>
                <a:effectLst/>
                <a:latin typeface="Arial" panose="020B0604020202020204" pitchFamily="34" charset="0"/>
                <a:hlinkClick r:id="rId4" tooltip="Những người khốn khổ"/>
              </a:rPr>
              <a:t>Những người khốn khổ</a:t>
            </a:r>
            <a:r>
              <a:rPr lang="vi-VN" b="0" i="0" dirty="0">
                <a:solidFill>
                  <a:srgbClr val="202122"/>
                </a:solidFill>
                <a:effectLst/>
                <a:latin typeface="Arial" panose="020B0604020202020204" pitchFamily="34" charset="0"/>
              </a:rPr>
              <a:t> đã đưa Victor Hugo trở thành tiểu thuyết gia của công chúng.</a:t>
            </a:r>
            <a:endParaRPr lang="en-US" dirty="0"/>
          </a:p>
        </p:txBody>
      </p:sp>
      <p:sp>
        <p:nvSpPr>
          <p:cNvPr id="4" name="Slide Number Placeholder 3"/>
          <p:cNvSpPr>
            <a:spLocks noGrp="1"/>
          </p:cNvSpPr>
          <p:nvPr>
            <p:ph type="sldNum" sz="quarter" idx="5"/>
          </p:nvPr>
        </p:nvSpPr>
        <p:spPr/>
        <p:txBody>
          <a:bodyPr/>
          <a:lstStyle/>
          <a:p>
            <a:fld id="{272256A5-7D23-4475-B8AC-CA592BF70CA2}" type="slidenum">
              <a:rPr lang="zh-CN" altLang="en-US" smtClean="0"/>
              <a:t>2</a:t>
            </a:fld>
            <a:endParaRPr lang="zh-CN" altLang="en-US"/>
          </a:p>
        </p:txBody>
      </p:sp>
    </p:spTree>
    <p:extLst>
      <p:ext uri="{BB962C8B-B14F-4D97-AF65-F5344CB8AC3E}">
        <p14:creationId xmlns:p14="http://schemas.microsoft.com/office/powerpoint/2010/main" val="53851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GV: </a:t>
            </a:r>
            <a:r>
              <a:rPr lang="en-US" altLang="zh-CN" dirty="0" err="1"/>
              <a:t>Chú</a:t>
            </a:r>
            <a:r>
              <a:rPr lang="en-US" altLang="zh-CN" dirty="0"/>
              <a:t> </a:t>
            </a:r>
            <a:r>
              <a:rPr lang="en-US" altLang="zh-CN" dirty="0" err="1"/>
              <a:t>bé</a:t>
            </a:r>
            <a:r>
              <a:rPr lang="en-US" altLang="zh-CN" dirty="0"/>
              <a:t> Ga-</a:t>
            </a:r>
            <a:r>
              <a:rPr lang="en-US" altLang="zh-CN" dirty="0" err="1"/>
              <a:t>vrốt</a:t>
            </a:r>
            <a:r>
              <a:rPr lang="en-US" altLang="zh-CN" dirty="0"/>
              <a:t> </a:t>
            </a:r>
            <a:r>
              <a:rPr lang="en-US" altLang="zh-CN" dirty="0" err="1"/>
              <a:t>nghe</a:t>
            </a:r>
            <a:r>
              <a:rPr lang="en-US" altLang="zh-CN" dirty="0"/>
              <a:t> </a:t>
            </a:r>
            <a:r>
              <a:rPr lang="en-US" altLang="zh-CN" dirty="0" err="1"/>
              <a:t>Ăng-giôn</a:t>
            </a:r>
            <a:r>
              <a:rPr lang="en-US" altLang="zh-CN" dirty="0"/>
              <a:t> ra </a:t>
            </a:r>
            <a:r>
              <a:rPr lang="en-US" altLang="zh-CN" dirty="0" err="1"/>
              <a:t>thông</a:t>
            </a:r>
            <a:r>
              <a:rPr lang="en-US" altLang="zh-CN" dirty="0"/>
              <a:t> </a:t>
            </a:r>
            <a:r>
              <a:rPr lang="en-US" altLang="zh-CN" dirty="0" err="1"/>
              <a:t>báo</a:t>
            </a:r>
            <a:r>
              <a:rPr lang="en-US" altLang="zh-CN" dirty="0"/>
              <a:t> </a:t>
            </a:r>
            <a:r>
              <a:rPr lang="en-US" altLang="zh-CN" dirty="0" err="1"/>
              <a:t>nghĩa</a:t>
            </a:r>
            <a:r>
              <a:rPr lang="en-US" altLang="zh-CN" dirty="0"/>
              <a:t> </a:t>
            </a:r>
            <a:r>
              <a:rPr lang="en-US" altLang="zh-CN" dirty="0" err="1"/>
              <a:t>quân</a:t>
            </a:r>
            <a:r>
              <a:rPr lang="en-US" altLang="zh-CN" dirty="0"/>
              <a:t> </a:t>
            </a:r>
            <a:r>
              <a:rPr lang="en-US" altLang="zh-CN" dirty="0" err="1"/>
              <a:t>sắp</a:t>
            </a:r>
            <a:r>
              <a:rPr lang="en-US" altLang="zh-CN" dirty="0"/>
              <a:t> </a:t>
            </a:r>
            <a:r>
              <a:rPr lang="en-US" altLang="zh-CN" dirty="0" err="1"/>
              <a:t>hết</a:t>
            </a:r>
            <a:r>
              <a:rPr lang="en-US" altLang="zh-CN" dirty="0"/>
              <a:t> </a:t>
            </a:r>
            <a:r>
              <a:rPr lang="en-US" altLang="zh-CN" dirty="0" err="1"/>
              <a:t>đạn</a:t>
            </a:r>
            <a:r>
              <a:rPr lang="en-US" altLang="zh-CN" dirty="0"/>
              <a:t> là </a:t>
            </a:r>
            <a:r>
              <a:rPr lang="en-US" altLang="zh-CN" dirty="0" err="1"/>
              <a:t>chú</a:t>
            </a:r>
            <a:r>
              <a:rPr lang="en-US" altLang="zh-CN" dirty="0"/>
              <a:t> bang ra </a:t>
            </a:r>
            <a:r>
              <a:rPr lang="en-US" altLang="zh-CN" dirty="0" err="1"/>
              <a:t>ngoài</a:t>
            </a:r>
            <a:r>
              <a:rPr lang="en-US" altLang="zh-CN" dirty="0"/>
              <a:t> </a:t>
            </a:r>
            <a:r>
              <a:rPr lang="en-US" altLang="zh-CN" dirty="0" err="1"/>
              <a:t>chiến</a:t>
            </a:r>
            <a:r>
              <a:rPr lang="en-US" altLang="zh-CN" dirty="0"/>
              <a:t> </a:t>
            </a:r>
            <a:r>
              <a:rPr lang="en-US" altLang="zh-CN" dirty="0" err="1"/>
              <a:t>lũy</a:t>
            </a:r>
            <a:r>
              <a:rPr lang="en-US" altLang="zh-CN" dirty="0"/>
              <a:t> để </a:t>
            </a:r>
            <a:r>
              <a:rPr lang="en-US" altLang="zh-CN" dirty="0" err="1"/>
              <a:t>nhặt</a:t>
            </a:r>
            <a:r>
              <a:rPr lang="en-US" altLang="zh-CN" dirty="0"/>
              <a:t> </a:t>
            </a:r>
            <a:r>
              <a:rPr lang="en-US" altLang="zh-CN" dirty="0" err="1"/>
              <a:t>đạn</a:t>
            </a:r>
            <a:r>
              <a:rPr lang="en-US" altLang="zh-CN" dirty="0"/>
              <a:t>, </a:t>
            </a:r>
            <a:r>
              <a:rPr lang="en-US" altLang="zh-CN" dirty="0" err="1"/>
              <a:t>giúp</a:t>
            </a:r>
            <a:r>
              <a:rPr lang="en-US" altLang="zh-CN" dirty="0"/>
              <a:t> </a:t>
            </a:r>
            <a:r>
              <a:rPr lang="en-US" altLang="zh-CN" dirty="0" err="1"/>
              <a:t>nghĩa</a:t>
            </a:r>
            <a:r>
              <a:rPr lang="en-US" altLang="zh-CN" dirty="0"/>
              <a:t> </a:t>
            </a:r>
            <a:r>
              <a:rPr lang="en-US" altLang="zh-CN" dirty="0" err="1"/>
              <a:t>quân</a:t>
            </a:r>
            <a:r>
              <a:rPr lang="en-US" altLang="zh-CN" dirty="0"/>
              <a:t> </a:t>
            </a:r>
            <a:r>
              <a:rPr lang="en-US" altLang="zh-CN" dirty="0" err="1"/>
              <a:t>tiếp</a:t>
            </a:r>
            <a:r>
              <a:rPr lang="en-US" altLang="zh-CN" dirty="0"/>
              <a:t> </a:t>
            </a:r>
            <a:r>
              <a:rPr lang="en-US" altLang="zh-CN" dirty="0" err="1"/>
              <a:t>tục</a:t>
            </a:r>
            <a:r>
              <a:rPr lang="en-US" altLang="zh-CN" dirty="0"/>
              <a:t> </a:t>
            </a:r>
            <a:r>
              <a:rPr lang="en-US" altLang="zh-CN" dirty="0" err="1"/>
              <a:t>chiến</a:t>
            </a:r>
            <a:r>
              <a:rPr lang="en-US" altLang="zh-CN" dirty="0"/>
              <a:t> </a:t>
            </a:r>
            <a:r>
              <a:rPr lang="en-US" altLang="zh-CN" dirty="0" err="1"/>
              <a:t>đấu</a:t>
            </a:r>
            <a:r>
              <a:rPr lang="en-US" altLang="zh-CN" dirty="0"/>
              <a:t>. </a:t>
            </a:r>
            <a:r>
              <a:rPr lang="en-US" altLang="zh-CN" dirty="0" err="1"/>
              <a:t>Hình</a:t>
            </a:r>
            <a:r>
              <a:rPr lang="en-US" altLang="zh-CN" dirty="0"/>
              <a:t> </a:t>
            </a:r>
            <a:r>
              <a:rPr lang="en-US" altLang="zh-CN" dirty="0" err="1"/>
              <a:t>ảnh</a:t>
            </a:r>
            <a:r>
              <a:rPr lang="en-US" altLang="zh-CN" dirty="0"/>
              <a:t> Ga-</a:t>
            </a:r>
            <a:r>
              <a:rPr lang="en-US" altLang="zh-CN" dirty="0" err="1"/>
              <a:t>vrốt</a:t>
            </a:r>
            <a:r>
              <a:rPr lang="en-US" altLang="zh-CN" dirty="0"/>
              <a:t> </a:t>
            </a:r>
            <a:r>
              <a:rPr lang="en-US" altLang="zh-CN" dirty="0" err="1"/>
              <a:t>ngoài</a:t>
            </a:r>
            <a:r>
              <a:rPr lang="en-US" altLang="zh-CN" dirty="0"/>
              <a:t> </a:t>
            </a:r>
            <a:r>
              <a:rPr lang="en-US" altLang="zh-CN" dirty="0" err="1"/>
              <a:t>chiến</a:t>
            </a:r>
            <a:r>
              <a:rPr lang="en-US" altLang="zh-CN" dirty="0"/>
              <a:t> </a:t>
            </a:r>
            <a:r>
              <a:rPr lang="en-US" altLang="zh-CN" dirty="0" err="1"/>
              <a:t>lũy</a:t>
            </a:r>
            <a:r>
              <a:rPr lang="en-US" altLang="zh-CN" dirty="0"/>
              <a:t> </a:t>
            </a:r>
            <a:r>
              <a:rPr lang="en-US" altLang="zh-CN" dirty="0" err="1"/>
              <a:t>đẹp</a:t>
            </a:r>
            <a:r>
              <a:rPr lang="en-US" altLang="zh-CN" dirty="0"/>
              <a:t> </a:t>
            </a:r>
            <a:r>
              <a:rPr lang="en-US" altLang="zh-CN" dirty="0" err="1"/>
              <a:t>như</a:t>
            </a:r>
            <a:r>
              <a:rPr lang="en-US" altLang="zh-CN" dirty="0"/>
              <a:t> </a:t>
            </a:r>
            <a:r>
              <a:rPr lang="en-US" altLang="zh-CN" dirty="0" err="1"/>
              <a:t>thế</a:t>
            </a:r>
            <a:r>
              <a:rPr lang="en-US" altLang="zh-CN" dirty="0"/>
              <a:t> </a:t>
            </a:r>
            <a:r>
              <a:rPr lang="en-US" altLang="zh-CN" dirty="0" err="1"/>
              <a:t>nào</a:t>
            </a:r>
            <a:r>
              <a:rPr lang="en-US" altLang="zh-CN" dirty="0"/>
              <a:t>, </a:t>
            </a:r>
            <a:r>
              <a:rPr lang="en-US" altLang="zh-CN" dirty="0" err="1"/>
              <a:t>các</a:t>
            </a:r>
            <a:r>
              <a:rPr lang="en-US" altLang="zh-CN" dirty="0"/>
              <a:t> </a:t>
            </a:r>
            <a:r>
              <a:rPr lang="en-US" altLang="zh-CN" dirty="0" err="1"/>
              <a:t>em</a:t>
            </a:r>
            <a:r>
              <a:rPr lang="en-US" altLang="zh-CN" dirty="0"/>
              <a:t> </a:t>
            </a:r>
            <a:r>
              <a:rPr lang="en-US" altLang="zh-CN" dirty="0" err="1"/>
              <a:t>cùng</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tiếp</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272256A5-7D23-4475-B8AC-CA592BF70CA2}" type="slidenum">
              <a:rPr lang="zh-CN" altLang="en-US" smtClean="0"/>
              <a:t>17</a:t>
            </a:fld>
            <a:endParaRPr lang="zh-CN" altLang="en-US"/>
          </a:p>
        </p:txBody>
      </p:sp>
    </p:spTree>
    <p:extLst>
      <p:ext uri="{BB962C8B-B14F-4D97-AF65-F5344CB8AC3E}">
        <p14:creationId xmlns:p14="http://schemas.microsoft.com/office/powerpoint/2010/main" val="137224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18</a:t>
            </a:fld>
            <a:endParaRPr lang="zh-CN" altLang="en-US"/>
          </a:p>
        </p:txBody>
      </p:sp>
    </p:spTree>
    <p:extLst>
      <p:ext uri="{BB962C8B-B14F-4D97-AF65-F5344CB8AC3E}">
        <p14:creationId xmlns:p14="http://schemas.microsoft.com/office/powerpoint/2010/main" val="37532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GV: </a:t>
            </a:r>
            <a:r>
              <a:rPr lang="en-US" altLang="zh-CN" dirty="0" err="1"/>
              <a:t>Chú</a:t>
            </a:r>
            <a:r>
              <a:rPr lang="en-US" altLang="zh-CN" dirty="0"/>
              <a:t> </a:t>
            </a:r>
            <a:r>
              <a:rPr lang="en-US" altLang="zh-CN" dirty="0" err="1"/>
              <a:t>bé</a:t>
            </a:r>
            <a:r>
              <a:rPr lang="en-US" altLang="zh-CN" dirty="0"/>
              <a:t> Ga-</a:t>
            </a:r>
            <a:r>
              <a:rPr lang="en-US" altLang="zh-CN" dirty="0" err="1"/>
              <a:t>vrốt</a:t>
            </a:r>
            <a:r>
              <a:rPr lang="en-US" altLang="zh-CN" dirty="0"/>
              <a:t> </a:t>
            </a:r>
            <a:r>
              <a:rPr lang="en-US" altLang="zh-CN" dirty="0" err="1"/>
              <a:t>thật</a:t>
            </a:r>
            <a:r>
              <a:rPr lang="en-US" altLang="zh-CN" dirty="0"/>
              <a:t> </a:t>
            </a:r>
            <a:r>
              <a:rPr lang="en-US" altLang="zh-CN" dirty="0" err="1"/>
              <a:t>dũng</a:t>
            </a:r>
            <a:r>
              <a:rPr lang="en-US" altLang="zh-CN" dirty="0"/>
              <a:t> </a:t>
            </a:r>
            <a:r>
              <a:rPr lang="en-US" altLang="zh-CN" dirty="0" err="1"/>
              <a:t>cảm</a:t>
            </a:r>
            <a:r>
              <a:rPr lang="en-US" altLang="zh-CN" dirty="0"/>
              <a:t>, </a:t>
            </a:r>
            <a:r>
              <a:rPr lang="en-US" altLang="zh-CN" dirty="0" err="1"/>
              <a:t>chú</a:t>
            </a:r>
            <a:r>
              <a:rPr lang="en-US" altLang="zh-CN" dirty="0"/>
              <a:t> </a:t>
            </a:r>
            <a:r>
              <a:rPr lang="en-US" altLang="zh-CN" dirty="0" err="1"/>
              <a:t>không</a:t>
            </a:r>
            <a:r>
              <a:rPr lang="en-US" altLang="zh-CN" dirty="0"/>
              <a:t> </a:t>
            </a:r>
            <a:r>
              <a:rPr lang="en-US" altLang="zh-CN" dirty="0" err="1"/>
              <a:t>sợ</a:t>
            </a:r>
            <a:r>
              <a:rPr lang="en-US" altLang="zh-CN" dirty="0"/>
              <a:t> </a:t>
            </a:r>
            <a:r>
              <a:rPr lang="en-US" altLang="zh-CN" dirty="0" err="1"/>
              <a:t>hiểm</a:t>
            </a:r>
            <a:r>
              <a:rPr lang="en-US" altLang="zh-CN" dirty="0"/>
              <a:t> </a:t>
            </a:r>
            <a:r>
              <a:rPr lang="en-US" altLang="zh-CN" dirty="0" err="1"/>
              <a:t>nguy</a:t>
            </a:r>
            <a:r>
              <a:rPr lang="en-US" altLang="zh-CN" dirty="0"/>
              <a:t>, ra </a:t>
            </a:r>
            <a:r>
              <a:rPr lang="en-US" altLang="zh-CN" dirty="0" err="1"/>
              <a:t>ngoài</a:t>
            </a:r>
            <a:r>
              <a:rPr lang="en-US" altLang="zh-CN" dirty="0"/>
              <a:t> </a:t>
            </a:r>
            <a:r>
              <a:rPr lang="en-US" altLang="zh-CN" dirty="0" err="1"/>
              <a:t>chiến</a:t>
            </a:r>
            <a:r>
              <a:rPr lang="en-US" altLang="zh-CN" dirty="0"/>
              <a:t> </a:t>
            </a:r>
            <a:r>
              <a:rPr lang="en-US" altLang="zh-CN" dirty="0" err="1"/>
              <a:t>lũy</a:t>
            </a:r>
            <a:r>
              <a:rPr lang="en-US" altLang="zh-CN" dirty="0"/>
              <a:t> để </a:t>
            </a:r>
            <a:r>
              <a:rPr lang="en-US" altLang="zh-CN" dirty="0" err="1"/>
              <a:t>nhặt</a:t>
            </a:r>
            <a:r>
              <a:rPr lang="en-US" altLang="zh-CN" dirty="0"/>
              <a:t> </a:t>
            </a:r>
            <a:r>
              <a:rPr lang="en-US" altLang="zh-CN" dirty="0" err="1"/>
              <a:t>đạn</a:t>
            </a:r>
            <a:r>
              <a:rPr lang="en-US" altLang="zh-CN" dirty="0"/>
              <a:t> </a:t>
            </a:r>
            <a:r>
              <a:rPr lang="en-US" altLang="zh-CN" dirty="0" err="1"/>
              <a:t>cho</a:t>
            </a:r>
            <a:r>
              <a:rPr lang="en-US" altLang="zh-CN" dirty="0"/>
              <a:t> </a:t>
            </a:r>
            <a:r>
              <a:rPr lang="en-US" altLang="zh-CN" dirty="0" err="1"/>
              <a:t>nghĩa</a:t>
            </a:r>
            <a:r>
              <a:rPr lang="en-US" altLang="zh-CN" dirty="0"/>
              <a:t> </a:t>
            </a:r>
            <a:r>
              <a:rPr lang="en-US" altLang="zh-CN" dirty="0" err="1"/>
              <a:t>quân</a:t>
            </a:r>
            <a:r>
              <a:rPr lang="en-US" altLang="zh-CN" dirty="0"/>
              <a:t> </a:t>
            </a:r>
            <a:r>
              <a:rPr lang="en-US" altLang="zh-CN" dirty="0" err="1"/>
              <a:t>dưới</a:t>
            </a:r>
            <a:r>
              <a:rPr lang="en-US" altLang="zh-CN" dirty="0"/>
              <a:t> </a:t>
            </a:r>
            <a:r>
              <a:rPr lang="en-US" altLang="zh-CN" dirty="0" err="1"/>
              <a:t>làn</a:t>
            </a:r>
            <a:r>
              <a:rPr lang="en-US" altLang="zh-CN" dirty="0"/>
              <a:t> </a:t>
            </a:r>
            <a:r>
              <a:rPr lang="en-US" altLang="zh-CN" dirty="0" err="1"/>
              <a:t>mưa</a:t>
            </a:r>
            <a:r>
              <a:rPr lang="en-US" altLang="zh-CN" dirty="0"/>
              <a:t> </a:t>
            </a:r>
            <a:r>
              <a:rPr lang="en-US" altLang="zh-CN" dirty="0" err="1"/>
              <a:t>đạn</a:t>
            </a:r>
            <a:r>
              <a:rPr lang="en-US" altLang="zh-CN" dirty="0"/>
              <a:t> </a:t>
            </a:r>
            <a:r>
              <a:rPr lang="en-US" altLang="zh-CN" dirty="0" err="1"/>
              <a:t>của</a:t>
            </a:r>
            <a:r>
              <a:rPr lang="en-US" altLang="zh-CN" dirty="0"/>
              <a:t> </a:t>
            </a:r>
            <a:r>
              <a:rPr lang="en-US" altLang="zh-CN" dirty="0" err="1"/>
              <a:t>kẻ</a:t>
            </a:r>
            <a:r>
              <a:rPr lang="en-US" altLang="zh-CN" dirty="0"/>
              <a:t> </a:t>
            </a:r>
            <a:r>
              <a:rPr lang="en-US" altLang="zh-CN" dirty="0" err="1"/>
              <a:t>thù</a:t>
            </a:r>
            <a:r>
              <a:rPr lang="en-US" altLang="zh-CN" dirty="0"/>
              <a:t>. </a:t>
            </a:r>
            <a:r>
              <a:rPr lang="en-US" altLang="zh-CN" dirty="0" err="1"/>
              <a:t>Mặc</a:t>
            </a:r>
            <a:r>
              <a:rPr lang="en-US" altLang="zh-CN" dirty="0"/>
              <a:t> </a:t>
            </a:r>
            <a:r>
              <a:rPr lang="en-US" altLang="zh-CN" dirty="0" err="1"/>
              <a:t>cho</a:t>
            </a:r>
            <a:r>
              <a:rPr lang="en-US" altLang="zh-CN" dirty="0"/>
              <a:t> </a:t>
            </a:r>
            <a:r>
              <a:rPr lang="en-US" altLang="zh-CN" dirty="0" err="1"/>
              <a:t>Cuốc-phây-rắc</a:t>
            </a:r>
            <a:r>
              <a:rPr lang="en-US" altLang="zh-CN" dirty="0"/>
              <a:t> </a:t>
            </a:r>
            <a:r>
              <a:rPr lang="en-US" altLang="zh-CN" dirty="0" err="1"/>
              <a:t>thét</a:t>
            </a:r>
            <a:r>
              <a:rPr lang="en-US" altLang="zh-CN" dirty="0"/>
              <a:t> </a:t>
            </a:r>
            <a:r>
              <a:rPr lang="en-US" altLang="zh-CN" dirty="0" err="1"/>
              <a:t>giục</a:t>
            </a:r>
            <a:r>
              <a:rPr lang="en-US" altLang="zh-CN" dirty="0"/>
              <a:t> </a:t>
            </a:r>
            <a:r>
              <a:rPr lang="en-US" altLang="zh-CN" dirty="0" err="1"/>
              <a:t>cậu</a:t>
            </a:r>
            <a:r>
              <a:rPr lang="en-US" altLang="zh-CN" dirty="0"/>
              <a:t> quay </a:t>
            </a:r>
            <a:r>
              <a:rPr lang="en-US" altLang="zh-CN" dirty="0" err="1"/>
              <a:t>vào</a:t>
            </a:r>
            <a:r>
              <a:rPr lang="en-US" altLang="zh-CN" dirty="0"/>
              <a:t> </a:t>
            </a:r>
            <a:r>
              <a:rPr lang="en-US" altLang="zh-CN" dirty="0" err="1"/>
              <a:t>chiến</a:t>
            </a:r>
            <a:r>
              <a:rPr lang="en-US" altLang="zh-CN" dirty="0"/>
              <a:t> </a:t>
            </a:r>
            <a:r>
              <a:rPr lang="en-US" altLang="zh-CN" dirty="0" err="1"/>
              <a:t>lũy</a:t>
            </a:r>
            <a:r>
              <a:rPr lang="en-US" altLang="zh-CN" dirty="0"/>
              <a:t>, </a:t>
            </a:r>
            <a:r>
              <a:rPr lang="en-US" altLang="zh-CN" dirty="0" err="1"/>
              <a:t>cậu</a:t>
            </a:r>
            <a:r>
              <a:rPr lang="en-US" altLang="zh-CN" dirty="0"/>
              <a:t> vẫn </a:t>
            </a:r>
            <a:r>
              <a:rPr lang="en-US" altLang="zh-CN" dirty="0" err="1"/>
              <a:t>nán</a:t>
            </a:r>
            <a:r>
              <a:rPr lang="en-US" altLang="zh-CN" dirty="0"/>
              <a:t> </a:t>
            </a:r>
            <a:r>
              <a:rPr lang="en-US" altLang="zh-CN" dirty="0" err="1"/>
              <a:t>lại</a:t>
            </a:r>
            <a:r>
              <a:rPr lang="en-US" altLang="zh-CN" dirty="0"/>
              <a:t> để </a:t>
            </a:r>
            <a:r>
              <a:rPr lang="en-US" altLang="zh-CN" dirty="0" err="1"/>
              <a:t>nhặt</a:t>
            </a:r>
            <a:r>
              <a:rPr lang="en-US" altLang="zh-CN" dirty="0"/>
              <a:t> </a:t>
            </a:r>
            <a:r>
              <a:rPr lang="en-US" altLang="zh-CN" dirty="0" err="1"/>
              <a:t>đạn</a:t>
            </a:r>
            <a:r>
              <a:rPr lang="en-US" altLang="zh-CN" dirty="0"/>
              <a:t>. </a:t>
            </a:r>
            <a:r>
              <a:rPr lang="en-US" altLang="zh-CN" dirty="0" err="1"/>
              <a:t>Bóng</a:t>
            </a:r>
            <a:r>
              <a:rPr lang="en-US" altLang="zh-CN" dirty="0"/>
              <a:t> </a:t>
            </a:r>
            <a:r>
              <a:rPr lang="en-US" altLang="zh-CN" dirty="0" err="1"/>
              <a:t>cậu</a:t>
            </a:r>
            <a:r>
              <a:rPr lang="en-US" altLang="zh-CN" dirty="0"/>
              <a:t> </a:t>
            </a:r>
            <a:r>
              <a:rPr lang="en-US" altLang="zh-CN" dirty="0" err="1"/>
              <a:t>lúc</a:t>
            </a:r>
            <a:r>
              <a:rPr lang="en-US" altLang="zh-CN" dirty="0"/>
              <a:t> </a:t>
            </a:r>
            <a:r>
              <a:rPr lang="en-US" altLang="zh-CN" dirty="0" err="1"/>
              <a:t>ẩn</a:t>
            </a:r>
            <a:r>
              <a:rPr lang="en-US" altLang="zh-CN" dirty="0"/>
              <a:t>, </a:t>
            </a:r>
            <a:r>
              <a:rPr lang="en-US" altLang="zh-CN" dirty="0" err="1"/>
              <a:t>lúc</a:t>
            </a:r>
            <a:r>
              <a:rPr lang="en-US" altLang="zh-CN" dirty="0"/>
              <a:t> </a:t>
            </a:r>
            <a:r>
              <a:rPr lang="en-US" altLang="zh-CN" dirty="0" err="1"/>
              <a:t>hiện</a:t>
            </a:r>
            <a:r>
              <a:rPr lang="en-US" altLang="zh-CN" dirty="0"/>
              <a:t> </a:t>
            </a:r>
            <a:r>
              <a:rPr lang="en-US" altLang="zh-CN" dirty="0" err="1"/>
              <a:t>dưới</a:t>
            </a:r>
            <a:r>
              <a:rPr lang="en-US" altLang="zh-CN" dirty="0"/>
              <a:t> </a:t>
            </a:r>
            <a:r>
              <a:rPr lang="en-US" altLang="zh-CN" dirty="0" err="1"/>
              <a:t>làn</a:t>
            </a:r>
            <a:r>
              <a:rPr lang="en-US" altLang="zh-CN" dirty="0"/>
              <a:t> </a:t>
            </a:r>
            <a:r>
              <a:rPr lang="en-US" altLang="zh-CN" dirty="0" err="1"/>
              <a:t>đạn</a:t>
            </a:r>
            <a:r>
              <a:rPr lang="en-US" altLang="zh-CN" dirty="0"/>
              <a:t> </a:t>
            </a:r>
            <a:r>
              <a:rPr lang="en-US" altLang="zh-CN" dirty="0" err="1"/>
              <a:t>giặc</a:t>
            </a:r>
            <a:r>
              <a:rPr lang="en-US" altLang="zh-CN" dirty="0"/>
              <a:t>, </a:t>
            </a:r>
            <a:r>
              <a:rPr lang="en-US" altLang="zh-CN" dirty="0" err="1"/>
              <a:t>cậu</a:t>
            </a:r>
            <a:r>
              <a:rPr lang="en-US" altLang="zh-CN" dirty="0"/>
              <a:t> </a:t>
            </a:r>
            <a:r>
              <a:rPr lang="en-US" altLang="zh-CN" dirty="0" err="1"/>
              <a:t>không</a:t>
            </a:r>
            <a:r>
              <a:rPr lang="en-US" altLang="zh-CN" dirty="0"/>
              <a:t> </a:t>
            </a:r>
            <a:r>
              <a:rPr lang="en-US" altLang="zh-CN" dirty="0" err="1"/>
              <a:t>sợ</a:t>
            </a:r>
            <a:r>
              <a:rPr lang="en-US" altLang="zh-CN" dirty="0"/>
              <a:t> </a:t>
            </a:r>
            <a:r>
              <a:rPr lang="en-US" altLang="zh-CN" dirty="0" err="1"/>
              <a:t>cái</a:t>
            </a:r>
            <a:r>
              <a:rPr lang="en-US" altLang="zh-CN" dirty="0"/>
              <a:t> </a:t>
            </a:r>
            <a:r>
              <a:rPr lang="en-US" altLang="zh-CN" dirty="0" err="1"/>
              <a:t>chết</a:t>
            </a:r>
            <a:r>
              <a:rPr lang="en-US" altLang="zh-CN" dirty="0"/>
              <a:t>, </a:t>
            </a:r>
            <a:r>
              <a:rPr lang="en-US" altLang="zh-CN" dirty="0" err="1"/>
              <a:t>cậu</a:t>
            </a:r>
            <a:r>
              <a:rPr lang="en-US" altLang="zh-CN" dirty="0"/>
              <a:t> </a:t>
            </a:r>
            <a:r>
              <a:rPr lang="en-US" altLang="zh-CN" dirty="0" err="1"/>
              <a:t>chơi</a:t>
            </a:r>
            <a:r>
              <a:rPr lang="en-US" altLang="zh-CN" dirty="0"/>
              <a:t> </a:t>
            </a:r>
            <a:r>
              <a:rPr lang="en-US" altLang="zh-CN" dirty="0" err="1"/>
              <a:t>trò</a:t>
            </a:r>
            <a:r>
              <a:rPr lang="en-US" altLang="zh-CN" dirty="0"/>
              <a:t> ú </a:t>
            </a:r>
            <a:r>
              <a:rPr lang="en-US" altLang="zh-CN" dirty="0" err="1"/>
              <a:t>tim</a:t>
            </a:r>
            <a:r>
              <a:rPr lang="en-US" altLang="zh-CN" dirty="0"/>
              <a:t> </a:t>
            </a:r>
            <a:r>
              <a:rPr lang="en-US" altLang="zh-CN" dirty="0" err="1"/>
              <a:t>với</a:t>
            </a:r>
            <a:r>
              <a:rPr lang="en-US" altLang="zh-CN" dirty="0"/>
              <a:t> </a:t>
            </a:r>
            <a:r>
              <a:rPr lang="en-US" altLang="zh-CN" dirty="0" err="1"/>
              <a:t>cái</a:t>
            </a:r>
            <a:r>
              <a:rPr lang="en-US" altLang="zh-CN" dirty="0"/>
              <a:t> </a:t>
            </a:r>
            <a:r>
              <a:rPr lang="en-US" altLang="zh-CN" dirty="0" err="1"/>
              <a:t>chết</a:t>
            </a:r>
            <a:r>
              <a:rPr lang="en-US" altLang="zh-CN" dirty="0"/>
              <a:t>. </a:t>
            </a:r>
            <a:r>
              <a:rPr lang="en-US" altLang="zh-CN" dirty="0" err="1"/>
              <a:t>Cậu</a:t>
            </a:r>
            <a:r>
              <a:rPr lang="en-US" altLang="zh-CN" dirty="0"/>
              <a:t> </a:t>
            </a:r>
            <a:r>
              <a:rPr lang="en-US" altLang="zh-CN" dirty="0" err="1"/>
              <a:t>như</a:t>
            </a:r>
            <a:r>
              <a:rPr lang="en-US" altLang="zh-CN" dirty="0"/>
              <a:t> </a:t>
            </a:r>
            <a:r>
              <a:rPr lang="en-US" altLang="zh-CN" dirty="0" err="1"/>
              <a:t>một</a:t>
            </a:r>
            <a:r>
              <a:rPr lang="en-US" altLang="zh-CN" dirty="0"/>
              <a:t> </a:t>
            </a:r>
            <a:r>
              <a:rPr lang="en-US" altLang="zh-CN" dirty="0" err="1"/>
              <a:t>thiên</a:t>
            </a:r>
            <a:r>
              <a:rPr lang="en-US" altLang="zh-CN" dirty="0"/>
              <a:t> </a:t>
            </a:r>
            <a:r>
              <a:rPr lang="en-US" altLang="zh-CN" dirty="0" err="1"/>
              <a:t>thần</a:t>
            </a:r>
            <a:r>
              <a:rPr lang="en-US" altLang="zh-CN" dirty="0"/>
              <a:t> </a:t>
            </a:r>
            <a:r>
              <a:rPr lang="en-US" altLang="zh-CN" dirty="0" err="1"/>
              <a:t>đang</a:t>
            </a:r>
            <a:r>
              <a:rPr lang="en-US" altLang="zh-CN" dirty="0"/>
              <a:t> </a:t>
            </a:r>
            <a:r>
              <a:rPr lang="en-US" altLang="zh-CN" dirty="0" err="1"/>
              <a:t>chơi</a:t>
            </a:r>
            <a:r>
              <a:rPr lang="en-US" altLang="zh-CN" dirty="0"/>
              <a:t> </a:t>
            </a:r>
            <a:r>
              <a:rPr lang="en-US" altLang="zh-CN" dirty="0" err="1"/>
              <a:t>đùa</a:t>
            </a:r>
            <a:r>
              <a:rPr lang="en-US" altLang="zh-CN" dirty="0"/>
              <a:t> </a:t>
            </a:r>
            <a:r>
              <a:rPr lang="en-US" altLang="zh-CN" dirty="0" err="1"/>
              <a:t>vui</a:t>
            </a:r>
            <a:r>
              <a:rPr lang="en-US" altLang="zh-CN" dirty="0"/>
              <a:t> </a:t>
            </a:r>
            <a:r>
              <a:rPr lang="en-US" altLang="zh-CN" dirty="0" err="1"/>
              <a:t>vẻ</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272256A5-7D23-4475-B8AC-CA592BF70CA2}" type="slidenum">
              <a:rPr lang="zh-CN" altLang="en-US" smtClean="0"/>
              <a:t>19</a:t>
            </a:fld>
            <a:endParaRPr lang="zh-CN" altLang="en-US"/>
          </a:p>
        </p:txBody>
      </p:sp>
    </p:spTree>
    <p:extLst>
      <p:ext uri="{BB962C8B-B14F-4D97-AF65-F5344CB8AC3E}">
        <p14:creationId xmlns:p14="http://schemas.microsoft.com/office/powerpoint/2010/main" val="122263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21</a:t>
            </a:fld>
            <a:endParaRPr lang="zh-CN" altLang="en-US"/>
          </a:p>
        </p:txBody>
      </p:sp>
    </p:spTree>
    <p:extLst>
      <p:ext uri="{BB962C8B-B14F-4D97-AF65-F5344CB8AC3E}">
        <p14:creationId xmlns:p14="http://schemas.microsoft.com/office/powerpoint/2010/main" val="280198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GV: </a:t>
            </a:r>
            <a:r>
              <a:rPr lang="en-US" altLang="zh-CN" dirty="0" err="1"/>
              <a:t>Hình</a:t>
            </a:r>
            <a:r>
              <a:rPr lang="en-US" altLang="zh-CN" dirty="0"/>
              <a:t> </a:t>
            </a:r>
            <a:r>
              <a:rPr lang="en-US" altLang="zh-CN" dirty="0" err="1"/>
              <a:t>ảnh</a:t>
            </a:r>
            <a:r>
              <a:rPr lang="en-US" altLang="zh-CN" dirty="0"/>
              <a:t> </a:t>
            </a:r>
            <a:r>
              <a:rPr lang="en-US" altLang="zh-CN" dirty="0" err="1"/>
              <a:t>chú</a:t>
            </a:r>
            <a:r>
              <a:rPr lang="en-US" altLang="zh-CN" dirty="0"/>
              <a:t> </a:t>
            </a:r>
            <a:r>
              <a:rPr lang="en-US" altLang="zh-CN" dirty="0" err="1"/>
              <a:t>lúc</a:t>
            </a:r>
            <a:r>
              <a:rPr lang="en-US" altLang="zh-CN" dirty="0"/>
              <a:t> </a:t>
            </a:r>
            <a:r>
              <a:rPr lang="en-US" altLang="zh-CN" dirty="0" err="1"/>
              <a:t>ẩn</a:t>
            </a:r>
            <a:r>
              <a:rPr lang="en-US" altLang="zh-CN" dirty="0"/>
              <a:t> </a:t>
            </a:r>
            <a:r>
              <a:rPr lang="en-US" altLang="zh-CN" dirty="0" err="1"/>
              <a:t>lúc</a:t>
            </a:r>
            <a:r>
              <a:rPr lang="en-US" altLang="zh-CN" dirty="0"/>
              <a:t> </a:t>
            </a:r>
            <a:r>
              <a:rPr lang="en-US" altLang="zh-CN" dirty="0" err="1"/>
              <a:t>hiện</a:t>
            </a:r>
            <a:r>
              <a:rPr lang="en-US" altLang="zh-CN" dirty="0"/>
              <a:t>, </a:t>
            </a:r>
            <a:r>
              <a:rPr lang="en-US" altLang="zh-CN" dirty="0" err="1"/>
              <a:t>lúc</a:t>
            </a:r>
            <a:r>
              <a:rPr lang="en-US" altLang="zh-CN" dirty="0"/>
              <a:t> </a:t>
            </a:r>
            <a:r>
              <a:rPr lang="en-US" altLang="zh-CN" dirty="0" err="1"/>
              <a:t>nằm</a:t>
            </a:r>
            <a:r>
              <a:rPr lang="en-US" altLang="zh-CN" dirty="0"/>
              <a:t> </a:t>
            </a:r>
            <a:r>
              <a:rPr lang="en-US" altLang="zh-CN" dirty="0" err="1"/>
              <a:t>xuống</a:t>
            </a:r>
            <a:r>
              <a:rPr lang="en-US" altLang="zh-CN" dirty="0"/>
              <a:t> rồi </a:t>
            </a:r>
            <a:r>
              <a:rPr lang="en-US" altLang="zh-CN" dirty="0" err="1"/>
              <a:t>lại</a:t>
            </a:r>
            <a:r>
              <a:rPr lang="en-US" altLang="zh-CN" dirty="0"/>
              <a:t> </a:t>
            </a:r>
            <a:r>
              <a:rPr lang="en-US" altLang="zh-CN" dirty="0" err="1"/>
              <a:t>đứng</a:t>
            </a:r>
            <a:r>
              <a:rPr lang="en-US" altLang="zh-CN" dirty="0"/>
              <a:t> </a:t>
            </a:r>
            <a:r>
              <a:rPr lang="en-US" altLang="zh-CN" dirty="0" err="1"/>
              <a:t>lên</a:t>
            </a:r>
            <a:r>
              <a:rPr lang="en-US" altLang="zh-CN" dirty="0"/>
              <a:t>, </a:t>
            </a:r>
            <a:r>
              <a:rPr lang="en-US" altLang="zh-CN" dirty="0" err="1"/>
              <a:t>phốc</a:t>
            </a:r>
            <a:r>
              <a:rPr lang="en-US" altLang="zh-CN" dirty="0"/>
              <a:t> ra, </a:t>
            </a:r>
            <a:r>
              <a:rPr lang="en-US" altLang="zh-CN" dirty="0" err="1"/>
              <a:t>tới</a:t>
            </a:r>
            <a:r>
              <a:rPr lang="en-US" altLang="zh-CN" dirty="0"/>
              <a:t>, </a:t>
            </a:r>
            <a:r>
              <a:rPr lang="en-US" altLang="zh-CN" dirty="0" err="1"/>
              <a:t>lui</a:t>
            </a:r>
            <a:r>
              <a:rPr lang="en-US" altLang="zh-CN" dirty="0"/>
              <a:t> </a:t>
            </a:r>
            <a:r>
              <a:rPr lang="en-US" altLang="zh-CN" dirty="0" err="1"/>
              <a:t>trong</a:t>
            </a:r>
            <a:r>
              <a:rPr lang="en-US" altLang="zh-CN" dirty="0"/>
              <a:t> </a:t>
            </a:r>
            <a:r>
              <a:rPr lang="en-US" altLang="zh-CN" dirty="0" err="1"/>
              <a:t>lửa</a:t>
            </a:r>
            <a:r>
              <a:rPr lang="en-US" altLang="zh-CN" dirty="0"/>
              <a:t> </a:t>
            </a:r>
            <a:r>
              <a:rPr lang="en-US" altLang="zh-CN" dirty="0" err="1"/>
              <a:t>khói</a:t>
            </a:r>
            <a:r>
              <a:rPr lang="en-US" altLang="zh-CN" dirty="0"/>
              <a:t> </a:t>
            </a:r>
            <a:r>
              <a:rPr lang="en-US" altLang="zh-CN" dirty="0" err="1"/>
              <a:t>mịt</a:t>
            </a:r>
            <a:r>
              <a:rPr lang="en-US" altLang="zh-CN" dirty="0"/>
              <a:t> </a:t>
            </a:r>
            <a:r>
              <a:rPr lang="en-US" altLang="zh-CN" dirty="0" err="1"/>
              <a:t>mù</a:t>
            </a:r>
            <a:r>
              <a:rPr lang="en-US" altLang="zh-CN" dirty="0"/>
              <a:t> </a:t>
            </a:r>
            <a:r>
              <a:rPr lang="en-US" altLang="zh-CN" dirty="0" err="1"/>
              <a:t>đã</a:t>
            </a:r>
            <a:r>
              <a:rPr lang="en-US" altLang="zh-CN" dirty="0"/>
              <a:t> </a:t>
            </a:r>
            <a:r>
              <a:rPr lang="en-US" altLang="zh-CN" dirty="0" err="1"/>
              <a:t>được</a:t>
            </a:r>
            <a:r>
              <a:rPr lang="en-US" altLang="zh-CN" dirty="0"/>
              <a:t> </a:t>
            </a:r>
            <a:r>
              <a:rPr lang="en-US" altLang="zh-CN" dirty="0" err="1"/>
              <a:t>Huy-gô</a:t>
            </a:r>
            <a:r>
              <a:rPr lang="en-US" altLang="zh-CN" dirty="0"/>
              <a:t> </a:t>
            </a:r>
            <a:r>
              <a:rPr lang="en-US" altLang="zh-CN" dirty="0" err="1"/>
              <a:t>khắc</a:t>
            </a:r>
            <a:r>
              <a:rPr lang="en-US" altLang="zh-CN" dirty="0"/>
              <a:t> </a:t>
            </a:r>
            <a:r>
              <a:rPr lang="en-US" altLang="zh-CN" dirty="0" err="1"/>
              <a:t>họa</a:t>
            </a:r>
            <a:r>
              <a:rPr lang="en-US" altLang="zh-CN" dirty="0"/>
              <a:t> </a:t>
            </a:r>
            <a:r>
              <a:rPr lang="en-US" altLang="zh-CN" dirty="0" err="1"/>
              <a:t>thật</a:t>
            </a:r>
            <a:r>
              <a:rPr lang="en-US" altLang="zh-CN" dirty="0"/>
              <a:t> </a:t>
            </a:r>
            <a:r>
              <a:rPr lang="en-US" altLang="zh-CN" dirty="0" err="1"/>
              <a:t>rõ</a:t>
            </a:r>
            <a:r>
              <a:rPr lang="en-US" altLang="zh-CN" dirty="0"/>
              <a:t> </a:t>
            </a:r>
            <a:r>
              <a:rPr lang="en-US" altLang="zh-CN" dirty="0" err="1"/>
              <a:t>nét</a:t>
            </a:r>
            <a:r>
              <a:rPr lang="en-US" altLang="zh-CN" dirty="0"/>
              <a:t> </a:t>
            </a:r>
            <a:r>
              <a:rPr lang="en-US" altLang="zh-CN" dirty="0" err="1"/>
              <a:t>và</a:t>
            </a:r>
            <a:r>
              <a:rPr lang="en-US" altLang="zh-CN" dirty="0"/>
              <a:t> </a:t>
            </a:r>
            <a:r>
              <a:rPr lang="en-US" altLang="zh-CN" dirty="0" err="1"/>
              <a:t>sinh</a:t>
            </a:r>
            <a:r>
              <a:rPr lang="en-US" altLang="zh-CN" dirty="0"/>
              <a:t> </a:t>
            </a:r>
            <a:r>
              <a:rPr lang="en-US" altLang="zh-CN" dirty="0" err="1"/>
              <a:t>động</a:t>
            </a:r>
            <a:r>
              <a:rPr lang="en-US" altLang="zh-CN" dirty="0"/>
              <a:t>. </a:t>
            </a:r>
            <a:r>
              <a:rPr lang="en-US" altLang="zh-CN" dirty="0" err="1"/>
              <a:t>Chú</a:t>
            </a:r>
            <a:r>
              <a:rPr lang="en-US" altLang="zh-CN" dirty="0"/>
              <a:t> </a:t>
            </a:r>
            <a:r>
              <a:rPr lang="en-US" altLang="zh-CN" dirty="0" err="1"/>
              <a:t>bé</a:t>
            </a:r>
            <a:r>
              <a:rPr lang="en-US" altLang="zh-CN" dirty="0"/>
              <a:t> </a:t>
            </a:r>
            <a:r>
              <a:rPr lang="en-US" altLang="zh-CN" dirty="0" err="1"/>
              <a:t>ấy</a:t>
            </a:r>
            <a:r>
              <a:rPr lang="en-US" altLang="zh-CN" dirty="0"/>
              <a:t> </a:t>
            </a:r>
            <a:r>
              <a:rPr lang="en-US" altLang="zh-CN" dirty="0" err="1"/>
              <a:t>như</a:t>
            </a:r>
            <a:r>
              <a:rPr lang="en-US" altLang="zh-CN" dirty="0"/>
              <a:t> </a:t>
            </a:r>
            <a:r>
              <a:rPr lang="en-US" altLang="zh-CN" dirty="0" err="1"/>
              <a:t>một</a:t>
            </a:r>
            <a:r>
              <a:rPr lang="en-US" altLang="zh-CN" dirty="0"/>
              <a:t> </a:t>
            </a:r>
            <a:r>
              <a:rPr lang="en-US" altLang="zh-CN" dirty="0" err="1"/>
              <a:t>thiên</a:t>
            </a:r>
            <a:r>
              <a:rPr lang="en-US" altLang="zh-CN" dirty="0"/>
              <a:t> </a:t>
            </a:r>
            <a:r>
              <a:rPr lang="en-US" altLang="zh-CN" dirty="0" err="1"/>
              <a:t>thần</a:t>
            </a:r>
            <a:r>
              <a:rPr lang="en-US" altLang="zh-CN" dirty="0"/>
              <a:t> mà </a:t>
            </a:r>
            <a:r>
              <a:rPr lang="en-US" altLang="zh-CN" dirty="0" err="1"/>
              <a:t>đạn</a:t>
            </a:r>
            <a:r>
              <a:rPr lang="en-US" altLang="zh-CN" dirty="0"/>
              <a:t> </a:t>
            </a:r>
            <a:r>
              <a:rPr lang="en-US" altLang="zh-CN" dirty="0" err="1"/>
              <a:t>giặc</a:t>
            </a:r>
            <a:r>
              <a:rPr lang="en-US" altLang="zh-CN" dirty="0"/>
              <a:t> </a:t>
            </a:r>
            <a:r>
              <a:rPr lang="en-US" altLang="zh-CN" dirty="0" err="1"/>
              <a:t>không</a:t>
            </a:r>
            <a:r>
              <a:rPr lang="en-US" altLang="zh-CN" dirty="0"/>
              <a:t> </a:t>
            </a:r>
            <a:r>
              <a:rPr lang="en-US" altLang="zh-CN" dirty="0" err="1"/>
              <a:t>thể</a:t>
            </a:r>
            <a:r>
              <a:rPr lang="en-US" altLang="zh-CN" dirty="0"/>
              <a:t> </a:t>
            </a:r>
            <a:r>
              <a:rPr lang="en-US" altLang="zh-CN" dirty="0" err="1"/>
              <a:t>đụng</a:t>
            </a:r>
            <a:r>
              <a:rPr lang="en-US" altLang="zh-CN" dirty="0"/>
              <a:t> </a:t>
            </a:r>
            <a:r>
              <a:rPr lang="en-US" altLang="zh-CN" dirty="0" err="1"/>
              <a:t>tới</a:t>
            </a:r>
            <a:r>
              <a:rPr lang="en-US" altLang="zh-CN" dirty="0"/>
              <a:t> </a:t>
            </a:r>
            <a:r>
              <a:rPr lang="en-US" altLang="zh-CN" dirty="0" err="1"/>
              <a:t>được</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272256A5-7D23-4475-B8AC-CA592BF70CA2}" type="slidenum">
              <a:rPr lang="zh-CN" altLang="en-US" smtClean="0"/>
              <a:t>22</a:t>
            </a:fld>
            <a:endParaRPr lang="zh-CN" altLang="en-US"/>
          </a:p>
        </p:txBody>
      </p:sp>
    </p:spTree>
    <p:extLst>
      <p:ext uri="{BB962C8B-B14F-4D97-AF65-F5344CB8AC3E}">
        <p14:creationId xmlns:p14="http://schemas.microsoft.com/office/powerpoint/2010/main" val="113510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23</a:t>
            </a:fld>
            <a:endParaRPr lang="zh-CN" altLang="en-US"/>
          </a:p>
        </p:txBody>
      </p:sp>
    </p:spTree>
    <p:extLst>
      <p:ext uri="{BB962C8B-B14F-4D97-AF65-F5344CB8AC3E}">
        <p14:creationId xmlns:p14="http://schemas.microsoft.com/office/powerpoint/2010/main" val="408900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24</a:t>
            </a:fld>
            <a:endParaRPr lang="zh-CN" altLang="en-US"/>
          </a:p>
        </p:txBody>
      </p:sp>
    </p:spTree>
    <p:extLst>
      <p:ext uri="{BB962C8B-B14F-4D97-AF65-F5344CB8AC3E}">
        <p14:creationId xmlns:p14="http://schemas.microsoft.com/office/powerpoint/2010/main" val="291916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25</a:t>
            </a:fld>
            <a:endParaRPr lang="zh-CN" altLang="en-US"/>
          </a:p>
        </p:txBody>
      </p:sp>
    </p:spTree>
    <p:extLst>
      <p:ext uri="{BB962C8B-B14F-4D97-AF65-F5344CB8AC3E}">
        <p14:creationId xmlns:p14="http://schemas.microsoft.com/office/powerpoint/2010/main" val="172567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30</a:t>
            </a:fld>
            <a:endParaRPr lang="zh-CN" altLang="en-US"/>
          </a:p>
        </p:txBody>
      </p:sp>
    </p:spTree>
    <p:extLst>
      <p:ext uri="{BB962C8B-B14F-4D97-AF65-F5344CB8AC3E}">
        <p14:creationId xmlns:p14="http://schemas.microsoft.com/office/powerpoint/2010/main" val="152251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31</a:t>
            </a:fld>
            <a:endParaRPr lang="zh-CN" altLang="en-US"/>
          </a:p>
        </p:txBody>
      </p:sp>
    </p:spTree>
    <p:extLst>
      <p:ext uri="{BB962C8B-B14F-4D97-AF65-F5344CB8AC3E}">
        <p14:creationId xmlns:p14="http://schemas.microsoft.com/office/powerpoint/2010/main" val="73544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3</a:t>
            </a:fld>
            <a:endParaRPr lang="zh-CN" altLang="en-US"/>
          </a:p>
        </p:txBody>
      </p:sp>
    </p:spTree>
    <p:extLst>
      <p:ext uri="{BB962C8B-B14F-4D97-AF65-F5344CB8AC3E}">
        <p14:creationId xmlns:p14="http://schemas.microsoft.com/office/powerpoint/2010/main" val="384701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DF5963-472F-46A5-AD80-DFBE175334D2}" type="slidenum">
              <a:rPr lang="zh-CN" altLang="en-US" smtClean="0"/>
              <a:t>6</a:t>
            </a:fld>
            <a:endParaRPr lang="zh-CN" altLang="en-US"/>
          </a:p>
        </p:txBody>
      </p:sp>
    </p:spTree>
    <p:extLst>
      <p:ext uri="{BB962C8B-B14F-4D97-AF65-F5344CB8AC3E}">
        <p14:creationId xmlns:p14="http://schemas.microsoft.com/office/powerpoint/2010/main" val="7136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10</a:t>
            </a:fld>
            <a:endParaRPr lang="zh-CN" altLang="en-US"/>
          </a:p>
        </p:txBody>
      </p:sp>
    </p:spTree>
    <p:extLst>
      <p:ext uri="{BB962C8B-B14F-4D97-AF65-F5344CB8AC3E}">
        <p14:creationId xmlns:p14="http://schemas.microsoft.com/office/powerpoint/2010/main" val="299516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11</a:t>
            </a:fld>
            <a:endParaRPr lang="zh-CN" altLang="en-US"/>
          </a:p>
        </p:txBody>
      </p:sp>
    </p:spTree>
    <p:extLst>
      <p:ext uri="{BB962C8B-B14F-4D97-AF65-F5344CB8AC3E}">
        <p14:creationId xmlns:p14="http://schemas.microsoft.com/office/powerpoint/2010/main" val="3600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12</a:t>
            </a:fld>
            <a:endParaRPr lang="zh-CN" altLang="en-US"/>
          </a:p>
        </p:txBody>
      </p:sp>
    </p:spTree>
    <p:extLst>
      <p:ext uri="{BB962C8B-B14F-4D97-AF65-F5344CB8AC3E}">
        <p14:creationId xmlns:p14="http://schemas.microsoft.com/office/powerpoint/2010/main" val="41941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13</a:t>
            </a:fld>
            <a:endParaRPr lang="zh-CN" altLang="en-US"/>
          </a:p>
        </p:txBody>
      </p:sp>
    </p:spTree>
    <p:extLst>
      <p:ext uri="{BB962C8B-B14F-4D97-AF65-F5344CB8AC3E}">
        <p14:creationId xmlns:p14="http://schemas.microsoft.com/office/powerpoint/2010/main" val="168489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14</a:t>
            </a:fld>
            <a:endParaRPr lang="zh-CN" altLang="en-US"/>
          </a:p>
        </p:txBody>
      </p:sp>
    </p:spTree>
    <p:extLst>
      <p:ext uri="{BB962C8B-B14F-4D97-AF65-F5344CB8AC3E}">
        <p14:creationId xmlns:p14="http://schemas.microsoft.com/office/powerpoint/2010/main" val="159491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2256A5-7D23-4475-B8AC-CA592BF70CA2}" type="slidenum">
              <a:rPr lang="zh-CN" altLang="en-US" smtClean="0"/>
              <a:t>16</a:t>
            </a:fld>
            <a:endParaRPr lang="zh-CN" altLang="en-US"/>
          </a:p>
        </p:txBody>
      </p:sp>
    </p:spTree>
    <p:extLst>
      <p:ext uri="{BB962C8B-B14F-4D97-AF65-F5344CB8AC3E}">
        <p14:creationId xmlns:p14="http://schemas.microsoft.com/office/powerpoint/2010/main" val="18711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362880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333696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234599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02"/>
            <a:ext cx="9144000" cy="6856196"/>
          </a:xfrm>
          <a:prstGeom prst="rect">
            <a:avLst/>
          </a:prstGeom>
        </p:spPr>
      </p:pic>
    </p:spTree>
    <p:extLst>
      <p:ext uri="{BB962C8B-B14F-4D97-AF65-F5344CB8AC3E}">
        <p14:creationId xmlns:p14="http://schemas.microsoft.com/office/powerpoint/2010/main" val="2327588672"/>
      </p:ext>
    </p:extLst>
  </p:cSld>
  <p:clrMapOvr>
    <a:masterClrMapping/>
  </p:clrMapOvr>
  <p:transition spd="slow"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441100"/>
      </p:ext>
    </p:extLst>
  </p:cSld>
  <p:clrMapOvr>
    <a:overrideClrMapping bg1="lt1" tx1="dk1" bg2="lt2" tx2="dk2" accent1="accent1" accent2="accent2" accent3="accent3" accent4="accent4" accent5="accent5" accent6="accent6" hlink="hlink" folHlink="folHlink"/>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236988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243177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94C47D31-8A01-4738-A368-85996814E509}"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36017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94C47D31-8A01-4738-A368-85996814E509}" type="datetimeFigureOut">
              <a:rPr lang="vi-VN" smtClean="0"/>
              <a:t>12/03/2022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88132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94C47D31-8A01-4738-A368-85996814E509}" type="datetimeFigureOut">
              <a:rPr lang="vi-VN" smtClean="0"/>
              <a:t>12/03/2022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309587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4C47D31-8A01-4738-A368-85996814E509}" type="datetimeFigureOut">
              <a:rPr lang="vi-VN" smtClean="0"/>
              <a:t>12/03/2022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205085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4C47D31-8A01-4738-A368-85996814E509}"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31660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4C47D31-8A01-4738-A368-85996814E509}" type="datetimeFigureOut">
              <a:rPr lang="vi-VN" smtClean="0"/>
              <a:t>12/03/2022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43809A8-AA63-4A27-BDF2-447A4C9F302E}" type="slidenum">
              <a:rPr lang="vi-VN" smtClean="0"/>
              <a:t>‹#›</a:t>
            </a:fld>
            <a:endParaRPr lang="vi-VN"/>
          </a:p>
        </p:txBody>
      </p:sp>
    </p:spTree>
    <p:extLst>
      <p:ext uri="{BB962C8B-B14F-4D97-AF65-F5344CB8AC3E}">
        <p14:creationId xmlns:p14="http://schemas.microsoft.com/office/powerpoint/2010/main" val="136058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47D31-8A01-4738-A368-85996814E509}" type="datetimeFigureOut">
              <a:rPr lang="vi-VN" smtClean="0"/>
              <a:t>12/03/2022</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809A8-AA63-4A27-BDF2-447A4C9F302E}" type="slidenum">
              <a:rPr lang="vi-VN" smtClean="0"/>
              <a:t>‹#›</a:t>
            </a:fld>
            <a:endParaRPr lang="vi-VN"/>
          </a:p>
        </p:txBody>
      </p:sp>
    </p:spTree>
    <p:extLst>
      <p:ext uri="{BB962C8B-B14F-4D97-AF65-F5344CB8AC3E}">
        <p14:creationId xmlns:p14="http://schemas.microsoft.com/office/powerpoint/2010/main" val="192218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xmlns="" id="{23F9A534-746E-4A87-A952-DF2579723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3999" cy="8783012"/>
          </a:xfrm>
          <a:prstGeom prst="rect">
            <a:avLst/>
          </a:prstGeom>
        </p:spPr>
      </p:pic>
      <p:sp>
        <p:nvSpPr>
          <p:cNvPr id="5" name="Google Shape;1424;p41">
            <a:extLst>
              <a:ext uri="{FF2B5EF4-FFF2-40B4-BE49-F238E27FC236}">
                <a16:creationId xmlns:a16="http://schemas.microsoft.com/office/drawing/2014/main" xmlns="" id="{01D21F5C-74EB-4829-887F-4AF8B91E8945}"/>
              </a:ext>
            </a:extLst>
          </p:cNvPr>
          <p:cNvSpPr txBox="1">
            <a:spLocks/>
          </p:cNvSpPr>
          <p:nvPr/>
        </p:nvSpPr>
        <p:spPr>
          <a:xfrm>
            <a:off x="457200" y="3124200"/>
            <a:ext cx="8077200" cy="3560912"/>
          </a:xfrm>
          <a:prstGeom prst="rect">
            <a:avLst/>
          </a:prstGeom>
          <a:solidFill>
            <a:schemeClr val="bg1">
              <a:lumMod val="85000"/>
              <a:alpha val="84000"/>
            </a:schemeClr>
          </a:solidFill>
          <a:ln w="28575">
            <a:solidFill>
              <a:schemeClr val="accent6">
                <a:lumMod val="50000"/>
              </a:schemeClr>
            </a:solidFill>
            <a:prstDash val="lgDash"/>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oppins ExtraBold"/>
              <a:buNone/>
              <a:defRPr sz="20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2pPr>
            <a:lvl3pPr marR="0" lvl="2"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3pPr>
            <a:lvl4pPr marR="0" lvl="3"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4pPr>
            <a:lvl5pPr marR="0" lvl="4"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5pPr>
            <a:lvl6pPr marR="0" lvl="5"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6pPr>
            <a:lvl7pPr marR="0" lvl="6"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7pPr>
            <a:lvl8pPr marR="0" lvl="7"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8pPr>
            <a:lvl9pPr marR="0" lvl="8" algn="l" rtl="0">
              <a:lnSpc>
                <a:spcPct val="100000"/>
              </a:lnSpc>
              <a:spcBef>
                <a:spcPts val="0"/>
              </a:spcBef>
              <a:spcAft>
                <a:spcPts val="0"/>
              </a:spcAft>
              <a:buClr>
                <a:schemeClr val="dk1"/>
              </a:buClr>
              <a:buSzPts val="2500"/>
              <a:buFont typeface="Poppins ExtraBold"/>
              <a:buNone/>
              <a:defRPr sz="2500" b="0" i="0" u="none" strike="noStrike" cap="none">
                <a:solidFill>
                  <a:schemeClr val="dk1"/>
                </a:solidFill>
                <a:latin typeface="Poppins ExtraBold"/>
                <a:ea typeface="Poppins ExtraBold"/>
                <a:cs typeface="Poppins ExtraBold"/>
                <a:sym typeface="Poppins ExtraBold"/>
              </a:defRPr>
            </a:lvl9pPr>
          </a:lstStyle>
          <a:p>
            <a:pPr defTabSz="1219170">
              <a:buClr>
                <a:prstClr val="black"/>
              </a:buClr>
              <a:defRPr/>
            </a:pPr>
            <a:r>
              <a:rPr lang="en-US" sz="10666" dirty="0">
                <a:solidFill>
                  <a:srgbClr val="DE8B47"/>
                </a:solidFill>
                <a:latin typeface="#9Slide03 IcielPanton Black" panose="00000A00000000000000" pitchFamily="2" charset="0"/>
                <a:cs typeface="#9Slide03 Cousine Bold" panose="02070709020205020404" pitchFamily="49" charset="0"/>
              </a:rPr>
              <a:t>Ga-</a:t>
            </a:r>
            <a:r>
              <a:rPr lang="en-US" sz="10666" dirty="0" err="1">
                <a:solidFill>
                  <a:srgbClr val="DE8B47"/>
                </a:solidFill>
                <a:latin typeface="#9Slide03 IcielPanton Black" panose="00000A00000000000000" pitchFamily="2" charset="0"/>
                <a:cs typeface="#9Slide03 Cousine Bold" panose="02070709020205020404" pitchFamily="49" charset="0"/>
              </a:rPr>
              <a:t>vrốt</a:t>
            </a:r>
            <a:endParaRPr lang="en-US" sz="10666" dirty="0">
              <a:solidFill>
                <a:srgbClr val="DE8B47"/>
              </a:solidFill>
              <a:latin typeface="#9Slide03 IcielPanton Black" panose="00000A00000000000000" pitchFamily="2" charset="0"/>
              <a:cs typeface="#9Slide03 Cousine Bold" panose="02070709020205020404" pitchFamily="49" charset="0"/>
            </a:endParaRPr>
          </a:p>
          <a:p>
            <a:pPr defTabSz="1219170">
              <a:buClr>
                <a:prstClr val="black"/>
              </a:buClr>
              <a:defRPr/>
            </a:pPr>
            <a:r>
              <a:rPr lang="en-US" sz="10666" dirty="0" err="1">
                <a:solidFill>
                  <a:srgbClr val="DE8B47"/>
                </a:solidFill>
                <a:latin typeface="#9Slide03 IcielPanton Black" panose="00000A00000000000000" pitchFamily="2" charset="0"/>
                <a:cs typeface="#9Slide03 Cousine Bold" panose="02070709020205020404" pitchFamily="49" charset="0"/>
              </a:rPr>
              <a:t>ngoài</a:t>
            </a:r>
            <a:r>
              <a:rPr lang="en-US" sz="10666" dirty="0">
                <a:solidFill>
                  <a:srgbClr val="DE8B47"/>
                </a:solidFill>
                <a:latin typeface="#9Slide03 IcielPanton Black" panose="00000A00000000000000" pitchFamily="2" charset="0"/>
                <a:cs typeface="#9Slide03 Cousine Bold" panose="02070709020205020404" pitchFamily="49" charset="0"/>
              </a:rPr>
              <a:t> </a:t>
            </a:r>
            <a:r>
              <a:rPr lang="en-US" sz="10666" dirty="0" err="1">
                <a:solidFill>
                  <a:srgbClr val="DE8B47"/>
                </a:solidFill>
                <a:latin typeface="#9Slide03 IcielPanton Black" panose="00000A00000000000000" pitchFamily="2" charset="0"/>
                <a:cs typeface="#9Slide03 Cousine Bold" panose="02070709020205020404" pitchFamily="49" charset="0"/>
              </a:rPr>
              <a:t>chiến</a:t>
            </a:r>
            <a:r>
              <a:rPr lang="en-US" sz="10666" dirty="0">
                <a:solidFill>
                  <a:srgbClr val="DE8B47"/>
                </a:solidFill>
                <a:latin typeface="#9Slide03 IcielPanton Black" panose="00000A00000000000000" pitchFamily="2" charset="0"/>
                <a:cs typeface="#9Slide03 Cousine Bold" panose="02070709020205020404" pitchFamily="49" charset="0"/>
              </a:rPr>
              <a:t> </a:t>
            </a:r>
            <a:r>
              <a:rPr lang="en-US" sz="10666" dirty="0" err="1">
                <a:solidFill>
                  <a:srgbClr val="DE8B47"/>
                </a:solidFill>
                <a:latin typeface="#9Slide03 IcielPanton Black" panose="00000A00000000000000" pitchFamily="2" charset="0"/>
                <a:cs typeface="#9Slide03 Cousine Bold" panose="02070709020205020404" pitchFamily="49" charset="0"/>
              </a:rPr>
              <a:t>lũy</a:t>
            </a:r>
            <a:endParaRPr lang="en-US" sz="8800" dirty="0">
              <a:solidFill>
                <a:srgbClr val="DE8B47"/>
              </a:solidFill>
              <a:latin typeface="#9Slide03 SVNEvery Movie Every " panose="02000500000000000000" pitchFamily="2" charset="0"/>
              <a:cs typeface="#9Slide03 Cousine Bold" panose="02070709020205020404" pitchFamily="49" charset="0"/>
            </a:endParaRPr>
          </a:p>
        </p:txBody>
      </p:sp>
      <p:grpSp>
        <p:nvGrpSpPr>
          <p:cNvPr id="10" name="组合 2">
            <a:extLst>
              <a:ext uri="{FF2B5EF4-FFF2-40B4-BE49-F238E27FC236}">
                <a16:creationId xmlns:a16="http://schemas.microsoft.com/office/drawing/2014/main" xmlns="" id="{426C755F-5437-4D5C-A89E-678CF33D51EF}"/>
              </a:ext>
            </a:extLst>
          </p:cNvPr>
          <p:cNvGrpSpPr/>
          <p:nvPr/>
        </p:nvGrpSpPr>
        <p:grpSpPr>
          <a:xfrm>
            <a:off x="1" y="279402"/>
            <a:ext cx="3276601" cy="1761606"/>
            <a:chOff x="-119439" y="-159200"/>
            <a:chExt cx="3054897" cy="1483863"/>
          </a:xfrm>
        </p:grpSpPr>
        <p:sp>
          <p:nvSpPr>
            <p:cNvPr id="11" name="圆角矩形 1">
              <a:extLst>
                <a:ext uri="{FF2B5EF4-FFF2-40B4-BE49-F238E27FC236}">
                  <a16:creationId xmlns:a16="http://schemas.microsoft.com/office/drawing/2014/main" xmlns="" id="{4B9FC8F9-2C56-473E-81E3-C2C901FE2A5D}"/>
                </a:ext>
              </a:extLst>
            </p:cNvPr>
            <p:cNvSpPr/>
            <p:nvPr/>
          </p:nvSpPr>
          <p:spPr>
            <a:xfrm>
              <a:off x="44507" y="-159200"/>
              <a:ext cx="2727005" cy="842082"/>
            </a:xfrm>
            <a:custGeom>
              <a:avLst/>
              <a:gdLst>
                <a:gd name="connsiteX0" fmla="*/ 0 w 1870912"/>
                <a:gd name="connsiteY0" fmla="*/ 154123 h 924718"/>
                <a:gd name="connsiteX1" fmla="*/ 154123 w 1870912"/>
                <a:gd name="connsiteY1" fmla="*/ 0 h 924718"/>
                <a:gd name="connsiteX2" fmla="*/ 1716789 w 1870912"/>
                <a:gd name="connsiteY2" fmla="*/ 0 h 924718"/>
                <a:gd name="connsiteX3" fmla="*/ 1870912 w 1870912"/>
                <a:gd name="connsiteY3" fmla="*/ 154123 h 924718"/>
                <a:gd name="connsiteX4" fmla="*/ 1870912 w 1870912"/>
                <a:gd name="connsiteY4" fmla="*/ 770595 h 924718"/>
                <a:gd name="connsiteX5" fmla="*/ 1716789 w 1870912"/>
                <a:gd name="connsiteY5" fmla="*/ 924718 h 924718"/>
                <a:gd name="connsiteX6" fmla="*/ 154123 w 1870912"/>
                <a:gd name="connsiteY6" fmla="*/ 924718 h 924718"/>
                <a:gd name="connsiteX7" fmla="*/ 0 w 1870912"/>
                <a:gd name="connsiteY7" fmla="*/ 770595 h 924718"/>
                <a:gd name="connsiteX8" fmla="*/ 0 w 1870912"/>
                <a:gd name="connsiteY8" fmla="*/ 154123 h 924718"/>
                <a:gd name="connsiteX0" fmla="*/ 0 w 1870912"/>
                <a:gd name="connsiteY0" fmla="*/ 154269 h 924864"/>
                <a:gd name="connsiteX1" fmla="*/ 154123 w 1870912"/>
                <a:gd name="connsiteY1" fmla="*/ 146 h 924864"/>
                <a:gd name="connsiteX2" fmla="*/ 1038101 w 1870912"/>
                <a:gd name="connsiteY2" fmla="*/ 93417 h 924864"/>
                <a:gd name="connsiteX3" fmla="*/ 1716789 w 1870912"/>
                <a:gd name="connsiteY3" fmla="*/ 146 h 924864"/>
                <a:gd name="connsiteX4" fmla="*/ 1870912 w 1870912"/>
                <a:gd name="connsiteY4" fmla="*/ 154269 h 924864"/>
                <a:gd name="connsiteX5" fmla="*/ 1870912 w 1870912"/>
                <a:gd name="connsiteY5" fmla="*/ 770741 h 924864"/>
                <a:gd name="connsiteX6" fmla="*/ 1716789 w 1870912"/>
                <a:gd name="connsiteY6" fmla="*/ 924864 h 924864"/>
                <a:gd name="connsiteX7" fmla="*/ 154123 w 1870912"/>
                <a:gd name="connsiteY7" fmla="*/ 924864 h 924864"/>
                <a:gd name="connsiteX8" fmla="*/ 0 w 1870912"/>
                <a:gd name="connsiteY8" fmla="*/ 770741 h 924864"/>
                <a:gd name="connsiteX9" fmla="*/ 0 w 1870912"/>
                <a:gd name="connsiteY9" fmla="*/ 154269 h 924864"/>
                <a:gd name="connsiteX0" fmla="*/ 0 w 1870912"/>
                <a:gd name="connsiteY0" fmla="*/ 154269 h 924864"/>
                <a:gd name="connsiteX1" fmla="*/ 154123 w 1870912"/>
                <a:gd name="connsiteY1" fmla="*/ 146 h 924864"/>
                <a:gd name="connsiteX2" fmla="*/ 1038101 w 1870912"/>
                <a:gd name="connsiteY2" fmla="*/ 93417 h 924864"/>
                <a:gd name="connsiteX3" fmla="*/ 1716789 w 1870912"/>
                <a:gd name="connsiteY3" fmla="*/ 146 h 924864"/>
                <a:gd name="connsiteX4" fmla="*/ 1870912 w 1870912"/>
                <a:gd name="connsiteY4" fmla="*/ 154269 h 924864"/>
                <a:gd name="connsiteX5" fmla="*/ 1870912 w 1870912"/>
                <a:gd name="connsiteY5" fmla="*/ 770741 h 924864"/>
                <a:gd name="connsiteX6" fmla="*/ 1716789 w 1870912"/>
                <a:gd name="connsiteY6" fmla="*/ 924864 h 924864"/>
                <a:gd name="connsiteX7" fmla="*/ 836221 w 1870912"/>
                <a:gd name="connsiteY7" fmla="*/ 794061 h 924864"/>
                <a:gd name="connsiteX8" fmla="*/ 154123 w 1870912"/>
                <a:gd name="connsiteY8" fmla="*/ 924864 h 924864"/>
                <a:gd name="connsiteX9" fmla="*/ 0 w 1870912"/>
                <a:gd name="connsiteY9" fmla="*/ 770741 h 924864"/>
                <a:gd name="connsiteX10" fmla="*/ 0 w 1870912"/>
                <a:gd name="connsiteY10" fmla="*/ 154269 h 924864"/>
                <a:gd name="connsiteX0" fmla="*/ 0 w 1870912"/>
                <a:gd name="connsiteY0" fmla="*/ 154269 h 924864"/>
                <a:gd name="connsiteX1" fmla="*/ 154123 w 1870912"/>
                <a:gd name="connsiteY1" fmla="*/ 146 h 924864"/>
                <a:gd name="connsiteX2" fmla="*/ 1038101 w 1870912"/>
                <a:gd name="connsiteY2" fmla="*/ 93417 h 924864"/>
                <a:gd name="connsiteX3" fmla="*/ 1716789 w 1870912"/>
                <a:gd name="connsiteY3" fmla="*/ 146 h 924864"/>
                <a:gd name="connsiteX4" fmla="*/ 1870912 w 1870912"/>
                <a:gd name="connsiteY4" fmla="*/ 154269 h 924864"/>
                <a:gd name="connsiteX5" fmla="*/ 1786247 w 1870912"/>
                <a:gd name="connsiteY5" fmla="*/ 473427 h 924864"/>
                <a:gd name="connsiteX6" fmla="*/ 1870912 w 1870912"/>
                <a:gd name="connsiteY6" fmla="*/ 770741 h 924864"/>
                <a:gd name="connsiteX7" fmla="*/ 1716789 w 1870912"/>
                <a:gd name="connsiteY7" fmla="*/ 924864 h 924864"/>
                <a:gd name="connsiteX8" fmla="*/ 836221 w 1870912"/>
                <a:gd name="connsiteY8" fmla="*/ 794061 h 924864"/>
                <a:gd name="connsiteX9" fmla="*/ 154123 w 1870912"/>
                <a:gd name="connsiteY9" fmla="*/ 924864 h 924864"/>
                <a:gd name="connsiteX10" fmla="*/ 0 w 1870912"/>
                <a:gd name="connsiteY10" fmla="*/ 770741 h 924864"/>
                <a:gd name="connsiteX11" fmla="*/ 0 w 1870912"/>
                <a:gd name="connsiteY11" fmla="*/ 154269 h 924864"/>
                <a:gd name="connsiteX0" fmla="*/ 0 w 1870912"/>
                <a:gd name="connsiteY0" fmla="*/ 154269 h 924864"/>
                <a:gd name="connsiteX1" fmla="*/ 154123 w 1870912"/>
                <a:gd name="connsiteY1" fmla="*/ 146 h 924864"/>
                <a:gd name="connsiteX2" fmla="*/ 1038101 w 1870912"/>
                <a:gd name="connsiteY2" fmla="*/ 93417 h 924864"/>
                <a:gd name="connsiteX3" fmla="*/ 1716789 w 1870912"/>
                <a:gd name="connsiteY3" fmla="*/ 146 h 924864"/>
                <a:gd name="connsiteX4" fmla="*/ 1870912 w 1870912"/>
                <a:gd name="connsiteY4" fmla="*/ 154269 h 924864"/>
                <a:gd name="connsiteX5" fmla="*/ 1786247 w 1870912"/>
                <a:gd name="connsiteY5" fmla="*/ 473427 h 924864"/>
                <a:gd name="connsiteX6" fmla="*/ 1870912 w 1870912"/>
                <a:gd name="connsiteY6" fmla="*/ 770741 h 924864"/>
                <a:gd name="connsiteX7" fmla="*/ 1716789 w 1870912"/>
                <a:gd name="connsiteY7" fmla="*/ 924864 h 924864"/>
                <a:gd name="connsiteX8" fmla="*/ 836221 w 1870912"/>
                <a:gd name="connsiteY8" fmla="*/ 794061 h 924864"/>
                <a:gd name="connsiteX9" fmla="*/ 154123 w 1870912"/>
                <a:gd name="connsiteY9" fmla="*/ 924864 h 924864"/>
                <a:gd name="connsiteX10" fmla="*/ 0 w 1870912"/>
                <a:gd name="connsiteY10" fmla="*/ 770741 h 924864"/>
                <a:gd name="connsiteX11" fmla="*/ 111826 w 1870912"/>
                <a:gd name="connsiteY11" fmla="*/ 461552 h 924864"/>
                <a:gd name="connsiteX12" fmla="*/ 0 w 1870912"/>
                <a:gd name="connsiteY12" fmla="*/ 154269 h 924864"/>
                <a:gd name="connsiteX0" fmla="*/ 0 w 1940628"/>
                <a:gd name="connsiteY0" fmla="*/ 154269 h 924864"/>
                <a:gd name="connsiteX1" fmla="*/ 154123 w 1940628"/>
                <a:gd name="connsiteY1" fmla="*/ 146 h 924864"/>
                <a:gd name="connsiteX2" fmla="*/ 1038101 w 1940628"/>
                <a:gd name="connsiteY2" fmla="*/ 93417 h 924864"/>
                <a:gd name="connsiteX3" fmla="*/ 1716789 w 1940628"/>
                <a:gd name="connsiteY3" fmla="*/ 146 h 924864"/>
                <a:gd name="connsiteX4" fmla="*/ 1870912 w 1940628"/>
                <a:gd name="connsiteY4" fmla="*/ 154269 h 924864"/>
                <a:gd name="connsiteX5" fmla="*/ 1940626 w 1940628"/>
                <a:gd name="connsiteY5" fmla="*/ 509053 h 924864"/>
                <a:gd name="connsiteX6" fmla="*/ 1870912 w 1940628"/>
                <a:gd name="connsiteY6" fmla="*/ 770741 h 924864"/>
                <a:gd name="connsiteX7" fmla="*/ 1716789 w 1940628"/>
                <a:gd name="connsiteY7" fmla="*/ 924864 h 924864"/>
                <a:gd name="connsiteX8" fmla="*/ 836221 w 1940628"/>
                <a:gd name="connsiteY8" fmla="*/ 794061 h 924864"/>
                <a:gd name="connsiteX9" fmla="*/ 154123 w 1940628"/>
                <a:gd name="connsiteY9" fmla="*/ 924864 h 924864"/>
                <a:gd name="connsiteX10" fmla="*/ 0 w 1940628"/>
                <a:gd name="connsiteY10" fmla="*/ 770741 h 924864"/>
                <a:gd name="connsiteX11" fmla="*/ 111826 w 1940628"/>
                <a:gd name="connsiteY11" fmla="*/ 461552 h 924864"/>
                <a:gd name="connsiteX12" fmla="*/ 0 w 1940628"/>
                <a:gd name="connsiteY12" fmla="*/ 154269 h 924864"/>
                <a:gd name="connsiteX0" fmla="*/ 0 w 1940628"/>
                <a:gd name="connsiteY0" fmla="*/ 154269 h 924864"/>
                <a:gd name="connsiteX1" fmla="*/ 154123 w 1940628"/>
                <a:gd name="connsiteY1" fmla="*/ 146 h 924864"/>
                <a:gd name="connsiteX2" fmla="*/ 1038101 w 1940628"/>
                <a:gd name="connsiteY2" fmla="*/ 93417 h 924864"/>
                <a:gd name="connsiteX3" fmla="*/ 1716789 w 1940628"/>
                <a:gd name="connsiteY3" fmla="*/ 146 h 924864"/>
                <a:gd name="connsiteX4" fmla="*/ 1870912 w 1940628"/>
                <a:gd name="connsiteY4" fmla="*/ 154269 h 924864"/>
                <a:gd name="connsiteX5" fmla="*/ 1940626 w 1940628"/>
                <a:gd name="connsiteY5" fmla="*/ 509053 h 924864"/>
                <a:gd name="connsiteX6" fmla="*/ 1870912 w 1940628"/>
                <a:gd name="connsiteY6" fmla="*/ 770741 h 924864"/>
                <a:gd name="connsiteX7" fmla="*/ 1716789 w 1940628"/>
                <a:gd name="connsiteY7" fmla="*/ 924864 h 924864"/>
                <a:gd name="connsiteX8" fmla="*/ 836221 w 1940628"/>
                <a:gd name="connsiteY8" fmla="*/ 794061 h 924864"/>
                <a:gd name="connsiteX9" fmla="*/ 154123 w 1940628"/>
                <a:gd name="connsiteY9" fmla="*/ 924864 h 924864"/>
                <a:gd name="connsiteX10" fmla="*/ 0 w 1940628"/>
                <a:gd name="connsiteY10" fmla="*/ 770741 h 924864"/>
                <a:gd name="connsiteX11" fmla="*/ 4948 w 1940628"/>
                <a:gd name="connsiteY11" fmla="*/ 461552 h 924864"/>
                <a:gd name="connsiteX12" fmla="*/ 0 w 1940628"/>
                <a:gd name="connsiteY12" fmla="*/ 154269 h 924864"/>
                <a:gd name="connsiteX0" fmla="*/ 113822 w 2054450"/>
                <a:gd name="connsiteY0" fmla="*/ 154269 h 924864"/>
                <a:gd name="connsiteX1" fmla="*/ 267945 w 2054450"/>
                <a:gd name="connsiteY1" fmla="*/ 146 h 924864"/>
                <a:gd name="connsiteX2" fmla="*/ 1151923 w 2054450"/>
                <a:gd name="connsiteY2" fmla="*/ 93417 h 924864"/>
                <a:gd name="connsiteX3" fmla="*/ 1830611 w 2054450"/>
                <a:gd name="connsiteY3" fmla="*/ 146 h 924864"/>
                <a:gd name="connsiteX4" fmla="*/ 1984734 w 2054450"/>
                <a:gd name="connsiteY4" fmla="*/ 154269 h 924864"/>
                <a:gd name="connsiteX5" fmla="*/ 2054448 w 2054450"/>
                <a:gd name="connsiteY5" fmla="*/ 509053 h 924864"/>
                <a:gd name="connsiteX6" fmla="*/ 1984734 w 2054450"/>
                <a:gd name="connsiteY6" fmla="*/ 770741 h 924864"/>
                <a:gd name="connsiteX7" fmla="*/ 1830611 w 2054450"/>
                <a:gd name="connsiteY7" fmla="*/ 924864 h 924864"/>
                <a:gd name="connsiteX8" fmla="*/ 950043 w 2054450"/>
                <a:gd name="connsiteY8" fmla="*/ 794061 h 924864"/>
                <a:gd name="connsiteX9" fmla="*/ 267945 w 2054450"/>
                <a:gd name="connsiteY9" fmla="*/ 924864 h 924864"/>
                <a:gd name="connsiteX10" fmla="*/ 113822 w 2054450"/>
                <a:gd name="connsiteY10" fmla="*/ 770741 h 924864"/>
                <a:gd name="connsiteX11" fmla="*/ 17 w 2054450"/>
                <a:gd name="connsiteY11" fmla="*/ 473427 h 924864"/>
                <a:gd name="connsiteX12" fmla="*/ 113822 w 2054450"/>
                <a:gd name="connsiteY12" fmla="*/ 154269 h 924864"/>
                <a:gd name="connsiteX0" fmla="*/ 113822 w 2054450"/>
                <a:gd name="connsiteY0" fmla="*/ 154576 h 925171"/>
                <a:gd name="connsiteX1" fmla="*/ 267945 w 2054450"/>
                <a:gd name="connsiteY1" fmla="*/ 453 h 925171"/>
                <a:gd name="connsiteX2" fmla="*/ 1330053 w 2054450"/>
                <a:gd name="connsiteY2" fmla="*/ 22472 h 925171"/>
                <a:gd name="connsiteX3" fmla="*/ 1830611 w 2054450"/>
                <a:gd name="connsiteY3" fmla="*/ 453 h 925171"/>
                <a:gd name="connsiteX4" fmla="*/ 1984734 w 2054450"/>
                <a:gd name="connsiteY4" fmla="*/ 154576 h 925171"/>
                <a:gd name="connsiteX5" fmla="*/ 2054448 w 2054450"/>
                <a:gd name="connsiteY5" fmla="*/ 509360 h 925171"/>
                <a:gd name="connsiteX6" fmla="*/ 1984734 w 2054450"/>
                <a:gd name="connsiteY6" fmla="*/ 771048 h 925171"/>
                <a:gd name="connsiteX7" fmla="*/ 1830611 w 2054450"/>
                <a:gd name="connsiteY7" fmla="*/ 925171 h 925171"/>
                <a:gd name="connsiteX8" fmla="*/ 950043 w 2054450"/>
                <a:gd name="connsiteY8" fmla="*/ 794368 h 925171"/>
                <a:gd name="connsiteX9" fmla="*/ 267945 w 2054450"/>
                <a:gd name="connsiteY9" fmla="*/ 925171 h 925171"/>
                <a:gd name="connsiteX10" fmla="*/ 113822 w 2054450"/>
                <a:gd name="connsiteY10" fmla="*/ 771048 h 925171"/>
                <a:gd name="connsiteX11" fmla="*/ 17 w 2054450"/>
                <a:gd name="connsiteY11" fmla="*/ 473734 h 925171"/>
                <a:gd name="connsiteX12" fmla="*/ 113822 w 2054450"/>
                <a:gd name="connsiteY12" fmla="*/ 154576 h 925171"/>
                <a:gd name="connsiteX0" fmla="*/ 113822 w 2054450"/>
                <a:gd name="connsiteY0" fmla="*/ 154576 h 925171"/>
                <a:gd name="connsiteX1" fmla="*/ 267945 w 2054450"/>
                <a:gd name="connsiteY1" fmla="*/ 453 h 925171"/>
                <a:gd name="connsiteX2" fmla="*/ 1330053 w 2054450"/>
                <a:gd name="connsiteY2" fmla="*/ 22472 h 925171"/>
                <a:gd name="connsiteX3" fmla="*/ 1830611 w 2054450"/>
                <a:gd name="connsiteY3" fmla="*/ 453 h 925171"/>
                <a:gd name="connsiteX4" fmla="*/ 1984734 w 2054450"/>
                <a:gd name="connsiteY4" fmla="*/ 154576 h 925171"/>
                <a:gd name="connsiteX5" fmla="*/ 2054448 w 2054450"/>
                <a:gd name="connsiteY5" fmla="*/ 509360 h 925171"/>
                <a:gd name="connsiteX6" fmla="*/ 1984734 w 2054450"/>
                <a:gd name="connsiteY6" fmla="*/ 771048 h 925171"/>
                <a:gd name="connsiteX7" fmla="*/ 1830611 w 2054450"/>
                <a:gd name="connsiteY7" fmla="*/ 925171 h 925171"/>
                <a:gd name="connsiteX8" fmla="*/ 807539 w 2054450"/>
                <a:gd name="connsiteY8" fmla="*/ 877495 h 925171"/>
                <a:gd name="connsiteX9" fmla="*/ 267945 w 2054450"/>
                <a:gd name="connsiteY9" fmla="*/ 925171 h 925171"/>
                <a:gd name="connsiteX10" fmla="*/ 113822 w 2054450"/>
                <a:gd name="connsiteY10" fmla="*/ 771048 h 925171"/>
                <a:gd name="connsiteX11" fmla="*/ 17 w 2054450"/>
                <a:gd name="connsiteY11" fmla="*/ 473734 h 925171"/>
                <a:gd name="connsiteX12" fmla="*/ 113822 w 2054450"/>
                <a:gd name="connsiteY12" fmla="*/ 154576 h 925171"/>
                <a:gd name="connsiteX0" fmla="*/ 113822 w 2054450"/>
                <a:gd name="connsiteY0" fmla="*/ 154290 h 924885"/>
                <a:gd name="connsiteX1" fmla="*/ 267945 w 2054450"/>
                <a:gd name="connsiteY1" fmla="*/ 167 h 924885"/>
                <a:gd name="connsiteX2" fmla="*/ 1428630 w 2054450"/>
                <a:gd name="connsiteY2" fmla="*/ 80781 h 924885"/>
                <a:gd name="connsiteX3" fmla="*/ 1830611 w 2054450"/>
                <a:gd name="connsiteY3" fmla="*/ 167 h 924885"/>
                <a:gd name="connsiteX4" fmla="*/ 1984734 w 2054450"/>
                <a:gd name="connsiteY4" fmla="*/ 154290 h 924885"/>
                <a:gd name="connsiteX5" fmla="*/ 2054448 w 2054450"/>
                <a:gd name="connsiteY5" fmla="*/ 509074 h 924885"/>
                <a:gd name="connsiteX6" fmla="*/ 1984734 w 2054450"/>
                <a:gd name="connsiteY6" fmla="*/ 770762 h 924885"/>
                <a:gd name="connsiteX7" fmla="*/ 1830611 w 2054450"/>
                <a:gd name="connsiteY7" fmla="*/ 924885 h 924885"/>
                <a:gd name="connsiteX8" fmla="*/ 807539 w 2054450"/>
                <a:gd name="connsiteY8" fmla="*/ 877209 h 924885"/>
                <a:gd name="connsiteX9" fmla="*/ 267945 w 2054450"/>
                <a:gd name="connsiteY9" fmla="*/ 924885 h 924885"/>
                <a:gd name="connsiteX10" fmla="*/ 113822 w 2054450"/>
                <a:gd name="connsiteY10" fmla="*/ 770762 h 924885"/>
                <a:gd name="connsiteX11" fmla="*/ 17 w 2054450"/>
                <a:gd name="connsiteY11" fmla="*/ 473448 h 924885"/>
                <a:gd name="connsiteX12" fmla="*/ 113822 w 2054450"/>
                <a:gd name="connsiteY12" fmla="*/ 154290 h 924885"/>
                <a:gd name="connsiteX0" fmla="*/ 113822 w 2054450"/>
                <a:gd name="connsiteY0" fmla="*/ 154290 h 924885"/>
                <a:gd name="connsiteX1" fmla="*/ 267945 w 2054450"/>
                <a:gd name="connsiteY1" fmla="*/ 167 h 924885"/>
                <a:gd name="connsiteX2" fmla="*/ 1428630 w 2054450"/>
                <a:gd name="connsiteY2" fmla="*/ 80781 h 924885"/>
                <a:gd name="connsiteX3" fmla="*/ 1830611 w 2054450"/>
                <a:gd name="connsiteY3" fmla="*/ 167 h 924885"/>
                <a:gd name="connsiteX4" fmla="*/ 1984734 w 2054450"/>
                <a:gd name="connsiteY4" fmla="*/ 154290 h 924885"/>
                <a:gd name="connsiteX5" fmla="*/ 2054448 w 2054450"/>
                <a:gd name="connsiteY5" fmla="*/ 509074 h 924885"/>
                <a:gd name="connsiteX6" fmla="*/ 1984734 w 2054450"/>
                <a:gd name="connsiteY6" fmla="*/ 770762 h 924885"/>
                <a:gd name="connsiteX7" fmla="*/ 1830611 w 2054450"/>
                <a:gd name="connsiteY7" fmla="*/ 924885 h 924885"/>
                <a:gd name="connsiteX8" fmla="*/ 680796 w 2054450"/>
                <a:gd name="connsiteY8" fmla="*/ 833263 h 924885"/>
                <a:gd name="connsiteX9" fmla="*/ 267945 w 2054450"/>
                <a:gd name="connsiteY9" fmla="*/ 924885 h 924885"/>
                <a:gd name="connsiteX10" fmla="*/ 113822 w 2054450"/>
                <a:gd name="connsiteY10" fmla="*/ 770762 h 924885"/>
                <a:gd name="connsiteX11" fmla="*/ 17 w 2054450"/>
                <a:gd name="connsiteY11" fmla="*/ 473448 h 924885"/>
                <a:gd name="connsiteX12" fmla="*/ 113822 w 2054450"/>
                <a:gd name="connsiteY12" fmla="*/ 154290 h 92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4450" h="924885">
                  <a:moveTo>
                    <a:pt x="113822" y="154290"/>
                  </a:moveTo>
                  <a:cubicBezTo>
                    <a:pt x="113822" y="69170"/>
                    <a:pt x="182825" y="167"/>
                    <a:pt x="267945" y="167"/>
                  </a:cubicBezTo>
                  <a:cubicBezTo>
                    <a:pt x="558646" y="-4369"/>
                    <a:pt x="1137929" y="85317"/>
                    <a:pt x="1428630" y="80781"/>
                  </a:cubicBezTo>
                  <a:cubicBezTo>
                    <a:pt x="1658818" y="85317"/>
                    <a:pt x="1600423" y="-4369"/>
                    <a:pt x="1830611" y="167"/>
                  </a:cubicBezTo>
                  <a:cubicBezTo>
                    <a:pt x="1915731" y="167"/>
                    <a:pt x="1984734" y="69170"/>
                    <a:pt x="1984734" y="154290"/>
                  </a:cubicBezTo>
                  <a:cubicBezTo>
                    <a:pt x="1984221" y="248801"/>
                    <a:pt x="2054961" y="414563"/>
                    <a:pt x="2054448" y="509074"/>
                  </a:cubicBezTo>
                  <a:lnTo>
                    <a:pt x="1984734" y="770762"/>
                  </a:lnTo>
                  <a:cubicBezTo>
                    <a:pt x="1984734" y="855882"/>
                    <a:pt x="1915731" y="924885"/>
                    <a:pt x="1830611" y="924885"/>
                  </a:cubicBezTo>
                  <a:cubicBezTo>
                    <a:pt x="1505421" y="924827"/>
                    <a:pt x="1005986" y="833321"/>
                    <a:pt x="680796" y="833263"/>
                  </a:cubicBezTo>
                  <a:lnTo>
                    <a:pt x="267945" y="924885"/>
                  </a:lnTo>
                  <a:cubicBezTo>
                    <a:pt x="182825" y="924885"/>
                    <a:pt x="113822" y="855882"/>
                    <a:pt x="113822" y="770762"/>
                  </a:cubicBezTo>
                  <a:cubicBezTo>
                    <a:pt x="115471" y="667699"/>
                    <a:pt x="-1632" y="576511"/>
                    <a:pt x="17" y="473448"/>
                  </a:cubicBezTo>
                  <a:cubicBezTo>
                    <a:pt x="-1632" y="371020"/>
                    <a:pt x="115471" y="256718"/>
                    <a:pt x="113822" y="154290"/>
                  </a:cubicBezTo>
                  <a:close/>
                </a:path>
              </a:pathLst>
            </a:cu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2" name="文本框 21">
              <a:extLst>
                <a:ext uri="{FF2B5EF4-FFF2-40B4-BE49-F238E27FC236}">
                  <a16:creationId xmlns:a16="http://schemas.microsoft.com/office/drawing/2014/main" xmlns="" id="{C7315625-7B90-4159-9CFD-C83EC8A9785F}"/>
                </a:ext>
              </a:extLst>
            </p:cNvPr>
            <p:cNvSpPr txBox="1"/>
            <p:nvPr/>
          </p:nvSpPr>
          <p:spPr>
            <a:xfrm>
              <a:off x="-119439" y="-135677"/>
              <a:ext cx="3054897" cy="1460340"/>
            </a:xfrm>
            <a:prstGeom prst="rect">
              <a:avLst/>
            </a:prstGeom>
            <a:noFill/>
          </p:spPr>
          <p:txBody>
            <a:bodyPr wrap="square" rtlCol="0">
              <a:spAutoFit/>
            </a:bodyPr>
            <a:lstStyle/>
            <a:p>
              <a:pPr algn="ctr"/>
              <a:r>
                <a:rPr lang="en-US" altLang="zh-CN" sz="5333" b="1" spc="300" dirty="0">
                  <a:solidFill>
                    <a:schemeClr val="bg1"/>
                  </a:solidFill>
                  <a:latin typeface="#9Slide07 IcielLa Chic Pro Shad" panose="02000506090000020004" pitchFamily="2" charset="0"/>
                  <a:ea typeface="华康少女文字W5(P)" panose="040F0500000000000000" pitchFamily="82" charset="-122"/>
                </a:rPr>
                <a:t>TẬP ĐỌC 4</a:t>
              </a:r>
              <a:endParaRPr lang="zh-CN" altLang="en-US" sz="5333" b="1" spc="300" dirty="0">
                <a:solidFill>
                  <a:schemeClr val="bg1"/>
                </a:solidFill>
                <a:latin typeface="#9Slide07 IcielLa Chic Pro Shad" panose="02000506090000020004" pitchFamily="2" charset="0"/>
                <a:ea typeface="华康少女文字W5(P)" panose="040F0500000000000000" pitchFamily="82" charset="-122"/>
              </a:endParaRPr>
            </a:p>
          </p:txBody>
        </p:sp>
      </p:grpSp>
      <p:pic>
        <p:nvPicPr>
          <p:cNvPr id="3" name="Picture 2" descr="A picture containing text&#10;&#10;Description automatically generated">
            <a:extLst>
              <a:ext uri="{FF2B5EF4-FFF2-40B4-BE49-F238E27FC236}">
                <a16:creationId xmlns:a16="http://schemas.microsoft.com/office/drawing/2014/main" xmlns="" id="{07889F1F-931B-41D9-8022-A4835A07D3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790" b="97281" l="24789" r="92113">
                        <a14:foregroundMark x1="30228" y1="68890" x2="28225" y2="68356"/>
                        <a14:foregroundMark x1="32957" y1="69617" x2="31235" y2="69158"/>
                        <a14:foregroundMark x1="28225" y1="68356" x2="29126" y2="66509"/>
                        <a14:foregroundMark x1="67054" y1="80443" x2="66423" y2="86032"/>
                        <a14:foregroundMark x1="66423" y1="86032" x2="66771" y2="88738"/>
                        <a14:foregroundMark x1="59445" y1="87921" x2="57296" y2="83436"/>
                        <a14:foregroundMark x1="52916" y1="82858" x2="45707" y2="81906"/>
                        <a14:foregroundMark x1="57296" y1="83436" x2="56167" y2="83287"/>
                        <a14:foregroundMark x1="28676" y1="68356" x2="22873" y2="70952"/>
                        <a14:foregroundMark x1="22873" y1="70952" x2="28451" y2="72435"/>
                        <a14:foregroundMark x1="28451" y1="72435" x2="30141" y2="70334"/>
                        <a14:foregroundMark x1="46648" y1="39555" x2="51437" y2="58344"/>
                        <a14:foregroundMark x1="31380" y1="70581" x2="27718" y2="77256"/>
                        <a14:foregroundMark x1="27718" y1="77256" x2="22254" y2="76143"/>
                        <a14:foregroundMark x1="22254" y1="76143" x2="24789" y2="67985"/>
                        <a14:foregroundMark x1="24789" y1="67985" x2="29859" y2="66625"/>
                        <a14:foregroundMark x1="29859" y1="66625" x2="30704" y2="67367"/>
                        <a14:backgroundMark x1="44282" y1="30532" x2="39718" y2="39679"/>
                        <a14:backgroundMark x1="39718" y1="39679" x2="35211" y2="56489"/>
                        <a14:backgroundMark x1="35211" y1="56489" x2="31887" y2="61434"/>
                        <a14:backgroundMark x1="48056" y1="33127" x2="53408" y2="36094"/>
                        <a14:backgroundMark x1="53408" y1="36094" x2="62479" y2="57726"/>
                        <a14:backgroundMark x1="62479" y1="57726" x2="63662" y2="67614"/>
                        <a14:backgroundMark x1="67437" y1="69345" x2="69803" y2="77132"/>
                        <a14:backgroundMark x1="69803" y1="77132" x2="70986" y2="89988"/>
                        <a14:backgroundMark x1="70986" y1="89988" x2="65127" y2="99011"/>
                        <a14:backgroundMark x1="65127" y1="99011" x2="59324" y2="98517"/>
                        <a14:backgroundMark x1="59324" y1="98517" x2="52845" y2="92831"/>
                        <a14:backgroundMark x1="60113" y1="90977" x2="65127" y2="91718"/>
                        <a14:backgroundMark x1="65127" y1="91718" x2="67718" y2="90977"/>
                        <a14:backgroundMark x1="40732" y1="79852" x2="42141" y2="72682"/>
                        <a14:backgroundMark x1="42141" y1="72682" x2="34648" y2="71570"/>
                        <a14:backgroundMark x1="34648" y1="71570" x2="32225" y2="75525"/>
                        <a14:backgroundMark x1="35662" y1="72188" x2="43887" y2="81335"/>
                        <a14:backgroundMark x1="43887" y1="81335" x2="43493" y2="83189"/>
                        <a14:backgroundMark x1="33183" y1="62176" x2="28563" y2="64895"/>
                        <a14:backgroundMark x1="35042" y1="71199" x2="32047" y2="73416"/>
                        <a14:backgroundMark x1="63549" y1="74784" x2="68056" y2="73918"/>
                        <a14:backgroundMark x1="68056" y1="73918" x2="68282" y2="74166"/>
                        <a14:backgroundMark x1="66310" y1="76020" x2="68620" y2="78863"/>
                        <a14:backgroundMark x1="62704" y1="67491" x2="62028" y2="74784"/>
                        <a14:backgroundMark x1="62028" y1="74784" x2="60901" y2="77874"/>
                        <a14:backgroundMark x1="59437" y1="90358" x2="60789" y2="89617"/>
                        <a14:backgroundMark x1="65577" y1="94685" x2="62479" y2="95797"/>
                        <a14:backgroundMark x1="64789" y1="87392" x2="59662" y2="90853"/>
                        <a14:backgroundMark x1="54028" y1="86897" x2="54648" y2="78986"/>
                        <a14:backgroundMark x1="54986" y1="83560" x2="55324" y2="80717"/>
                        <a14:backgroundMark x1="55099" y1="81088" x2="53296" y2="87515"/>
                        <a14:backgroundMark x1="43944" y1="80470" x2="44958" y2="86650"/>
                        <a14:backgroundMark x1="38085" y1="44376" x2="37690" y2="52534"/>
                        <a14:backgroundMark x1="37690" y1="52534" x2="36507" y2="55006"/>
                        <a14:backgroundMark x1="37577" y1="54759" x2="41070" y2="46106"/>
                        <a14:backgroundMark x1="41070" y1="46106" x2="41859" y2="38072"/>
                        <a14:backgroundMark x1="41859" y1="38072" x2="45634" y2="33498"/>
                        <a14:backgroundMark x1="45634" y1="33498" x2="48056" y2="32880"/>
                        <a14:backgroundMark x1="41972" y1="36712" x2="40620" y2="45735"/>
                        <a14:backgroundMark x1="40620" y1="45735" x2="40451" y2="46106"/>
                        <a14:backgroundMark x1="54366" y1="39184" x2="58197" y2="51174"/>
                        <a14:backgroundMark x1="58761" y1="52163" x2="56169" y2="44870"/>
                        <a14:backgroundMark x1="56169" y1="44870" x2="53014" y2="41162"/>
                        <a14:backgroundMark x1="54930" y1="45241" x2="53859" y2="45241"/>
                      </a14:backgroundRemoval>
                    </a14:imgEffect>
                  </a14:imgLayer>
                </a14:imgProps>
              </a:ext>
              <a:ext uri="{28A0092B-C50C-407E-A947-70E740481C1C}">
                <a14:useLocalDpi xmlns:a14="http://schemas.microsoft.com/office/drawing/2010/main" val="0"/>
              </a:ext>
            </a:extLst>
          </a:blip>
          <a:srcRect l="22078" t="22078"/>
          <a:stretch/>
        </p:blipFill>
        <p:spPr>
          <a:xfrm>
            <a:off x="4343400" y="-736600"/>
            <a:ext cx="7924800" cy="5943600"/>
          </a:xfrm>
          <a:prstGeom prst="rect">
            <a:avLst/>
          </a:prstGeom>
        </p:spPr>
      </p:pic>
    </p:spTree>
    <p:extLst>
      <p:ext uri="{BB962C8B-B14F-4D97-AF65-F5344CB8AC3E}">
        <p14:creationId xmlns:p14="http://schemas.microsoft.com/office/powerpoint/2010/main" val="3210017556"/>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a:extLst>
              <a:ext uri="{FF2B5EF4-FFF2-40B4-BE49-F238E27FC236}">
                <a16:creationId xmlns:a16="http://schemas.microsoft.com/office/drawing/2014/main" xmlns="" id="{56107E0E-1B81-4B65-A2E0-4E05400D708F}"/>
              </a:ext>
            </a:extLst>
          </p:cNvPr>
          <p:cNvPicPr>
            <a:picLocks noChangeAspect="1"/>
          </p:cNvPicPr>
          <p:nvPr/>
        </p:nvPicPr>
        <p:blipFill>
          <a:blip r:embed="rId3"/>
          <a:stretch>
            <a:fillRect/>
          </a:stretch>
        </p:blipFill>
        <p:spPr>
          <a:xfrm>
            <a:off x="4712998" y="572173"/>
            <a:ext cx="4502440" cy="6395509"/>
          </a:xfrm>
          <a:prstGeom prst="rect">
            <a:avLst/>
          </a:prstGeom>
        </p:spPr>
      </p:pic>
      <p:pic>
        <p:nvPicPr>
          <p:cNvPr id="14" name="图片 34">
            <a:extLst>
              <a:ext uri="{FF2B5EF4-FFF2-40B4-BE49-F238E27FC236}">
                <a16:creationId xmlns:a16="http://schemas.microsoft.com/office/drawing/2014/main" xmlns="" id="{8DDB3833-EA37-42C5-B54F-1FB5E8852FED}"/>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785722" y="149332"/>
            <a:ext cx="7435306" cy="3942608"/>
          </a:xfrm>
          <a:prstGeom prst="rect">
            <a:avLst/>
          </a:prstGeom>
        </p:spPr>
      </p:pic>
      <p:sp>
        <p:nvSpPr>
          <p:cNvPr id="13" name="文本框 20">
            <a:extLst>
              <a:ext uri="{FF2B5EF4-FFF2-40B4-BE49-F238E27FC236}">
                <a16:creationId xmlns:a16="http://schemas.microsoft.com/office/drawing/2014/main" xmlns="" id="{2CA99E40-27A9-49D0-AB61-0059746A3539}"/>
              </a:ext>
            </a:extLst>
          </p:cNvPr>
          <p:cNvSpPr txBox="1"/>
          <p:nvPr/>
        </p:nvSpPr>
        <p:spPr>
          <a:xfrm>
            <a:off x="922972" y="1426234"/>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Giải</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nghĩa</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từ</a:t>
            </a:r>
            <a:endPar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sp>
        <p:nvSpPr>
          <p:cNvPr id="18" name="TextBox 17">
            <a:extLst>
              <a:ext uri="{FF2B5EF4-FFF2-40B4-BE49-F238E27FC236}">
                <a16:creationId xmlns:a16="http://schemas.microsoft.com/office/drawing/2014/main" xmlns="" id="{0D30AD55-B016-4C5E-A2E4-64C92F3DA7D2}"/>
              </a:ext>
            </a:extLst>
          </p:cNvPr>
          <p:cNvSpPr txBox="1"/>
          <p:nvPr/>
        </p:nvSpPr>
        <p:spPr>
          <a:xfrm>
            <a:off x="5640796" y="3884173"/>
            <a:ext cx="2717483" cy="2123658"/>
          </a:xfrm>
          <a:prstGeom prst="rect">
            <a:avLst/>
          </a:prstGeom>
          <a:noFill/>
        </p:spPr>
        <p:txBody>
          <a:bodyPr wrap="square">
            <a:spAutoFit/>
          </a:bodyPr>
          <a:lstStyle/>
          <a:p>
            <a:pPr algn="ctr"/>
            <a:r>
              <a:rPr lang="vi-VN" sz="6600" b="1" dirty="0">
                <a:ln w="22225">
                  <a:solidFill>
                    <a:schemeClr val="accent2"/>
                  </a:solidFill>
                  <a:prstDash val="solid"/>
                </a:ln>
                <a:solidFill>
                  <a:srgbClr val="FF0000"/>
                </a:solidFill>
                <a:latin typeface="#9Slide03 Cousine Bold" panose="02070709020205020404" pitchFamily="49" charset="0"/>
                <a:cs typeface="#9Slide03 Cousine Bold" panose="02070709020205020404" pitchFamily="49" charset="0"/>
              </a:rPr>
              <a:t>Chiến luỹ</a:t>
            </a:r>
            <a:endParaRPr lang="en-US" sz="6600" b="1" dirty="0">
              <a:ln w="22225">
                <a:solidFill>
                  <a:schemeClr val="accent2"/>
                </a:solidFill>
                <a:prstDash val="solid"/>
              </a:ln>
              <a:solidFill>
                <a:srgbClr val="FF0000"/>
              </a:solidFill>
              <a:latin typeface="#9Slide03 Cousine Bold" panose="02070709020205020404" pitchFamily="49" charset="0"/>
              <a:cs typeface="#9Slide03 Cousine Bold" panose="02070709020205020404" pitchFamily="49" charset="0"/>
            </a:endParaRPr>
          </a:p>
        </p:txBody>
      </p:sp>
      <p:sp>
        <p:nvSpPr>
          <p:cNvPr id="20" name="TextBox 19">
            <a:extLst>
              <a:ext uri="{FF2B5EF4-FFF2-40B4-BE49-F238E27FC236}">
                <a16:creationId xmlns:a16="http://schemas.microsoft.com/office/drawing/2014/main" xmlns="" id="{E9879806-2890-44C3-966F-BBD23C7A59C9}"/>
              </a:ext>
            </a:extLst>
          </p:cNvPr>
          <p:cNvSpPr txBox="1"/>
          <p:nvPr/>
        </p:nvSpPr>
        <p:spPr>
          <a:xfrm>
            <a:off x="260357" y="3219458"/>
            <a:ext cx="5274126" cy="3785652"/>
          </a:xfrm>
          <a:prstGeom prst="rect">
            <a:avLst/>
          </a:prstGeom>
          <a:noFill/>
        </p:spPr>
        <p:txBody>
          <a:bodyPr wrap="square">
            <a:spAutoFit/>
          </a:bodyPr>
          <a:lstStyle/>
          <a:p>
            <a:pPr algn="ctr"/>
            <a:r>
              <a:rPr lang="vi-VN" sz="4000" b="1" dirty="0">
                <a:latin typeface="+mj-lt"/>
              </a:rPr>
              <a:t>tuyến phòng thủ được xây dựng kiên cố hoặc dựng tạm bằng các vật có tác dụng che đỡ như bao cát, giường, tủ, bàn, ghế,…</a:t>
            </a:r>
            <a:endParaRPr lang="en-US" sz="4000" b="1" dirty="0">
              <a:latin typeface="UTM Seagull" panose="02040603050506020204" pitchFamily="18" charset="0"/>
            </a:endParaRPr>
          </a:p>
        </p:txBody>
      </p:sp>
      <p:pic>
        <p:nvPicPr>
          <p:cNvPr id="7" name="Picture 5">
            <a:extLst>
              <a:ext uri="{FF2B5EF4-FFF2-40B4-BE49-F238E27FC236}">
                <a16:creationId xmlns:a16="http://schemas.microsoft.com/office/drawing/2014/main" xmlns="" id="{131300A3-28CD-4F3B-8A2A-A73D2678043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b="7408"/>
          <a:stretch>
            <a:fillRect/>
          </a:stretch>
        </p:blipFill>
        <p:spPr>
          <a:xfrm>
            <a:off x="408810" y="2778948"/>
            <a:ext cx="4969304" cy="3717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4050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a:extLst>
              <a:ext uri="{FF2B5EF4-FFF2-40B4-BE49-F238E27FC236}">
                <a16:creationId xmlns:a16="http://schemas.microsoft.com/office/drawing/2014/main" xmlns="" id="{56107E0E-1B81-4B65-A2E0-4E05400D708F}"/>
              </a:ext>
            </a:extLst>
          </p:cNvPr>
          <p:cNvPicPr>
            <a:picLocks noChangeAspect="1"/>
          </p:cNvPicPr>
          <p:nvPr/>
        </p:nvPicPr>
        <p:blipFill>
          <a:blip r:embed="rId3"/>
          <a:stretch>
            <a:fillRect/>
          </a:stretch>
        </p:blipFill>
        <p:spPr>
          <a:xfrm>
            <a:off x="4712998" y="572173"/>
            <a:ext cx="4502440" cy="6395509"/>
          </a:xfrm>
          <a:prstGeom prst="rect">
            <a:avLst/>
          </a:prstGeom>
        </p:spPr>
      </p:pic>
      <p:pic>
        <p:nvPicPr>
          <p:cNvPr id="14" name="图片 34">
            <a:extLst>
              <a:ext uri="{FF2B5EF4-FFF2-40B4-BE49-F238E27FC236}">
                <a16:creationId xmlns:a16="http://schemas.microsoft.com/office/drawing/2014/main" xmlns="" id="{8DDB3833-EA37-42C5-B54F-1FB5E8852FED}"/>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785722" y="149332"/>
            <a:ext cx="7435306" cy="3942608"/>
          </a:xfrm>
          <a:prstGeom prst="rect">
            <a:avLst/>
          </a:prstGeom>
        </p:spPr>
      </p:pic>
      <p:sp>
        <p:nvSpPr>
          <p:cNvPr id="13" name="文本框 20">
            <a:extLst>
              <a:ext uri="{FF2B5EF4-FFF2-40B4-BE49-F238E27FC236}">
                <a16:creationId xmlns:a16="http://schemas.microsoft.com/office/drawing/2014/main" xmlns="" id="{2CA99E40-27A9-49D0-AB61-0059746A3539}"/>
              </a:ext>
            </a:extLst>
          </p:cNvPr>
          <p:cNvSpPr txBox="1"/>
          <p:nvPr/>
        </p:nvSpPr>
        <p:spPr>
          <a:xfrm>
            <a:off x="922972" y="1426234"/>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Giải</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nghĩa</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từ</a:t>
            </a:r>
            <a:endPar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sp>
        <p:nvSpPr>
          <p:cNvPr id="18" name="TextBox 17">
            <a:extLst>
              <a:ext uri="{FF2B5EF4-FFF2-40B4-BE49-F238E27FC236}">
                <a16:creationId xmlns:a16="http://schemas.microsoft.com/office/drawing/2014/main" xmlns="" id="{0D30AD55-B016-4C5E-A2E4-64C92F3DA7D2}"/>
              </a:ext>
            </a:extLst>
          </p:cNvPr>
          <p:cNvSpPr txBox="1"/>
          <p:nvPr/>
        </p:nvSpPr>
        <p:spPr>
          <a:xfrm>
            <a:off x="5640796" y="3884173"/>
            <a:ext cx="2717483" cy="2123658"/>
          </a:xfrm>
          <a:prstGeom prst="rect">
            <a:avLst/>
          </a:prstGeom>
          <a:noFill/>
        </p:spPr>
        <p:txBody>
          <a:bodyPr wrap="square">
            <a:spAutoFit/>
          </a:bodyPr>
          <a:lstStyle/>
          <a:p>
            <a:pPr algn="ctr"/>
            <a:r>
              <a:rPr lang="en-US" sz="6600" b="1" dirty="0" err="1">
                <a:solidFill>
                  <a:srgbClr val="FF0000"/>
                </a:solidFill>
                <a:latin typeface="UTM Seagull" panose="02040603050506020204" pitchFamily="18" charset="0"/>
                <a:ea typeface="Tahoma" pitchFamily="34" charset="0"/>
                <a:cs typeface="Times New Roman" pitchFamily="18" charset="0"/>
              </a:rPr>
              <a:t>Nghĩa</a:t>
            </a:r>
            <a:r>
              <a:rPr lang="en-US" sz="6600" b="1" dirty="0">
                <a:solidFill>
                  <a:srgbClr val="FF0000"/>
                </a:solidFill>
                <a:latin typeface="UTM Seagull" panose="02040603050506020204" pitchFamily="18" charset="0"/>
                <a:ea typeface="Tahoma" pitchFamily="34" charset="0"/>
                <a:cs typeface="Times New Roman" pitchFamily="18" charset="0"/>
              </a:rPr>
              <a:t> </a:t>
            </a:r>
            <a:r>
              <a:rPr lang="en-US" sz="6600" b="1" dirty="0" err="1">
                <a:solidFill>
                  <a:srgbClr val="FF0000"/>
                </a:solidFill>
                <a:latin typeface="UTM Seagull" panose="02040603050506020204" pitchFamily="18" charset="0"/>
                <a:ea typeface="Tahoma" pitchFamily="34" charset="0"/>
                <a:cs typeface="Times New Roman" pitchFamily="18" charset="0"/>
              </a:rPr>
              <a:t>quân</a:t>
            </a:r>
            <a:endParaRPr lang="en-US" sz="6600" b="1" dirty="0">
              <a:ln w="22225">
                <a:solidFill>
                  <a:schemeClr val="accent2"/>
                </a:solidFill>
                <a:prstDash val="solid"/>
              </a:ln>
              <a:solidFill>
                <a:schemeClr val="accent2">
                  <a:lumMod val="40000"/>
                  <a:lumOff val="60000"/>
                </a:schemeClr>
              </a:solidFill>
              <a:latin typeface="UTM Seagull" panose="02040603050506020204" pitchFamily="18" charset="0"/>
              <a:cs typeface="#9Slide03 Cousine Bold" panose="02070709020205020404" pitchFamily="49" charset="0"/>
            </a:endParaRPr>
          </a:p>
        </p:txBody>
      </p:sp>
      <p:sp>
        <p:nvSpPr>
          <p:cNvPr id="20" name="TextBox 19">
            <a:extLst>
              <a:ext uri="{FF2B5EF4-FFF2-40B4-BE49-F238E27FC236}">
                <a16:creationId xmlns:a16="http://schemas.microsoft.com/office/drawing/2014/main" xmlns="" id="{E9879806-2890-44C3-966F-BBD23C7A59C9}"/>
              </a:ext>
            </a:extLst>
          </p:cNvPr>
          <p:cNvSpPr txBox="1"/>
          <p:nvPr/>
        </p:nvSpPr>
        <p:spPr>
          <a:xfrm>
            <a:off x="1617812" y="2757590"/>
            <a:ext cx="5274126" cy="769441"/>
          </a:xfrm>
          <a:prstGeom prst="rect">
            <a:avLst/>
          </a:prstGeom>
          <a:noFill/>
        </p:spPr>
        <p:txBody>
          <a:bodyPr wrap="square">
            <a:spAutoFit/>
          </a:bodyPr>
          <a:lstStyle/>
          <a:p>
            <a:r>
              <a:rPr lang="en-US" sz="4400" b="1" dirty="0" err="1">
                <a:latin typeface="UTM Seagull" panose="02040603050506020204" pitchFamily="18" charset="0"/>
              </a:rPr>
              <a:t>Quân</a:t>
            </a:r>
            <a:r>
              <a:rPr lang="en-US" sz="4400" b="1" dirty="0">
                <a:latin typeface="UTM Seagull" panose="02040603050506020204" pitchFamily="18" charset="0"/>
              </a:rPr>
              <a:t> </a:t>
            </a:r>
            <a:r>
              <a:rPr lang="en-US" sz="4400" b="1" dirty="0" err="1">
                <a:latin typeface="UTM Seagull" panose="02040603050506020204" pitchFamily="18" charset="0"/>
              </a:rPr>
              <a:t>khởi</a:t>
            </a:r>
            <a:r>
              <a:rPr lang="en-US" sz="4400" b="1" dirty="0">
                <a:latin typeface="UTM Seagull" panose="02040603050506020204" pitchFamily="18" charset="0"/>
              </a:rPr>
              <a:t> </a:t>
            </a:r>
            <a:r>
              <a:rPr lang="en-US" sz="4400" b="1" dirty="0" err="1">
                <a:latin typeface="UTM Seagull" panose="02040603050506020204" pitchFamily="18" charset="0"/>
              </a:rPr>
              <a:t>nghĩa</a:t>
            </a:r>
            <a:endParaRPr lang="en-US" sz="4400" b="1" dirty="0">
              <a:latin typeface="UTM Seagull" panose="02040603050506020204" pitchFamily="18" charset="0"/>
            </a:endParaRPr>
          </a:p>
        </p:txBody>
      </p:sp>
      <p:pic>
        <p:nvPicPr>
          <p:cNvPr id="7" name="Picture 5">
            <a:extLst>
              <a:ext uri="{FF2B5EF4-FFF2-40B4-BE49-F238E27FC236}">
                <a16:creationId xmlns:a16="http://schemas.microsoft.com/office/drawing/2014/main" xmlns="" id="{131300A3-28CD-4F3B-8A2A-A73D26780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837" b="4837"/>
          <a:stretch/>
        </p:blipFill>
        <p:spPr>
          <a:xfrm>
            <a:off x="522731" y="3580515"/>
            <a:ext cx="4654166" cy="2938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6608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a:extLst>
              <a:ext uri="{FF2B5EF4-FFF2-40B4-BE49-F238E27FC236}">
                <a16:creationId xmlns:a16="http://schemas.microsoft.com/office/drawing/2014/main" xmlns="" id="{56107E0E-1B81-4B65-A2E0-4E05400D708F}"/>
              </a:ext>
            </a:extLst>
          </p:cNvPr>
          <p:cNvPicPr>
            <a:picLocks noChangeAspect="1"/>
          </p:cNvPicPr>
          <p:nvPr/>
        </p:nvPicPr>
        <p:blipFill>
          <a:blip r:embed="rId3"/>
          <a:stretch>
            <a:fillRect/>
          </a:stretch>
        </p:blipFill>
        <p:spPr>
          <a:xfrm>
            <a:off x="4712998" y="572173"/>
            <a:ext cx="4502440" cy="6395509"/>
          </a:xfrm>
          <a:prstGeom prst="rect">
            <a:avLst/>
          </a:prstGeom>
        </p:spPr>
      </p:pic>
      <p:pic>
        <p:nvPicPr>
          <p:cNvPr id="14" name="图片 34">
            <a:extLst>
              <a:ext uri="{FF2B5EF4-FFF2-40B4-BE49-F238E27FC236}">
                <a16:creationId xmlns:a16="http://schemas.microsoft.com/office/drawing/2014/main" xmlns="" id="{8DDB3833-EA37-42C5-B54F-1FB5E8852FED}"/>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785722" y="149332"/>
            <a:ext cx="7435306" cy="3942608"/>
          </a:xfrm>
          <a:prstGeom prst="rect">
            <a:avLst/>
          </a:prstGeom>
        </p:spPr>
      </p:pic>
      <p:sp>
        <p:nvSpPr>
          <p:cNvPr id="13" name="文本框 20">
            <a:extLst>
              <a:ext uri="{FF2B5EF4-FFF2-40B4-BE49-F238E27FC236}">
                <a16:creationId xmlns:a16="http://schemas.microsoft.com/office/drawing/2014/main" xmlns="" id="{2CA99E40-27A9-49D0-AB61-0059746A3539}"/>
              </a:ext>
            </a:extLst>
          </p:cNvPr>
          <p:cNvSpPr txBox="1"/>
          <p:nvPr/>
        </p:nvSpPr>
        <p:spPr>
          <a:xfrm>
            <a:off x="922972" y="1426234"/>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Giải</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nghĩa</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từ</a:t>
            </a:r>
            <a:endPar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sp>
        <p:nvSpPr>
          <p:cNvPr id="18" name="TextBox 17">
            <a:extLst>
              <a:ext uri="{FF2B5EF4-FFF2-40B4-BE49-F238E27FC236}">
                <a16:creationId xmlns:a16="http://schemas.microsoft.com/office/drawing/2014/main" xmlns="" id="{0D30AD55-B016-4C5E-A2E4-64C92F3DA7D2}"/>
              </a:ext>
            </a:extLst>
          </p:cNvPr>
          <p:cNvSpPr txBox="1"/>
          <p:nvPr/>
        </p:nvSpPr>
        <p:spPr>
          <a:xfrm>
            <a:off x="5640796" y="3884173"/>
            <a:ext cx="2717483" cy="2123658"/>
          </a:xfrm>
          <a:prstGeom prst="rect">
            <a:avLst/>
          </a:prstGeom>
          <a:noFill/>
        </p:spPr>
        <p:txBody>
          <a:bodyPr wrap="square">
            <a:spAutoFit/>
          </a:bodyPr>
          <a:lstStyle/>
          <a:p>
            <a:pPr algn="ctr"/>
            <a:r>
              <a:rPr lang="vi-VN" sz="6600" b="1" dirty="0">
                <a:solidFill>
                  <a:srgbClr val="FF0000"/>
                </a:solidFill>
              </a:rPr>
              <a:t>Thiên thần</a:t>
            </a:r>
            <a:endParaRPr lang="en-US" sz="6600" b="1" dirty="0">
              <a:ln w="22225">
                <a:solidFill>
                  <a:schemeClr val="accent2"/>
                </a:solidFill>
                <a:prstDash val="solid"/>
              </a:ln>
              <a:solidFill>
                <a:schemeClr val="accent2">
                  <a:lumMod val="40000"/>
                  <a:lumOff val="60000"/>
                </a:schemeClr>
              </a:solidFill>
              <a:latin typeface="UTM Seagull" panose="02040603050506020204" pitchFamily="18" charset="0"/>
              <a:cs typeface="#9Slide03 Cousine Bold" panose="02070709020205020404" pitchFamily="49" charset="0"/>
            </a:endParaRPr>
          </a:p>
        </p:txBody>
      </p:sp>
      <p:sp>
        <p:nvSpPr>
          <p:cNvPr id="20" name="TextBox 19">
            <a:extLst>
              <a:ext uri="{FF2B5EF4-FFF2-40B4-BE49-F238E27FC236}">
                <a16:creationId xmlns:a16="http://schemas.microsoft.com/office/drawing/2014/main" xmlns="" id="{E9879806-2890-44C3-966F-BBD23C7A59C9}"/>
              </a:ext>
            </a:extLst>
          </p:cNvPr>
          <p:cNvSpPr txBox="1"/>
          <p:nvPr/>
        </p:nvSpPr>
        <p:spPr>
          <a:xfrm>
            <a:off x="410841" y="3114397"/>
            <a:ext cx="4877945" cy="4154984"/>
          </a:xfrm>
          <a:prstGeom prst="rect">
            <a:avLst/>
          </a:prstGeom>
          <a:noFill/>
        </p:spPr>
        <p:txBody>
          <a:bodyPr wrap="square">
            <a:spAutoFit/>
          </a:bodyPr>
          <a:lstStyle/>
          <a:p>
            <a:r>
              <a:rPr lang="vi-VN" sz="4400" b="1" dirty="0"/>
              <a:t>thần ở trên trời, thường được cho là rất đẹp và có nhiều phép lạ (theo quan niệm xưa)</a:t>
            </a:r>
            <a:endParaRPr lang="en-US" sz="4400" b="1" dirty="0">
              <a:latin typeface="UTM Seagull" panose="02040603050506020204" pitchFamily="18" charset="0"/>
            </a:endParaRPr>
          </a:p>
        </p:txBody>
      </p:sp>
      <p:pic>
        <p:nvPicPr>
          <p:cNvPr id="3" name="Picture 2" descr="A group of dolls&#10;&#10;Description automatically generated">
            <a:extLst>
              <a:ext uri="{FF2B5EF4-FFF2-40B4-BE49-F238E27FC236}">
                <a16:creationId xmlns:a16="http://schemas.microsoft.com/office/drawing/2014/main" xmlns="" id="{611D7D5D-DF5F-4BB6-A699-264273E30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813" y="3175230"/>
            <a:ext cx="2388870" cy="3317010"/>
          </a:xfrm>
          <a:prstGeom prst="rect">
            <a:avLst/>
          </a:prstGeom>
        </p:spPr>
      </p:pic>
      <p:pic>
        <p:nvPicPr>
          <p:cNvPr id="10" name="Picture 5" descr="Anjo_063">
            <a:extLst>
              <a:ext uri="{FF2B5EF4-FFF2-40B4-BE49-F238E27FC236}">
                <a16:creationId xmlns:a16="http://schemas.microsoft.com/office/drawing/2014/main" xmlns="" id="{DABD6BA1-95AF-4347-9015-FFD58EAF2A8A}"/>
              </a:ext>
            </a:extLst>
          </p:cNvPr>
          <p:cNvPicPr>
            <a:picLocks noChangeAspect="1" noChangeArrowheads="1" noCrop="1"/>
          </p:cNvPicPr>
          <p:nvPr/>
        </p:nvPicPr>
        <p:blipFill>
          <a:blip r:embed="rId6"/>
          <a:srcRect/>
          <a:stretch>
            <a:fillRect/>
          </a:stretch>
        </p:blipFill>
        <p:spPr>
          <a:xfrm>
            <a:off x="346679" y="3114396"/>
            <a:ext cx="2503134" cy="3286404"/>
          </a:xfrm>
          <a:prstGeom prst="rect">
            <a:avLst/>
          </a:prstGeom>
          <a:noFill/>
        </p:spPr>
      </p:pic>
    </p:spTree>
    <p:extLst>
      <p:ext uri="{BB962C8B-B14F-4D97-AF65-F5344CB8AC3E}">
        <p14:creationId xmlns:p14="http://schemas.microsoft.com/office/powerpoint/2010/main" val="2743184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a:extLst>
              <a:ext uri="{FF2B5EF4-FFF2-40B4-BE49-F238E27FC236}">
                <a16:creationId xmlns:a16="http://schemas.microsoft.com/office/drawing/2014/main" xmlns="" id="{56107E0E-1B81-4B65-A2E0-4E05400D708F}"/>
              </a:ext>
            </a:extLst>
          </p:cNvPr>
          <p:cNvPicPr>
            <a:picLocks noChangeAspect="1"/>
          </p:cNvPicPr>
          <p:nvPr/>
        </p:nvPicPr>
        <p:blipFill>
          <a:blip r:embed="rId3"/>
          <a:stretch>
            <a:fillRect/>
          </a:stretch>
        </p:blipFill>
        <p:spPr>
          <a:xfrm>
            <a:off x="4712998" y="572173"/>
            <a:ext cx="4502440" cy="6395509"/>
          </a:xfrm>
          <a:prstGeom prst="rect">
            <a:avLst/>
          </a:prstGeom>
        </p:spPr>
      </p:pic>
      <p:pic>
        <p:nvPicPr>
          <p:cNvPr id="14" name="图片 34">
            <a:extLst>
              <a:ext uri="{FF2B5EF4-FFF2-40B4-BE49-F238E27FC236}">
                <a16:creationId xmlns:a16="http://schemas.microsoft.com/office/drawing/2014/main" xmlns="" id="{8DDB3833-EA37-42C5-B54F-1FB5E8852FED}"/>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785722" y="149332"/>
            <a:ext cx="7435306" cy="3942608"/>
          </a:xfrm>
          <a:prstGeom prst="rect">
            <a:avLst/>
          </a:prstGeom>
        </p:spPr>
      </p:pic>
      <p:sp>
        <p:nvSpPr>
          <p:cNvPr id="13" name="文本框 20">
            <a:extLst>
              <a:ext uri="{FF2B5EF4-FFF2-40B4-BE49-F238E27FC236}">
                <a16:creationId xmlns:a16="http://schemas.microsoft.com/office/drawing/2014/main" xmlns="" id="{2CA99E40-27A9-49D0-AB61-0059746A3539}"/>
              </a:ext>
            </a:extLst>
          </p:cNvPr>
          <p:cNvSpPr txBox="1"/>
          <p:nvPr/>
        </p:nvSpPr>
        <p:spPr>
          <a:xfrm>
            <a:off x="922972" y="1426234"/>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Giải</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nghĩa</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từ</a:t>
            </a:r>
            <a:endPar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sp>
        <p:nvSpPr>
          <p:cNvPr id="18" name="TextBox 17">
            <a:extLst>
              <a:ext uri="{FF2B5EF4-FFF2-40B4-BE49-F238E27FC236}">
                <a16:creationId xmlns:a16="http://schemas.microsoft.com/office/drawing/2014/main" xmlns="" id="{0D30AD55-B016-4C5E-A2E4-64C92F3DA7D2}"/>
              </a:ext>
            </a:extLst>
          </p:cNvPr>
          <p:cNvSpPr txBox="1"/>
          <p:nvPr/>
        </p:nvSpPr>
        <p:spPr>
          <a:xfrm>
            <a:off x="5793229" y="4222727"/>
            <a:ext cx="2717483" cy="2800767"/>
          </a:xfrm>
          <a:prstGeom prst="rect">
            <a:avLst/>
          </a:prstGeom>
          <a:noFill/>
        </p:spPr>
        <p:txBody>
          <a:bodyPr wrap="square">
            <a:spAutoFit/>
          </a:bodyPr>
          <a:lstStyle/>
          <a:p>
            <a:pPr algn="ctr"/>
            <a:r>
              <a:rPr lang="vi-VN" sz="8800" b="1" dirty="0">
                <a:solidFill>
                  <a:srgbClr val="FF0000"/>
                </a:solidFill>
                <a:latin typeface="Times New Roman" pitchFamily="18" charset="0"/>
                <a:cs typeface="Times New Roman" pitchFamily="18" charset="0"/>
              </a:rPr>
              <a:t>Ú tim</a:t>
            </a:r>
            <a:endParaRPr lang="en-US" sz="8800" b="1" dirty="0">
              <a:ln w="22225">
                <a:solidFill>
                  <a:schemeClr val="accent2"/>
                </a:solidFill>
                <a:prstDash val="solid"/>
              </a:ln>
              <a:solidFill>
                <a:schemeClr val="accent2">
                  <a:lumMod val="40000"/>
                  <a:lumOff val="60000"/>
                </a:schemeClr>
              </a:solidFill>
              <a:latin typeface="UTM Seagull" panose="02040603050506020204" pitchFamily="18" charset="0"/>
              <a:cs typeface="#9Slide03 Cousine Bold" panose="02070709020205020404" pitchFamily="49" charset="0"/>
            </a:endParaRPr>
          </a:p>
        </p:txBody>
      </p:sp>
      <p:sp>
        <p:nvSpPr>
          <p:cNvPr id="20" name="TextBox 19">
            <a:extLst>
              <a:ext uri="{FF2B5EF4-FFF2-40B4-BE49-F238E27FC236}">
                <a16:creationId xmlns:a16="http://schemas.microsoft.com/office/drawing/2014/main" xmlns="" id="{E9879806-2890-44C3-966F-BBD23C7A59C9}"/>
              </a:ext>
            </a:extLst>
          </p:cNvPr>
          <p:cNvSpPr txBox="1"/>
          <p:nvPr/>
        </p:nvSpPr>
        <p:spPr>
          <a:xfrm>
            <a:off x="582291" y="2747917"/>
            <a:ext cx="5298444" cy="1446550"/>
          </a:xfrm>
          <a:prstGeom prst="rect">
            <a:avLst/>
          </a:prstGeom>
          <a:noFill/>
        </p:spPr>
        <p:txBody>
          <a:bodyPr wrap="square">
            <a:spAutoFit/>
          </a:bodyPr>
          <a:lstStyle/>
          <a:p>
            <a:r>
              <a:rPr lang="vi-VN" sz="4400" b="1" dirty="0">
                <a:latin typeface="Times New Roman" pitchFamily="18" charset="0"/>
                <a:cs typeface="Times New Roman" pitchFamily="18" charset="0"/>
              </a:rPr>
              <a:t>trò chơi trốn tìm của trẻ em</a:t>
            </a:r>
            <a:r>
              <a:rPr lang="en-US" sz="4400" b="1" dirty="0">
                <a:latin typeface="Times New Roman" pitchFamily="18" charset="0"/>
                <a:cs typeface="Times New Roman" pitchFamily="18" charset="0"/>
              </a:rPr>
              <a:t>.</a:t>
            </a:r>
            <a:endParaRPr lang="en-US" sz="4400" b="1" dirty="0">
              <a:latin typeface="UTM Seagull" panose="02040603050506020204" pitchFamily="18" charset="0"/>
            </a:endParaRPr>
          </a:p>
        </p:txBody>
      </p:sp>
      <p:pic>
        <p:nvPicPr>
          <p:cNvPr id="3" name="Picture 2">
            <a:extLst>
              <a:ext uri="{FF2B5EF4-FFF2-40B4-BE49-F238E27FC236}">
                <a16:creationId xmlns:a16="http://schemas.microsoft.com/office/drawing/2014/main" xmlns="" id="{611D7D5D-DF5F-4BB6-A699-264273E305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0812" y="3505364"/>
            <a:ext cx="4617833" cy="3185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5">
            <a:extLst>
              <a:ext uri="{FF2B5EF4-FFF2-40B4-BE49-F238E27FC236}">
                <a16:creationId xmlns:a16="http://schemas.microsoft.com/office/drawing/2014/main" xmlns="" id="{DABD6BA1-95AF-4347-9015-FFD58EAF2A8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p:blipFill>
        <p:spPr>
          <a:xfrm>
            <a:off x="599402" y="3505364"/>
            <a:ext cx="4649243" cy="3185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9">
            <a:extLst>
              <a:ext uri="{FF2B5EF4-FFF2-40B4-BE49-F238E27FC236}">
                <a16:creationId xmlns:a16="http://schemas.microsoft.com/office/drawing/2014/main" xmlns="" id="{505E99DE-6BEB-4DBC-A834-797ADA4BA4C0}"/>
              </a:ext>
            </a:extLst>
          </p:cNvPr>
          <p:cNvPicPr>
            <a:picLocks noChangeAspect="1"/>
          </p:cNvPicPr>
          <p:nvPr/>
        </p:nvPicPr>
        <p:blipFill>
          <a:blip r:embed="rId7"/>
          <a:stretch>
            <a:fillRect/>
          </a:stretch>
        </p:blipFill>
        <p:spPr>
          <a:xfrm>
            <a:off x="1403180" y="-862344"/>
            <a:ext cx="6619635" cy="668607"/>
          </a:xfrm>
          <a:prstGeom prst="rect">
            <a:avLst/>
          </a:prstGeom>
        </p:spPr>
      </p:pic>
      <p:sp>
        <p:nvSpPr>
          <p:cNvPr id="12" name="文本框 20">
            <a:extLst>
              <a:ext uri="{FF2B5EF4-FFF2-40B4-BE49-F238E27FC236}">
                <a16:creationId xmlns:a16="http://schemas.microsoft.com/office/drawing/2014/main" xmlns="" id="{C9B34C01-2790-4EDC-B3DF-676D6268FBB8}"/>
              </a:ext>
            </a:extLst>
          </p:cNvPr>
          <p:cNvSpPr txBox="1"/>
          <p:nvPr/>
        </p:nvSpPr>
        <p:spPr>
          <a:xfrm>
            <a:off x="1565871" y="-593836"/>
            <a:ext cx="6082222" cy="407802"/>
          </a:xfrm>
          <a:prstGeom prst="rect">
            <a:avLst/>
          </a:prstGeom>
          <a:noFill/>
        </p:spPr>
        <p:txBody>
          <a:bodyPr wrap="square" rtlCol="0">
            <a:prstTxWarp prst="textPlain">
              <a:avLst/>
            </a:prstTxWarp>
            <a:spAutoFit/>
          </a:bodyPr>
          <a:lstStyle/>
          <a:p>
            <a:pPr algn="ctr"/>
            <a:r>
              <a:rPr lang="en-US" altLang="zh-CN" sz="88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TÌM HIỂU BÀI</a:t>
            </a:r>
          </a:p>
        </p:txBody>
      </p:sp>
      <p:pic>
        <p:nvPicPr>
          <p:cNvPr id="15" name="图片 24">
            <a:extLst>
              <a:ext uri="{FF2B5EF4-FFF2-40B4-BE49-F238E27FC236}">
                <a16:creationId xmlns:a16="http://schemas.microsoft.com/office/drawing/2014/main" xmlns="" id="{DA099924-68F2-425F-BC2F-5CC0D5C52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445" y="6967682"/>
            <a:ext cx="971165" cy="1823653"/>
          </a:xfrm>
          <a:prstGeom prst="rect">
            <a:avLst/>
          </a:prstGeom>
        </p:spPr>
      </p:pic>
    </p:spTree>
    <p:extLst>
      <p:ext uri="{BB962C8B-B14F-4D97-AF65-F5344CB8AC3E}">
        <p14:creationId xmlns:p14="http://schemas.microsoft.com/office/powerpoint/2010/main" val="1084660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4"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1500"/>
                            </p:stCondLst>
                            <p:childTnLst>
                              <p:par>
                                <p:cTn id="46" presetID="14" presetClass="entr" presetSubtype="1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EA4DC961-FBF7-4365-88FE-2398B50A126F}"/>
              </a:ext>
            </a:extLst>
          </p:cNvPr>
          <p:cNvSpPr/>
          <p:nvPr/>
        </p:nvSpPr>
        <p:spPr>
          <a:xfrm>
            <a:off x="-21456" y="-10823"/>
            <a:ext cx="3630930"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形状 17">
            <a:extLst>
              <a:ext uri="{FF2B5EF4-FFF2-40B4-BE49-F238E27FC236}">
                <a16:creationId xmlns:a16="http://schemas.microsoft.com/office/drawing/2014/main" xmlns="" id="{BAE64337-8F1D-4C96-B9B3-C1130F012A2F}"/>
              </a:ext>
            </a:extLst>
          </p:cNvPr>
          <p:cNvSpPr/>
          <p:nvPr/>
        </p:nvSpPr>
        <p:spPr>
          <a:xfrm>
            <a:off x="657553" y="-435746"/>
            <a:ext cx="3424348" cy="7702820"/>
          </a:xfrm>
          <a:custGeom>
            <a:avLst/>
            <a:gdLst>
              <a:gd name="connsiteX0" fmla="*/ 3919851 w 4512932"/>
              <a:gd name="connsiteY0" fmla="*/ 0 h 7025203"/>
              <a:gd name="connsiteX1" fmla="*/ 823725 w 4512932"/>
              <a:gd name="connsiteY1" fmla="*/ 1443789 h 7025203"/>
              <a:gd name="connsiteX2" fmla="*/ 53704 w 4512932"/>
              <a:gd name="connsiteY2" fmla="*/ 4796589 h 7025203"/>
              <a:gd name="connsiteX3" fmla="*/ 1946673 w 4512932"/>
              <a:gd name="connsiteY3" fmla="*/ 5839326 h 7025203"/>
              <a:gd name="connsiteX4" fmla="*/ 4256736 w 4512932"/>
              <a:gd name="connsiteY4" fmla="*/ 6930189 h 7025203"/>
              <a:gd name="connsiteX5" fmla="*/ 4352988 w 4512932"/>
              <a:gd name="connsiteY5" fmla="*/ 6898105 h 702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2932" h="7025203">
                <a:moveTo>
                  <a:pt x="3919851" y="0"/>
                </a:moveTo>
                <a:cubicBezTo>
                  <a:pt x="2693967" y="322179"/>
                  <a:pt x="1468083" y="644358"/>
                  <a:pt x="823725" y="1443789"/>
                </a:cubicBezTo>
                <a:cubicBezTo>
                  <a:pt x="179367" y="2243221"/>
                  <a:pt x="-133454" y="4064000"/>
                  <a:pt x="53704" y="4796589"/>
                </a:cubicBezTo>
                <a:cubicBezTo>
                  <a:pt x="240862" y="5529178"/>
                  <a:pt x="1246168" y="5483726"/>
                  <a:pt x="1946673" y="5839326"/>
                </a:cubicBezTo>
                <a:cubicBezTo>
                  <a:pt x="2647178" y="6194926"/>
                  <a:pt x="3855683" y="6753726"/>
                  <a:pt x="4256736" y="6930189"/>
                </a:cubicBezTo>
                <a:cubicBezTo>
                  <a:pt x="4657789" y="7106652"/>
                  <a:pt x="4505388" y="7002378"/>
                  <a:pt x="4352988" y="689810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rot="19800000">
            <a:off x="7723892" y="-1284004"/>
            <a:ext cx="3044519" cy="8949149"/>
          </a:xfrm>
          <a:custGeom>
            <a:avLst/>
            <a:gdLst>
              <a:gd name="connsiteX0" fmla="*/ 0 w 3946358"/>
              <a:gd name="connsiteY0" fmla="*/ 4138863 h 8277726"/>
              <a:gd name="connsiteX1" fmla="*/ 1973179 w 3946358"/>
              <a:gd name="connsiteY1" fmla="*/ 0 h 8277726"/>
              <a:gd name="connsiteX2" fmla="*/ 3946358 w 3946358"/>
              <a:gd name="connsiteY2" fmla="*/ 4138863 h 8277726"/>
              <a:gd name="connsiteX3" fmla="*/ 1973179 w 3946358"/>
              <a:gd name="connsiteY3" fmla="*/ 8277726 h 8277726"/>
              <a:gd name="connsiteX4" fmla="*/ 0 w 3946358"/>
              <a:gd name="connsiteY4" fmla="*/ 4138863 h 8277726"/>
              <a:gd name="connsiteX0" fmla="*/ 113001 w 4059359"/>
              <a:gd name="connsiteY0" fmla="*/ 4138863 h 8949149"/>
              <a:gd name="connsiteX1" fmla="*/ 2086180 w 4059359"/>
              <a:gd name="connsiteY1" fmla="*/ 0 h 8949149"/>
              <a:gd name="connsiteX2" fmla="*/ 4059359 w 4059359"/>
              <a:gd name="connsiteY2" fmla="*/ 4138863 h 8949149"/>
              <a:gd name="connsiteX3" fmla="*/ 939057 w 4059359"/>
              <a:gd name="connsiteY3" fmla="*/ 8949149 h 8949149"/>
              <a:gd name="connsiteX4" fmla="*/ 113001 w 4059359"/>
              <a:gd name="connsiteY4" fmla="*/ 4138863 h 894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59" h="8949149">
                <a:moveTo>
                  <a:pt x="113001" y="4138863"/>
                </a:moveTo>
                <a:cubicBezTo>
                  <a:pt x="304188" y="2647338"/>
                  <a:pt x="996423" y="0"/>
                  <a:pt x="2086180" y="0"/>
                </a:cubicBezTo>
                <a:cubicBezTo>
                  <a:pt x="3175937" y="0"/>
                  <a:pt x="4059359" y="1853032"/>
                  <a:pt x="4059359" y="4138863"/>
                </a:cubicBezTo>
                <a:cubicBezTo>
                  <a:pt x="4059359" y="6424694"/>
                  <a:pt x="2028814" y="8949149"/>
                  <a:pt x="939057" y="8949149"/>
                </a:cubicBezTo>
                <a:cubicBezTo>
                  <a:pt x="-150700" y="8949149"/>
                  <a:pt x="-78186" y="5630388"/>
                  <a:pt x="113001" y="413886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4" name="图片 13">
            <a:extLst>
              <a:ext uri="{FF2B5EF4-FFF2-40B4-BE49-F238E27FC236}">
                <a16:creationId xmlns:a16="http://schemas.microsoft.com/office/drawing/2014/main" xmlns="" id="{6F597233-6B6B-4A42-B421-5BBA4EAC5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3" y="-348144"/>
            <a:ext cx="1760224" cy="2825502"/>
          </a:xfrm>
          <a:prstGeom prst="rect">
            <a:avLst/>
          </a:prstGeom>
        </p:spPr>
      </p:pic>
      <p:pic>
        <p:nvPicPr>
          <p:cNvPr id="15" name="图片 14">
            <a:extLst>
              <a:ext uri="{FF2B5EF4-FFF2-40B4-BE49-F238E27FC236}">
                <a16:creationId xmlns:a16="http://schemas.microsoft.com/office/drawing/2014/main" xmlns="" id="{4C836BBF-2722-4ADF-8AD9-52EA6B107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304" y="-666683"/>
            <a:ext cx="1115570" cy="2282957"/>
          </a:xfrm>
          <a:prstGeom prst="rect">
            <a:avLst/>
          </a:prstGeom>
        </p:spPr>
      </p:pic>
      <p:pic>
        <p:nvPicPr>
          <p:cNvPr id="16" name="图片 15">
            <a:extLst>
              <a:ext uri="{FF2B5EF4-FFF2-40B4-BE49-F238E27FC236}">
                <a16:creationId xmlns:a16="http://schemas.microsoft.com/office/drawing/2014/main" xmlns="" id="{411A2C84-532E-4220-BF60-BDDFFC92A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680" y="-945511"/>
            <a:ext cx="1353320" cy="2566421"/>
          </a:xfrm>
          <a:prstGeom prst="rect">
            <a:avLst/>
          </a:prstGeom>
        </p:spPr>
      </p:pic>
      <p:pic>
        <p:nvPicPr>
          <p:cNvPr id="17" name="图片 16">
            <a:extLst>
              <a:ext uri="{FF2B5EF4-FFF2-40B4-BE49-F238E27FC236}">
                <a16:creationId xmlns:a16="http://schemas.microsoft.com/office/drawing/2014/main" xmlns="" id="{79954B11-AD4F-482D-914F-25EBCBF00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2" y="-435746"/>
            <a:ext cx="932690" cy="2359157"/>
          </a:xfrm>
          <a:prstGeom prst="rect">
            <a:avLst/>
          </a:prstGeom>
        </p:spPr>
      </p:pic>
      <p:pic>
        <p:nvPicPr>
          <p:cNvPr id="20" name="图片 19">
            <a:extLst>
              <a:ext uri="{FF2B5EF4-FFF2-40B4-BE49-F238E27FC236}">
                <a16:creationId xmlns:a16="http://schemas.microsoft.com/office/drawing/2014/main" xmlns="" id="{26C5A435-C753-4FAD-8E41-A7703297F4FD}"/>
              </a:ext>
            </a:extLst>
          </p:cNvPr>
          <p:cNvPicPr>
            <a:picLocks noChangeAspect="1"/>
          </p:cNvPicPr>
          <p:nvPr/>
        </p:nvPicPr>
        <p:blipFill>
          <a:blip r:embed="rId7"/>
          <a:stretch>
            <a:fillRect/>
          </a:stretch>
        </p:blipFill>
        <p:spPr>
          <a:xfrm>
            <a:off x="762959" y="2328250"/>
            <a:ext cx="6619635" cy="2371675"/>
          </a:xfrm>
          <a:prstGeom prst="rect">
            <a:avLst/>
          </a:prstGeom>
        </p:spPr>
      </p:pic>
      <p:sp>
        <p:nvSpPr>
          <p:cNvPr id="21" name="文本框 20">
            <a:extLst>
              <a:ext uri="{FF2B5EF4-FFF2-40B4-BE49-F238E27FC236}">
                <a16:creationId xmlns:a16="http://schemas.microsoft.com/office/drawing/2014/main" xmlns="" id="{B519A2EA-AC35-4F8C-984B-6F51D5CEB4E9}"/>
              </a:ext>
            </a:extLst>
          </p:cNvPr>
          <p:cNvSpPr txBox="1"/>
          <p:nvPr/>
        </p:nvSpPr>
        <p:spPr>
          <a:xfrm>
            <a:off x="925650" y="2596757"/>
            <a:ext cx="6082222" cy="1446550"/>
          </a:xfrm>
          <a:prstGeom prst="rect">
            <a:avLst/>
          </a:prstGeom>
          <a:noFill/>
        </p:spPr>
        <p:txBody>
          <a:bodyPr wrap="square" rtlCol="0">
            <a:prstTxWarp prst="textPlain">
              <a:avLst/>
            </a:prstTxWarp>
            <a:spAutoFit/>
          </a:bodyPr>
          <a:lstStyle/>
          <a:p>
            <a:pPr algn="ctr"/>
            <a:r>
              <a:rPr lang="en-US" altLang="zh-CN" sz="88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TÌM HIỂU BÀI</a:t>
            </a:r>
          </a:p>
        </p:txBody>
      </p:sp>
      <p:pic>
        <p:nvPicPr>
          <p:cNvPr id="25" name="图片 24">
            <a:extLst>
              <a:ext uri="{FF2B5EF4-FFF2-40B4-BE49-F238E27FC236}">
                <a16:creationId xmlns:a16="http://schemas.microsoft.com/office/drawing/2014/main" xmlns="" id="{DBBDD5EF-889E-4FED-B21B-C1837492CA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00206">
            <a:off x="6555793" y="1366263"/>
            <a:ext cx="1756158" cy="962355"/>
          </a:xfrm>
          <a:prstGeom prst="rect">
            <a:avLst/>
          </a:prstGeom>
        </p:spPr>
      </p:pic>
      <p:pic>
        <p:nvPicPr>
          <p:cNvPr id="19" name="图片 24">
            <a:extLst>
              <a:ext uri="{FF2B5EF4-FFF2-40B4-BE49-F238E27FC236}">
                <a16:creationId xmlns:a16="http://schemas.microsoft.com/office/drawing/2014/main" xmlns="" id="{1A878F31-1B28-46AC-AEBB-8BCE7EF652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0521" y="2487832"/>
            <a:ext cx="1921328" cy="3607869"/>
          </a:xfrm>
          <a:prstGeom prst="rect">
            <a:avLst/>
          </a:prstGeom>
        </p:spPr>
      </p:pic>
    </p:spTree>
    <p:extLst>
      <p:ext uri="{BB962C8B-B14F-4D97-AF65-F5344CB8AC3E}">
        <p14:creationId xmlns:p14="http://schemas.microsoft.com/office/powerpoint/2010/main" val="2972495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xmlns="" id="{865507ED-90A0-4397-80CD-B2BD7D5B2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2890"/>
            <a:ext cx="4200525" cy="4556008"/>
          </a:xfrm>
          <a:prstGeom prst="rect">
            <a:avLst/>
          </a:prstGeom>
        </p:spPr>
      </p:pic>
      <p:pic>
        <p:nvPicPr>
          <p:cNvPr id="3" name="图片 15">
            <a:extLst>
              <a:ext uri="{FF2B5EF4-FFF2-40B4-BE49-F238E27FC236}">
                <a16:creationId xmlns:a16="http://schemas.microsoft.com/office/drawing/2014/main" xmlns="" id="{7407E4E3-C362-4144-B574-9DC53A34D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233" y="1832890"/>
            <a:ext cx="4530566" cy="4556008"/>
          </a:xfrm>
          <a:prstGeom prst="rect">
            <a:avLst/>
          </a:prstGeom>
        </p:spPr>
      </p:pic>
      <p:pic>
        <p:nvPicPr>
          <p:cNvPr id="6" name="图片 20">
            <a:extLst>
              <a:ext uri="{FF2B5EF4-FFF2-40B4-BE49-F238E27FC236}">
                <a16:creationId xmlns:a16="http://schemas.microsoft.com/office/drawing/2014/main" xmlns="" id="{32D22919-F4FA-4A2A-8748-BFF12B8CB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046" y="2642177"/>
            <a:ext cx="1556243" cy="2937435"/>
          </a:xfrm>
          <a:prstGeom prst="rect">
            <a:avLst/>
          </a:prstGeom>
        </p:spPr>
      </p:pic>
      <p:pic>
        <p:nvPicPr>
          <p:cNvPr id="7" name="图片 21">
            <a:extLst>
              <a:ext uri="{FF2B5EF4-FFF2-40B4-BE49-F238E27FC236}">
                <a16:creationId xmlns:a16="http://schemas.microsoft.com/office/drawing/2014/main" xmlns="" id="{957680AA-345D-4FC9-8821-016BC13A1F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962" y="-32503"/>
            <a:ext cx="3686141" cy="1722649"/>
          </a:xfrm>
          <a:prstGeom prst="rect">
            <a:avLst/>
          </a:prstGeom>
        </p:spPr>
      </p:pic>
      <p:pic>
        <p:nvPicPr>
          <p:cNvPr id="8" name="图片 22">
            <a:extLst>
              <a:ext uri="{FF2B5EF4-FFF2-40B4-BE49-F238E27FC236}">
                <a16:creationId xmlns:a16="http://schemas.microsoft.com/office/drawing/2014/main" xmlns="" id="{C18F15CC-D527-4BBB-B9E0-2C0A26A24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977" y="2584530"/>
            <a:ext cx="1975104" cy="521208"/>
          </a:xfrm>
          <a:prstGeom prst="rect">
            <a:avLst/>
          </a:prstGeom>
        </p:spPr>
      </p:pic>
      <p:sp>
        <p:nvSpPr>
          <p:cNvPr id="9" name="TextBox 8">
            <a:extLst>
              <a:ext uri="{FF2B5EF4-FFF2-40B4-BE49-F238E27FC236}">
                <a16:creationId xmlns:a16="http://schemas.microsoft.com/office/drawing/2014/main" xmlns="" id="{FD076F72-9AB1-4623-B3B6-7AD598A7C098}"/>
              </a:ext>
            </a:extLst>
          </p:cNvPr>
          <p:cNvSpPr txBox="1"/>
          <p:nvPr/>
        </p:nvSpPr>
        <p:spPr>
          <a:xfrm>
            <a:off x="585474" y="3105738"/>
            <a:ext cx="3434762" cy="2554545"/>
          </a:xfrm>
          <a:prstGeom prst="rect">
            <a:avLst/>
          </a:prstGeom>
          <a:noFill/>
        </p:spPr>
        <p:txBody>
          <a:bodyPr wrap="square">
            <a:spAutoFit/>
          </a:bodyPr>
          <a:lstStyle/>
          <a:p>
            <a:r>
              <a:rPr lang="en-US" sz="4000" dirty="0" err="1">
                <a:latin typeface="UTM Seagull" panose="02040603050506020204" pitchFamily="18" charset="0"/>
                <a:cs typeface="Arial" pitchFamily="34" charset="0"/>
              </a:rPr>
              <a:t>Câu</a:t>
            </a:r>
            <a:r>
              <a:rPr lang="en-US" sz="4000" dirty="0">
                <a:latin typeface="UTM Seagull" panose="02040603050506020204" pitchFamily="18" charset="0"/>
                <a:cs typeface="Arial" pitchFamily="34" charset="0"/>
              </a:rPr>
              <a:t> 1:  Ga- </a:t>
            </a:r>
            <a:r>
              <a:rPr lang="en-US" sz="4000" dirty="0" err="1">
                <a:latin typeface="UTM Seagull" panose="02040603050506020204" pitchFamily="18" charset="0"/>
                <a:cs typeface="Arial" pitchFamily="34" charset="0"/>
              </a:rPr>
              <a:t>vrốt</a:t>
            </a:r>
            <a:r>
              <a:rPr lang="en-US" sz="4000" dirty="0">
                <a:latin typeface="UTM Seagull" panose="02040603050506020204" pitchFamily="18" charset="0"/>
                <a:cs typeface="Arial" pitchFamily="34" charset="0"/>
              </a:rPr>
              <a:t> ra </a:t>
            </a:r>
            <a:r>
              <a:rPr lang="en-US" sz="4000" dirty="0" err="1">
                <a:latin typeface="UTM Seagull" panose="02040603050506020204" pitchFamily="18" charset="0"/>
                <a:cs typeface="Arial" pitchFamily="34" charset="0"/>
              </a:rPr>
              <a:t>ngoài</a:t>
            </a:r>
            <a:r>
              <a:rPr lang="en-US" sz="4000" dirty="0">
                <a:latin typeface="UTM Seagull" panose="02040603050506020204" pitchFamily="18" charset="0"/>
                <a:cs typeface="Arial" pitchFamily="34" charset="0"/>
              </a:rPr>
              <a:t> </a:t>
            </a:r>
            <a:r>
              <a:rPr lang="en-US" sz="4000" dirty="0" err="1">
                <a:latin typeface="UTM Seagull" panose="02040603050506020204" pitchFamily="18" charset="0"/>
                <a:cs typeface="Arial" pitchFamily="34" charset="0"/>
              </a:rPr>
              <a:t>chiến</a:t>
            </a:r>
            <a:r>
              <a:rPr lang="en-US" sz="4000" dirty="0">
                <a:latin typeface="UTM Seagull" panose="02040603050506020204" pitchFamily="18" charset="0"/>
                <a:cs typeface="Arial" pitchFamily="34" charset="0"/>
              </a:rPr>
              <a:t> </a:t>
            </a:r>
            <a:r>
              <a:rPr lang="en-US" sz="4000" dirty="0" err="1">
                <a:latin typeface="UTM Seagull" panose="02040603050506020204" pitchFamily="18" charset="0"/>
                <a:cs typeface="Arial" pitchFamily="34" charset="0"/>
              </a:rPr>
              <a:t>lũy</a:t>
            </a:r>
            <a:r>
              <a:rPr lang="en-US" sz="4000" dirty="0">
                <a:latin typeface="UTM Seagull" panose="02040603050506020204" pitchFamily="18" charset="0"/>
                <a:cs typeface="Arial" pitchFamily="34" charset="0"/>
              </a:rPr>
              <a:t> để làm </a:t>
            </a:r>
            <a:r>
              <a:rPr lang="en-US" sz="4000" dirty="0" err="1">
                <a:latin typeface="UTM Seagull" panose="02040603050506020204" pitchFamily="18" charset="0"/>
                <a:cs typeface="Arial" pitchFamily="34" charset="0"/>
              </a:rPr>
              <a:t>gì</a:t>
            </a:r>
            <a:r>
              <a:rPr lang="en-US" sz="4000" dirty="0">
                <a:latin typeface="UTM Seagull" panose="02040603050506020204" pitchFamily="18" charset="0"/>
                <a:cs typeface="Arial" pitchFamily="34" charset="0"/>
              </a:rPr>
              <a:t> ?</a:t>
            </a:r>
          </a:p>
        </p:txBody>
      </p:sp>
      <p:sp>
        <p:nvSpPr>
          <p:cNvPr id="11" name="TextBox 10">
            <a:extLst>
              <a:ext uri="{FF2B5EF4-FFF2-40B4-BE49-F238E27FC236}">
                <a16:creationId xmlns:a16="http://schemas.microsoft.com/office/drawing/2014/main" xmlns="" id="{B8D4DBA1-A7DF-46AA-8073-B15CEA8D399E}"/>
              </a:ext>
            </a:extLst>
          </p:cNvPr>
          <p:cNvSpPr txBox="1"/>
          <p:nvPr/>
        </p:nvSpPr>
        <p:spPr>
          <a:xfrm>
            <a:off x="5025921" y="3141397"/>
            <a:ext cx="3793774" cy="2554545"/>
          </a:xfrm>
          <a:prstGeom prst="rect">
            <a:avLst/>
          </a:prstGeom>
          <a:noFill/>
        </p:spPr>
        <p:txBody>
          <a:bodyPr wrap="square">
            <a:spAutoFit/>
          </a:bodyPr>
          <a:lstStyle/>
          <a:p>
            <a:r>
              <a:rPr lang="en-US" sz="4000" dirty="0">
                <a:solidFill>
                  <a:srgbClr val="C20316"/>
                </a:solidFill>
                <a:latin typeface="UTM Seagull" panose="02040603050506020204" pitchFamily="18" charset="0"/>
                <a:cs typeface="Arial" pitchFamily="34" charset="0"/>
              </a:rPr>
              <a:t>Ga –</a:t>
            </a:r>
            <a:r>
              <a:rPr lang="en-US" sz="4000" dirty="0" err="1">
                <a:solidFill>
                  <a:srgbClr val="C20316"/>
                </a:solidFill>
                <a:latin typeface="UTM Seagull" panose="02040603050506020204" pitchFamily="18" charset="0"/>
                <a:cs typeface="Arial" pitchFamily="34" charset="0"/>
              </a:rPr>
              <a:t>vrốt</a:t>
            </a:r>
            <a:r>
              <a:rPr lang="en-US" sz="4000" dirty="0">
                <a:solidFill>
                  <a:srgbClr val="C20316"/>
                </a:solidFill>
                <a:latin typeface="UTM Seagull" panose="02040603050506020204" pitchFamily="18" charset="0"/>
                <a:cs typeface="Arial" pitchFamily="34" charset="0"/>
              </a:rPr>
              <a:t> ra </a:t>
            </a:r>
            <a:r>
              <a:rPr lang="en-US" sz="4000" dirty="0" err="1">
                <a:solidFill>
                  <a:srgbClr val="C20316"/>
                </a:solidFill>
                <a:latin typeface="UTM Seagull" panose="02040603050506020204" pitchFamily="18" charset="0"/>
                <a:cs typeface="Arial" pitchFamily="34" charset="0"/>
              </a:rPr>
              <a:t>ngoài</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chiến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lũy</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nhặt</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đạn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giúp</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nghĩa</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quân</a:t>
            </a:r>
            <a:r>
              <a:rPr lang="en-US" sz="4000" dirty="0">
                <a:solidFill>
                  <a:srgbClr val="C20316"/>
                </a:solidFill>
                <a:latin typeface="UTM Seagull" panose="02040603050506020204" pitchFamily="18" charset="0"/>
                <a:cs typeface="Arial" pitchFamily="34" charset="0"/>
              </a:rPr>
              <a:t>.</a:t>
            </a:r>
          </a:p>
        </p:txBody>
      </p:sp>
      <p:sp>
        <p:nvSpPr>
          <p:cNvPr id="12" name="文本框 2">
            <a:extLst>
              <a:ext uri="{FF2B5EF4-FFF2-40B4-BE49-F238E27FC236}">
                <a16:creationId xmlns:a16="http://schemas.microsoft.com/office/drawing/2014/main" xmlns="" id="{D078C798-4C01-44FA-9E06-24F68CE71112}"/>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pic>
        <p:nvPicPr>
          <p:cNvPr id="13" name="图片 3">
            <a:extLst>
              <a:ext uri="{FF2B5EF4-FFF2-40B4-BE49-F238E27FC236}">
                <a16:creationId xmlns:a16="http://schemas.microsoft.com/office/drawing/2014/main" xmlns="" id="{FB9CBD9B-6A82-4BBD-A0D8-E1CFAF11B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spTree>
    <p:extLst>
      <p:ext uri="{BB962C8B-B14F-4D97-AF65-F5344CB8AC3E}">
        <p14:creationId xmlns:p14="http://schemas.microsoft.com/office/powerpoint/2010/main" val="352865437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6500"/>
                            </p:stCondLst>
                            <p:childTnLst>
                              <p:par>
                                <p:cTn id="29" presetID="2"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barn(inVertical)">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grpSp>
        <p:nvGrpSpPr>
          <p:cNvPr id="14" name="组合 1024">
            <a:extLst>
              <a:ext uri="{FF2B5EF4-FFF2-40B4-BE49-F238E27FC236}">
                <a16:creationId xmlns:a16="http://schemas.microsoft.com/office/drawing/2014/main" xmlns="" id="{D52CA479-969F-4033-8CB0-CC8872696A3C}"/>
              </a:ext>
            </a:extLst>
          </p:cNvPr>
          <p:cNvGrpSpPr/>
          <p:nvPr/>
        </p:nvGrpSpPr>
        <p:grpSpPr>
          <a:xfrm>
            <a:off x="480836" y="929869"/>
            <a:ext cx="5322747" cy="2663096"/>
            <a:chOff x="880908" y="1871694"/>
            <a:chExt cx="3183092" cy="912356"/>
          </a:xfrm>
        </p:grpSpPr>
        <p:grpSp>
          <p:nvGrpSpPr>
            <p:cNvPr id="15" name="组合 26">
              <a:extLst>
                <a:ext uri="{FF2B5EF4-FFF2-40B4-BE49-F238E27FC236}">
                  <a16:creationId xmlns:a16="http://schemas.microsoft.com/office/drawing/2014/main" xmlns="" id="{285CF72E-13F8-4C6E-877B-53CB3186FA9C}"/>
                </a:ext>
              </a:extLst>
            </p:cNvPr>
            <p:cNvGrpSpPr/>
            <p:nvPr/>
          </p:nvGrpSpPr>
          <p:grpSpPr>
            <a:xfrm>
              <a:off x="880908" y="1871694"/>
              <a:ext cx="3183092" cy="912356"/>
              <a:chOff x="2182731" y="3612362"/>
              <a:chExt cx="7701498" cy="520700"/>
            </a:xfrm>
          </p:grpSpPr>
          <p:sp>
            <p:nvSpPr>
              <p:cNvPr id="18" name="圆角矩形 12">
                <a:extLst>
                  <a:ext uri="{FF2B5EF4-FFF2-40B4-BE49-F238E27FC236}">
                    <a16:creationId xmlns:a16="http://schemas.microsoft.com/office/drawing/2014/main" xmlns="" id="{F6107455-F317-4ED0-BBB4-FE01D8A7588C}"/>
                  </a:ext>
                </a:extLst>
              </p:cNvPr>
              <p:cNvSpPr/>
              <p:nvPr/>
            </p:nvSpPr>
            <p:spPr>
              <a:xfrm>
                <a:off x="2182731" y="3612362"/>
                <a:ext cx="7701498" cy="520700"/>
              </a:xfrm>
              <a:prstGeom prst="roundRect">
                <a:avLst>
                  <a:gd name="adj" fmla="val 50000"/>
                </a:avLst>
              </a:prstGeom>
              <a:noFill/>
              <a:ln w="25400">
                <a:solidFill>
                  <a:srgbClr val="7453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
                <a:extLst>
                  <a:ext uri="{FF2B5EF4-FFF2-40B4-BE49-F238E27FC236}">
                    <a16:creationId xmlns:a16="http://schemas.microsoft.com/office/drawing/2014/main" xmlns="" id="{07A95EE8-5614-4990-B7AE-5EF22E864307}"/>
                  </a:ext>
                </a:extLst>
              </p:cNvPr>
              <p:cNvSpPr/>
              <p:nvPr/>
            </p:nvSpPr>
            <p:spPr>
              <a:xfrm>
                <a:off x="2367910" y="3654152"/>
                <a:ext cx="7340731" cy="426687"/>
              </a:xfrm>
              <a:prstGeom prst="roundRect">
                <a:avLst>
                  <a:gd name="adj" fmla="val 50000"/>
                </a:avLst>
              </a:prstGeom>
              <a:solidFill>
                <a:srgbClr val="74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矩形 7">
              <a:extLst>
                <a:ext uri="{FF2B5EF4-FFF2-40B4-BE49-F238E27FC236}">
                  <a16:creationId xmlns:a16="http://schemas.microsoft.com/office/drawing/2014/main" xmlns="" id="{623D0984-1C00-4D5C-97FA-2517757F14CD}"/>
                </a:ext>
              </a:extLst>
            </p:cNvPr>
            <p:cNvSpPr/>
            <p:nvPr/>
          </p:nvSpPr>
          <p:spPr>
            <a:xfrm>
              <a:off x="1263888" y="1959431"/>
              <a:ext cx="2394857" cy="105442"/>
            </a:xfrm>
            <a:prstGeom prst="rect">
              <a:avLst/>
            </a:prstGeom>
          </p:spPr>
          <p:txBody>
            <a:bodyPr wrap="square">
              <a:spAutoFit/>
            </a:bodyPr>
            <a:lstStyle/>
            <a:p>
              <a:pPr algn="ct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30">
            <a:extLst>
              <a:ext uri="{FF2B5EF4-FFF2-40B4-BE49-F238E27FC236}">
                <a16:creationId xmlns:a16="http://schemas.microsoft.com/office/drawing/2014/main" xmlns="" id="{928B096E-40EB-47AE-B85B-DD0FF80055D4}"/>
              </a:ext>
            </a:extLst>
          </p:cNvPr>
          <p:cNvGrpSpPr/>
          <p:nvPr/>
        </p:nvGrpSpPr>
        <p:grpSpPr>
          <a:xfrm>
            <a:off x="2829700" y="3076022"/>
            <a:ext cx="5807869" cy="3781979"/>
            <a:chOff x="2182731" y="3612362"/>
            <a:chExt cx="7701498" cy="520700"/>
          </a:xfrm>
        </p:grpSpPr>
        <p:sp>
          <p:nvSpPr>
            <p:cNvPr id="31" name="圆角矩形 12">
              <a:extLst>
                <a:ext uri="{FF2B5EF4-FFF2-40B4-BE49-F238E27FC236}">
                  <a16:creationId xmlns:a16="http://schemas.microsoft.com/office/drawing/2014/main" xmlns="" id="{D811C683-A7F6-418A-BEC1-01A51565449B}"/>
                </a:ext>
              </a:extLst>
            </p:cNvPr>
            <p:cNvSpPr/>
            <p:nvPr/>
          </p:nvSpPr>
          <p:spPr>
            <a:xfrm>
              <a:off x="2182731" y="3612362"/>
              <a:ext cx="7701498" cy="520700"/>
            </a:xfrm>
            <a:prstGeom prst="roundRect">
              <a:avLst>
                <a:gd name="adj" fmla="val 50000"/>
              </a:avLst>
            </a:prstGeom>
            <a:noFill/>
            <a:ln w="25400">
              <a:solidFill>
                <a:srgbClr val="7453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圆角矩形 1">
              <a:extLst>
                <a:ext uri="{FF2B5EF4-FFF2-40B4-BE49-F238E27FC236}">
                  <a16:creationId xmlns:a16="http://schemas.microsoft.com/office/drawing/2014/main" xmlns="" id="{2DEBEE86-C1D9-410A-BAA8-F5CDCD0F0DCD}"/>
                </a:ext>
              </a:extLst>
            </p:cNvPr>
            <p:cNvSpPr/>
            <p:nvPr/>
          </p:nvSpPr>
          <p:spPr>
            <a:xfrm>
              <a:off x="2367910" y="3637533"/>
              <a:ext cx="7340731" cy="470404"/>
            </a:xfrm>
            <a:prstGeom prst="roundRect">
              <a:avLst>
                <a:gd name="adj" fmla="val 50000"/>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3" name="文本框 2">
            <a:extLst>
              <a:ext uri="{FF2B5EF4-FFF2-40B4-BE49-F238E27FC236}">
                <a16:creationId xmlns:a16="http://schemas.microsoft.com/office/drawing/2014/main" xmlns="" id="{55F1BB75-DA74-413E-BA12-85EB689FF79F}"/>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34" name="TextBox 33">
            <a:extLst>
              <a:ext uri="{FF2B5EF4-FFF2-40B4-BE49-F238E27FC236}">
                <a16:creationId xmlns:a16="http://schemas.microsoft.com/office/drawing/2014/main" xmlns="" id="{07124C9D-10A7-4E28-BD59-32EDF786C2C9}"/>
              </a:ext>
            </a:extLst>
          </p:cNvPr>
          <p:cNvSpPr txBox="1"/>
          <p:nvPr/>
        </p:nvSpPr>
        <p:spPr>
          <a:xfrm>
            <a:off x="768564" y="1231726"/>
            <a:ext cx="4786402" cy="2554545"/>
          </a:xfrm>
          <a:prstGeom prst="rect">
            <a:avLst/>
          </a:prstGeom>
          <a:noFill/>
        </p:spPr>
        <p:txBody>
          <a:bodyPr wrap="square">
            <a:spAutoFit/>
          </a:bodyPr>
          <a:lstStyle/>
          <a:p>
            <a:r>
              <a:rPr lang="en-US" sz="4000" dirty="0" err="1">
                <a:solidFill>
                  <a:schemeClr val="bg1"/>
                </a:solidFill>
                <a:latin typeface="UTM Seagull" panose="02040603050506020204" pitchFamily="18" charset="0"/>
                <a:cs typeface="Arial" pitchFamily="34" charset="0"/>
              </a:rPr>
              <a:t>Câu</a:t>
            </a:r>
            <a:r>
              <a:rPr lang="en-US" sz="4000" dirty="0">
                <a:solidFill>
                  <a:schemeClr val="bg1"/>
                </a:solidFill>
                <a:latin typeface="UTM Seagull" panose="02040603050506020204" pitchFamily="18" charset="0"/>
                <a:cs typeface="Arial" pitchFamily="34" charset="0"/>
              </a:rPr>
              <a:t> 2: </a:t>
            </a:r>
            <a:r>
              <a:rPr lang="en-US" sz="4000" dirty="0" err="1">
                <a:solidFill>
                  <a:schemeClr val="bg1"/>
                </a:solidFill>
                <a:latin typeface="UTM Seagull" panose="02040603050506020204" pitchFamily="18" charset="0"/>
                <a:cs typeface="Arial" pitchFamily="34" charset="0"/>
              </a:rPr>
              <a:t>Vì</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sao</a:t>
            </a:r>
            <a:r>
              <a:rPr lang="en-US" sz="4000" dirty="0">
                <a:solidFill>
                  <a:schemeClr val="bg1"/>
                </a:solidFill>
                <a:latin typeface="UTM Seagull" panose="02040603050506020204" pitchFamily="18" charset="0"/>
                <a:cs typeface="Arial" pitchFamily="34" charset="0"/>
              </a:rPr>
              <a:t> Ga- </a:t>
            </a:r>
            <a:r>
              <a:rPr lang="en-US" sz="4000" dirty="0" err="1">
                <a:solidFill>
                  <a:schemeClr val="bg1"/>
                </a:solidFill>
                <a:latin typeface="UTM Seagull" panose="02040603050506020204" pitchFamily="18" charset="0"/>
                <a:cs typeface="Arial" pitchFamily="34" charset="0"/>
              </a:rPr>
              <a:t>vrốt</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lại</a:t>
            </a:r>
            <a:r>
              <a:rPr lang="en-US" sz="4000" dirty="0">
                <a:solidFill>
                  <a:schemeClr val="bg1"/>
                </a:solidFill>
                <a:latin typeface="UTM Seagull" panose="02040603050506020204" pitchFamily="18" charset="0"/>
                <a:cs typeface="Arial" pitchFamily="34" charset="0"/>
              </a:rPr>
              <a:t> ra </a:t>
            </a:r>
            <a:r>
              <a:rPr lang="en-US" sz="4000" dirty="0" err="1">
                <a:solidFill>
                  <a:schemeClr val="bg1"/>
                </a:solidFill>
                <a:latin typeface="UTM Seagull" panose="02040603050506020204" pitchFamily="18" charset="0"/>
                <a:cs typeface="Arial" pitchFamily="34" charset="0"/>
              </a:rPr>
              <a:t>ngoài</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chiến</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lũy</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trong</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lúc</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mưa</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đạn</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như</a:t>
            </a:r>
            <a:r>
              <a:rPr lang="en-US" sz="4000" dirty="0">
                <a:solidFill>
                  <a:schemeClr val="bg1"/>
                </a:solidFill>
                <a:latin typeface="UTM Seagull" panose="02040603050506020204" pitchFamily="18" charset="0"/>
                <a:cs typeface="Arial" pitchFamily="34" charset="0"/>
              </a:rPr>
              <a:t> </a:t>
            </a:r>
            <a:r>
              <a:rPr lang="en-US" sz="4000" dirty="0" err="1">
                <a:solidFill>
                  <a:schemeClr val="bg1"/>
                </a:solidFill>
                <a:latin typeface="UTM Seagull" panose="02040603050506020204" pitchFamily="18" charset="0"/>
                <a:cs typeface="Arial" pitchFamily="34" charset="0"/>
              </a:rPr>
              <a:t>vậy</a:t>
            </a:r>
            <a:r>
              <a:rPr lang="en-US" sz="4000" dirty="0">
                <a:solidFill>
                  <a:schemeClr val="bg1"/>
                </a:solidFill>
                <a:latin typeface="UTM Seagull" panose="02040603050506020204" pitchFamily="18" charset="0"/>
                <a:cs typeface="Arial" pitchFamily="34" charset="0"/>
              </a:rPr>
              <a:t>? </a:t>
            </a:r>
          </a:p>
        </p:txBody>
      </p:sp>
      <p:sp>
        <p:nvSpPr>
          <p:cNvPr id="35" name="TextBox 34">
            <a:extLst>
              <a:ext uri="{FF2B5EF4-FFF2-40B4-BE49-F238E27FC236}">
                <a16:creationId xmlns:a16="http://schemas.microsoft.com/office/drawing/2014/main" xmlns="" id="{280CCEA0-709D-4F9B-9409-F8CA5754CAF3}"/>
              </a:ext>
            </a:extLst>
          </p:cNvPr>
          <p:cNvSpPr txBox="1"/>
          <p:nvPr/>
        </p:nvSpPr>
        <p:spPr>
          <a:xfrm>
            <a:off x="3499336" y="3381961"/>
            <a:ext cx="4608494" cy="3785652"/>
          </a:xfrm>
          <a:prstGeom prst="rect">
            <a:avLst/>
          </a:prstGeom>
          <a:noFill/>
        </p:spPr>
        <p:txBody>
          <a:bodyPr wrap="square">
            <a:spAutoFit/>
          </a:bodyPr>
          <a:lstStyle/>
          <a:p>
            <a:pPr algn="ctr"/>
            <a:r>
              <a:rPr lang="en-US" sz="4000" dirty="0" err="1">
                <a:solidFill>
                  <a:srgbClr val="C20316"/>
                </a:solidFill>
                <a:latin typeface="UTM Seagull" panose="02040603050506020204" pitchFamily="18" charset="0"/>
                <a:cs typeface="Arial" pitchFamily="34" charset="0"/>
              </a:rPr>
              <a:t>Vì</a:t>
            </a:r>
            <a:r>
              <a:rPr lang="en-US" sz="4000" dirty="0">
                <a:solidFill>
                  <a:srgbClr val="C20316"/>
                </a:solidFill>
                <a:latin typeface="UTM Seagull" panose="02040603050506020204" pitchFamily="18" charset="0"/>
                <a:cs typeface="Arial" pitchFamily="34" charset="0"/>
              </a:rPr>
              <a:t> Ga- </a:t>
            </a:r>
            <a:r>
              <a:rPr lang="en-US" sz="4000" dirty="0" err="1">
                <a:solidFill>
                  <a:srgbClr val="C20316"/>
                </a:solidFill>
                <a:latin typeface="UTM Seagull" panose="02040603050506020204" pitchFamily="18" charset="0"/>
                <a:cs typeface="Arial" pitchFamily="34" charset="0"/>
              </a:rPr>
              <a:t>vrốt</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nghe</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thấy</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Ăng</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giôn</a:t>
            </a:r>
            <a:r>
              <a:rPr lang="en-US" sz="4000" dirty="0">
                <a:solidFill>
                  <a:srgbClr val="C20316"/>
                </a:solidFill>
                <a:latin typeface="UTM Seagull" panose="02040603050506020204" pitchFamily="18" charset="0"/>
                <a:cs typeface="Arial" pitchFamily="34" charset="0"/>
              </a:rPr>
              <a:t>- ra </a:t>
            </a:r>
            <a:r>
              <a:rPr lang="en-US" sz="4000" dirty="0" err="1">
                <a:solidFill>
                  <a:srgbClr val="C20316"/>
                </a:solidFill>
                <a:latin typeface="UTM Seagull" panose="02040603050506020204" pitchFamily="18" charset="0"/>
                <a:cs typeface="Arial" pitchFamily="34" charset="0"/>
              </a:rPr>
              <a:t>nói</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chỉ</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còn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mười</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lăm</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phút</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nữa</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thì</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chiến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lũy</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không</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còn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quá</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mười</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viên</a:t>
            </a:r>
            <a:r>
              <a:rPr lang="en-US" sz="4000" dirty="0">
                <a:solidFill>
                  <a:srgbClr val="C20316"/>
                </a:solidFill>
                <a:latin typeface="UTM Seagull" panose="02040603050506020204" pitchFamily="18" charset="0"/>
                <a:cs typeface="Arial" pitchFamily="34" charset="0"/>
              </a:rPr>
              <a:t> </a:t>
            </a:r>
            <a:r>
              <a:rPr lang="en-US" sz="4000" dirty="0" err="1">
                <a:solidFill>
                  <a:srgbClr val="C20316"/>
                </a:solidFill>
                <a:latin typeface="UTM Seagull" panose="02040603050506020204" pitchFamily="18" charset="0"/>
                <a:cs typeface="Arial" pitchFamily="34" charset="0"/>
              </a:rPr>
              <a:t>đạn</a:t>
            </a:r>
            <a:r>
              <a:rPr lang="en-US" sz="4000" dirty="0">
                <a:solidFill>
                  <a:srgbClr val="C20316"/>
                </a:solidFill>
                <a:latin typeface="UTM Seagull" panose="02040603050506020204" pitchFamily="18" charset="0"/>
                <a:cs typeface="Arial" pitchFamily="34" charset="0"/>
              </a:rPr>
              <a:t>.</a:t>
            </a:r>
          </a:p>
        </p:txBody>
      </p:sp>
      <p:pic>
        <p:nvPicPr>
          <p:cNvPr id="36" name="图片 42">
            <a:extLst>
              <a:ext uri="{FF2B5EF4-FFF2-40B4-BE49-F238E27FC236}">
                <a16:creationId xmlns:a16="http://schemas.microsoft.com/office/drawing/2014/main" xmlns="" id="{5CF3FBE5-7D45-4FCF-922A-FFA6DB180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20" t="15918" r="19556" b="11299"/>
          <a:stretch/>
        </p:blipFill>
        <p:spPr>
          <a:xfrm>
            <a:off x="247335" y="3216479"/>
            <a:ext cx="3382891" cy="3781979"/>
          </a:xfrm>
          <a:prstGeom prst="rect">
            <a:avLst/>
          </a:prstGeom>
        </p:spPr>
      </p:pic>
    </p:spTree>
    <p:extLst>
      <p:ext uri="{BB962C8B-B14F-4D97-AF65-F5344CB8AC3E}">
        <p14:creationId xmlns:p14="http://schemas.microsoft.com/office/powerpoint/2010/main" val="3598393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3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pic>
        <p:nvPicPr>
          <p:cNvPr id="35" name="图片 34">
            <a:extLst>
              <a:ext uri="{FF2B5EF4-FFF2-40B4-BE49-F238E27FC236}">
                <a16:creationId xmlns:a16="http://schemas.microsoft.com/office/drawing/2014/main" xmlns="" id="{4F58A340-617E-4966-8E40-C06C657B698E}"/>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693410" y="828822"/>
            <a:ext cx="6464628" cy="4161306"/>
          </a:xfrm>
          <a:prstGeom prst="rect">
            <a:avLst/>
          </a:prstGeom>
        </p:spPr>
      </p:pic>
      <p:pic>
        <p:nvPicPr>
          <p:cNvPr id="38" name="图片 37">
            <a:extLst>
              <a:ext uri="{FF2B5EF4-FFF2-40B4-BE49-F238E27FC236}">
                <a16:creationId xmlns:a16="http://schemas.microsoft.com/office/drawing/2014/main" xmlns="" id="{DBDC2C8A-0F9A-4E84-BDE4-9FCCD1889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4085">
            <a:off x="6947264" y="415597"/>
            <a:ext cx="995550" cy="1879118"/>
          </a:xfrm>
          <a:prstGeom prst="rect">
            <a:avLst/>
          </a:prstGeom>
        </p:spPr>
      </p:pic>
      <p:pic>
        <p:nvPicPr>
          <p:cNvPr id="39" name="图片 38">
            <a:extLst>
              <a:ext uri="{FF2B5EF4-FFF2-40B4-BE49-F238E27FC236}">
                <a16:creationId xmlns:a16="http://schemas.microsoft.com/office/drawing/2014/main" xmlns="" id="{594A0457-B2A4-43CB-9E9A-1AE1C83FF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303" y="1355157"/>
            <a:ext cx="4721456" cy="6295275"/>
          </a:xfrm>
          <a:prstGeom prst="rect">
            <a:avLst/>
          </a:prstGeom>
        </p:spPr>
      </p:pic>
      <p:sp>
        <p:nvSpPr>
          <p:cNvPr id="9" name="文本框 2">
            <a:extLst>
              <a:ext uri="{FF2B5EF4-FFF2-40B4-BE49-F238E27FC236}">
                <a16:creationId xmlns:a16="http://schemas.microsoft.com/office/drawing/2014/main" xmlns="" id="{2E7947EA-8673-41FD-94D8-C2B7D0CAEFC7}"/>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11" name="TextBox 10">
            <a:extLst>
              <a:ext uri="{FF2B5EF4-FFF2-40B4-BE49-F238E27FC236}">
                <a16:creationId xmlns:a16="http://schemas.microsoft.com/office/drawing/2014/main" xmlns="" id="{C0E3908A-FC02-4009-9A4F-3D554F042241}"/>
              </a:ext>
            </a:extLst>
          </p:cNvPr>
          <p:cNvSpPr txBox="1"/>
          <p:nvPr/>
        </p:nvSpPr>
        <p:spPr>
          <a:xfrm>
            <a:off x="751247" y="2429289"/>
            <a:ext cx="6317933" cy="646331"/>
          </a:xfrm>
          <a:prstGeom prst="rect">
            <a:avLst/>
          </a:prstGeom>
          <a:noFill/>
        </p:spPr>
        <p:txBody>
          <a:bodyPr wrap="square">
            <a:spAutoFit/>
          </a:bodyPr>
          <a:lstStyle/>
          <a:p>
            <a:r>
              <a:rPr lang="en-US" sz="3600" dirty="0" err="1">
                <a:latin typeface="UTM Seagull" panose="02040603050506020204" pitchFamily="18" charset="0"/>
                <a:cs typeface="Arial" pitchFamily="34" charset="0"/>
              </a:rPr>
              <a:t>Nêu</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nội</a:t>
            </a:r>
            <a:r>
              <a:rPr lang="en-US" sz="3600" dirty="0">
                <a:latin typeface="UTM Seagull" panose="02040603050506020204" pitchFamily="18" charset="0"/>
                <a:cs typeface="Arial" pitchFamily="34" charset="0"/>
              </a:rPr>
              <a:t> dung </a:t>
            </a:r>
            <a:r>
              <a:rPr lang="en-US" sz="3600" dirty="0" err="1">
                <a:latin typeface="UTM Seagull" panose="02040603050506020204" pitchFamily="18" charset="0"/>
                <a:cs typeface="Arial" pitchFamily="34" charset="0"/>
              </a:rPr>
              <a:t>của</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đoạn</a:t>
            </a:r>
            <a:r>
              <a:rPr lang="en-US" sz="3600" dirty="0">
                <a:latin typeface="UTM Seagull" panose="02040603050506020204" pitchFamily="18" charset="0"/>
                <a:cs typeface="Arial" pitchFamily="34" charset="0"/>
              </a:rPr>
              <a:t> 1?</a:t>
            </a:r>
          </a:p>
        </p:txBody>
      </p:sp>
      <p:grpSp>
        <p:nvGrpSpPr>
          <p:cNvPr id="12" name="组合 6">
            <a:extLst>
              <a:ext uri="{FF2B5EF4-FFF2-40B4-BE49-F238E27FC236}">
                <a16:creationId xmlns:a16="http://schemas.microsoft.com/office/drawing/2014/main" xmlns="" id="{A7C64DF8-5972-435E-B800-294051227695}"/>
              </a:ext>
            </a:extLst>
          </p:cNvPr>
          <p:cNvGrpSpPr/>
          <p:nvPr/>
        </p:nvGrpSpPr>
        <p:grpSpPr>
          <a:xfrm>
            <a:off x="651825" y="3938942"/>
            <a:ext cx="5200049" cy="2125319"/>
            <a:chOff x="3147861" y="5933073"/>
            <a:chExt cx="5305017" cy="629414"/>
          </a:xfrm>
        </p:grpSpPr>
        <p:sp>
          <p:nvSpPr>
            <p:cNvPr id="13" name="矩形: 圆角 1">
              <a:extLst>
                <a:ext uri="{FF2B5EF4-FFF2-40B4-BE49-F238E27FC236}">
                  <a16:creationId xmlns:a16="http://schemas.microsoft.com/office/drawing/2014/main" xmlns="" id="{AC0DF4BA-9EFC-43A9-ADF1-FED9C28D18AD}"/>
                </a:ext>
              </a:extLst>
            </p:cNvPr>
            <p:cNvSpPr/>
            <p:nvPr/>
          </p:nvSpPr>
          <p:spPr>
            <a:xfrm>
              <a:off x="3242245" y="6014893"/>
              <a:ext cx="5156303" cy="488852"/>
            </a:xfrm>
            <a:prstGeom prst="round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4">
              <a:extLst>
                <a:ext uri="{FF2B5EF4-FFF2-40B4-BE49-F238E27FC236}">
                  <a16:creationId xmlns:a16="http://schemas.microsoft.com/office/drawing/2014/main" xmlns="" id="{521DA727-F7B1-4E9C-BA23-5C5B845C135C}"/>
                </a:ext>
              </a:extLst>
            </p:cNvPr>
            <p:cNvSpPr/>
            <p:nvPr/>
          </p:nvSpPr>
          <p:spPr>
            <a:xfrm>
              <a:off x="3147861" y="5933073"/>
              <a:ext cx="5305017" cy="629414"/>
            </a:xfrm>
            <a:prstGeom prst="roundRect">
              <a:avLst/>
            </a:prstGeom>
            <a:noFill/>
            <a:ln>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a:extLst>
              <a:ext uri="{FF2B5EF4-FFF2-40B4-BE49-F238E27FC236}">
                <a16:creationId xmlns:a16="http://schemas.microsoft.com/office/drawing/2014/main" xmlns="" id="{0191B00D-B305-46DC-B14A-CA3970DC8A13}"/>
              </a:ext>
            </a:extLst>
          </p:cNvPr>
          <p:cNvSpPr txBox="1"/>
          <p:nvPr/>
        </p:nvSpPr>
        <p:spPr>
          <a:xfrm>
            <a:off x="693410" y="4339881"/>
            <a:ext cx="5200049" cy="1938992"/>
          </a:xfrm>
          <a:prstGeom prst="rect">
            <a:avLst/>
          </a:prstGeom>
          <a:noFill/>
        </p:spPr>
        <p:txBody>
          <a:bodyPr wrap="square">
            <a:spAutoFit/>
          </a:bodyPr>
          <a:lstStyle/>
          <a:p>
            <a:pPr algn="ctr"/>
            <a:r>
              <a:rPr lang="en-US" sz="4000" dirty="0" err="1">
                <a:solidFill>
                  <a:schemeClr val="accent2">
                    <a:lumMod val="50000"/>
                  </a:schemeClr>
                </a:solidFill>
                <a:latin typeface="UTM Seagull" panose="02040603050506020204" pitchFamily="18" charset="0"/>
                <a:cs typeface="Arial" pitchFamily="34" charset="0"/>
              </a:rPr>
              <a:t>Đoạn</a:t>
            </a:r>
            <a:r>
              <a:rPr lang="en-US" sz="4000" dirty="0">
                <a:solidFill>
                  <a:schemeClr val="accent2">
                    <a:lumMod val="50000"/>
                  </a:schemeClr>
                </a:solidFill>
                <a:latin typeface="UTM Seagull" panose="02040603050506020204" pitchFamily="18" charset="0"/>
                <a:cs typeface="Arial" pitchFamily="34" charset="0"/>
              </a:rPr>
              <a:t> 1 </a:t>
            </a:r>
            <a:r>
              <a:rPr lang="en-US" sz="4000" dirty="0" err="1">
                <a:solidFill>
                  <a:schemeClr val="accent2">
                    <a:lumMod val="50000"/>
                  </a:schemeClr>
                </a:solidFill>
                <a:latin typeface="UTM Seagull" panose="02040603050506020204" pitchFamily="18" charset="0"/>
                <a:cs typeface="Arial" pitchFamily="34" charset="0"/>
              </a:rPr>
              <a:t>cho</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biết</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lí</a:t>
            </a:r>
            <a:r>
              <a:rPr lang="en-US" sz="4000" dirty="0">
                <a:solidFill>
                  <a:schemeClr val="accent2">
                    <a:lumMod val="50000"/>
                  </a:schemeClr>
                </a:solidFill>
                <a:latin typeface="UTM Seagull" panose="02040603050506020204" pitchFamily="18" charset="0"/>
                <a:cs typeface="Arial" pitchFamily="34" charset="0"/>
              </a:rPr>
              <a:t> do </a:t>
            </a:r>
          </a:p>
          <a:p>
            <a:pPr algn="ctr"/>
            <a:r>
              <a:rPr lang="en-US" sz="4000" dirty="0">
                <a:solidFill>
                  <a:schemeClr val="accent2">
                    <a:lumMod val="50000"/>
                  </a:schemeClr>
                </a:solidFill>
                <a:latin typeface="UTM Seagull" panose="02040603050506020204" pitchFamily="18" charset="0"/>
                <a:cs typeface="Arial" pitchFamily="34" charset="0"/>
              </a:rPr>
              <a:t>Ga-</a:t>
            </a:r>
            <a:r>
              <a:rPr lang="en-US" sz="4000" dirty="0" err="1">
                <a:solidFill>
                  <a:schemeClr val="accent2">
                    <a:lumMod val="50000"/>
                  </a:schemeClr>
                </a:solidFill>
                <a:latin typeface="UTM Seagull" panose="02040603050506020204" pitchFamily="18" charset="0"/>
                <a:cs typeface="Arial" pitchFamily="34" charset="0"/>
              </a:rPr>
              <a:t>vrốt</a:t>
            </a:r>
            <a:r>
              <a:rPr lang="en-US" sz="4000" dirty="0">
                <a:solidFill>
                  <a:schemeClr val="accent2">
                    <a:lumMod val="50000"/>
                  </a:schemeClr>
                </a:solidFill>
                <a:latin typeface="UTM Seagull" panose="02040603050506020204" pitchFamily="18" charset="0"/>
                <a:cs typeface="Arial" pitchFamily="34" charset="0"/>
              </a:rPr>
              <a:t> ra </a:t>
            </a:r>
            <a:r>
              <a:rPr lang="en-US" sz="4000" dirty="0" err="1">
                <a:solidFill>
                  <a:schemeClr val="accent2">
                    <a:lumMod val="50000"/>
                  </a:schemeClr>
                </a:solidFill>
                <a:latin typeface="UTM Seagull" panose="02040603050506020204" pitchFamily="18" charset="0"/>
                <a:cs typeface="Arial" pitchFamily="34" charset="0"/>
              </a:rPr>
              <a:t>ngoài</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chiến</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lũy</a:t>
            </a:r>
            <a:r>
              <a:rPr lang="en-US" sz="4000" dirty="0">
                <a:solidFill>
                  <a:schemeClr val="accent2">
                    <a:lumMod val="50000"/>
                  </a:schemeClr>
                </a:solidFill>
                <a:latin typeface="UTM Seagull" panose="02040603050506020204" pitchFamily="18" charset="0"/>
                <a:cs typeface="Arial" pitchFamily="34" charset="0"/>
              </a:rPr>
              <a:t>. </a:t>
            </a:r>
          </a:p>
        </p:txBody>
      </p:sp>
      <p:sp>
        <p:nvSpPr>
          <p:cNvPr id="17" name="矩形 8">
            <a:extLst>
              <a:ext uri="{FF2B5EF4-FFF2-40B4-BE49-F238E27FC236}">
                <a16:creationId xmlns:a16="http://schemas.microsoft.com/office/drawing/2014/main" xmlns="" id="{7D1A47D6-F68F-475B-BA06-8330F4110D48}"/>
              </a:ext>
            </a:extLst>
          </p:cNvPr>
          <p:cNvSpPr/>
          <p:nvPr/>
        </p:nvSpPr>
        <p:spPr>
          <a:xfrm flipV="1">
            <a:off x="1390222" y="6858000"/>
            <a:ext cx="6363557" cy="69580"/>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3790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4268" cy="912357"/>
          </a:xfrm>
          <a:prstGeom prst="rect">
            <a:avLst/>
          </a:prstGeom>
        </p:spPr>
      </p:pic>
      <p:sp>
        <p:nvSpPr>
          <p:cNvPr id="9" name="矩形 8">
            <a:extLst>
              <a:ext uri="{FF2B5EF4-FFF2-40B4-BE49-F238E27FC236}">
                <a16:creationId xmlns:a16="http://schemas.microsoft.com/office/drawing/2014/main" xmlns="" id="{C046CB61-F20D-4198-9294-8389ADB0E419}"/>
              </a:ext>
            </a:extLst>
          </p:cNvPr>
          <p:cNvSpPr/>
          <p:nvPr/>
        </p:nvSpPr>
        <p:spPr>
          <a:xfrm>
            <a:off x="770364" y="900061"/>
            <a:ext cx="6363557" cy="1458791"/>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2EDC21AB-1821-4A09-AD4C-EB4ADD14BC5C}"/>
              </a:ext>
            </a:extLst>
          </p:cNvPr>
          <p:cNvSpPr txBox="1"/>
          <p:nvPr/>
        </p:nvSpPr>
        <p:spPr>
          <a:xfrm>
            <a:off x="846087" y="992699"/>
            <a:ext cx="6287834" cy="1754326"/>
          </a:xfrm>
          <a:prstGeom prst="rect">
            <a:avLst/>
          </a:prstGeom>
          <a:noFill/>
        </p:spPr>
        <p:txBody>
          <a:bodyPr wrap="square" rtlCol="0">
            <a:spAutoFit/>
          </a:bodyPr>
          <a:lstStyle/>
          <a:p>
            <a:r>
              <a:rPr lang="en-US" sz="3600" dirty="0" err="1">
                <a:latin typeface="UTM Seagull" panose="02040603050506020204" pitchFamily="18" charset="0"/>
                <a:cs typeface="Arial" pitchFamily="34" charset="0"/>
              </a:rPr>
              <a:t>Câu</a:t>
            </a:r>
            <a:r>
              <a:rPr lang="en-US" sz="3600" dirty="0">
                <a:latin typeface="UTM Seagull" panose="02040603050506020204" pitchFamily="18" charset="0"/>
                <a:cs typeface="Arial" pitchFamily="34" charset="0"/>
              </a:rPr>
              <a:t> 3: </a:t>
            </a:r>
            <a:r>
              <a:rPr lang="en-US" sz="3600" dirty="0" err="1">
                <a:latin typeface="UTM Seagull" panose="02040603050506020204" pitchFamily="18" charset="0"/>
                <a:cs typeface="Arial" pitchFamily="34" charset="0"/>
              </a:rPr>
              <a:t>Tìm</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những</a:t>
            </a:r>
            <a:r>
              <a:rPr lang="en-US" sz="3600" dirty="0">
                <a:latin typeface="UTM Seagull" panose="02040603050506020204" pitchFamily="18" charset="0"/>
                <a:cs typeface="Arial" pitchFamily="34" charset="0"/>
              </a:rPr>
              <a:t> chi tiết </a:t>
            </a:r>
            <a:r>
              <a:rPr lang="en-US" sz="3600" dirty="0" err="1">
                <a:latin typeface="UTM Seagull" panose="02040603050506020204" pitchFamily="18" charset="0"/>
                <a:cs typeface="Arial" pitchFamily="34" charset="0"/>
              </a:rPr>
              <a:t>thể</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hiện</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lòng</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dũng</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cảm</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của</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cậu</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bé</a:t>
            </a:r>
            <a:r>
              <a:rPr lang="en-US" sz="3600" dirty="0">
                <a:latin typeface="UTM Seagull" panose="02040603050506020204" pitchFamily="18" charset="0"/>
                <a:cs typeface="Arial" pitchFamily="34" charset="0"/>
              </a:rPr>
              <a:t> Ga-</a:t>
            </a:r>
            <a:r>
              <a:rPr lang="en-US" sz="3600" dirty="0" err="1">
                <a:latin typeface="UTM Seagull" panose="02040603050506020204" pitchFamily="18" charset="0"/>
                <a:cs typeface="Arial" pitchFamily="34" charset="0"/>
              </a:rPr>
              <a:t>vrốt</a:t>
            </a:r>
            <a:r>
              <a:rPr lang="en-US" sz="3600" dirty="0">
                <a:latin typeface="UTM Seagull" panose="02040603050506020204" pitchFamily="18" charset="0"/>
                <a:cs typeface="Arial" pitchFamily="34" charset="0"/>
              </a:rPr>
              <a:t> ?</a:t>
            </a:r>
          </a:p>
        </p:txBody>
      </p:sp>
      <p:sp>
        <p:nvSpPr>
          <p:cNvPr id="13" name="矩形 12">
            <a:extLst>
              <a:ext uri="{FF2B5EF4-FFF2-40B4-BE49-F238E27FC236}">
                <a16:creationId xmlns:a16="http://schemas.microsoft.com/office/drawing/2014/main" xmlns="" id="{C1D2A124-A6F3-48D4-B3F1-38BD68B77A5F}"/>
              </a:ext>
            </a:extLst>
          </p:cNvPr>
          <p:cNvSpPr/>
          <p:nvPr/>
        </p:nvSpPr>
        <p:spPr>
          <a:xfrm>
            <a:off x="1392102" y="2531690"/>
            <a:ext cx="6931796" cy="3688129"/>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03556B48-1D2C-496C-B462-6AE4AC5C7B05}"/>
              </a:ext>
            </a:extLst>
          </p:cNvPr>
          <p:cNvSpPr txBox="1"/>
          <p:nvPr/>
        </p:nvSpPr>
        <p:spPr>
          <a:xfrm>
            <a:off x="1392101" y="2606038"/>
            <a:ext cx="7163303" cy="4031873"/>
          </a:xfrm>
          <a:prstGeom prst="rect">
            <a:avLst/>
          </a:prstGeom>
          <a:noFill/>
        </p:spPr>
        <p:txBody>
          <a:bodyPr wrap="square" rtlCol="0">
            <a:spAutoFit/>
          </a:bodyPr>
          <a:lstStyle/>
          <a:p>
            <a:r>
              <a:rPr lang="en-US" sz="3200" dirty="0" err="1">
                <a:solidFill>
                  <a:schemeClr val="accent2">
                    <a:lumMod val="50000"/>
                  </a:schemeClr>
                </a:solidFill>
                <a:latin typeface="UTM Seagull" panose="02040603050506020204" pitchFamily="18" charset="0"/>
                <a:cs typeface="Arial" pitchFamily="34" charset="0"/>
              </a:rPr>
              <a:t>Những</a:t>
            </a:r>
            <a:r>
              <a:rPr lang="en-US" sz="3200" dirty="0">
                <a:solidFill>
                  <a:schemeClr val="accent2">
                    <a:lumMod val="50000"/>
                  </a:schemeClr>
                </a:solidFill>
                <a:latin typeface="UTM Seagull" panose="02040603050506020204" pitchFamily="18" charset="0"/>
                <a:cs typeface="Arial" pitchFamily="34" charset="0"/>
              </a:rPr>
              <a:t> chi tiết </a:t>
            </a:r>
            <a:r>
              <a:rPr lang="en-US" sz="3200" dirty="0" err="1">
                <a:solidFill>
                  <a:schemeClr val="accent2">
                    <a:lumMod val="50000"/>
                  </a:schemeClr>
                </a:solidFill>
                <a:latin typeface="UTM Seagull" panose="02040603050506020204" pitchFamily="18" charset="0"/>
                <a:cs typeface="Arial" pitchFamily="34" charset="0"/>
              </a:rPr>
              <a:t>thể</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hiện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lòng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dũng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cảm</a:t>
            </a:r>
            <a:r>
              <a:rPr lang="en-US" sz="3200" dirty="0">
                <a:solidFill>
                  <a:schemeClr val="accent2">
                    <a:lumMod val="50000"/>
                  </a:schemeClr>
                </a:solidFill>
                <a:latin typeface="UTM Seagull" panose="02040603050506020204" pitchFamily="18" charset="0"/>
                <a:cs typeface="Arial" pitchFamily="34" charset="0"/>
              </a:rPr>
              <a:t>:</a:t>
            </a:r>
            <a:br>
              <a:rPr lang="en-US" sz="3200" dirty="0">
                <a:solidFill>
                  <a:schemeClr val="accent2">
                    <a:lumMod val="50000"/>
                  </a:schemeClr>
                </a:solidFill>
                <a:latin typeface="UTM Seagull" panose="02040603050506020204" pitchFamily="18" charset="0"/>
                <a:cs typeface="Arial" pitchFamily="34" charset="0"/>
              </a:rPr>
            </a:br>
            <a:r>
              <a:rPr lang="en-US" sz="3200" dirty="0">
                <a:solidFill>
                  <a:schemeClr val="accent2">
                    <a:lumMod val="50000"/>
                  </a:schemeClr>
                </a:solidFill>
                <a:latin typeface="UTM Seagull" panose="02040603050506020204" pitchFamily="18" charset="0"/>
                <a:cs typeface="Arial" pitchFamily="34" charset="0"/>
              </a:rPr>
              <a:t>       Ga-</a:t>
            </a:r>
            <a:r>
              <a:rPr lang="en-US" sz="3200" dirty="0" err="1">
                <a:solidFill>
                  <a:schemeClr val="accent2">
                    <a:lumMod val="50000"/>
                  </a:schemeClr>
                </a:solidFill>
                <a:latin typeface="UTM Seagull" panose="02040603050506020204" pitchFamily="18" charset="0"/>
                <a:cs typeface="Arial" pitchFamily="34" charset="0"/>
              </a:rPr>
              <a:t>vrốt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không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sợ</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nguy</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hiểm</a:t>
            </a:r>
            <a:r>
              <a:rPr lang="en-US" sz="3200" dirty="0">
                <a:solidFill>
                  <a:schemeClr val="accent2">
                    <a:lumMod val="50000"/>
                  </a:schemeClr>
                </a:solidFill>
                <a:latin typeface="UTM Seagull" panose="02040603050506020204" pitchFamily="18" charset="0"/>
                <a:cs typeface="Arial" pitchFamily="34" charset="0"/>
              </a:rPr>
              <a:t>, ra </a:t>
            </a:r>
            <a:r>
              <a:rPr lang="en-US" sz="3200" dirty="0" err="1">
                <a:solidFill>
                  <a:schemeClr val="accent2">
                    <a:lumMod val="50000"/>
                  </a:schemeClr>
                </a:solidFill>
                <a:latin typeface="UTM Seagull" panose="02040603050506020204" pitchFamily="18" charset="0"/>
                <a:cs typeface="Arial" pitchFamily="34" charset="0"/>
              </a:rPr>
              <a:t>ngoài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chiến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lũy</a:t>
            </a:r>
            <a:r>
              <a:rPr lang="en-US" sz="3200" dirty="0">
                <a:solidFill>
                  <a:schemeClr val="accent2">
                    <a:lumMod val="50000"/>
                  </a:schemeClr>
                </a:solidFill>
                <a:latin typeface="UTM Seagull" panose="02040603050506020204" pitchFamily="18" charset="0"/>
                <a:cs typeface="Arial" pitchFamily="34" charset="0"/>
              </a:rPr>
              <a:t> để </a:t>
            </a:r>
            <a:r>
              <a:rPr lang="en-US" sz="3200" dirty="0" err="1">
                <a:solidFill>
                  <a:schemeClr val="accent2">
                    <a:lumMod val="50000"/>
                  </a:schemeClr>
                </a:solidFill>
                <a:latin typeface="UTM Seagull" panose="02040603050506020204" pitchFamily="18" charset="0"/>
                <a:cs typeface="Arial" pitchFamily="34" charset="0"/>
              </a:rPr>
              <a:t>nhặt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đạn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cho</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nghĩa</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quân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dưới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làn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mưa</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của</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địch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Cuốc</a:t>
            </a:r>
            <a:r>
              <a:rPr lang="en-US" sz="3200" dirty="0">
                <a:solidFill>
                  <a:schemeClr val="accent2">
                    <a:lumMod val="50000"/>
                  </a:schemeClr>
                </a:solidFill>
                <a:latin typeface="UTM Seagull" panose="02040603050506020204" pitchFamily="18" charset="0"/>
                <a:cs typeface="Arial" pitchFamily="34" charset="0"/>
              </a:rPr>
              <a:t> - </a:t>
            </a:r>
            <a:r>
              <a:rPr lang="en-US" sz="3200" dirty="0" err="1">
                <a:solidFill>
                  <a:schemeClr val="accent2">
                    <a:lumMod val="50000"/>
                  </a:schemeClr>
                </a:solidFill>
                <a:latin typeface="UTM Seagull" panose="02040603050506020204" pitchFamily="18" charset="0"/>
                <a:cs typeface="Arial" pitchFamily="34" charset="0"/>
              </a:rPr>
              <a:t>phây</a:t>
            </a:r>
            <a:r>
              <a:rPr lang="en-US" sz="3200" dirty="0">
                <a:solidFill>
                  <a:schemeClr val="accent2">
                    <a:lumMod val="50000"/>
                  </a:schemeClr>
                </a:solidFill>
                <a:latin typeface="UTM Seagull" panose="02040603050506020204" pitchFamily="18" charset="0"/>
                <a:cs typeface="Arial" pitchFamily="34" charset="0"/>
              </a:rPr>
              <a:t> - </a:t>
            </a:r>
            <a:r>
              <a:rPr lang="en-US" sz="3200" dirty="0" err="1">
                <a:solidFill>
                  <a:schemeClr val="accent2">
                    <a:lumMod val="50000"/>
                  </a:schemeClr>
                </a:solidFill>
                <a:latin typeface="UTM Seagull" panose="02040603050506020204" pitchFamily="18" charset="0"/>
                <a:cs typeface="Arial" pitchFamily="34" charset="0"/>
              </a:rPr>
              <a:t>rắc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thét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giục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cậu</a:t>
            </a:r>
            <a:r>
              <a:rPr lang="en-US" sz="3200" dirty="0">
                <a:solidFill>
                  <a:schemeClr val="accent2">
                    <a:lumMod val="50000"/>
                  </a:schemeClr>
                </a:solidFill>
                <a:latin typeface="UTM Seagull" panose="02040603050506020204" pitchFamily="18" charset="0"/>
                <a:cs typeface="Arial" pitchFamily="34" charset="0"/>
              </a:rPr>
              <a:t> quay </a:t>
            </a:r>
            <a:r>
              <a:rPr lang="en-US" sz="3200" dirty="0" err="1">
                <a:solidFill>
                  <a:schemeClr val="accent2">
                    <a:lumMod val="50000"/>
                  </a:schemeClr>
                </a:solidFill>
                <a:latin typeface="UTM Seagull" panose="02040603050506020204" pitchFamily="18" charset="0"/>
                <a:cs typeface="Arial" pitchFamily="34" charset="0"/>
              </a:rPr>
              <a:t>vào</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chiến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lũy</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nhưng</a:t>
            </a:r>
            <a:r>
              <a:rPr lang="en-US" sz="3200" dirty="0">
                <a:solidFill>
                  <a:schemeClr val="accent2">
                    <a:lumMod val="50000"/>
                  </a:schemeClr>
                </a:solidFill>
                <a:latin typeface="UTM Seagull" panose="02040603050506020204" pitchFamily="18" charset="0"/>
                <a:cs typeface="Arial" pitchFamily="34" charset="0"/>
              </a:rPr>
              <a:t> Ga- </a:t>
            </a:r>
            <a:r>
              <a:rPr lang="en-US" sz="3200" dirty="0" err="1">
                <a:solidFill>
                  <a:schemeClr val="accent2">
                    <a:lumMod val="50000"/>
                  </a:schemeClr>
                </a:solidFill>
                <a:latin typeface="UTM Seagull" panose="02040603050506020204" pitchFamily="18" charset="0"/>
                <a:cs typeface="Arial" pitchFamily="34" charset="0"/>
              </a:rPr>
              <a:t>vrốt</a:t>
            </a:r>
            <a:r>
              <a:rPr lang="en-US" sz="3200" dirty="0">
                <a:solidFill>
                  <a:schemeClr val="accent2">
                    <a:lumMod val="50000"/>
                  </a:schemeClr>
                </a:solidFill>
                <a:latin typeface="UTM Seagull" panose="02040603050506020204" pitchFamily="18" charset="0"/>
                <a:cs typeface="Arial" pitchFamily="34" charset="0"/>
              </a:rPr>
              <a:t> vẫn </a:t>
            </a:r>
            <a:r>
              <a:rPr lang="en-US" sz="3200" dirty="0" err="1">
                <a:solidFill>
                  <a:schemeClr val="accent2">
                    <a:lumMod val="50000"/>
                  </a:schemeClr>
                </a:solidFill>
                <a:latin typeface="UTM Seagull" panose="02040603050506020204" pitchFamily="18" charset="0"/>
                <a:cs typeface="Arial" pitchFamily="34" charset="0"/>
              </a:rPr>
              <a:t>nán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lại</a:t>
            </a:r>
            <a:r>
              <a:rPr lang="en-US" sz="3200" dirty="0">
                <a:solidFill>
                  <a:schemeClr val="accent2">
                    <a:lumMod val="50000"/>
                  </a:schemeClr>
                </a:solidFill>
                <a:latin typeface="UTM Seagull" panose="02040603050506020204" pitchFamily="18" charset="0"/>
                <a:cs typeface="Arial" pitchFamily="34" charset="0"/>
              </a:rPr>
              <a:t> để </a:t>
            </a:r>
            <a:r>
              <a:rPr lang="en-US" sz="3200" dirty="0" err="1">
                <a:solidFill>
                  <a:schemeClr val="accent2">
                    <a:lumMod val="50000"/>
                  </a:schemeClr>
                </a:solidFill>
                <a:latin typeface="UTM Seagull" panose="02040603050506020204" pitchFamily="18" charset="0"/>
                <a:cs typeface="Arial" pitchFamily="34" charset="0"/>
              </a:rPr>
              <a:t>nhặt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đạn</a:t>
            </a:r>
            <a:r>
              <a:rPr lang="en-US" sz="3200" dirty="0">
                <a:solidFill>
                  <a:schemeClr val="accent2">
                    <a:lumMod val="50000"/>
                  </a:schemeClr>
                </a:solidFill>
                <a:latin typeface="UTM Seagull" panose="02040603050506020204" pitchFamily="18" charset="0"/>
                <a:cs typeface="Arial" pitchFamily="34" charset="0"/>
              </a:rPr>
              <a:t>; Ga-  </a:t>
            </a:r>
            <a:r>
              <a:rPr lang="en-US" sz="3200" dirty="0" err="1">
                <a:solidFill>
                  <a:schemeClr val="accent2">
                    <a:lumMod val="50000"/>
                  </a:schemeClr>
                </a:solidFill>
                <a:latin typeface="UTM Seagull" panose="02040603050506020204" pitchFamily="18" charset="0"/>
                <a:cs typeface="Arial" pitchFamily="34" charset="0"/>
              </a:rPr>
              <a:t>rốt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lúc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ẩn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lúc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hiện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giữa</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làn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đạn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giặc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chơi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trò</a:t>
            </a:r>
            <a:r>
              <a:rPr lang="en-US" sz="3200" dirty="0">
                <a:solidFill>
                  <a:schemeClr val="accent2">
                    <a:lumMod val="50000"/>
                  </a:schemeClr>
                </a:solidFill>
                <a:latin typeface="UTM Seagull" panose="02040603050506020204" pitchFamily="18" charset="0"/>
                <a:cs typeface="Arial" pitchFamily="34" charset="0"/>
              </a:rPr>
              <a:t> ú </a:t>
            </a:r>
            <a:r>
              <a:rPr lang="en-US" sz="3200" dirty="0" err="1">
                <a:solidFill>
                  <a:schemeClr val="accent2">
                    <a:lumMod val="50000"/>
                  </a:schemeClr>
                </a:solidFill>
                <a:latin typeface="UTM Seagull" panose="02040603050506020204" pitchFamily="18" charset="0"/>
                <a:cs typeface="Arial" pitchFamily="34" charset="0"/>
              </a:rPr>
              <a:t>tim</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với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cái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chết</a:t>
            </a:r>
            <a:r>
              <a:rPr lang="en-US" sz="3200" dirty="0">
                <a:solidFill>
                  <a:schemeClr val="accent2">
                    <a:lumMod val="50000"/>
                  </a:schemeClr>
                </a:solidFill>
                <a:latin typeface="UTM Seagull" panose="02040603050506020204" pitchFamily="18" charset="0"/>
                <a:cs typeface="Arial" pitchFamily="34" charset="0"/>
              </a:rPr>
              <a:t>.</a:t>
            </a:r>
          </a:p>
        </p:txBody>
      </p:sp>
      <p:sp>
        <p:nvSpPr>
          <p:cNvPr id="14" name="文本框 2">
            <a:extLst>
              <a:ext uri="{FF2B5EF4-FFF2-40B4-BE49-F238E27FC236}">
                <a16:creationId xmlns:a16="http://schemas.microsoft.com/office/drawing/2014/main" xmlns="" id="{14856F0C-44F8-4629-AC0B-710084176D5F}"/>
              </a:ext>
            </a:extLst>
          </p:cNvPr>
          <p:cNvSpPr txBox="1"/>
          <p:nvPr/>
        </p:nvSpPr>
        <p:spPr>
          <a:xfrm>
            <a:off x="626429" y="80892"/>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pic>
        <p:nvPicPr>
          <p:cNvPr id="15" name="图片 28">
            <a:extLst>
              <a:ext uri="{FF2B5EF4-FFF2-40B4-BE49-F238E27FC236}">
                <a16:creationId xmlns:a16="http://schemas.microsoft.com/office/drawing/2014/main" xmlns="" id="{F1D2F422-A61D-4F6F-B249-F2BD30B9213E}"/>
              </a:ext>
            </a:extLst>
          </p:cNvPr>
          <p:cNvPicPr>
            <a:picLocks noChangeAspect="1"/>
          </p:cNvPicPr>
          <p:nvPr/>
        </p:nvPicPr>
        <p:blipFill>
          <a:blip r:embed="rId4"/>
          <a:stretch>
            <a:fillRect/>
          </a:stretch>
        </p:blipFill>
        <p:spPr>
          <a:xfrm flipH="1">
            <a:off x="1" y="5797204"/>
            <a:ext cx="9143999" cy="1060796"/>
          </a:xfrm>
          <a:prstGeom prst="rect">
            <a:avLst/>
          </a:prstGeom>
        </p:spPr>
      </p:pic>
      <p:pic>
        <p:nvPicPr>
          <p:cNvPr id="17" name="图片 35">
            <a:extLst>
              <a:ext uri="{FF2B5EF4-FFF2-40B4-BE49-F238E27FC236}">
                <a16:creationId xmlns:a16="http://schemas.microsoft.com/office/drawing/2014/main" xmlns="" id="{6BBB0107-7C45-4F33-BB51-DFE8D282910F}"/>
              </a:ext>
            </a:extLst>
          </p:cNvPr>
          <p:cNvPicPr>
            <a:picLocks noChangeAspect="1"/>
          </p:cNvPicPr>
          <p:nvPr/>
        </p:nvPicPr>
        <p:blipFill>
          <a:blip r:embed="rId5"/>
          <a:stretch>
            <a:fillRect/>
          </a:stretch>
        </p:blipFill>
        <p:spPr>
          <a:xfrm>
            <a:off x="5810067" y="157488"/>
            <a:ext cx="3333934" cy="2871463"/>
          </a:xfrm>
          <a:prstGeom prst="rect">
            <a:avLst/>
          </a:prstGeom>
        </p:spPr>
      </p:pic>
    </p:spTree>
    <p:extLst>
      <p:ext uri="{BB962C8B-B14F-4D97-AF65-F5344CB8AC3E}">
        <p14:creationId xmlns:p14="http://schemas.microsoft.com/office/powerpoint/2010/main" val="1347333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pic>
        <p:nvPicPr>
          <p:cNvPr id="35" name="图片 34">
            <a:extLst>
              <a:ext uri="{FF2B5EF4-FFF2-40B4-BE49-F238E27FC236}">
                <a16:creationId xmlns:a16="http://schemas.microsoft.com/office/drawing/2014/main" xmlns="" id="{4F58A340-617E-4966-8E40-C06C657B698E}"/>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693410" y="828822"/>
            <a:ext cx="6464628" cy="4161306"/>
          </a:xfrm>
          <a:prstGeom prst="rect">
            <a:avLst/>
          </a:prstGeom>
        </p:spPr>
      </p:pic>
      <p:pic>
        <p:nvPicPr>
          <p:cNvPr id="38" name="图片 37">
            <a:extLst>
              <a:ext uri="{FF2B5EF4-FFF2-40B4-BE49-F238E27FC236}">
                <a16:creationId xmlns:a16="http://schemas.microsoft.com/office/drawing/2014/main" xmlns="" id="{DBDC2C8A-0F9A-4E84-BDE4-9FCCD1889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4085">
            <a:off x="6947264" y="415597"/>
            <a:ext cx="995550" cy="1879118"/>
          </a:xfrm>
          <a:prstGeom prst="rect">
            <a:avLst/>
          </a:prstGeom>
        </p:spPr>
      </p:pic>
      <p:pic>
        <p:nvPicPr>
          <p:cNvPr id="39" name="图片 38">
            <a:extLst>
              <a:ext uri="{FF2B5EF4-FFF2-40B4-BE49-F238E27FC236}">
                <a16:creationId xmlns:a16="http://schemas.microsoft.com/office/drawing/2014/main" xmlns="" id="{594A0457-B2A4-43CB-9E9A-1AE1C83FF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303" y="1355157"/>
            <a:ext cx="4721456" cy="6295275"/>
          </a:xfrm>
          <a:prstGeom prst="rect">
            <a:avLst/>
          </a:prstGeom>
        </p:spPr>
      </p:pic>
      <p:sp>
        <p:nvSpPr>
          <p:cNvPr id="9" name="文本框 2">
            <a:extLst>
              <a:ext uri="{FF2B5EF4-FFF2-40B4-BE49-F238E27FC236}">
                <a16:creationId xmlns:a16="http://schemas.microsoft.com/office/drawing/2014/main" xmlns="" id="{2E7947EA-8673-41FD-94D8-C2B7D0CAEFC7}"/>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11" name="TextBox 10">
            <a:extLst>
              <a:ext uri="{FF2B5EF4-FFF2-40B4-BE49-F238E27FC236}">
                <a16:creationId xmlns:a16="http://schemas.microsoft.com/office/drawing/2014/main" xmlns="" id="{C0E3908A-FC02-4009-9A4F-3D554F042241}"/>
              </a:ext>
            </a:extLst>
          </p:cNvPr>
          <p:cNvSpPr txBox="1"/>
          <p:nvPr/>
        </p:nvSpPr>
        <p:spPr>
          <a:xfrm>
            <a:off x="751247" y="2429289"/>
            <a:ext cx="6317933" cy="646331"/>
          </a:xfrm>
          <a:prstGeom prst="rect">
            <a:avLst/>
          </a:prstGeom>
          <a:noFill/>
        </p:spPr>
        <p:txBody>
          <a:bodyPr wrap="square">
            <a:spAutoFit/>
          </a:bodyPr>
          <a:lstStyle/>
          <a:p>
            <a:r>
              <a:rPr lang="en-US" sz="3600" dirty="0" err="1">
                <a:latin typeface="UTM Seagull" panose="02040603050506020204" pitchFamily="18" charset="0"/>
                <a:cs typeface="Arial" pitchFamily="34" charset="0"/>
              </a:rPr>
              <a:t>Nêu</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nội</a:t>
            </a:r>
            <a:r>
              <a:rPr lang="en-US" sz="3600" dirty="0">
                <a:latin typeface="UTM Seagull" panose="02040603050506020204" pitchFamily="18" charset="0"/>
                <a:cs typeface="Arial" pitchFamily="34" charset="0"/>
              </a:rPr>
              <a:t> dung </a:t>
            </a:r>
            <a:r>
              <a:rPr lang="en-US" sz="3600" dirty="0" err="1">
                <a:latin typeface="UTM Seagull" panose="02040603050506020204" pitchFamily="18" charset="0"/>
                <a:cs typeface="Arial" pitchFamily="34" charset="0"/>
              </a:rPr>
              <a:t>của</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đoạn</a:t>
            </a:r>
            <a:r>
              <a:rPr lang="en-US" sz="3600" dirty="0">
                <a:latin typeface="UTM Seagull" panose="02040603050506020204" pitchFamily="18" charset="0"/>
                <a:cs typeface="Arial" pitchFamily="34" charset="0"/>
              </a:rPr>
              <a:t> 2?</a:t>
            </a:r>
          </a:p>
        </p:txBody>
      </p:sp>
      <p:grpSp>
        <p:nvGrpSpPr>
          <p:cNvPr id="12" name="组合 6">
            <a:extLst>
              <a:ext uri="{FF2B5EF4-FFF2-40B4-BE49-F238E27FC236}">
                <a16:creationId xmlns:a16="http://schemas.microsoft.com/office/drawing/2014/main" xmlns="" id="{A7C64DF8-5972-435E-B800-294051227695}"/>
              </a:ext>
            </a:extLst>
          </p:cNvPr>
          <p:cNvGrpSpPr/>
          <p:nvPr/>
        </p:nvGrpSpPr>
        <p:grpSpPr>
          <a:xfrm>
            <a:off x="651825" y="3938942"/>
            <a:ext cx="5200049" cy="2125319"/>
            <a:chOff x="3147861" y="5933073"/>
            <a:chExt cx="5305017" cy="629414"/>
          </a:xfrm>
        </p:grpSpPr>
        <p:sp>
          <p:nvSpPr>
            <p:cNvPr id="13" name="矩形: 圆角 1">
              <a:extLst>
                <a:ext uri="{FF2B5EF4-FFF2-40B4-BE49-F238E27FC236}">
                  <a16:creationId xmlns:a16="http://schemas.microsoft.com/office/drawing/2014/main" xmlns="" id="{AC0DF4BA-9EFC-43A9-ADF1-FED9C28D18AD}"/>
                </a:ext>
              </a:extLst>
            </p:cNvPr>
            <p:cNvSpPr/>
            <p:nvPr/>
          </p:nvSpPr>
          <p:spPr>
            <a:xfrm>
              <a:off x="3242245" y="6014893"/>
              <a:ext cx="5156303" cy="488852"/>
            </a:xfrm>
            <a:prstGeom prst="round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4">
              <a:extLst>
                <a:ext uri="{FF2B5EF4-FFF2-40B4-BE49-F238E27FC236}">
                  <a16:creationId xmlns:a16="http://schemas.microsoft.com/office/drawing/2014/main" xmlns="" id="{521DA727-F7B1-4E9C-BA23-5C5B845C135C}"/>
                </a:ext>
              </a:extLst>
            </p:cNvPr>
            <p:cNvSpPr/>
            <p:nvPr/>
          </p:nvSpPr>
          <p:spPr>
            <a:xfrm>
              <a:off x="3147861" y="5933073"/>
              <a:ext cx="5305017" cy="629414"/>
            </a:xfrm>
            <a:prstGeom prst="roundRect">
              <a:avLst/>
            </a:prstGeom>
            <a:noFill/>
            <a:ln>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a:extLst>
              <a:ext uri="{FF2B5EF4-FFF2-40B4-BE49-F238E27FC236}">
                <a16:creationId xmlns:a16="http://schemas.microsoft.com/office/drawing/2014/main" xmlns="" id="{0191B00D-B305-46DC-B14A-CA3970DC8A13}"/>
              </a:ext>
            </a:extLst>
          </p:cNvPr>
          <p:cNvSpPr txBox="1"/>
          <p:nvPr/>
        </p:nvSpPr>
        <p:spPr>
          <a:xfrm>
            <a:off x="693410" y="4339881"/>
            <a:ext cx="5200049" cy="1323439"/>
          </a:xfrm>
          <a:prstGeom prst="rect">
            <a:avLst/>
          </a:prstGeom>
          <a:noFill/>
        </p:spPr>
        <p:txBody>
          <a:bodyPr wrap="square">
            <a:spAutoFit/>
          </a:bodyPr>
          <a:lstStyle/>
          <a:p>
            <a:pPr algn="ctr"/>
            <a:r>
              <a:rPr lang="en-US" sz="4000" dirty="0" err="1">
                <a:solidFill>
                  <a:schemeClr val="accent2">
                    <a:lumMod val="50000"/>
                  </a:schemeClr>
                </a:solidFill>
                <a:latin typeface="UTM Seagull" panose="02040603050506020204" pitchFamily="18" charset="0"/>
                <a:cs typeface="Arial" pitchFamily="34" charset="0"/>
              </a:rPr>
              <a:t>Đoạn</a:t>
            </a:r>
            <a:r>
              <a:rPr lang="en-US" sz="4000" dirty="0">
                <a:solidFill>
                  <a:schemeClr val="accent2">
                    <a:lumMod val="50000"/>
                  </a:schemeClr>
                </a:solidFill>
                <a:latin typeface="UTM Seagull" panose="02040603050506020204" pitchFamily="18" charset="0"/>
                <a:cs typeface="Arial" pitchFamily="34" charset="0"/>
              </a:rPr>
              <a:t> 2 : </a:t>
            </a:r>
            <a:r>
              <a:rPr lang="en-US" sz="4000" dirty="0" err="1">
                <a:solidFill>
                  <a:schemeClr val="accent2">
                    <a:lumMod val="50000"/>
                  </a:schemeClr>
                </a:solidFill>
                <a:latin typeface="UTM Seagull" panose="02040603050506020204" pitchFamily="18" charset="0"/>
                <a:cs typeface="Arial" pitchFamily="34" charset="0"/>
              </a:rPr>
              <a:t>Lòng</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dũng</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cảm</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của</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chú</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bé</a:t>
            </a:r>
            <a:r>
              <a:rPr lang="en-US" sz="4000" dirty="0">
                <a:solidFill>
                  <a:schemeClr val="accent2">
                    <a:lumMod val="50000"/>
                  </a:schemeClr>
                </a:solidFill>
                <a:latin typeface="UTM Seagull" panose="02040603050506020204" pitchFamily="18" charset="0"/>
                <a:cs typeface="Arial" pitchFamily="34" charset="0"/>
              </a:rPr>
              <a:t> Ga-</a:t>
            </a:r>
            <a:r>
              <a:rPr lang="en-US" sz="4000" dirty="0" err="1">
                <a:solidFill>
                  <a:schemeClr val="accent2">
                    <a:lumMod val="50000"/>
                  </a:schemeClr>
                </a:solidFill>
                <a:latin typeface="UTM Seagull" panose="02040603050506020204" pitchFamily="18" charset="0"/>
                <a:cs typeface="Arial" pitchFamily="34" charset="0"/>
              </a:rPr>
              <a:t>vrốt</a:t>
            </a:r>
            <a:r>
              <a:rPr lang="en-US" sz="4000" dirty="0">
                <a:solidFill>
                  <a:schemeClr val="accent2">
                    <a:lumMod val="50000"/>
                  </a:schemeClr>
                </a:solidFill>
                <a:latin typeface="UTM Seagull" panose="02040603050506020204" pitchFamily="18" charset="0"/>
                <a:cs typeface="Arial" pitchFamily="34" charset="0"/>
              </a:rPr>
              <a:t>.</a:t>
            </a:r>
          </a:p>
        </p:txBody>
      </p:sp>
      <p:pic>
        <p:nvPicPr>
          <p:cNvPr id="15" name="图片 28">
            <a:extLst>
              <a:ext uri="{FF2B5EF4-FFF2-40B4-BE49-F238E27FC236}">
                <a16:creationId xmlns:a16="http://schemas.microsoft.com/office/drawing/2014/main" xmlns="" id="{2BF3F668-416E-4181-A06B-17417822F524}"/>
              </a:ext>
            </a:extLst>
          </p:cNvPr>
          <p:cNvPicPr>
            <a:picLocks noChangeAspect="1"/>
          </p:cNvPicPr>
          <p:nvPr/>
        </p:nvPicPr>
        <p:blipFill>
          <a:blip r:embed="rId7"/>
          <a:stretch>
            <a:fillRect/>
          </a:stretch>
        </p:blipFill>
        <p:spPr>
          <a:xfrm flipH="1">
            <a:off x="0" y="6737451"/>
            <a:ext cx="9143999" cy="120549"/>
          </a:xfrm>
          <a:prstGeom prst="rect">
            <a:avLst/>
          </a:prstGeom>
        </p:spPr>
      </p:pic>
      <p:pic>
        <p:nvPicPr>
          <p:cNvPr id="17" name="图片 35">
            <a:extLst>
              <a:ext uri="{FF2B5EF4-FFF2-40B4-BE49-F238E27FC236}">
                <a16:creationId xmlns:a16="http://schemas.microsoft.com/office/drawing/2014/main" xmlns="" id="{5560689D-3E3D-461B-A655-FAAF05ADE709}"/>
              </a:ext>
            </a:extLst>
          </p:cNvPr>
          <p:cNvPicPr>
            <a:picLocks noChangeAspect="1"/>
          </p:cNvPicPr>
          <p:nvPr/>
        </p:nvPicPr>
        <p:blipFill>
          <a:blip r:embed="rId8"/>
          <a:stretch>
            <a:fillRect/>
          </a:stretch>
        </p:blipFill>
        <p:spPr>
          <a:xfrm>
            <a:off x="10906885" y="-80575"/>
            <a:ext cx="211517" cy="182176"/>
          </a:xfrm>
          <a:prstGeom prst="rect">
            <a:avLst/>
          </a:prstGeom>
        </p:spPr>
      </p:pic>
    </p:spTree>
    <p:extLst>
      <p:ext uri="{BB962C8B-B14F-4D97-AF65-F5344CB8AC3E}">
        <p14:creationId xmlns:p14="http://schemas.microsoft.com/office/powerpoint/2010/main" val="452970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200px-Victor_Hugo[1]">
            <a:extLst>
              <a:ext uri="{FF2B5EF4-FFF2-40B4-BE49-F238E27FC236}">
                <a16:creationId xmlns:a16="http://schemas.microsoft.com/office/drawing/2014/main" xmlns="" id="{55218889-63F9-456F-B49B-4320F892E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96" y="2013879"/>
            <a:ext cx="4286250" cy="4433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3F38EB4C-9732-48CB-BC68-6CEF784E06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0815" y="2036105"/>
            <a:ext cx="2331244" cy="4411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E653029C-3F30-492A-A25A-3492382A0804}"/>
              </a:ext>
            </a:extLst>
          </p:cNvPr>
          <p:cNvSpPr txBox="1"/>
          <p:nvPr/>
        </p:nvSpPr>
        <p:spPr>
          <a:xfrm>
            <a:off x="981551" y="170077"/>
            <a:ext cx="6317933" cy="1323439"/>
          </a:xfrm>
          <a:prstGeom prst="rect">
            <a:avLst/>
          </a:prstGeom>
          <a:noFill/>
        </p:spPr>
        <p:txBody>
          <a:bodyPr wrap="square">
            <a:spAutoFit/>
          </a:bodyPr>
          <a:lstStyle/>
          <a:p>
            <a:r>
              <a:rPr lang="en-US" sz="4000" b="1" i="0" dirty="0" err="1">
                <a:solidFill>
                  <a:srgbClr val="C00000"/>
                </a:solidFill>
                <a:effectLst/>
                <a:latin typeface="UTM Bienvenue" panose="02040603050506020204" pitchFamily="18" charset="0"/>
                <a:cs typeface="Times New Roman" panose="02020603050405020304" pitchFamily="18" charset="0"/>
              </a:rPr>
              <a:t>Vích</a:t>
            </a:r>
            <a:r>
              <a:rPr lang="en-US" sz="4000" b="1" i="0" dirty="0">
                <a:solidFill>
                  <a:srgbClr val="C00000"/>
                </a:solidFill>
                <a:effectLst/>
                <a:latin typeface="UTM Bienvenue" panose="02040603050506020204" pitchFamily="18" charset="0"/>
                <a:cs typeface="Times New Roman" panose="02020603050405020304" pitchFamily="18" charset="0"/>
              </a:rPr>
              <a:t>-to </a:t>
            </a:r>
            <a:r>
              <a:rPr lang="en-US" sz="4000" b="1" i="0" dirty="0" err="1">
                <a:solidFill>
                  <a:srgbClr val="C00000"/>
                </a:solidFill>
                <a:effectLst/>
                <a:latin typeface="UTM Bienvenue" panose="02040603050506020204" pitchFamily="18" charset="0"/>
                <a:cs typeface="Times New Roman" panose="02020603050405020304" pitchFamily="18" charset="0"/>
              </a:rPr>
              <a:t>Huy-gô</a:t>
            </a:r>
            <a:r>
              <a:rPr lang="en-US" sz="4000" b="1" i="0" dirty="0">
                <a:solidFill>
                  <a:srgbClr val="C00000"/>
                </a:solidFill>
                <a:effectLst/>
                <a:latin typeface="UTM Bienvenue" panose="02040603050506020204" pitchFamily="18" charset="0"/>
                <a:cs typeface="Times New Roman" panose="02020603050405020304" pitchFamily="18" charset="0"/>
              </a:rPr>
              <a:t> (1802 – 1885) </a:t>
            </a:r>
            <a:endParaRPr lang="en-US" sz="4000" b="1" dirty="0">
              <a:solidFill>
                <a:srgbClr val="C00000"/>
              </a:solidFill>
              <a:latin typeface="UTM Bienvenue"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C418975-F537-46FF-9A7F-67B30FFFBBC5}"/>
              </a:ext>
            </a:extLst>
          </p:cNvPr>
          <p:cNvSpPr txBox="1"/>
          <p:nvPr/>
        </p:nvSpPr>
        <p:spPr>
          <a:xfrm>
            <a:off x="891540" y="910107"/>
            <a:ext cx="7646670" cy="954107"/>
          </a:xfrm>
          <a:prstGeom prst="rect">
            <a:avLst/>
          </a:prstGeom>
          <a:noFill/>
        </p:spPr>
        <p:txBody>
          <a:bodyPr wrap="square">
            <a:spAutoFit/>
          </a:bodyPr>
          <a:lstStyle/>
          <a:p>
            <a:r>
              <a:rPr lang="vi-VN" sz="2800" b="0" i="1" dirty="0">
                <a:solidFill>
                  <a:srgbClr val="202122"/>
                </a:solidFill>
                <a:effectLst/>
                <a:latin typeface="#9Slide03 Cousine Bold" panose="02070709020205020404" pitchFamily="49" charset="0"/>
                <a:cs typeface="#9Slide03 Cousine Bold" panose="02070709020205020404" pitchFamily="49" charset="0"/>
              </a:rPr>
              <a:t>là một nhà văn, nhà thơ, nhà viết kịch thuộc</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en-US" sz="2800" b="0" i="1" dirty="0" err="1">
                <a:solidFill>
                  <a:srgbClr val="202122"/>
                </a:solidFill>
                <a:effectLst/>
                <a:latin typeface="#9Slide03 Cousine Bold" panose="02070709020205020404" pitchFamily="49" charset="0"/>
                <a:cs typeface="#9Slide03 Cousine Bold" panose="02070709020205020404" pitchFamily="49" charset="0"/>
              </a:rPr>
              <a:t>chủ</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en-US" sz="2800" b="0" i="1" dirty="0" err="1">
                <a:solidFill>
                  <a:srgbClr val="202122"/>
                </a:solidFill>
                <a:effectLst/>
                <a:latin typeface="#9Slide03 Cousine Bold" panose="02070709020205020404" pitchFamily="49" charset="0"/>
                <a:cs typeface="#9Slide03 Cousine Bold" panose="02070709020205020404" pitchFamily="49" charset="0"/>
              </a:rPr>
              <a:t>nghĩa</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en-US" sz="2800" b="0" i="1" dirty="0" err="1">
                <a:solidFill>
                  <a:srgbClr val="202122"/>
                </a:solidFill>
                <a:effectLst/>
                <a:latin typeface="#9Slide03 Cousine Bold" panose="02070709020205020404" pitchFamily="49" charset="0"/>
                <a:cs typeface="#9Slide03 Cousine Bold" panose="02070709020205020404" pitchFamily="49" charset="0"/>
              </a:rPr>
              <a:t>lãng</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en-US" sz="2800" b="0" i="1" dirty="0" err="1">
                <a:solidFill>
                  <a:srgbClr val="202122"/>
                </a:solidFill>
                <a:effectLst/>
                <a:latin typeface="#9Slide03 Cousine Bold" panose="02070709020205020404" pitchFamily="49" charset="0"/>
                <a:cs typeface="#9Slide03 Cousine Bold" panose="02070709020205020404" pitchFamily="49" charset="0"/>
              </a:rPr>
              <a:t>mạn</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vi-VN" sz="2800" b="0" i="1" dirty="0">
                <a:solidFill>
                  <a:srgbClr val="202122"/>
                </a:solidFill>
                <a:effectLst/>
                <a:latin typeface="#9Slide03 Cousine Bold" panose="02070709020205020404" pitchFamily="49" charset="0"/>
                <a:cs typeface="#9Slide03 Cousine Bold" panose="02070709020205020404" pitchFamily="49" charset="0"/>
              </a:rPr>
              <a:t>nổi tiếng của</a:t>
            </a:r>
            <a:r>
              <a:rPr lang="en-US" sz="2800" b="0" i="1" dirty="0">
                <a:solidFill>
                  <a:srgbClr val="202122"/>
                </a:solidFill>
                <a:effectLst/>
                <a:latin typeface="#9Slide03 Cousine Bold" panose="02070709020205020404" pitchFamily="49" charset="0"/>
                <a:cs typeface="#9Slide03 Cousine Bold" panose="02070709020205020404" pitchFamily="49" charset="0"/>
              </a:rPr>
              <a:t> </a:t>
            </a:r>
            <a:r>
              <a:rPr lang="en-US" sz="2800" b="0" i="1" dirty="0" err="1">
                <a:solidFill>
                  <a:srgbClr val="202122"/>
                </a:solidFill>
                <a:effectLst/>
                <a:latin typeface="#9Slide03 Cousine Bold" panose="02070709020205020404" pitchFamily="49" charset="0"/>
                <a:cs typeface="#9Slide03 Cousine Bold" panose="02070709020205020404" pitchFamily="49" charset="0"/>
              </a:rPr>
              <a:t>Pháp</a:t>
            </a:r>
            <a:r>
              <a:rPr lang="en-US" sz="2800" b="0" i="1" dirty="0">
                <a:solidFill>
                  <a:srgbClr val="202122"/>
                </a:solidFill>
                <a:effectLst/>
                <a:latin typeface="#9Slide03 Cousine Bold" panose="02070709020205020404" pitchFamily="49" charset="0"/>
                <a:cs typeface="#9Slide03 Cousine Bold" panose="02070709020205020404" pitchFamily="49" charset="0"/>
              </a:rPr>
              <a:t>.</a:t>
            </a:r>
            <a:endParaRPr lang="en-US" sz="2800" i="1" dirty="0">
              <a:latin typeface="#9Slide03 Cousine Bold" panose="02070709020205020404" pitchFamily="49" charset="0"/>
              <a:cs typeface="#9Slide03 Cousine Bold" panose="02070709020205020404" pitchFamily="49" charset="0"/>
            </a:endParaRPr>
          </a:p>
        </p:txBody>
      </p:sp>
      <p:pic>
        <p:nvPicPr>
          <p:cNvPr id="8" name="图片 19">
            <a:extLst>
              <a:ext uri="{FF2B5EF4-FFF2-40B4-BE49-F238E27FC236}">
                <a16:creationId xmlns:a16="http://schemas.microsoft.com/office/drawing/2014/main" xmlns="" id="{DF53F991-F938-48D9-9395-660C37DB138B}"/>
              </a:ext>
            </a:extLst>
          </p:cNvPr>
          <p:cNvPicPr>
            <a:picLocks noChangeAspect="1"/>
          </p:cNvPicPr>
          <p:nvPr/>
        </p:nvPicPr>
        <p:blipFill>
          <a:blip r:embed="rId5"/>
          <a:stretch>
            <a:fillRect/>
          </a:stretch>
        </p:blipFill>
        <p:spPr>
          <a:xfrm>
            <a:off x="1576282" y="-638738"/>
            <a:ext cx="6232661" cy="45719"/>
          </a:xfrm>
          <a:prstGeom prst="rect">
            <a:avLst/>
          </a:prstGeom>
        </p:spPr>
      </p:pic>
      <p:sp>
        <p:nvSpPr>
          <p:cNvPr id="9" name="文本框 20">
            <a:extLst>
              <a:ext uri="{FF2B5EF4-FFF2-40B4-BE49-F238E27FC236}">
                <a16:creationId xmlns:a16="http://schemas.microsoft.com/office/drawing/2014/main" xmlns="" id="{2E355054-9AAC-40D6-BA20-E511DC62E246}"/>
              </a:ext>
            </a:extLst>
          </p:cNvPr>
          <p:cNvSpPr txBox="1"/>
          <p:nvPr/>
        </p:nvSpPr>
        <p:spPr>
          <a:xfrm>
            <a:off x="2100943" y="-303512"/>
            <a:ext cx="5039715" cy="45719"/>
          </a:xfrm>
          <a:prstGeom prst="rect">
            <a:avLst/>
          </a:prstGeom>
          <a:noFill/>
        </p:spPr>
        <p:txBody>
          <a:bodyPr wrap="square" rtlCol="0">
            <a:prstTxWarp prst="textPlain">
              <a:avLst/>
            </a:prstTxWarp>
            <a:spAutoFit/>
          </a:bodyPr>
          <a:lstStyle/>
          <a:p>
            <a:pPr algn="ctr"/>
            <a:r>
              <a:rPr lang="en-US" altLang="zh-CN" sz="88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a:t>
            </a:r>
          </a:p>
        </p:txBody>
      </p:sp>
      <p:pic>
        <p:nvPicPr>
          <p:cNvPr id="10" name="图片 40">
            <a:extLst>
              <a:ext uri="{FF2B5EF4-FFF2-40B4-BE49-F238E27FC236}">
                <a16:creationId xmlns:a16="http://schemas.microsoft.com/office/drawing/2014/main" xmlns="" id="{316FA026-D4D0-49F2-82C7-95078684AF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1580" y="7074783"/>
            <a:ext cx="1006715" cy="1342286"/>
          </a:xfrm>
          <a:prstGeom prst="rect">
            <a:avLst/>
          </a:prstGeom>
        </p:spPr>
      </p:pic>
    </p:spTree>
    <p:extLst>
      <p:ext uri="{BB962C8B-B14F-4D97-AF65-F5344CB8AC3E}">
        <p14:creationId xmlns:p14="http://schemas.microsoft.com/office/powerpoint/2010/main" val="3572559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D530EB73-751D-4BB4-BBB2-AD4BBFDB0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58" y="2044890"/>
            <a:ext cx="5300172" cy="2144964"/>
          </a:xfrm>
          <a:prstGeom prst="rect">
            <a:avLst/>
          </a:prstGeom>
        </p:spPr>
      </p:pic>
      <p:pic>
        <p:nvPicPr>
          <p:cNvPr id="3" name="图片 3">
            <a:extLst>
              <a:ext uri="{FF2B5EF4-FFF2-40B4-BE49-F238E27FC236}">
                <a16:creationId xmlns:a16="http://schemas.microsoft.com/office/drawing/2014/main" xmlns="" id="{08AD1692-D225-4627-BB0E-95DF0A31C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492" y="4279085"/>
            <a:ext cx="6815138" cy="2144964"/>
          </a:xfrm>
          <a:prstGeom prst="rect">
            <a:avLst/>
          </a:prstGeom>
        </p:spPr>
      </p:pic>
      <p:pic>
        <p:nvPicPr>
          <p:cNvPr id="4" name="图片 4">
            <a:extLst>
              <a:ext uri="{FF2B5EF4-FFF2-40B4-BE49-F238E27FC236}">
                <a16:creationId xmlns:a16="http://schemas.microsoft.com/office/drawing/2014/main" xmlns="" id="{0D405D07-B5A5-4667-9A70-159537B3A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sp>
        <p:nvSpPr>
          <p:cNvPr id="5" name="文本框 2">
            <a:extLst>
              <a:ext uri="{FF2B5EF4-FFF2-40B4-BE49-F238E27FC236}">
                <a16:creationId xmlns:a16="http://schemas.microsoft.com/office/drawing/2014/main" xmlns="" id="{73448E09-D4B4-4A73-9B00-BD5D33E9C1BA}"/>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6" name="TextBox 5">
            <a:extLst>
              <a:ext uri="{FF2B5EF4-FFF2-40B4-BE49-F238E27FC236}">
                <a16:creationId xmlns:a16="http://schemas.microsoft.com/office/drawing/2014/main" xmlns="" id="{4B006A2C-B382-4C34-8748-EE1EF70A4480}"/>
              </a:ext>
            </a:extLst>
          </p:cNvPr>
          <p:cNvSpPr txBox="1"/>
          <p:nvPr/>
        </p:nvSpPr>
        <p:spPr>
          <a:xfrm>
            <a:off x="978005" y="824300"/>
            <a:ext cx="6317933" cy="1200329"/>
          </a:xfrm>
          <a:prstGeom prst="rect">
            <a:avLst/>
          </a:prstGeom>
          <a:noFill/>
        </p:spPr>
        <p:txBody>
          <a:bodyPr wrap="square">
            <a:spAutoFit/>
          </a:bodyPr>
          <a:lstStyle/>
          <a:p>
            <a:r>
              <a:rPr lang="en-US" sz="3600" dirty="0" err="1">
                <a:solidFill>
                  <a:schemeClr val="accent2">
                    <a:lumMod val="50000"/>
                  </a:schemeClr>
                </a:solidFill>
                <a:latin typeface="UTM Seagull" panose="02040603050506020204" pitchFamily="18" charset="0"/>
                <a:cs typeface="Arial" pitchFamily="34" charset="0"/>
              </a:rPr>
              <a:t>Câu</a:t>
            </a:r>
            <a:r>
              <a:rPr lang="en-US" sz="3600" dirty="0">
                <a:solidFill>
                  <a:schemeClr val="accent2">
                    <a:lumMod val="50000"/>
                  </a:schemeClr>
                </a:solidFill>
                <a:latin typeface="UTM Seagull" panose="02040603050506020204" pitchFamily="18" charset="0"/>
                <a:cs typeface="Arial" pitchFamily="34" charset="0"/>
              </a:rPr>
              <a:t> 4: </a:t>
            </a:r>
            <a:r>
              <a:rPr lang="en-US" sz="3600" dirty="0" err="1">
                <a:solidFill>
                  <a:schemeClr val="accent2">
                    <a:lumMod val="50000"/>
                  </a:schemeClr>
                </a:solidFill>
                <a:latin typeface="UTM Seagull" panose="02040603050506020204" pitchFamily="18" charset="0"/>
                <a:cs typeface="Arial" pitchFamily="34" charset="0"/>
              </a:rPr>
              <a:t>Vì</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sao</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tác</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giả</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nói</a:t>
            </a:r>
            <a:r>
              <a:rPr lang="en-US" sz="3600" dirty="0">
                <a:solidFill>
                  <a:schemeClr val="accent2">
                    <a:lumMod val="50000"/>
                  </a:schemeClr>
                </a:solidFill>
                <a:latin typeface="UTM Seagull" panose="02040603050506020204" pitchFamily="18" charset="0"/>
                <a:cs typeface="Arial" pitchFamily="34" charset="0"/>
              </a:rPr>
              <a:t> Ga- </a:t>
            </a:r>
            <a:r>
              <a:rPr lang="en-US" sz="3600" dirty="0" err="1">
                <a:solidFill>
                  <a:schemeClr val="accent2">
                    <a:lumMod val="50000"/>
                  </a:schemeClr>
                </a:solidFill>
                <a:latin typeface="UTM Seagull" panose="02040603050506020204" pitchFamily="18" charset="0"/>
                <a:cs typeface="Arial" pitchFamily="34" charset="0"/>
              </a:rPr>
              <a:t>vrốt</a:t>
            </a:r>
            <a:r>
              <a:rPr lang="en-US" sz="3600" dirty="0">
                <a:solidFill>
                  <a:schemeClr val="accent2">
                    <a:lumMod val="50000"/>
                  </a:schemeClr>
                </a:solidFill>
                <a:latin typeface="UTM Seagull" panose="02040603050506020204" pitchFamily="18" charset="0"/>
                <a:cs typeface="Arial" pitchFamily="34" charset="0"/>
              </a:rPr>
              <a:t> là </a:t>
            </a:r>
            <a:r>
              <a:rPr lang="en-US" sz="3600" dirty="0" err="1">
                <a:solidFill>
                  <a:schemeClr val="accent2">
                    <a:lumMod val="50000"/>
                  </a:schemeClr>
                </a:solidFill>
                <a:latin typeface="UTM Seagull" panose="02040603050506020204" pitchFamily="18" charset="0"/>
                <a:cs typeface="Arial" pitchFamily="34" charset="0"/>
              </a:rPr>
              <a:t>một</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thiên</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thần</a:t>
            </a:r>
            <a:r>
              <a:rPr lang="en-US" sz="3600" dirty="0">
                <a:solidFill>
                  <a:schemeClr val="accent2">
                    <a:lumMod val="50000"/>
                  </a:schemeClr>
                </a:solidFill>
                <a:latin typeface="UTM Seagull" panose="02040603050506020204" pitchFamily="18" charset="0"/>
                <a:cs typeface="Arial" pitchFamily="34" charset="0"/>
              </a:rPr>
              <a:t> ?</a:t>
            </a:r>
          </a:p>
        </p:txBody>
      </p:sp>
      <p:sp>
        <p:nvSpPr>
          <p:cNvPr id="7" name="TextBox 6">
            <a:extLst>
              <a:ext uri="{FF2B5EF4-FFF2-40B4-BE49-F238E27FC236}">
                <a16:creationId xmlns:a16="http://schemas.microsoft.com/office/drawing/2014/main" xmlns="" id="{5527E057-2732-4A6D-B771-C781B0E198FA}"/>
              </a:ext>
            </a:extLst>
          </p:cNvPr>
          <p:cNvSpPr txBox="1"/>
          <p:nvPr/>
        </p:nvSpPr>
        <p:spPr>
          <a:xfrm>
            <a:off x="932067" y="2240209"/>
            <a:ext cx="4417173" cy="2308324"/>
          </a:xfrm>
          <a:prstGeom prst="rect">
            <a:avLst/>
          </a:prstGeom>
          <a:noFill/>
        </p:spPr>
        <p:txBody>
          <a:bodyPr wrap="square">
            <a:spAutoFit/>
          </a:bodyPr>
          <a:lstStyle/>
          <a:p>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Vì</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thân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hình</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bé</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nhỏ</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của</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chú</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ẩn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hiện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trong</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làn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khói</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đạn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như</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thiên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thần</a:t>
            </a:r>
            <a:r>
              <a:rPr lang="en-US" sz="3600" dirty="0">
                <a:solidFill>
                  <a:srgbClr val="FF0000"/>
                </a:solidFill>
                <a:latin typeface="UTM Seagull" panose="02040603050506020204" pitchFamily="18" charset="0"/>
                <a:cs typeface="Arial" pitchFamily="34" charset="0"/>
              </a:rPr>
              <a:t>.</a:t>
            </a:r>
          </a:p>
        </p:txBody>
      </p:sp>
      <p:sp>
        <p:nvSpPr>
          <p:cNvPr id="8" name="TextBox 7">
            <a:extLst>
              <a:ext uri="{FF2B5EF4-FFF2-40B4-BE49-F238E27FC236}">
                <a16:creationId xmlns:a16="http://schemas.microsoft.com/office/drawing/2014/main" xmlns="" id="{B6CFFE56-0272-4D74-ACD4-EE485779656F}"/>
              </a:ext>
            </a:extLst>
          </p:cNvPr>
          <p:cNvSpPr txBox="1"/>
          <p:nvPr/>
        </p:nvSpPr>
        <p:spPr>
          <a:xfrm>
            <a:off x="2151697" y="4474404"/>
            <a:ext cx="5946671" cy="2308324"/>
          </a:xfrm>
          <a:prstGeom prst="rect">
            <a:avLst/>
          </a:prstGeom>
          <a:noFill/>
        </p:spPr>
        <p:txBody>
          <a:bodyPr wrap="square">
            <a:spAutoFit/>
          </a:bodyPr>
          <a:lstStyle/>
          <a:p>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Vì</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chú</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không</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sợ</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chết</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đạn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đuổi</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theo</a:t>
            </a:r>
            <a:r>
              <a:rPr lang="en-US" sz="3600" dirty="0">
                <a:solidFill>
                  <a:srgbClr val="FF0000"/>
                </a:solidFill>
                <a:latin typeface="UTM Seagull" panose="02040603050506020204" pitchFamily="18" charset="0"/>
                <a:cs typeface="Arial" pitchFamily="34" charset="0"/>
              </a:rPr>
              <a:t> Ga- </a:t>
            </a:r>
            <a:r>
              <a:rPr lang="en-US" sz="3600" dirty="0" err="1">
                <a:solidFill>
                  <a:srgbClr val="FF0000"/>
                </a:solidFill>
                <a:latin typeface="UTM Seagull" panose="02040603050506020204" pitchFamily="18" charset="0"/>
                <a:cs typeface="Arial" pitchFamily="34" charset="0"/>
              </a:rPr>
              <a:t>vrốt</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chú</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chạy</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nhanh</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hơn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đạn</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chơi</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trò</a:t>
            </a:r>
            <a:r>
              <a:rPr lang="en-US" sz="3600" dirty="0">
                <a:solidFill>
                  <a:srgbClr val="FF0000"/>
                </a:solidFill>
                <a:latin typeface="UTM Seagull" panose="02040603050506020204" pitchFamily="18" charset="0"/>
                <a:cs typeface="Arial" pitchFamily="34" charset="0"/>
              </a:rPr>
              <a:t> ú </a:t>
            </a:r>
            <a:r>
              <a:rPr lang="en-US" sz="3600" dirty="0" err="1">
                <a:solidFill>
                  <a:srgbClr val="FF0000"/>
                </a:solidFill>
                <a:latin typeface="UTM Seagull" panose="02040603050506020204" pitchFamily="18" charset="0"/>
                <a:cs typeface="Arial" pitchFamily="34" charset="0"/>
              </a:rPr>
              <a:t>tim</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với</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cái</a:t>
            </a:r>
            <a:r>
              <a:rPr lang="en-US" sz="3600" dirty="0">
                <a:solidFill>
                  <a:srgbClr val="FF0000"/>
                </a:solidFill>
                <a:latin typeface="UTM Seagull" panose="02040603050506020204" pitchFamily="18" charset="0"/>
                <a:cs typeface="Arial" pitchFamily="34" charset="0"/>
              </a:rPr>
              <a:t> </a:t>
            </a:r>
            <a:r>
              <a:rPr lang="en-US" sz="3600" dirty="0" err="1">
                <a:solidFill>
                  <a:srgbClr val="FF0000"/>
                </a:solidFill>
                <a:latin typeface="UTM Seagull" panose="02040603050506020204" pitchFamily="18" charset="0"/>
                <a:cs typeface="Arial" pitchFamily="34" charset="0"/>
              </a:rPr>
              <a:t>chết</a:t>
            </a:r>
            <a:r>
              <a:rPr lang="en-US" sz="3600" dirty="0">
                <a:solidFill>
                  <a:srgbClr val="FF0000"/>
                </a:solidFill>
                <a:latin typeface="UTM Seagull" panose="02040603050506020204" pitchFamily="18" charset="0"/>
                <a:cs typeface="Arial" pitchFamily="34" charset="0"/>
              </a:rPr>
              <a:t>…</a:t>
            </a:r>
            <a:endParaRPr lang="en-US" sz="3600" dirty="0">
              <a:latin typeface="UTM Seagull" panose="02040603050506020204" pitchFamily="18" charset="0"/>
            </a:endParaRPr>
          </a:p>
        </p:txBody>
      </p:sp>
      <p:pic>
        <p:nvPicPr>
          <p:cNvPr id="9" name="图片 28">
            <a:extLst>
              <a:ext uri="{FF2B5EF4-FFF2-40B4-BE49-F238E27FC236}">
                <a16:creationId xmlns:a16="http://schemas.microsoft.com/office/drawing/2014/main" xmlns="" id="{864DC377-07DE-4FF1-94B7-62A5255A0EB4}"/>
              </a:ext>
            </a:extLst>
          </p:cNvPr>
          <p:cNvPicPr>
            <a:picLocks noChangeAspect="1"/>
          </p:cNvPicPr>
          <p:nvPr/>
        </p:nvPicPr>
        <p:blipFill>
          <a:blip r:embed="rId4"/>
          <a:stretch>
            <a:fillRect/>
          </a:stretch>
        </p:blipFill>
        <p:spPr>
          <a:xfrm flipH="1">
            <a:off x="1" y="5797204"/>
            <a:ext cx="9143999" cy="1060796"/>
          </a:xfrm>
          <a:prstGeom prst="rect">
            <a:avLst/>
          </a:prstGeom>
        </p:spPr>
      </p:pic>
      <p:pic>
        <p:nvPicPr>
          <p:cNvPr id="10" name="图片 35">
            <a:extLst>
              <a:ext uri="{FF2B5EF4-FFF2-40B4-BE49-F238E27FC236}">
                <a16:creationId xmlns:a16="http://schemas.microsoft.com/office/drawing/2014/main" xmlns="" id="{AB1A8ED7-2467-486A-8EBF-20CFF48CB3D7}"/>
              </a:ext>
            </a:extLst>
          </p:cNvPr>
          <p:cNvPicPr>
            <a:picLocks noChangeAspect="1"/>
          </p:cNvPicPr>
          <p:nvPr/>
        </p:nvPicPr>
        <p:blipFill>
          <a:blip r:embed="rId5"/>
          <a:stretch>
            <a:fillRect/>
          </a:stretch>
        </p:blipFill>
        <p:spPr>
          <a:xfrm>
            <a:off x="5810067" y="157488"/>
            <a:ext cx="3333934" cy="2871463"/>
          </a:xfrm>
          <a:prstGeom prst="rect">
            <a:avLst/>
          </a:prstGeom>
        </p:spPr>
      </p:pic>
    </p:spTree>
    <p:extLst>
      <p:ext uri="{BB962C8B-B14F-4D97-AF65-F5344CB8AC3E}">
        <p14:creationId xmlns:p14="http://schemas.microsoft.com/office/powerpoint/2010/main" val="2955158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DDAEE0-CEE0-4615-885E-F413E3905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 y="1393776"/>
            <a:ext cx="6196761" cy="6434327"/>
          </a:xfrm>
          <a:prstGeom prst="rect">
            <a:avLst/>
          </a:prstGeom>
        </p:spPr>
      </p:pic>
      <p:pic>
        <p:nvPicPr>
          <p:cNvPr id="5" name="图片 4">
            <a:extLst>
              <a:ext uri="{FF2B5EF4-FFF2-40B4-BE49-F238E27FC236}">
                <a16:creationId xmlns:a16="http://schemas.microsoft.com/office/drawing/2014/main" xmlns="" id="{7A1A81E3-2756-4BA3-B48C-996A4E45E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pic>
        <p:nvPicPr>
          <p:cNvPr id="3" name="图片 2">
            <a:extLst>
              <a:ext uri="{FF2B5EF4-FFF2-40B4-BE49-F238E27FC236}">
                <a16:creationId xmlns:a16="http://schemas.microsoft.com/office/drawing/2014/main" xmlns="" id="{7C5FA90A-3C87-4140-BE91-C33BD5524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5881">
            <a:off x="4567973" y="580618"/>
            <a:ext cx="4952768" cy="6488276"/>
          </a:xfrm>
          <a:prstGeom prst="rect">
            <a:avLst/>
          </a:prstGeom>
        </p:spPr>
      </p:pic>
      <p:sp>
        <p:nvSpPr>
          <p:cNvPr id="9" name="文本框 2">
            <a:extLst>
              <a:ext uri="{FF2B5EF4-FFF2-40B4-BE49-F238E27FC236}">
                <a16:creationId xmlns:a16="http://schemas.microsoft.com/office/drawing/2014/main" xmlns="" id="{8C4EE118-A0F8-4FA4-8491-28080FE68341}"/>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11" name="TextBox 10">
            <a:extLst>
              <a:ext uri="{FF2B5EF4-FFF2-40B4-BE49-F238E27FC236}">
                <a16:creationId xmlns:a16="http://schemas.microsoft.com/office/drawing/2014/main" xmlns="" id="{D262ECCA-4F97-45B4-8CAB-E698EF64F568}"/>
              </a:ext>
            </a:extLst>
          </p:cNvPr>
          <p:cNvSpPr txBox="1"/>
          <p:nvPr/>
        </p:nvSpPr>
        <p:spPr>
          <a:xfrm>
            <a:off x="758982" y="747446"/>
            <a:ext cx="7247733" cy="1323439"/>
          </a:xfrm>
          <a:prstGeom prst="rect">
            <a:avLst/>
          </a:prstGeom>
          <a:noFill/>
        </p:spPr>
        <p:txBody>
          <a:bodyPr wrap="square">
            <a:spAutoFit/>
          </a:bodyPr>
          <a:lstStyle/>
          <a:p>
            <a:r>
              <a:rPr lang="en-US" sz="4000" dirty="0" err="1">
                <a:solidFill>
                  <a:schemeClr val="accent2">
                    <a:lumMod val="50000"/>
                  </a:schemeClr>
                </a:solidFill>
                <a:latin typeface="UTM Seagull" panose="02040603050506020204" pitchFamily="18" charset="0"/>
                <a:cs typeface="Arial" pitchFamily="34" charset="0"/>
              </a:rPr>
              <a:t>Câu</a:t>
            </a:r>
            <a:r>
              <a:rPr lang="en-US" sz="4000" dirty="0">
                <a:solidFill>
                  <a:schemeClr val="accent2">
                    <a:lumMod val="50000"/>
                  </a:schemeClr>
                </a:solidFill>
                <a:latin typeface="UTM Seagull" panose="02040603050506020204" pitchFamily="18" charset="0"/>
                <a:cs typeface="Arial" pitchFamily="34" charset="0"/>
              </a:rPr>
              <a:t> 5: </a:t>
            </a:r>
            <a:r>
              <a:rPr lang="en-US" sz="4000" dirty="0" err="1">
                <a:solidFill>
                  <a:schemeClr val="accent2">
                    <a:lumMod val="50000"/>
                  </a:schemeClr>
                </a:solidFill>
                <a:latin typeface="UTM Seagull" panose="02040603050506020204" pitchFamily="18" charset="0"/>
                <a:cs typeface="Arial" pitchFamily="34" charset="0"/>
              </a:rPr>
              <a:t>Em</a:t>
            </a:r>
            <a:r>
              <a:rPr lang="en-US" sz="4000" dirty="0">
                <a:solidFill>
                  <a:schemeClr val="accent2">
                    <a:lumMod val="50000"/>
                  </a:schemeClr>
                </a:solidFill>
                <a:latin typeface="UTM Seagull" panose="02040603050506020204" pitchFamily="18" charset="0"/>
                <a:cs typeface="Arial" pitchFamily="34" charset="0"/>
              </a:rPr>
              <a:t> có </a:t>
            </a:r>
            <a:r>
              <a:rPr lang="en-US" sz="4000" dirty="0" err="1">
                <a:solidFill>
                  <a:schemeClr val="accent2">
                    <a:lumMod val="50000"/>
                  </a:schemeClr>
                </a:solidFill>
                <a:latin typeface="UTM Seagull" panose="02040603050506020204" pitchFamily="18" charset="0"/>
                <a:cs typeface="Arial" pitchFamily="34" charset="0"/>
              </a:rPr>
              <a:t>cảm</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nghĩ</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gì</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về</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nhân</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vật</a:t>
            </a:r>
            <a:r>
              <a:rPr lang="en-US" sz="4000" dirty="0">
                <a:solidFill>
                  <a:schemeClr val="accent2">
                    <a:lumMod val="50000"/>
                  </a:schemeClr>
                </a:solidFill>
                <a:latin typeface="UTM Seagull" panose="02040603050506020204" pitchFamily="18" charset="0"/>
                <a:cs typeface="Arial" pitchFamily="34" charset="0"/>
              </a:rPr>
              <a:t> Ga-</a:t>
            </a:r>
            <a:r>
              <a:rPr lang="en-US" sz="4000" dirty="0" err="1">
                <a:solidFill>
                  <a:schemeClr val="accent2">
                    <a:lumMod val="50000"/>
                  </a:schemeClr>
                </a:solidFill>
                <a:latin typeface="UTM Seagull" panose="02040603050506020204" pitchFamily="18" charset="0"/>
                <a:cs typeface="Arial" pitchFamily="34" charset="0"/>
              </a:rPr>
              <a:t>vrốt</a:t>
            </a:r>
            <a:r>
              <a:rPr lang="en-US" sz="4000" dirty="0">
                <a:solidFill>
                  <a:schemeClr val="accent2">
                    <a:lumMod val="50000"/>
                  </a:schemeClr>
                </a:solidFill>
                <a:latin typeface="UTM Seagull" panose="02040603050506020204" pitchFamily="18" charset="0"/>
                <a:cs typeface="Arial" pitchFamily="34" charset="0"/>
              </a:rPr>
              <a:t> ?</a:t>
            </a:r>
          </a:p>
        </p:txBody>
      </p:sp>
      <p:sp>
        <p:nvSpPr>
          <p:cNvPr id="19" name="TextBox 18">
            <a:extLst>
              <a:ext uri="{FF2B5EF4-FFF2-40B4-BE49-F238E27FC236}">
                <a16:creationId xmlns:a16="http://schemas.microsoft.com/office/drawing/2014/main" xmlns="" id="{4D45DA8D-880E-46DE-B195-C546C89A1F5A}"/>
              </a:ext>
            </a:extLst>
          </p:cNvPr>
          <p:cNvSpPr txBox="1"/>
          <p:nvPr/>
        </p:nvSpPr>
        <p:spPr>
          <a:xfrm rot="21100087">
            <a:off x="5881322" y="3195866"/>
            <a:ext cx="2660572" cy="2062103"/>
          </a:xfrm>
          <a:prstGeom prst="rect">
            <a:avLst/>
          </a:prstGeom>
          <a:noFill/>
        </p:spPr>
        <p:txBody>
          <a:bodyPr wrap="square">
            <a:spAutoFit/>
          </a:bodyPr>
          <a:lstStyle/>
          <a:p>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Rất</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khâm</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phục</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lòng</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dũng</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cảm</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của</a:t>
            </a:r>
            <a:r>
              <a:rPr lang="en-US" sz="3200" dirty="0">
                <a:solidFill>
                  <a:srgbClr val="FF0000"/>
                </a:solidFill>
                <a:latin typeface="UTM Seagull" panose="02040603050506020204" pitchFamily="18" charset="0"/>
                <a:cs typeface="Arial" pitchFamily="34" charset="0"/>
              </a:rPr>
              <a:t> Ga- </a:t>
            </a:r>
            <a:r>
              <a:rPr lang="en-US" sz="3200" dirty="0" err="1">
                <a:solidFill>
                  <a:srgbClr val="FF0000"/>
                </a:solidFill>
                <a:latin typeface="UTM Seagull" panose="02040603050506020204" pitchFamily="18" charset="0"/>
                <a:cs typeface="Arial" pitchFamily="34" charset="0"/>
              </a:rPr>
              <a:t>vrốt</a:t>
            </a:r>
            <a:r>
              <a:rPr lang="en-US" sz="3200" dirty="0">
                <a:solidFill>
                  <a:srgbClr val="FF0000"/>
                </a:solidFill>
                <a:latin typeface="UTM Seagull" panose="02040603050506020204" pitchFamily="18" charset="0"/>
                <a:cs typeface="Arial" pitchFamily="34" charset="0"/>
              </a:rPr>
              <a:t>.</a:t>
            </a:r>
          </a:p>
        </p:txBody>
      </p:sp>
      <p:sp>
        <p:nvSpPr>
          <p:cNvPr id="21" name="TextBox 20">
            <a:extLst>
              <a:ext uri="{FF2B5EF4-FFF2-40B4-BE49-F238E27FC236}">
                <a16:creationId xmlns:a16="http://schemas.microsoft.com/office/drawing/2014/main" xmlns="" id="{E89E4D4B-1269-499D-904D-BD3797469B37}"/>
              </a:ext>
            </a:extLst>
          </p:cNvPr>
          <p:cNvSpPr txBox="1"/>
          <p:nvPr/>
        </p:nvSpPr>
        <p:spPr>
          <a:xfrm>
            <a:off x="887664" y="3583009"/>
            <a:ext cx="3369323" cy="3046988"/>
          </a:xfrm>
          <a:prstGeom prst="rect">
            <a:avLst/>
          </a:prstGeom>
          <a:noFill/>
        </p:spPr>
        <p:txBody>
          <a:bodyPr wrap="square">
            <a:spAutoFit/>
          </a:bodyPr>
          <a:lstStyle/>
          <a:p>
            <a:r>
              <a:rPr lang="en-US" sz="3200" dirty="0">
                <a:solidFill>
                  <a:srgbClr val="FF0000"/>
                </a:solidFill>
                <a:latin typeface="UTM Seagull" panose="02040603050506020204" pitchFamily="18" charset="0"/>
                <a:cs typeface="Arial" pitchFamily="34" charset="0"/>
              </a:rPr>
              <a:t>- Ga- </a:t>
            </a:r>
            <a:r>
              <a:rPr lang="en-US" sz="3200" dirty="0" err="1">
                <a:solidFill>
                  <a:srgbClr val="FF0000"/>
                </a:solidFill>
                <a:latin typeface="UTM Seagull" panose="02040603050506020204" pitchFamily="18" charset="0"/>
                <a:cs typeface="Arial" pitchFamily="34" charset="0"/>
              </a:rPr>
              <a:t>vrốt</a:t>
            </a:r>
            <a:r>
              <a:rPr lang="en-US" sz="3200" dirty="0">
                <a:solidFill>
                  <a:srgbClr val="FF0000"/>
                </a:solidFill>
                <a:latin typeface="UTM Seagull" panose="02040603050506020204" pitchFamily="18" charset="0"/>
                <a:cs typeface="Arial" pitchFamily="34" charset="0"/>
              </a:rPr>
              <a:t> là </a:t>
            </a:r>
            <a:r>
              <a:rPr lang="en-US" sz="3200" dirty="0" err="1">
                <a:solidFill>
                  <a:srgbClr val="FF0000"/>
                </a:solidFill>
                <a:latin typeface="UTM Seagull" panose="02040603050506020204" pitchFamily="18" charset="0"/>
                <a:cs typeface="Arial" pitchFamily="34" charset="0"/>
              </a:rPr>
              <a:t>một</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thiếu</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niên</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anh</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hùng</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không</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sợ</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nguy</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hiểm</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đến</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thân</a:t>
            </a:r>
            <a:r>
              <a:rPr lang="en-US" sz="3200" dirty="0">
                <a:solidFill>
                  <a:srgbClr val="FF0000"/>
                </a:solidFill>
                <a:latin typeface="UTM Seagull" panose="02040603050506020204" pitchFamily="18" charset="0"/>
                <a:cs typeface="Arial" pitchFamily="34" charset="0"/>
              </a:rPr>
              <a:t> mình, lo </a:t>
            </a:r>
            <a:r>
              <a:rPr lang="en-US" sz="3200" dirty="0" err="1">
                <a:solidFill>
                  <a:srgbClr val="FF0000"/>
                </a:solidFill>
                <a:latin typeface="UTM Seagull" panose="02040603050506020204" pitchFamily="18" charset="0"/>
                <a:cs typeface="Arial" pitchFamily="34" charset="0"/>
              </a:rPr>
              <a:t>cho</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nghĩa</a:t>
            </a:r>
            <a:r>
              <a:rPr lang="en-US" sz="3200" dirty="0">
                <a:solidFill>
                  <a:srgbClr val="FF0000"/>
                </a:solidFill>
                <a:latin typeface="UTM Seagull" panose="02040603050506020204" pitchFamily="18" charset="0"/>
                <a:cs typeface="Arial" pitchFamily="34" charset="0"/>
              </a:rPr>
              <a:t> </a:t>
            </a:r>
            <a:r>
              <a:rPr lang="en-US" sz="3200" dirty="0" err="1">
                <a:solidFill>
                  <a:srgbClr val="FF0000"/>
                </a:solidFill>
                <a:latin typeface="UTM Seagull" panose="02040603050506020204" pitchFamily="18" charset="0"/>
                <a:cs typeface="Arial" pitchFamily="34" charset="0"/>
              </a:rPr>
              <a:t>quân</a:t>
            </a:r>
            <a:r>
              <a:rPr lang="en-US" sz="3200" dirty="0">
                <a:solidFill>
                  <a:srgbClr val="FF0000"/>
                </a:solidFill>
                <a:latin typeface="UTM Seagull" panose="02040603050506020204" pitchFamily="18" charset="0"/>
                <a:cs typeface="Arial" pitchFamily="34" charset="0"/>
              </a:rPr>
              <a:t>.</a:t>
            </a:r>
          </a:p>
        </p:txBody>
      </p:sp>
    </p:spTree>
    <p:extLst>
      <p:ext uri="{BB962C8B-B14F-4D97-AF65-F5344CB8AC3E}">
        <p14:creationId xmlns:p14="http://schemas.microsoft.com/office/powerpoint/2010/main" val="3165566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barn(inVertical)">
                                      <p:cBhvr>
                                        <p:cTn id="3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pic>
        <p:nvPicPr>
          <p:cNvPr id="35" name="图片 34">
            <a:extLst>
              <a:ext uri="{FF2B5EF4-FFF2-40B4-BE49-F238E27FC236}">
                <a16:creationId xmlns:a16="http://schemas.microsoft.com/office/drawing/2014/main" xmlns="" id="{4F58A340-617E-4966-8E40-C06C657B698E}"/>
              </a:ext>
            </a:extLst>
          </p:cNvPr>
          <p:cNvPicPr>
            <a:picLocks noChangeAspect="1"/>
          </p:cNvPicPr>
          <p:nvPr/>
        </p:nvPicPr>
        <p:blipFill rotWithShape="1">
          <a:blip r:embed="rId4">
            <a:extLst>
              <a:ext uri="{28A0092B-C50C-407E-A947-70E740481C1C}">
                <a14:useLocalDpi xmlns:a14="http://schemas.microsoft.com/office/drawing/2010/main" val="0"/>
              </a:ext>
            </a:extLst>
          </a:blip>
          <a:srcRect l="6481" t="19561"/>
          <a:stretch/>
        </p:blipFill>
        <p:spPr>
          <a:xfrm>
            <a:off x="693410" y="828822"/>
            <a:ext cx="6464628" cy="4161306"/>
          </a:xfrm>
          <a:prstGeom prst="rect">
            <a:avLst/>
          </a:prstGeom>
        </p:spPr>
      </p:pic>
      <p:pic>
        <p:nvPicPr>
          <p:cNvPr id="38" name="图片 37">
            <a:extLst>
              <a:ext uri="{FF2B5EF4-FFF2-40B4-BE49-F238E27FC236}">
                <a16:creationId xmlns:a16="http://schemas.microsoft.com/office/drawing/2014/main" xmlns="" id="{DBDC2C8A-0F9A-4E84-BDE4-9FCCD1889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4085">
            <a:off x="6947264" y="415597"/>
            <a:ext cx="995550" cy="1879118"/>
          </a:xfrm>
          <a:prstGeom prst="rect">
            <a:avLst/>
          </a:prstGeom>
        </p:spPr>
      </p:pic>
      <p:pic>
        <p:nvPicPr>
          <p:cNvPr id="39" name="图片 38">
            <a:extLst>
              <a:ext uri="{FF2B5EF4-FFF2-40B4-BE49-F238E27FC236}">
                <a16:creationId xmlns:a16="http://schemas.microsoft.com/office/drawing/2014/main" xmlns="" id="{594A0457-B2A4-43CB-9E9A-1AE1C83FF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4650" y="1281076"/>
            <a:ext cx="4721456" cy="6295275"/>
          </a:xfrm>
          <a:prstGeom prst="rect">
            <a:avLst/>
          </a:prstGeom>
        </p:spPr>
      </p:pic>
      <p:sp>
        <p:nvSpPr>
          <p:cNvPr id="9" name="文本框 2">
            <a:extLst>
              <a:ext uri="{FF2B5EF4-FFF2-40B4-BE49-F238E27FC236}">
                <a16:creationId xmlns:a16="http://schemas.microsoft.com/office/drawing/2014/main" xmlns="" id="{2E7947EA-8673-41FD-94D8-C2B7D0CAEFC7}"/>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11" name="TextBox 10">
            <a:extLst>
              <a:ext uri="{FF2B5EF4-FFF2-40B4-BE49-F238E27FC236}">
                <a16:creationId xmlns:a16="http://schemas.microsoft.com/office/drawing/2014/main" xmlns="" id="{C0E3908A-FC02-4009-9A4F-3D554F042241}"/>
              </a:ext>
            </a:extLst>
          </p:cNvPr>
          <p:cNvSpPr txBox="1"/>
          <p:nvPr/>
        </p:nvSpPr>
        <p:spPr>
          <a:xfrm>
            <a:off x="751247" y="2429289"/>
            <a:ext cx="6317933" cy="646331"/>
          </a:xfrm>
          <a:prstGeom prst="rect">
            <a:avLst/>
          </a:prstGeom>
          <a:noFill/>
        </p:spPr>
        <p:txBody>
          <a:bodyPr wrap="square">
            <a:spAutoFit/>
          </a:bodyPr>
          <a:lstStyle/>
          <a:p>
            <a:r>
              <a:rPr lang="en-US" sz="3600" dirty="0" err="1">
                <a:latin typeface="UTM Seagull" panose="02040603050506020204" pitchFamily="18" charset="0"/>
                <a:cs typeface="Arial" pitchFamily="34" charset="0"/>
              </a:rPr>
              <a:t>Nêu</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nội</a:t>
            </a:r>
            <a:r>
              <a:rPr lang="en-US" sz="3600" dirty="0">
                <a:latin typeface="UTM Seagull" panose="02040603050506020204" pitchFamily="18" charset="0"/>
                <a:cs typeface="Arial" pitchFamily="34" charset="0"/>
              </a:rPr>
              <a:t> dung </a:t>
            </a:r>
            <a:r>
              <a:rPr lang="en-US" sz="3600" dirty="0" err="1">
                <a:latin typeface="UTM Seagull" panose="02040603050506020204" pitchFamily="18" charset="0"/>
                <a:cs typeface="Arial" pitchFamily="34" charset="0"/>
              </a:rPr>
              <a:t>của</a:t>
            </a:r>
            <a:r>
              <a:rPr lang="en-US" sz="3600" dirty="0">
                <a:latin typeface="UTM Seagull" panose="02040603050506020204" pitchFamily="18" charset="0"/>
                <a:cs typeface="Arial" pitchFamily="34" charset="0"/>
              </a:rPr>
              <a:t> </a:t>
            </a:r>
            <a:r>
              <a:rPr lang="en-US" sz="3600" dirty="0" err="1">
                <a:latin typeface="UTM Seagull" panose="02040603050506020204" pitchFamily="18" charset="0"/>
                <a:cs typeface="Arial" pitchFamily="34" charset="0"/>
              </a:rPr>
              <a:t>đoạn</a:t>
            </a:r>
            <a:r>
              <a:rPr lang="en-US" sz="3600" dirty="0">
                <a:latin typeface="UTM Seagull" panose="02040603050506020204" pitchFamily="18" charset="0"/>
                <a:cs typeface="Arial" pitchFamily="34" charset="0"/>
              </a:rPr>
              <a:t> 3?</a:t>
            </a:r>
          </a:p>
        </p:txBody>
      </p:sp>
      <p:grpSp>
        <p:nvGrpSpPr>
          <p:cNvPr id="12" name="组合 6">
            <a:extLst>
              <a:ext uri="{FF2B5EF4-FFF2-40B4-BE49-F238E27FC236}">
                <a16:creationId xmlns:a16="http://schemas.microsoft.com/office/drawing/2014/main" xmlns="" id="{A7C64DF8-5972-435E-B800-294051227695}"/>
              </a:ext>
            </a:extLst>
          </p:cNvPr>
          <p:cNvGrpSpPr/>
          <p:nvPr/>
        </p:nvGrpSpPr>
        <p:grpSpPr>
          <a:xfrm>
            <a:off x="332068" y="3903860"/>
            <a:ext cx="6143116" cy="2125319"/>
            <a:chOff x="3147861" y="5933073"/>
            <a:chExt cx="5305017" cy="629414"/>
          </a:xfrm>
        </p:grpSpPr>
        <p:sp>
          <p:nvSpPr>
            <p:cNvPr id="13" name="矩形: 圆角 1">
              <a:extLst>
                <a:ext uri="{FF2B5EF4-FFF2-40B4-BE49-F238E27FC236}">
                  <a16:creationId xmlns:a16="http://schemas.microsoft.com/office/drawing/2014/main" xmlns="" id="{AC0DF4BA-9EFC-43A9-ADF1-FED9C28D18AD}"/>
                </a:ext>
              </a:extLst>
            </p:cNvPr>
            <p:cNvSpPr/>
            <p:nvPr/>
          </p:nvSpPr>
          <p:spPr>
            <a:xfrm>
              <a:off x="3242245" y="6014893"/>
              <a:ext cx="5156303" cy="488852"/>
            </a:xfrm>
            <a:prstGeom prst="round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4">
              <a:extLst>
                <a:ext uri="{FF2B5EF4-FFF2-40B4-BE49-F238E27FC236}">
                  <a16:creationId xmlns:a16="http://schemas.microsoft.com/office/drawing/2014/main" xmlns="" id="{521DA727-F7B1-4E9C-BA23-5C5B845C135C}"/>
                </a:ext>
              </a:extLst>
            </p:cNvPr>
            <p:cNvSpPr/>
            <p:nvPr/>
          </p:nvSpPr>
          <p:spPr>
            <a:xfrm>
              <a:off x="3147861" y="5933073"/>
              <a:ext cx="5305017" cy="629414"/>
            </a:xfrm>
            <a:prstGeom prst="roundRect">
              <a:avLst/>
            </a:prstGeom>
            <a:noFill/>
            <a:ln>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a:extLst>
              <a:ext uri="{FF2B5EF4-FFF2-40B4-BE49-F238E27FC236}">
                <a16:creationId xmlns:a16="http://schemas.microsoft.com/office/drawing/2014/main" xmlns="" id="{0191B00D-B305-46DC-B14A-CA3970DC8A13}"/>
              </a:ext>
            </a:extLst>
          </p:cNvPr>
          <p:cNvSpPr txBox="1"/>
          <p:nvPr/>
        </p:nvSpPr>
        <p:spPr>
          <a:xfrm>
            <a:off x="373654" y="4304799"/>
            <a:ext cx="6143115" cy="1938992"/>
          </a:xfrm>
          <a:prstGeom prst="rect">
            <a:avLst/>
          </a:prstGeom>
          <a:noFill/>
        </p:spPr>
        <p:txBody>
          <a:bodyPr wrap="square">
            <a:spAutoFit/>
          </a:bodyPr>
          <a:lstStyle/>
          <a:p>
            <a:pPr algn="ctr"/>
            <a:r>
              <a:rPr lang="en-US" sz="4000" dirty="0" err="1">
                <a:solidFill>
                  <a:schemeClr val="accent2">
                    <a:lumMod val="50000"/>
                  </a:schemeClr>
                </a:solidFill>
                <a:latin typeface="UTM Seagull" panose="02040603050506020204" pitchFamily="18" charset="0"/>
                <a:cs typeface="Arial" pitchFamily="34" charset="0"/>
              </a:rPr>
              <a:t>Đoạn</a:t>
            </a:r>
            <a:r>
              <a:rPr lang="en-US" sz="4000" dirty="0">
                <a:solidFill>
                  <a:schemeClr val="accent2">
                    <a:lumMod val="50000"/>
                  </a:schemeClr>
                </a:solidFill>
                <a:latin typeface="UTM Seagull" panose="02040603050506020204" pitchFamily="18" charset="0"/>
                <a:cs typeface="Arial" pitchFamily="34" charset="0"/>
              </a:rPr>
              <a:t> 3 : </a:t>
            </a:r>
            <a:r>
              <a:rPr lang="en-US" sz="4000" dirty="0" err="1">
                <a:solidFill>
                  <a:schemeClr val="accent2">
                    <a:lumMod val="50000"/>
                  </a:schemeClr>
                </a:solidFill>
                <a:latin typeface="UTM Seagull" panose="02040603050506020204" pitchFamily="18" charset="0"/>
                <a:cs typeface="Arial" pitchFamily="34" charset="0"/>
              </a:rPr>
              <a:t>Hình</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ảnh</a:t>
            </a:r>
            <a:r>
              <a:rPr lang="en-US" sz="4000" dirty="0">
                <a:solidFill>
                  <a:schemeClr val="accent2">
                    <a:lumMod val="50000"/>
                  </a:schemeClr>
                </a:solidFill>
                <a:latin typeface="UTM Seagull" panose="02040603050506020204" pitchFamily="18" charset="0"/>
                <a:cs typeface="Arial" pitchFamily="34" charset="0"/>
              </a:rPr>
              <a:t> Ga-</a:t>
            </a:r>
            <a:r>
              <a:rPr lang="en-US" sz="4000" dirty="0" err="1">
                <a:solidFill>
                  <a:schemeClr val="accent2">
                    <a:lumMod val="50000"/>
                  </a:schemeClr>
                </a:solidFill>
                <a:latin typeface="UTM Seagull" panose="02040603050506020204" pitchFamily="18" charset="0"/>
                <a:cs typeface="Arial" pitchFamily="34" charset="0"/>
              </a:rPr>
              <a:t>vrốt</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đẹp</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như</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thiên</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thần</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trong</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mưa</a:t>
            </a:r>
            <a:r>
              <a:rPr lang="en-US" sz="4000" dirty="0">
                <a:solidFill>
                  <a:schemeClr val="accent2">
                    <a:lumMod val="50000"/>
                  </a:schemeClr>
                </a:solidFill>
                <a:latin typeface="UTM Seagull" panose="02040603050506020204" pitchFamily="18" charset="0"/>
                <a:cs typeface="Arial" pitchFamily="34" charset="0"/>
              </a:rPr>
              <a:t> </a:t>
            </a:r>
            <a:r>
              <a:rPr lang="en-US" sz="4000" dirty="0" err="1">
                <a:solidFill>
                  <a:schemeClr val="accent2">
                    <a:lumMod val="50000"/>
                  </a:schemeClr>
                </a:solidFill>
                <a:latin typeface="UTM Seagull" panose="02040603050506020204" pitchFamily="18" charset="0"/>
                <a:cs typeface="Arial" pitchFamily="34" charset="0"/>
              </a:rPr>
              <a:t>đạn</a:t>
            </a:r>
            <a:r>
              <a:rPr lang="en-US" sz="4000" dirty="0">
                <a:solidFill>
                  <a:schemeClr val="accent2">
                    <a:lumMod val="50000"/>
                  </a:schemeClr>
                </a:solidFill>
                <a:latin typeface="UTM Seagull" panose="02040603050506020204" pitchFamily="18" charset="0"/>
                <a:cs typeface="Arial" pitchFamily="34" charset="0"/>
              </a:rPr>
              <a:t>.</a:t>
            </a:r>
          </a:p>
        </p:txBody>
      </p:sp>
    </p:spTree>
    <p:extLst>
      <p:ext uri="{BB962C8B-B14F-4D97-AF65-F5344CB8AC3E}">
        <p14:creationId xmlns:p14="http://schemas.microsoft.com/office/powerpoint/2010/main" val="1934130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pic>
        <p:nvPicPr>
          <p:cNvPr id="39" name="图片 38">
            <a:extLst>
              <a:ext uri="{FF2B5EF4-FFF2-40B4-BE49-F238E27FC236}">
                <a16:creationId xmlns:a16="http://schemas.microsoft.com/office/drawing/2014/main" xmlns="" id="{9FF1A439-222B-4ACE-9D72-0DA43A398A3B}"/>
              </a:ext>
            </a:extLst>
          </p:cNvPr>
          <p:cNvPicPr>
            <a:picLocks noChangeAspect="1"/>
          </p:cNvPicPr>
          <p:nvPr/>
        </p:nvPicPr>
        <p:blipFill rotWithShape="1">
          <a:blip r:embed="rId4">
            <a:extLst>
              <a:ext uri="{28A0092B-C50C-407E-A947-70E740481C1C}">
                <a14:useLocalDpi xmlns:a14="http://schemas.microsoft.com/office/drawing/2010/main" val="0"/>
              </a:ext>
            </a:extLst>
          </a:blip>
          <a:srcRect t="10079" b="11569"/>
          <a:stretch/>
        </p:blipFill>
        <p:spPr>
          <a:xfrm>
            <a:off x="180022" y="1646592"/>
            <a:ext cx="6717335" cy="5211409"/>
          </a:xfrm>
          <a:prstGeom prst="rect">
            <a:avLst/>
          </a:prstGeom>
        </p:spPr>
      </p:pic>
      <p:pic>
        <p:nvPicPr>
          <p:cNvPr id="41" name="图片 40">
            <a:extLst>
              <a:ext uri="{FF2B5EF4-FFF2-40B4-BE49-F238E27FC236}">
                <a16:creationId xmlns:a16="http://schemas.microsoft.com/office/drawing/2014/main" xmlns="" id="{557AE52C-3771-4332-8440-048125A2B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102" y="-401770"/>
            <a:ext cx="3429724" cy="1919095"/>
          </a:xfrm>
          <a:prstGeom prst="rect">
            <a:avLst/>
          </a:prstGeom>
        </p:spPr>
      </p:pic>
      <p:pic>
        <p:nvPicPr>
          <p:cNvPr id="42" name="图片 41">
            <a:extLst>
              <a:ext uri="{FF2B5EF4-FFF2-40B4-BE49-F238E27FC236}">
                <a16:creationId xmlns:a16="http://schemas.microsoft.com/office/drawing/2014/main" xmlns="" id="{39089FB7-93BF-44F3-A346-D72743C86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58341">
            <a:off x="-212743" y="-395738"/>
            <a:ext cx="1083929" cy="1445238"/>
          </a:xfrm>
          <a:prstGeom prst="rect">
            <a:avLst/>
          </a:prstGeom>
        </p:spPr>
      </p:pic>
      <p:sp>
        <p:nvSpPr>
          <p:cNvPr id="9" name="文本框 2">
            <a:extLst>
              <a:ext uri="{FF2B5EF4-FFF2-40B4-BE49-F238E27FC236}">
                <a16:creationId xmlns:a16="http://schemas.microsoft.com/office/drawing/2014/main" xmlns="" id="{1ECF1841-CD14-4B51-8391-5A18CEFDBDC8}"/>
              </a:ext>
            </a:extLst>
          </p:cNvPr>
          <p:cNvSpPr txBox="1"/>
          <p:nvPr/>
        </p:nvSpPr>
        <p:spPr>
          <a:xfrm>
            <a:off x="693409" y="182491"/>
            <a:ext cx="3563578" cy="646331"/>
          </a:xfrm>
          <a:prstGeom prst="rect">
            <a:avLst/>
          </a:prstGeom>
          <a:noFill/>
        </p:spPr>
        <p:txBody>
          <a:bodyPr wrap="square" rtlCol="0">
            <a:spAutoFit/>
          </a:bodyPr>
          <a:lstStyle/>
          <a:p>
            <a:pPr>
              <a:spcBef>
                <a:spcPct val="50000"/>
              </a:spcBef>
            </a:pP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Tìm</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a:t>
            </a:r>
            <a:r>
              <a:rPr lang="en-US" altLang="zh-CN" sz="3600" b="1" dirty="0" err="1">
                <a:solidFill>
                  <a:schemeClr val="tx1">
                    <a:lumMod val="85000"/>
                    <a:lumOff val="15000"/>
                  </a:schemeClr>
                </a:solidFill>
                <a:latin typeface="UTM Seagull" panose="02040603050506020204" pitchFamily="18" charset="0"/>
                <a:ea typeface="微软雅黑" panose="020B0503020204020204" pitchFamily="34" charset="-122"/>
              </a:rPr>
              <a:t>hiểu</a:t>
            </a:r>
            <a:r>
              <a:rPr lang="en-US" altLang="zh-CN" sz="3600" b="1" dirty="0">
                <a:solidFill>
                  <a:schemeClr val="tx1">
                    <a:lumMod val="85000"/>
                    <a:lumOff val="15000"/>
                  </a:schemeClr>
                </a:solidFill>
                <a:latin typeface="UTM Seagull" panose="02040603050506020204" pitchFamily="18" charset="0"/>
                <a:ea typeface="微软雅黑" panose="020B0503020204020204" pitchFamily="34" charset="-122"/>
              </a:rPr>
              <a:t> bài</a:t>
            </a:r>
            <a:endParaRPr lang="zh-CN" altLang="en-US" sz="36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pic>
        <p:nvPicPr>
          <p:cNvPr id="10" name="图片 5">
            <a:extLst>
              <a:ext uri="{FF2B5EF4-FFF2-40B4-BE49-F238E27FC236}">
                <a16:creationId xmlns:a16="http://schemas.microsoft.com/office/drawing/2014/main" xmlns="" id="{FFB147A4-E1FC-4439-944A-68CC1D471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1709" y="2530338"/>
            <a:ext cx="3209993" cy="3950472"/>
          </a:xfrm>
          <a:prstGeom prst="rect">
            <a:avLst/>
          </a:prstGeom>
        </p:spPr>
      </p:pic>
      <p:sp>
        <p:nvSpPr>
          <p:cNvPr id="11" name="TextBox 10">
            <a:extLst>
              <a:ext uri="{FF2B5EF4-FFF2-40B4-BE49-F238E27FC236}">
                <a16:creationId xmlns:a16="http://schemas.microsoft.com/office/drawing/2014/main" xmlns="" id="{3E197149-E46A-4418-A09C-F55C7C9BF4FA}"/>
              </a:ext>
            </a:extLst>
          </p:cNvPr>
          <p:cNvSpPr txBox="1"/>
          <p:nvPr/>
        </p:nvSpPr>
        <p:spPr>
          <a:xfrm>
            <a:off x="1425133" y="2994226"/>
            <a:ext cx="4606810" cy="2585323"/>
          </a:xfrm>
          <a:prstGeom prst="rect">
            <a:avLst/>
          </a:prstGeom>
          <a:noFill/>
        </p:spPr>
        <p:txBody>
          <a:bodyPr wrap="square" rtlCol="0">
            <a:spAutoFit/>
          </a:bodyPr>
          <a:lstStyle/>
          <a:p>
            <a:r>
              <a:rPr lang="en-US" sz="5400" dirty="0">
                <a:solidFill>
                  <a:schemeClr val="accent2">
                    <a:lumMod val="50000"/>
                  </a:schemeClr>
                </a:solidFill>
                <a:latin typeface="UTM Seagull" panose="02040603050506020204" pitchFamily="18" charset="0"/>
                <a:cs typeface="Arial" pitchFamily="34" charset="0"/>
              </a:rPr>
              <a:t>Ca </a:t>
            </a:r>
            <a:r>
              <a:rPr lang="en-US" sz="5400" dirty="0" err="1">
                <a:solidFill>
                  <a:schemeClr val="accent2">
                    <a:lumMod val="50000"/>
                  </a:schemeClr>
                </a:solidFill>
                <a:latin typeface="UTM Seagull" panose="02040603050506020204" pitchFamily="18" charset="0"/>
                <a:cs typeface="Arial" pitchFamily="34" charset="0"/>
              </a:rPr>
              <a:t>ngợi</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lòng</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dũng</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cảm</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của</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chú</a:t>
            </a:r>
            <a:r>
              <a:rPr lang="en-US" sz="5400" dirty="0">
                <a:solidFill>
                  <a:schemeClr val="accent2">
                    <a:lumMod val="50000"/>
                  </a:schemeClr>
                </a:solidFill>
                <a:latin typeface="UTM Seagull" panose="02040603050506020204" pitchFamily="18" charset="0"/>
                <a:cs typeface="Arial" pitchFamily="34" charset="0"/>
              </a:rPr>
              <a:t> </a:t>
            </a:r>
            <a:r>
              <a:rPr lang="en-US" sz="5400" dirty="0" err="1">
                <a:solidFill>
                  <a:schemeClr val="accent2">
                    <a:lumMod val="50000"/>
                  </a:schemeClr>
                </a:solidFill>
                <a:latin typeface="UTM Seagull" panose="02040603050506020204" pitchFamily="18" charset="0"/>
                <a:cs typeface="Arial" pitchFamily="34" charset="0"/>
              </a:rPr>
              <a:t>bé</a:t>
            </a:r>
            <a:r>
              <a:rPr lang="en-US" sz="5400" dirty="0">
                <a:solidFill>
                  <a:schemeClr val="accent2">
                    <a:lumMod val="50000"/>
                  </a:schemeClr>
                </a:solidFill>
                <a:latin typeface="UTM Seagull" panose="02040603050506020204" pitchFamily="18" charset="0"/>
                <a:cs typeface="Arial" pitchFamily="34" charset="0"/>
              </a:rPr>
              <a:t> Ga-</a:t>
            </a:r>
            <a:r>
              <a:rPr lang="en-US" sz="5400" dirty="0" err="1">
                <a:solidFill>
                  <a:schemeClr val="accent2">
                    <a:lumMod val="50000"/>
                  </a:schemeClr>
                </a:solidFill>
                <a:latin typeface="UTM Seagull" panose="02040603050506020204" pitchFamily="18" charset="0"/>
                <a:cs typeface="Arial" pitchFamily="34" charset="0"/>
              </a:rPr>
              <a:t>vrốt</a:t>
            </a:r>
            <a:r>
              <a:rPr lang="en-US" sz="5400" dirty="0">
                <a:solidFill>
                  <a:schemeClr val="accent2">
                    <a:lumMod val="50000"/>
                  </a:schemeClr>
                </a:solidFill>
                <a:latin typeface="UTM Seagull" panose="02040603050506020204" pitchFamily="18" charset="0"/>
                <a:cs typeface="Arial" pitchFamily="34" charset="0"/>
              </a:rPr>
              <a:t>.</a:t>
            </a:r>
          </a:p>
        </p:txBody>
      </p:sp>
      <p:sp>
        <p:nvSpPr>
          <p:cNvPr id="13" name="TextBox 12">
            <a:extLst>
              <a:ext uri="{FF2B5EF4-FFF2-40B4-BE49-F238E27FC236}">
                <a16:creationId xmlns:a16="http://schemas.microsoft.com/office/drawing/2014/main" xmlns="" id="{4238C572-4E4D-40D2-9765-A355E4FDD8BA}"/>
              </a:ext>
            </a:extLst>
          </p:cNvPr>
          <p:cNvSpPr txBox="1"/>
          <p:nvPr/>
        </p:nvSpPr>
        <p:spPr>
          <a:xfrm>
            <a:off x="2556248" y="1715773"/>
            <a:ext cx="2344579" cy="707886"/>
          </a:xfrm>
          <a:prstGeom prst="rect">
            <a:avLst/>
          </a:prstGeom>
          <a:noFill/>
        </p:spPr>
        <p:txBody>
          <a:bodyPr wrap="square">
            <a:spAutoFit/>
          </a:bodyPr>
          <a:lstStyle/>
          <a:p>
            <a:r>
              <a:rPr lang="en-US" sz="4000" dirty="0" err="1">
                <a:solidFill>
                  <a:schemeClr val="tx2">
                    <a:lumMod val="60000"/>
                    <a:lumOff val="40000"/>
                  </a:schemeClr>
                </a:solidFill>
                <a:effectLst>
                  <a:outerShdw blurRad="50800" dist="38100" algn="l" rotWithShape="0">
                    <a:prstClr val="black">
                      <a:alpha val="40000"/>
                    </a:prstClr>
                  </a:outerShdw>
                </a:effectLst>
                <a:latin typeface="UTM Seagull" panose="02040603050506020204" pitchFamily="18" charset="0"/>
                <a:cs typeface="Arial" pitchFamily="34" charset="0"/>
              </a:rPr>
              <a:t>Nội</a:t>
            </a:r>
            <a:r>
              <a:rPr lang="en-US" sz="4000" dirty="0">
                <a:solidFill>
                  <a:schemeClr val="tx2">
                    <a:lumMod val="60000"/>
                    <a:lumOff val="40000"/>
                  </a:schemeClr>
                </a:solidFill>
                <a:effectLst>
                  <a:outerShdw blurRad="50800" dist="38100" algn="l" rotWithShape="0">
                    <a:prstClr val="black">
                      <a:alpha val="40000"/>
                    </a:prstClr>
                  </a:outerShdw>
                </a:effectLst>
                <a:latin typeface="UTM Seagull" panose="02040603050506020204" pitchFamily="18" charset="0"/>
                <a:cs typeface="Arial" pitchFamily="34" charset="0"/>
              </a:rPr>
              <a:t> dung</a:t>
            </a:r>
            <a:endParaRPr lang="en-US" sz="4000" dirty="0">
              <a:solidFill>
                <a:schemeClr val="tx2">
                  <a:lumMod val="60000"/>
                  <a:lumOff val="40000"/>
                </a:schemeClr>
              </a:solidFill>
              <a:effectLst>
                <a:outerShdw blurRad="50800" dist="38100" algn="l" rotWithShape="0">
                  <a:prstClr val="black">
                    <a:alpha val="40000"/>
                  </a:prstClr>
                </a:outerShdw>
              </a:effectLst>
            </a:endParaRPr>
          </a:p>
        </p:txBody>
      </p:sp>
      <p:sp>
        <p:nvSpPr>
          <p:cNvPr id="15" name="TextBox 14">
            <a:extLst>
              <a:ext uri="{FF2B5EF4-FFF2-40B4-BE49-F238E27FC236}">
                <a16:creationId xmlns:a16="http://schemas.microsoft.com/office/drawing/2014/main" xmlns="" id="{08DA16E7-D67D-4CDA-ACFD-92214E534D9F}"/>
              </a:ext>
            </a:extLst>
          </p:cNvPr>
          <p:cNvSpPr txBox="1"/>
          <p:nvPr/>
        </p:nvSpPr>
        <p:spPr>
          <a:xfrm>
            <a:off x="598944" y="1076365"/>
            <a:ext cx="7358432" cy="1323439"/>
          </a:xfrm>
          <a:prstGeom prst="rect">
            <a:avLst/>
          </a:prstGeom>
          <a:noFill/>
        </p:spPr>
        <p:txBody>
          <a:bodyPr wrap="square">
            <a:spAutoFit/>
          </a:bodyPr>
          <a:lstStyle/>
          <a:p>
            <a:r>
              <a:rPr lang="en-US" sz="4000" dirty="0">
                <a:latin typeface="UTM Seagull" panose="02040603050506020204" pitchFamily="18" charset="0"/>
                <a:cs typeface="Arial" pitchFamily="34" charset="0"/>
              </a:rPr>
              <a:t>Qua bài học </a:t>
            </a:r>
            <a:r>
              <a:rPr lang="en-US" sz="4000" dirty="0" err="1">
                <a:latin typeface="UTM Seagull" panose="02040603050506020204" pitchFamily="18" charset="0"/>
                <a:cs typeface="Arial" pitchFamily="34" charset="0"/>
              </a:rPr>
              <a:t>này</a:t>
            </a:r>
            <a:r>
              <a:rPr lang="en-US" sz="4000" dirty="0">
                <a:latin typeface="UTM Seagull" panose="02040603050506020204" pitchFamily="18" charset="0"/>
                <a:cs typeface="Arial" pitchFamily="34" charset="0"/>
              </a:rPr>
              <a:t> </a:t>
            </a:r>
            <a:r>
              <a:rPr lang="en-US" sz="4000" dirty="0" err="1">
                <a:latin typeface="UTM Seagull" panose="02040603050506020204" pitchFamily="18" charset="0"/>
                <a:cs typeface="Arial" pitchFamily="34" charset="0"/>
              </a:rPr>
              <a:t>em</a:t>
            </a:r>
            <a:r>
              <a:rPr lang="en-US" sz="4000" dirty="0">
                <a:latin typeface="UTM Seagull" panose="02040603050506020204" pitchFamily="18" charset="0"/>
                <a:cs typeface="Arial" pitchFamily="34" charset="0"/>
              </a:rPr>
              <a:t> học </a:t>
            </a:r>
            <a:r>
              <a:rPr lang="en-US" sz="4000" dirty="0" err="1">
                <a:latin typeface="UTM Seagull" panose="02040603050506020204" pitchFamily="18" charset="0"/>
                <a:cs typeface="Arial" pitchFamily="34" charset="0"/>
              </a:rPr>
              <a:t>được</a:t>
            </a:r>
            <a:r>
              <a:rPr lang="en-US" sz="4000" dirty="0">
                <a:latin typeface="UTM Seagull" panose="02040603050506020204" pitchFamily="18" charset="0"/>
                <a:cs typeface="Arial" pitchFamily="34" charset="0"/>
              </a:rPr>
              <a:t> </a:t>
            </a:r>
            <a:r>
              <a:rPr lang="en-US" sz="4000" dirty="0" err="1">
                <a:latin typeface="UTM Seagull" panose="02040603050506020204" pitchFamily="18" charset="0"/>
                <a:cs typeface="Arial" pitchFamily="34" charset="0"/>
              </a:rPr>
              <a:t>điều</a:t>
            </a:r>
            <a:r>
              <a:rPr lang="en-US" sz="4000" dirty="0">
                <a:latin typeface="UTM Seagull" panose="02040603050506020204" pitchFamily="18" charset="0"/>
                <a:cs typeface="Arial" pitchFamily="34" charset="0"/>
              </a:rPr>
              <a:t> </a:t>
            </a:r>
            <a:r>
              <a:rPr lang="en-US" sz="4000" dirty="0" err="1">
                <a:latin typeface="UTM Seagull" panose="02040603050506020204" pitchFamily="18" charset="0"/>
                <a:cs typeface="Arial" pitchFamily="34" charset="0"/>
              </a:rPr>
              <a:t>gì</a:t>
            </a:r>
            <a:r>
              <a:rPr lang="en-US" sz="4000" dirty="0">
                <a:latin typeface="UTM Seagull" panose="02040603050506020204" pitchFamily="18" charset="0"/>
                <a:cs typeface="Arial" pitchFamily="34" charset="0"/>
              </a:rPr>
              <a:t> ? </a:t>
            </a:r>
          </a:p>
        </p:txBody>
      </p:sp>
      <p:pic>
        <p:nvPicPr>
          <p:cNvPr id="16" name="图片 19">
            <a:extLst>
              <a:ext uri="{FF2B5EF4-FFF2-40B4-BE49-F238E27FC236}">
                <a16:creationId xmlns:a16="http://schemas.microsoft.com/office/drawing/2014/main" xmlns="" id="{0C9A94D6-B292-4021-B6B3-604FD3956E4C}"/>
              </a:ext>
            </a:extLst>
          </p:cNvPr>
          <p:cNvPicPr>
            <a:picLocks noChangeAspect="1"/>
          </p:cNvPicPr>
          <p:nvPr/>
        </p:nvPicPr>
        <p:blipFill>
          <a:blip r:embed="rId8"/>
          <a:stretch>
            <a:fillRect/>
          </a:stretch>
        </p:blipFill>
        <p:spPr>
          <a:xfrm>
            <a:off x="857466" y="-1783437"/>
            <a:ext cx="5892250" cy="872570"/>
          </a:xfrm>
          <a:prstGeom prst="rect">
            <a:avLst/>
          </a:prstGeom>
        </p:spPr>
      </p:pic>
      <p:sp>
        <p:nvSpPr>
          <p:cNvPr id="17" name="文本框 20">
            <a:extLst>
              <a:ext uri="{FF2B5EF4-FFF2-40B4-BE49-F238E27FC236}">
                <a16:creationId xmlns:a16="http://schemas.microsoft.com/office/drawing/2014/main" xmlns="" id="{B066630E-4732-43B8-B6D0-6F141272C474}"/>
              </a:ext>
            </a:extLst>
          </p:cNvPr>
          <p:cNvSpPr txBox="1"/>
          <p:nvPr/>
        </p:nvSpPr>
        <p:spPr>
          <a:xfrm>
            <a:off x="1835721" y="-1419147"/>
            <a:ext cx="3947993" cy="200429"/>
          </a:xfrm>
          <a:prstGeom prst="rect">
            <a:avLst/>
          </a:prstGeom>
          <a:noFill/>
        </p:spPr>
        <p:txBody>
          <a:bodyPr wrap="square" rtlCol="0">
            <a:prstTxWarp prst="textPlain">
              <a:avLst/>
            </a:prstTxWarp>
            <a:spAutoFit/>
          </a:bodyPr>
          <a:lstStyle/>
          <a:p>
            <a:pPr algn="ctr"/>
            <a:r>
              <a:rPr lang="en-US" altLang="zh-CN" sz="60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 DIỄN CẢM</a:t>
            </a:r>
            <a:endParaRPr lang="zh-CN" altLang="en-US" sz="60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pic>
        <p:nvPicPr>
          <p:cNvPr id="18" name="图片 294">
            <a:extLst>
              <a:ext uri="{FF2B5EF4-FFF2-40B4-BE49-F238E27FC236}">
                <a16:creationId xmlns:a16="http://schemas.microsoft.com/office/drawing/2014/main" xmlns="" id="{359EB6F0-7C49-4444-9C1E-4AC96E3E2A98}"/>
              </a:ext>
            </a:extLst>
          </p:cNvPr>
          <p:cNvPicPr>
            <a:picLocks noChangeAspect="1"/>
          </p:cNvPicPr>
          <p:nvPr/>
        </p:nvPicPr>
        <p:blipFill>
          <a:blip r:embed="rId9"/>
          <a:stretch>
            <a:fillRect/>
          </a:stretch>
        </p:blipFill>
        <p:spPr>
          <a:xfrm>
            <a:off x="7813042" y="7226897"/>
            <a:ext cx="639407" cy="1405592"/>
          </a:xfrm>
          <a:prstGeom prst="rect">
            <a:avLst/>
          </a:prstGeom>
        </p:spPr>
      </p:pic>
    </p:spTree>
    <p:extLst>
      <p:ext uri="{BB962C8B-B14F-4D97-AF65-F5344CB8AC3E}">
        <p14:creationId xmlns:p14="http://schemas.microsoft.com/office/powerpoint/2010/main" val="830454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childTnLst>
                          </p:cTn>
                        </p:par>
                        <p:par>
                          <p:cTn id="18" fill="hold">
                            <p:stCondLst>
                              <p:cond delay="3000"/>
                            </p:stCondLst>
                            <p:childTnLst>
                              <p:par>
                                <p:cTn id="19" presetID="21" presetClass="entr" presetSubtype="1"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heel(1)">
                                      <p:cBhvr>
                                        <p:cTn id="21" dur="2000"/>
                                        <p:tgtEl>
                                          <p:spTgt spid="42"/>
                                        </p:tgtEl>
                                      </p:cBhvr>
                                    </p:animEffect>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26"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par>
                                <p:cTn id="62" presetID="1" presetClass="exit" presetSubtype="0" fill="hold" grpId="1" nodeType="withEffect">
                                  <p:stCondLst>
                                    <p:cond delay="0"/>
                                  </p:stCondLst>
                                  <p:childTnLst>
                                    <p:set>
                                      <p:cBhvr>
                                        <p:cTn id="6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EA4DC961-FBF7-4365-88FE-2398B50A126F}"/>
              </a:ext>
            </a:extLst>
          </p:cNvPr>
          <p:cNvSpPr/>
          <p:nvPr/>
        </p:nvSpPr>
        <p:spPr>
          <a:xfrm>
            <a:off x="-21456" y="-10823"/>
            <a:ext cx="3630930"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形状 17">
            <a:extLst>
              <a:ext uri="{FF2B5EF4-FFF2-40B4-BE49-F238E27FC236}">
                <a16:creationId xmlns:a16="http://schemas.microsoft.com/office/drawing/2014/main" xmlns="" id="{BAE64337-8F1D-4C96-B9B3-C1130F012A2F}"/>
              </a:ext>
            </a:extLst>
          </p:cNvPr>
          <p:cNvSpPr/>
          <p:nvPr/>
        </p:nvSpPr>
        <p:spPr>
          <a:xfrm>
            <a:off x="657553" y="-435746"/>
            <a:ext cx="3424348" cy="7702820"/>
          </a:xfrm>
          <a:custGeom>
            <a:avLst/>
            <a:gdLst>
              <a:gd name="connsiteX0" fmla="*/ 3919851 w 4512932"/>
              <a:gd name="connsiteY0" fmla="*/ 0 h 7025203"/>
              <a:gd name="connsiteX1" fmla="*/ 823725 w 4512932"/>
              <a:gd name="connsiteY1" fmla="*/ 1443789 h 7025203"/>
              <a:gd name="connsiteX2" fmla="*/ 53704 w 4512932"/>
              <a:gd name="connsiteY2" fmla="*/ 4796589 h 7025203"/>
              <a:gd name="connsiteX3" fmla="*/ 1946673 w 4512932"/>
              <a:gd name="connsiteY3" fmla="*/ 5839326 h 7025203"/>
              <a:gd name="connsiteX4" fmla="*/ 4256736 w 4512932"/>
              <a:gd name="connsiteY4" fmla="*/ 6930189 h 7025203"/>
              <a:gd name="connsiteX5" fmla="*/ 4352988 w 4512932"/>
              <a:gd name="connsiteY5" fmla="*/ 6898105 h 702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2932" h="7025203">
                <a:moveTo>
                  <a:pt x="3919851" y="0"/>
                </a:moveTo>
                <a:cubicBezTo>
                  <a:pt x="2693967" y="322179"/>
                  <a:pt x="1468083" y="644358"/>
                  <a:pt x="823725" y="1443789"/>
                </a:cubicBezTo>
                <a:cubicBezTo>
                  <a:pt x="179367" y="2243221"/>
                  <a:pt x="-133454" y="4064000"/>
                  <a:pt x="53704" y="4796589"/>
                </a:cubicBezTo>
                <a:cubicBezTo>
                  <a:pt x="240862" y="5529178"/>
                  <a:pt x="1246168" y="5483726"/>
                  <a:pt x="1946673" y="5839326"/>
                </a:cubicBezTo>
                <a:cubicBezTo>
                  <a:pt x="2647178" y="6194926"/>
                  <a:pt x="3855683" y="6753726"/>
                  <a:pt x="4256736" y="6930189"/>
                </a:cubicBezTo>
                <a:cubicBezTo>
                  <a:pt x="4657789" y="7106652"/>
                  <a:pt x="4505388" y="7002378"/>
                  <a:pt x="4352988" y="689810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rot="19800000">
            <a:off x="7723892" y="-1284004"/>
            <a:ext cx="3044519" cy="8949149"/>
          </a:xfrm>
          <a:custGeom>
            <a:avLst/>
            <a:gdLst>
              <a:gd name="connsiteX0" fmla="*/ 0 w 3946358"/>
              <a:gd name="connsiteY0" fmla="*/ 4138863 h 8277726"/>
              <a:gd name="connsiteX1" fmla="*/ 1973179 w 3946358"/>
              <a:gd name="connsiteY1" fmla="*/ 0 h 8277726"/>
              <a:gd name="connsiteX2" fmla="*/ 3946358 w 3946358"/>
              <a:gd name="connsiteY2" fmla="*/ 4138863 h 8277726"/>
              <a:gd name="connsiteX3" fmla="*/ 1973179 w 3946358"/>
              <a:gd name="connsiteY3" fmla="*/ 8277726 h 8277726"/>
              <a:gd name="connsiteX4" fmla="*/ 0 w 3946358"/>
              <a:gd name="connsiteY4" fmla="*/ 4138863 h 8277726"/>
              <a:gd name="connsiteX0" fmla="*/ 113001 w 4059359"/>
              <a:gd name="connsiteY0" fmla="*/ 4138863 h 8949149"/>
              <a:gd name="connsiteX1" fmla="*/ 2086180 w 4059359"/>
              <a:gd name="connsiteY1" fmla="*/ 0 h 8949149"/>
              <a:gd name="connsiteX2" fmla="*/ 4059359 w 4059359"/>
              <a:gd name="connsiteY2" fmla="*/ 4138863 h 8949149"/>
              <a:gd name="connsiteX3" fmla="*/ 939057 w 4059359"/>
              <a:gd name="connsiteY3" fmla="*/ 8949149 h 8949149"/>
              <a:gd name="connsiteX4" fmla="*/ 113001 w 4059359"/>
              <a:gd name="connsiteY4" fmla="*/ 4138863 h 894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59" h="8949149">
                <a:moveTo>
                  <a:pt x="113001" y="4138863"/>
                </a:moveTo>
                <a:cubicBezTo>
                  <a:pt x="304188" y="2647338"/>
                  <a:pt x="996423" y="0"/>
                  <a:pt x="2086180" y="0"/>
                </a:cubicBezTo>
                <a:cubicBezTo>
                  <a:pt x="3175937" y="0"/>
                  <a:pt x="4059359" y="1853032"/>
                  <a:pt x="4059359" y="4138863"/>
                </a:cubicBezTo>
                <a:cubicBezTo>
                  <a:pt x="4059359" y="6424694"/>
                  <a:pt x="2028814" y="8949149"/>
                  <a:pt x="939057" y="8949149"/>
                </a:cubicBezTo>
                <a:cubicBezTo>
                  <a:pt x="-150700" y="8949149"/>
                  <a:pt x="-78186" y="5630388"/>
                  <a:pt x="113001" y="413886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4" name="图片 13">
            <a:extLst>
              <a:ext uri="{FF2B5EF4-FFF2-40B4-BE49-F238E27FC236}">
                <a16:creationId xmlns:a16="http://schemas.microsoft.com/office/drawing/2014/main" xmlns="" id="{6F597233-6B6B-4A42-B421-5BBA4EAC5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3" y="-348144"/>
            <a:ext cx="1760224" cy="2825502"/>
          </a:xfrm>
          <a:prstGeom prst="rect">
            <a:avLst/>
          </a:prstGeom>
        </p:spPr>
      </p:pic>
      <p:pic>
        <p:nvPicPr>
          <p:cNvPr id="15" name="图片 14">
            <a:extLst>
              <a:ext uri="{FF2B5EF4-FFF2-40B4-BE49-F238E27FC236}">
                <a16:creationId xmlns:a16="http://schemas.microsoft.com/office/drawing/2014/main" xmlns="" id="{4C836BBF-2722-4ADF-8AD9-52EA6B107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304" y="-666683"/>
            <a:ext cx="1115570" cy="2282957"/>
          </a:xfrm>
          <a:prstGeom prst="rect">
            <a:avLst/>
          </a:prstGeom>
        </p:spPr>
      </p:pic>
      <p:pic>
        <p:nvPicPr>
          <p:cNvPr id="16" name="图片 15">
            <a:extLst>
              <a:ext uri="{FF2B5EF4-FFF2-40B4-BE49-F238E27FC236}">
                <a16:creationId xmlns:a16="http://schemas.microsoft.com/office/drawing/2014/main" xmlns="" id="{411A2C84-532E-4220-BF60-BDDFFC92A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680" y="-945511"/>
            <a:ext cx="1353320" cy="2566421"/>
          </a:xfrm>
          <a:prstGeom prst="rect">
            <a:avLst/>
          </a:prstGeom>
        </p:spPr>
      </p:pic>
      <p:pic>
        <p:nvPicPr>
          <p:cNvPr id="17" name="图片 16">
            <a:extLst>
              <a:ext uri="{FF2B5EF4-FFF2-40B4-BE49-F238E27FC236}">
                <a16:creationId xmlns:a16="http://schemas.microsoft.com/office/drawing/2014/main" xmlns="" id="{79954B11-AD4F-482D-914F-25EBCBF00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2" y="-435746"/>
            <a:ext cx="932690" cy="2359157"/>
          </a:xfrm>
          <a:prstGeom prst="rect">
            <a:avLst/>
          </a:prstGeom>
        </p:spPr>
      </p:pic>
      <p:pic>
        <p:nvPicPr>
          <p:cNvPr id="20" name="图片 19">
            <a:extLst>
              <a:ext uri="{FF2B5EF4-FFF2-40B4-BE49-F238E27FC236}">
                <a16:creationId xmlns:a16="http://schemas.microsoft.com/office/drawing/2014/main" xmlns="" id="{26C5A435-C753-4FAD-8E41-A7703297F4FD}"/>
              </a:ext>
            </a:extLst>
          </p:cNvPr>
          <p:cNvPicPr>
            <a:picLocks noChangeAspect="1"/>
          </p:cNvPicPr>
          <p:nvPr/>
        </p:nvPicPr>
        <p:blipFill>
          <a:blip r:embed="rId7"/>
          <a:stretch>
            <a:fillRect/>
          </a:stretch>
        </p:blipFill>
        <p:spPr>
          <a:xfrm>
            <a:off x="664091" y="2081878"/>
            <a:ext cx="6725040" cy="2852713"/>
          </a:xfrm>
          <a:prstGeom prst="rect">
            <a:avLst/>
          </a:prstGeom>
        </p:spPr>
      </p:pic>
      <p:sp>
        <p:nvSpPr>
          <p:cNvPr id="21" name="文本框 20">
            <a:extLst>
              <a:ext uri="{FF2B5EF4-FFF2-40B4-BE49-F238E27FC236}">
                <a16:creationId xmlns:a16="http://schemas.microsoft.com/office/drawing/2014/main" xmlns="" id="{B519A2EA-AC35-4F8C-984B-6F51D5CEB4E9}"/>
              </a:ext>
            </a:extLst>
          </p:cNvPr>
          <p:cNvSpPr txBox="1"/>
          <p:nvPr/>
        </p:nvSpPr>
        <p:spPr>
          <a:xfrm>
            <a:off x="1642346" y="2446168"/>
            <a:ext cx="4505989" cy="1938992"/>
          </a:xfrm>
          <a:prstGeom prst="rect">
            <a:avLst/>
          </a:prstGeom>
          <a:noFill/>
        </p:spPr>
        <p:txBody>
          <a:bodyPr wrap="square" rtlCol="0">
            <a:prstTxWarp prst="textPlain">
              <a:avLst/>
            </a:prstTxWarp>
            <a:spAutoFit/>
          </a:bodyPr>
          <a:lstStyle/>
          <a:p>
            <a:pPr algn="ctr"/>
            <a:r>
              <a:rPr lang="en-US" altLang="zh-CN" sz="60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 DIỄN CẢM</a:t>
            </a:r>
            <a:endParaRPr lang="zh-CN" altLang="en-US" sz="6000" b="1" dirty="0">
              <a:solidFill>
                <a:srgbClr val="C00000"/>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pic>
        <p:nvPicPr>
          <p:cNvPr id="25" name="图片 24">
            <a:extLst>
              <a:ext uri="{FF2B5EF4-FFF2-40B4-BE49-F238E27FC236}">
                <a16:creationId xmlns:a16="http://schemas.microsoft.com/office/drawing/2014/main" xmlns="" id="{DBBDD5EF-889E-4FED-B21B-C1837492CA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00206">
            <a:off x="6555793" y="1366263"/>
            <a:ext cx="1756158" cy="962355"/>
          </a:xfrm>
          <a:prstGeom prst="rect">
            <a:avLst/>
          </a:prstGeom>
        </p:spPr>
      </p:pic>
      <p:pic>
        <p:nvPicPr>
          <p:cNvPr id="19" name="图片 294">
            <a:extLst>
              <a:ext uri="{FF2B5EF4-FFF2-40B4-BE49-F238E27FC236}">
                <a16:creationId xmlns:a16="http://schemas.microsoft.com/office/drawing/2014/main" xmlns="" id="{08FC9A8D-CBC8-444D-B34E-623B3D92EE45}"/>
              </a:ext>
            </a:extLst>
          </p:cNvPr>
          <p:cNvPicPr>
            <a:picLocks noChangeAspect="1"/>
          </p:cNvPicPr>
          <p:nvPr/>
        </p:nvPicPr>
        <p:blipFill>
          <a:blip r:embed="rId9"/>
          <a:stretch>
            <a:fillRect/>
          </a:stretch>
        </p:blipFill>
        <p:spPr>
          <a:xfrm>
            <a:off x="6271755" y="1169688"/>
            <a:ext cx="2240852" cy="4926012"/>
          </a:xfrm>
          <a:prstGeom prst="rect">
            <a:avLst/>
          </a:prstGeom>
        </p:spPr>
      </p:pic>
    </p:spTree>
    <p:extLst>
      <p:ext uri="{BB962C8B-B14F-4D97-AF65-F5344CB8AC3E}">
        <p14:creationId xmlns:p14="http://schemas.microsoft.com/office/powerpoint/2010/main" val="2515634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7990030D-C413-4784-AE58-9D4569DC5A63}"/>
              </a:ext>
            </a:extLst>
          </p:cNvPr>
          <p:cNvGrpSpPr/>
          <p:nvPr/>
        </p:nvGrpSpPr>
        <p:grpSpPr>
          <a:xfrm>
            <a:off x="0" y="375474"/>
            <a:ext cx="7998143" cy="6247914"/>
            <a:chOff x="1484170" y="734343"/>
            <a:chExt cx="9107692" cy="5389313"/>
          </a:xfrm>
        </p:grpSpPr>
        <p:sp>
          <p:nvSpPr>
            <p:cNvPr id="10" name="椭圆 5">
              <a:extLst>
                <a:ext uri="{FF2B5EF4-FFF2-40B4-BE49-F238E27FC236}">
                  <a16:creationId xmlns:a16="http://schemas.microsoft.com/office/drawing/2014/main" xmlns="" id="{7A713FC8-FFA2-4B05-9ED5-06597E6FF93A}"/>
                </a:ext>
              </a:extLst>
            </p:cNvPr>
            <p:cNvSpPr/>
            <p:nvPr/>
          </p:nvSpPr>
          <p:spPr>
            <a:xfrm>
              <a:off x="1484170" y="734343"/>
              <a:ext cx="9107692" cy="5389313"/>
            </a:xfrm>
            <a:custGeom>
              <a:avLst/>
              <a:gdLst>
                <a:gd name="connsiteX0" fmla="*/ 0 w 9315450"/>
                <a:gd name="connsiteY0" fmla="*/ 2676525 h 5353050"/>
                <a:gd name="connsiteX1" fmla="*/ 4657725 w 9315450"/>
                <a:gd name="connsiteY1" fmla="*/ 0 h 5353050"/>
                <a:gd name="connsiteX2" fmla="*/ 9315450 w 9315450"/>
                <a:gd name="connsiteY2" fmla="*/ 2676525 h 5353050"/>
                <a:gd name="connsiteX3" fmla="*/ 4657725 w 9315450"/>
                <a:gd name="connsiteY3" fmla="*/ 5353050 h 5353050"/>
                <a:gd name="connsiteX4" fmla="*/ 0 w 9315450"/>
                <a:gd name="connsiteY4" fmla="*/ 2676525 h 5353050"/>
                <a:gd name="connsiteX0" fmla="*/ 132543 w 9447993"/>
                <a:gd name="connsiteY0" fmla="*/ 2676525 h 5512764"/>
                <a:gd name="connsiteX1" fmla="*/ 4790268 w 9447993"/>
                <a:gd name="connsiteY1" fmla="*/ 0 h 5512764"/>
                <a:gd name="connsiteX2" fmla="*/ 9447993 w 9447993"/>
                <a:gd name="connsiteY2" fmla="*/ 2676525 h 5512764"/>
                <a:gd name="connsiteX3" fmla="*/ 4790268 w 9447993"/>
                <a:gd name="connsiteY3" fmla="*/ 5353050 h 5512764"/>
                <a:gd name="connsiteX4" fmla="*/ 1580343 w 9447993"/>
                <a:gd name="connsiteY4" fmla="*/ 4933950 h 5512764"/>
                <a:gd name="connsiteX5" fmla="*/ 132543 w 9447993"/>
                <a:gd name="connsiteY5" fmla="*/ 2676525 h 5512764"/>
                <a:gd name="connsiteX0" fmla="*/ 1243 w 9316693"/>
                <a:gd name="connsiteY0" fmla="*/ 2790057 h 5626296"/>
                <a:gd name="connsiteX1" fmla="*/ 1658594 w 9316693"/>
                <a:gd name="connsiteY1" fmla="*/ 723132 h 5626296"/>
                <a:gd name="connsiteX2" fmla="*/ 4658968 w 9316693"/>
                <a:gd name="connsiteY2" fmla="*/ 113532 h 5626296"/>
                <a:gd name="connsiteX3" fmla="*/ 9316693 w 9316693"/>
                <a:gd name="connsiteY3" fmla="*/ 2790057 h 5626296"/>
                <a:gd name="connsiteX4" fmla="*/ 4658968 w 9316693"/>
                <a:gd name="connsiteY4" fmla="*/ 5466582 h 5626296"/>
                <a:gd name="connsiteX5" fmla="*/ 1449043 w 9316693"/>
                <a:gd name="connsiteY5" fmla="*/ 5047482 h 5626296"/>
                <a:gd name="connsiteX6" fmla="*/ 1243 w 9316693"/>
                <a:gd name="connsiteY6" fmla="*/ 2790057 h 5626296"/>
                <a:gd name="connsiteX0" fmla="*/ 1243 w 9386532"/>
                <a:gd name="connsiteY0" fmla="*/ 2676697 h 5512936"/>
                <a:gd name="connsiteX1" fmla="*/ 1658594 w 9386532"/>
                <a:gd name="connsiteY1" fmla="*/ 609772 h 5512936"/>
                <a:gd name="connsiteX2" fmla="*/ 4658968 w 9386532"/>
                <a:gd name="connsiteY2" fmla="*/ 172 h 5512936"/>
                <a:gd name="connsiteX3" fmla="*/ 7468844 w 9386532"/>
                <a:gd name="connsiteY3" fmla="*/ 647872 h 5512936"/>
                <a:gd name="connsiteX4" fmla="*/ 9316693 w 9386532"/>
                <a:gd name="connsiteY4" fmla="*/ 2676697 h 5512936"/>
                <a:gd name="connsiteX5" fmla="*/ 4658968 w 9386532"/>
                <a:gd name="connsiteY5" fmla="*/ 5353222 h 5512936"/>
                <a:gd name="connsiteX6" fmla="*/ 1449043 w 9386532"/>
                <a:gd name="connsiteY6" fmla="*/ 4934122 h 5512936"/>
                <a:gd name="connsiteX7" fmla="*/ 1243 w 9386532"/>
                <a:gd name="connsiteY7" fmla="*/ 2676697 h 5512936"/>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730 w 9107692"/>
                <a:gd name="connsiteY0" fmla="*/ 2943397 h 5389313"/>
                <a:gd name="connsiteX1" fmla="*/ 1449531 w 9107692"/>
                <a:gd name="connsiteY1" fmla="*/ 609772 h 5389313"/>
                <a:gd name="connsiteX2" fmla="*/ 4449905 w 9107692"/>
                <a:gd name="connsiteY2" fmla="*/ 172 h 5389313"/>
                <a:gd name="connsiteX3" fmla="*/ 7259781 w 9107692"/>
                <a:gd name="connsiteY3" fmla="*/ 647872 h 5389313"/>
                <a:gd name="connsiteX4" fmla="*/ 9107630 w 9107692"/>
                <a:gd name="connsiteY4" fmla="*/ 2676697 h 5389313"/>
                <a:gd name="connsiteX5" fmla="*/ 7355030 w 9107692"/>
                <a:gd name="connsiteY5" fmla="*/ 4381672 h 5389313"/>
                <a:gd name="connsiteX6" fmla="*/ 4449905 w 9107692"/>
                <a:gd name="connsiteY6" fmla="*/ 5353222 h 5389313"/>
                <a:gd name="connsiteX7" fmla="*/ 1239980 w 9107692"/>
                <a:gd name="connsiteY7" fmla="*/ 4934122 h 5389313"/>
                <a:gd name="connsiteX8" fmla="*/ 1730 w 9107692"/>
                <a:gd name="connsiteY8" fmla="*/ 2943397 h 53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692" h="5389313">
                  <a:moveTo>
                    <a:pt x="1730" y="2943397"/>
                  </a:moveTo>
                  <a:cubicBezTo>
                    <a:pt x="36655" y="2222672"/>
                    <a:pt x="673244" y="1055860"/>
                    <a:pt x="1449531" y="609772"/>
                  </a:cubicBezTo>
                  <a:cubicBezTo>
                    <a:pt x="2225819" y="163685"/>
                    <a:pt x="3481530" y="-6178"/>
                    <a:pt x="4449905" y="172"/>
                  </a:cubicBezTo>
                  <a:cubicBezTo>
                    <a:pt x="5418280" y="6522"/>
                    <a:pt x="6483494" y="201785"/>
                    <a:pt x="7259781" y="647872"/>
                  </a:cubicBezTo>
                  <a:cubicBezTo>
                    <a:pt x="8036069" y="1093960"/>
                    <a:pt x="9117155" y="2095672"/>
                    <a:pt x="9107630" y="2676697"/>
                  </a:cubicBezTo>
                  <a:cubicBezTo>
                    <a:pt x="9098105" y="3257722"/>
                    <a:pt x="8131318" y="3935585"/>
                    <a:pt x="7355030" y="4381672"/>
                  </a:cubicBezTo>
                  <a:cubicBezTo>
                    <a:pt x="6578743" y="4827760"/>
                    <a:pt x="5469080" y="5261147"/>
                    <a:pt x="4449905" y="5353222"/>
                  </a:cubicBezTo>
                  <a:cubicBezTo>
                    <a:pt x="3430730" y="5445297"/>
                    <a:pt x="2016268" y="5380210"/>
                    <a:pt x="1239980" y="4934122"/>
                  </a:cubicBezTo>
                  <a:cubicBezTo>
                    <a:pt x="463692" y="4488035"/>
                    <a:pt x="-33195" y="3664122"/>
                    <a:pt x="1730" y="2943397"/>
                  </a:cubicBezTo>
                  <a:close/>
                </a:path>
              </a:pathLst>
            </a:custGeom>
            <a:solidFill>
              <a:srgbClr val="74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5">
              <a:extLst>
                <a:ext uri="{FF2B5EF4-FFF2-40B4-BE49-F238E27FC236}">
                  <a16:creationId xmlns:a16="http://schemas.microsoft.com/office/drawing/2014/main" xmlns="" id="{1955FD6C-4758-489D-9E72-10C7DA10AA60}"/>
                </a:ext>
              </a:extLst>
            </p:cNvPr>
            <p:cNvSpPr/>
            <p:nvPr/>
          </p:nvSpPr>
          <p:spPr>
            <a:xfrm>
              <a:off x="1636570" y="886743"/>
              <a:ext cx="8748000" cy="5029200"/>
            </a:xfrm>
            <a:custGeom>
              <a:avLst/>
              <a:gdLst>
                <a:gd name="connsiteX0" fmla="*/ 0 w 9315450"/>
                <a:gd name="connsiteY0" fmla="*/ 2676525 h 5353050"/>
                <a:gd name="connsiteX1" fmla="*/ 4657725 w 9315450"/>
                <a:gd name="connsiteY1" fmla="*/ 0 h 5353050"/>
                <a:gd name="connsiteX2" fmla="*/ 9315450 w 9315450"/>
                <a:gd name="connsiteY2" fmla="*/ 2676525 h 5353050"/>
                <a:gd name="connsiteX3" fmla="*/ 4657725 w 9315450"/>
                <a:gd name="connsiteY3" fmla="*/ 5353050 h 5353050"/>
                <a:gd name="connsiteX4" fmla="*/ 0 w 9315450"/>
                <a:gd name="connsiteY4" fmla="*/ 2676525 h 5353050"/>
                <a:gd name="connsiteX0" fmla="*/ 132543 w 9447993"/>
                <a:gd name="connsiteY0" fmla="*/ 2676525 h 5512764"/>
                <a:gd name="connsiteX1" fmla="*/ 4790268 w 9447993"/>
                <a:gd name="connsiteY1" fmla="*/ 0 h 5512764"/>
                <a:gd name="connsiteX2" fmla="*/ 9447993 w 9447993"/>
                <a:gd name="connsiteY2" fmla="*/ 2676525 h 5512764"/>
                <a:gd name="connsiteX3" fmla="*/ 4790268 w 9447993"/>
                <a:gd name="connsiteY3" fmla="*/ 5353050 h 5512764"/>
                <a:gd name="connsiteX4" fmla="*/ 1580343 w 9447993"/>
                <a:gd name="connsiteY4" fmla="*/ 4933950 h 5512764"/>
                <a:gd name="connsiteX5" fmla="*/ 132543 w 9447993"/>
                <a:gd name="connsiteY5" fmla="*/ 2676525 h 5512764"/>
                <a:gd name="connsiteX0" fmla="*/ 1243 w 9316693"/>
                <a:gd name="connsiteY0" fmla="*/ 2790057 h 5626296"/>
                <a:gd name="connsiteX1" fmla="*/ 1658594 w 9316693"/>
                <a:gd name="connsiteY1" fmla="*/ 723132 h 5626296"/>
                <a:gd name="connsiteX2" fmla="*/ 4658968 w 9316693"/>
                <a:gd name="connsiteY2" fmla="*/ 113532 h 5626296"/>
                <a:gd name="connsiteX3" fmla="*/ 9316693 w 9316693"/>
                <a:gd name="connsiteY3" fmla="*/ 2790057 h 5626296"/>
                <a:gd name="connsiteX4" fmla="*/ 4658968 w 9316693"/>
                <a:gd name="connsiteY4" fmla="*/ 5466582 h 5626296"/>
                <a:gd name="connsiteX5" fmla="*/ 1449043 w 9316693"/>
                <a:gd name="connsiteY5" fmla="*/ 5047482 h 5626296"/>
                <a:gd name="connsiteX6" fmla="*/ 1243 w 9316693"/>
                <a:gd name="connsiteY6" fmla="*/ 2790057 h 5626296"/>
                <a:gd name="connsiteX0" fmla="*/ 1243 w 9386532"/>
                <a:gd name="connsiteY0" fmla="*/ 2676697 h 5512936"/>
                <a:gd name="connsiteX1" fmla="*/ 1658594 w 9386532"/>
                <a:gd name="connsiteY1" fmla="*/ 609772 h 5512936"/>
                <a:gd name="connsiteX2" fmla="*/ 4658968 w 9386532"/>
                <a:gd name="connsiteY2" fmla="*/ 172 h 5512936"/>
                <a:gd name="connsiteX3" fmla="*/ 7468844 w 9386532"/>
                <a:gd name="connsiteY3" fmla="*/ 647872 h 5512936"/>
                <a:gd name="connsiteX4" fmla="*/ 9316693 w 9386532"/>
                <a:gd name="connsiteY4" fmla="*/ 2676697 h 5512936"/>
                <a:gd name="connsiteX5" fmla="*/ 4658968 w 9386532"/>
                <a:gd name="connsiteY5" fmla="*/ 5353222 h 5512936"/>
                <a:gd name="connsiteX6" fmla="*/ 1449043 w 9386532"/>
                <a:gd name="connsiteY6" fmla="*/ 4934122 h 5512936"/>
                <a:gd name="connsiteX7" fmla="*/ 1243 w 9386532"/>
                <a:gd name="connsiteY7" fmla="*/ 2676697 h 5512936"/>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730 w 9107692"/>
                <a:gd name="connsiteY0" fmla="*/ 2943397 h 5389313"/>
                <a:gd name="connsiteX1" fmla="*/ 1449531 w 9107692"/>
                <a:gd name="connsiteY1" fmla="*/ 609772 h 5389313"/>
                <a:gd name="connsiteX2" fmla="*/ 4449905 w 9107692"/>
                <a:gd name="connsiteY2" fmla="*/ 172 h 5389313"/>
                <a:gd name="connsiteX3" fmla="*/ 7259781 w 9107692"/>
                <a:gd name="connsiteY3" fmla="*/ 647872 h 5389313"/>
                <a:gd name="connsiteX4" fmla="*/ 9107630 w 9107692"/>
                <a:gd name="connsiteY4" fmla="*/ 2676697 h 5389313"/>
                <a:gd name="connsiteX5" fmla="*/ 7355030 w 9107692"/>
                <a:gd name="connsiteY5" fmla="*/ 4381672 h 5389313"/>
                <a:gd name="connsiteX6" fmla="*/ 4449905 w 9107692"/>
                <a:gd name="connsiteY6" fmla="*/ 5353222 h 5389313"/>
                <a:gd name="connsiteX7" fmla="*/ 1239980 w 9107692"/>
                <a:gd name="connsiteY7" fmla="*/ 4934122 h 5389313"/>
                <a:gd name="connsiteX8" fmla="*/ 1730 w 9107692"/>
                <a:gd name="connsiteY8" fmla="*/ 2943397 h 53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692" h="5389313">
                  <a:moveTo>
                    <a:pt x="1730" y="2943397"/>
                  </a:moveTo>
                  <a:cubicBezTo>
                    <a:pt x="36655" y="2222672"/>
                    <a:pt x="673244" y="1055860"/>
                    <a:pt x="1449531" y="609772"/>
                  </a:cubicBezTo>
                  <a:cubicBezTo>
                    <a:pt x="2225819" y="163685"/>
                    <a:pt x="3481530" y="-6178"/>
                    <a:pt x="4449905" y="172"/>
                  </a:cubicBezTo>
                  <a:cubicBezTo>
                    <a:pt x="5418280" y="6522"/>
                    <a:pt x="6483494" y="201785"/>
                    <a:pt x="7259781" y="647872"/>
                  </a:cubicBezTo>
                  <a:cubicBezTo>
                    <a:pt x="8036069" y="1093960"/>
                    <a:pt x="9117155" y="2095672"/>
                    <a:pt x="9107630" y="2676697"/>
                  </a:cubicBezTo>
                  <a:cubicBezTo>
                    <a:pt x="9098105" y="3257722"/>
                    <a:pt x="8131318" y="3935585"/>
                    <a:pt x="7355030" y="4381672"/>
                  </a:cubicBezTo>
                  <a:cubicBezTo>
                    <a:pt x="6578743" y="4827760"/>
                    <a:pt x="5469080" y="5261147"/>
                    <a:pt x="4449905" y="5353222"/>
                  </a:cubicBezTo>
                  <a:cubicBezTo>
                    <a:pt x="3430730" y="5445297"/>
                    <a:pt x="2016268" y="5380210"/>
                    <a:pt x="1239980" y="4934122"/>
                  </a:cubicBezTo>
                  <a:cubicBezTo>
                    <a:pt x="463692" y="4488035"/>
                    <a:pt x="-33195" y="3664122"/>
                    <a:pt x="1730" y="29433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294">
            <a:extLst>
              <a:ext uri="{FF2B5EF4-FFF2-40B4-BE49-F238E27FC236}">
                <a16:creationId xmlns:a16="http://schemas.microsoft.com/office/drawing/2014/main" xmlns="" id="{44EC2211-CAF9-44B6-80DF-2404A7354F73}"/>
              </a:ext>
            </a:extLst>
          </p:cNvPr>
          <p:cNvPicPr>
            <a:picLocks noChangeAspect="1"/>
          </p:cNvPicPr>
          <p:nvPr/>
        </p:nvPicPr>
        <p:blipFill>
          <a:blip r:embed="rId3"/>
          <a:stretch>
            <a:fillRect/>
          </a:stretch>
        </p:blipFill>
        <p:spPr>
          <a:xfrm>
            <a:off x="6374704" y="1556514"/>
            <a:ext cx="2240852" cy="4926012"/>
          </a:xfrm>
          <a:prstGeom prst="rect">
            <a:avLst/>
          </a:prstGeom>
        </p:spPr>
      </p:pic>
      <p:sp>
        <p:nvSpPr>
          <p:cNvPr id="13" name="TextBox 12">
            <a:extLst>
              <a:ext uri="{FF2B5EF4-FFF2-40B4-BE49-F238E27FC236}">
                <a16:creationId xmlns:a16="http://schemas.microsoft.com/office/drawing/2014/main" xmlns="" id="{C5308164-D410-4B9C-8F73-2737C24F844F}"/>
              </a:ext>
            </a:extLst>
          </p:cNvPr>
          <p:cNvSpPr txBox="1"/>
          <p:nvPr/>
        </p:nvSpPr>
        <p:spPr>
          <a:xfrm>
            <a:off x="811255" y="1460158"/>
            <a:ext cx="5746708" cy="5016758"/>
          </a:xfrm>
          <a:prstGeom prst="rect">
            <a:avLst/>
          </a:prstGeom>
          <a:noFill/>
        </p:spPr>
        <p:txBody>
          <a:bodyPr wrap="square" rtlCol="0">
            <a:spAutoFit/>
          </a:bodyPr>
          <a:lstStyle/>
          <a:p>
            <a:pPr algn="ctr"/>
            <a:r>
              <a:rPr lang="en-US" sz="3200" dirty="0" err="1">
                <a:solidFill>
                  <a:schemeClr val="accent2">
                    <a:lumMod val="50000"/>
                  </a:schemeClr>
                </a:solidFill>
                <a:latin typeface="UTM Seagull" panose="02040603050506020204" pitchFamily="18" charset="0"/>
                <a:cs typeface="Arial" pitchFamily="34" charset="0"/>
              </a:rPr>
              <a:t>Toàn</a:t>
            </a:r>
            <a:r>
              <a:rPr lang="en-US" sz="3200" dirty="0">
                <a:solidFill>
                  <a:schemeClr val="accent2">
                    <a:lumMod val="50000"/>
                  </a:schemeClr>
                </a:solidFill>
                <a:latin typeface="UTM Seagull" panose="02040603050506020204" pitchFamily="18" charset="0"/>
                <a:cs typeface="Arial" pitchFamily="34" charset="0"/>
              </a:rPr>
              <a:t> bài </a:t>
            </a:r>
            <a:r>
              <a:rPr lang="en-US" sz="3200" dirty="0" err="1">
                <a:solidFill>
                  <a:schemeClr val="accent2">
                    <a:lumMod val="50000"/>
                  </a:schemeClr>
                </a:solidFill>
                <a:latin typeface="UTM Seagull" panose="02040603050506020204" pitchFamily="18" charset="0"/>
                <a:cs typeface="Arial" pitchFamily="34" charset="0"/>
              </a:rPr>
              <a:t>đọc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với</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giọng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kể</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chuyện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thể</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hiện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tình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cảm</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hồn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nhiên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và</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tinh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thần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dũng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cảm</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của</a:t>
            </a:r>
            <a:r>
              <a:rPr lang="en-US" sz="3200" dirty="0">
                <a:solidFill>
                  <a:schemeClr val="accent2">
                    <a:lumMod val="50000"/>
                  </a:schemeClr>
                </a:solidFill>
                <a:latin typeface="UTM Seagull" panose="02040603050506020204" pitchFamily="18" charset="0"/>
                <a:cs typeface="Arial" pitchFamily="34" charset="0"/>
              </a:rPr>
              <a:t> Ga-</a:t>
            </a:r>
            <a:r>
              <a:rPr lang="en-US" sz="3200" dirty="0" err="1">
                <a:solidFill>
                  <a:schemeClr val="accent2">
                    <a:lumMod val="50000"/>
                  </a:schemeClr>
                </a:solidFill>
                <a:latin typeface="UTM Seagull" panose="02040603050506020204" pitchFamily="18" charset="0"/>
                <a:cs typeface="Arial" pitchFamily="34" charset="0"/>
              </a:rPr>
              <a:t>vrốt</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trên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chiến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lũy</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Giọng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Ăng</a:t>
            </a:r>
            <a:r>
              <a:rPr lang="en-US" sz="3200" dirty="0">
                <a:solidFill>
                  <a:schemeClr val="accent2">
                    <a:lumMod val="50000"/>
                  </a:schemeClr>
                </a:solidFill>
                <a:latin typeface="UTM Seagull" panose="02040603050506020204" pitchFamily="18" charset="0"/>
                <a:cs typeface="Arial" pitchFamily="34" charset="0"/>
              </a:rPr>
              <a:t>-</a:t>
            </a:r>
            <a:r>
              <a:rPr lang="en-US" sz="3200" dirty="0" err="1">
                <a:solidFill>
                  <a:schemeClr val="accent2">
                    <a:lumMod val="50000"/>
                  </a:schemeClr>
                </a:solidFill>
                <a:latin typeface="UTM Seagull" panose="02040603050506020204" pitchFamily="18" charset="0"/>
                <a:cs typeface="Arial" pitchFamily="34" charset="0"/>
              </a:rPr>
              <a:t>giôn</a:t>
            </a:r>
            <a:r>
              <a:rPr lang="en-US" sz="3200" dirty="0">
                <a:solidFill>
                  <a:schemeClr val="accent2">
                    <a:lumMod val="50000"/>
                  </a:schemeClr>
                </a:solidFill>
                <a:latin typeface="UTM Seagull" panose="02040603050506020204" pitchFamily="18" charset="0"/>
                <a:cs typeface="Arial" pitchFamily="34" charset="0"/>
              </a:rPr>
              <a:t>-ra </a:t>
            </a:r>
            <a:r>
              <a:rPr lang="en-US" sz="3200" dirty="0" err="1">
                <a:solidFill>
                  <a:schemeClr val="accent2">
                    <a:lumMod val="50000"/>
                  </a:schemeClr>
                </a:solidFill>
                <a:latin typeface="UTM Seagull" panose="02040603050506020204" pitchFamily="18" charset="0"/>
                <a:cs typeface="Arial" pitchFamily="34" charset="0"/>
              </a:rPr>
              <a:t>bình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tĩnh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Giọng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Cuốc-phây-rắc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lúc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đầu</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ngạc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nhiên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sau</a:t>
            </a:r>
            <a:r>
              <a:rPr lang="en-US" sz="3200" dirty="0">
                <a:solidFill>
                  <a:schemeClr val="accent2">
                    <a:lumMod val="50000"/>
                  </a:schemeClr>
                </a:solidFill>
                <a:latin typeface="UTM Seagull" panose="02040603050506020204" pitchFamily="18" charset="0"/>
                <a:cs typeface="Arial" pitchFamily="34" charset="0"/>
              </a:rPr>
              <a:t> lo </a:t>
            </a:r>
            <a:r>
              <a:rPr lang="en-US" sz="3200" dirty="0" err="1">
                <a:solidFill>
                  <a:schemeClr val="accent2">
                    <a:lumMod val="50000"/>
                  </a:schemeClr>
                </a:solidFill>
                <a:latin typeface="UTM Seagull" panose="02040603050506020204" pitchFamily="18" charset="0"/>
                <a:cs typeface="Arial" pitchFamily="34" charset="0"/>
              </a:rPr>
              <a:t>lắng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Giọng</a:t>
            </a:r>
            <a:r>
              <a:rPr lang="en-US" sz="3200" dirty="0">
                <a:solidFill>
                  <a:schemeClr val="accent2">
                    <a:lumMod val="50000"/>
                  </a:schemeClr>
                </a:solidFill>
                <a:latin typeface="UTM Seagull" panose="02040603050506020204" pitchFamily="18" charset="0"/>
                <a:cs typeface="Arial" pitchFamily="34" charset="0"/>
              </a:rPr>
              <a:t> Ga-</a:t>
            </a:r>
            <a:r>
              <a:rPr lang="en-US" sz="3200" dirty="0" err="1">
                <a:solidFill>
                  <a:schemeClr val="accent2">
                    <a:lumMod val="50000"/>
                  </a:schemeClr>
                </a:solidFill>
                <a:latin typeface="UTM Seagull" panose="02040603050506020204" pitchFamily="18" charset="0"/>
                <a:cs typeface="Arial" pitchFamily="34" charset="0"/>
              </a:rPr>
              <a:t>vrốt</a:t>
            </a:r>
            <a:r>
              <a:rPr lang="en-US" sz="3200" dirty="0">
                <a:solidFill>
                  <a:schemeClr val="accent2">
                    <a:lumMod val="50000"/>
                  </a:schemeClr>
                </a:solidFill>
                <a:latin typeface="UTM Seagull" panose="02040603050506020204" pitchFamily="18" charset="0"/>
                <a:cs typeface="Arial" pitchFamily="34" charset="0"/>
              </a:rPr>
              <a:t> luôn </a:t>
            </a:r>
            <a:r>
              <a:rPr lang="en-US" sz="3200" dirty="0" err="1">
                <a:solidFill>
                  <a:schemeClr val="accent2">
                    <a:lumMod val="50000"/>
                  </a:schemeClr>
                </a:solidFill>
                <a:latin typeface="UTM Seagull" panose="02040603050506020204" pitchFamily="18" charset="0"/>
                <a:cs typeface="Arial" pitchFamily="34" charset="0"/>
              </a:rPr>
              <a:t>bình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thản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hồn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nhiên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tinh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nghịch</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Đoạn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cuối</a:t>
            </a:r>
            <a:r>
              <a:rPr lang="en-US" sz="3200" dirty="0">
                <a:solidFill>
                  <a:schemeClr val="accent2">
                    <a:lumMod val="50000"/>
                  </a:schemeClr>
                </a:solidFill>
                <a:latin typeface="UTM Seagull" panose="02040603050506020204" pitchFamily="18" charset="0"/>
                <a:cs typeface="Arial" pitchFamily="34" charset="0"/>
              </a:rPr>
              <a:t> bài </a:t>
            </a:r>
            <a:r>
              <a:rPr lang="en-US" sz="3200" dirty="0" err="1">
                <a:solidFill>
                  <a:schemeClr val="accent2">
                    <a:lumMod val="50000"/>
                  </a:schemeClr>
                </a:solidFill>
                <a:latin typeface="UTM Seagull" panose="02040603050506020204" pitchFamily="18" charset="0"/>
                <a:cs typeface="Arial" pitchFamily="34" charset="0"/>
              </a:rPr>
              <a:t>đọc</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chậm</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giọng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cảm</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động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ngưỡng</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mộ</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thán</a:t>
            </a:r>
            <a:r>
              <a:rPr lang="en-US" sz="3200" dirty="0">
                <a:solidFill>
                  <a:schemeClr val="accent2">
                    <a:lumMod val="50000"/>
                  </a:schemeClr>
                </a:solidFill>
                <a:latin typeface="UTM Seagull" panose="02040603050506020204" pitchFamily="18" charset="0"/>
                <a:cs typeface="Arial" pitchFamily="34" charset="0"/>
              </a:rPr>
              <a:t> </a:t>
            </a:r>
            <a:r>
              <a:rPr lang="en-US" sz="3200" dirty="0" err="1">
                <a:solidFill>
                  <a:schemeClr val="accent2">
                    <a:lumMod val="50000"/>
                  </a:schemeClr>
                </a:solidFill>
                <a:latin typeface="UTM Seagull" panose="02040603050506020204" pitchFamily="18" charset="0"/>
                <a:cs typeface="Arial" pitchFamily="34" charset="0"/>
              </a:rPr>
              <a:t>phục</a:t>
            </a:r>
            <a:r>
              <a:rPr lang="en-US" sz="3200" dirty="0">
                <a:solidFill>
                  <a:schemeClr val="accent2">
                    <a:lumMod val="50000"/>
                  </a:schemeClr>
                </a:solidFill>
                <a:latin typeface="UTM Seagull" panose="02040603050506020204" pitchFamily="18" charset="0"/>
                <a:cs typeface="Arial" pitchFamily="34" charset="0"/>
              </a:rPr>
              <a:t>.</a:t>
            </a:r>
          </a:p>
        </p:txBody>
      </p:sp>
      <p:sp>
        <p:nvSpPr>
          <p:cNvPr id="14" name="文本框 2">
            <a:extLst>
              <a:ext uri="{FF2B5EF4-FFF2-40B4-BE49-F238E27FC236}">
                <a16:creationId xmlns:a16="http://schemas.microsoft.com/office/drawing/2014/main" xmlns="" id="{4024FEFC-98B8-4ABA-8483-B9032754F8C1}"/>
              </a:ext>
            </a:extLst>
          </p:cNvPr>
          <p:cNvSpPr txBox="1"/>
          <p:nvPr/>
        </p:nvSpPr>
        <p:spPr>
          <a:xfrm>
            <a:off x="751248" y="255025"/>
            <a:ext cx="3453611" cy="1200329"/>
          </a:xfrm>
          <a:prstGeom prst="rect">
            <a:avLst/>
          </a:prstGeom>
          <a:solidFill>
            <a:srgbClr val="FFC000"/>
          </a:solidFill>
        </p:spPr>
        <p:txBody>
          <a:bodyPr wrap="square" rtlCol="0">
            <a:spAutoFit/>
          </a:bodyPr>
          <a:lstStyle/>
          <a:p>
            <a:r>
              <a:rPr lang="en-US" altLang="zh-CN" sz="3600" b="1" dirty="0" err="1">
                <a:solidFill>
                  <a:schemeClr val="tx1">
                    <a:lumMod val="95000"/>
                    <a:lumOff val="5000"/>
                  </a:schemeClr>
                </a:solidFill>
                <a:latin typeface="UTM Bienvenue" panose="02040603050506020204" pitchFamily="18" charset="0"/>
                <a:ea typeface="微软雅黑" panose="020B0503020204020204" pitchFamily="34" charset="-122"/>
              </a:rPr>
              <a:t>Luyện</a:t>
            </a:r>
            <a:r>
              <a:rPr lang="en-US" altLang="zh-CN" sz="3600" b="1" dirty="0">
                <a:solidFill>
                  <a:schemeClr val="tx1">
                    <a:lumMod val="95000"/>
                    <a:lumOff val="5000"/>
                  </a:schemeClr>
                </a:solidFill>
                <a:latin typeface="UTM Bienvenue" panose="02040603050506020204" pitchFamily="18" charset="0"/>
                <a:ea typeface="微软雅黑" panose="020B0503020204020204" pitchFamily="34" charset="-122"/>
              </a:rPr>
              <a:t> </a:t>
            </a:r>
            <a:r>
              <a:rPr lang="en-US" altLang="zh-CN" sz="3600" b="1" dirty="0" err="1">
                <a:solidFill>
                  <a:schemeClr val="tx1">
                    <a:lumMod val="95000"/>
                    <a:lumOff val="5000"/>
                  </a:schemeClr>
                </a:solidFill>
                <a:latin typeface="UTM Bienvenue" panose="02040603050506020204" pitchFamily="18" charset="0"/>
                <a:ea typeface="微软雅黑" panose="020B0503020204020204" pitchFamily="34" charset="-122"/>
              </a:rPr>
              <a:t>đọc</a:t>
            </a:r>
            <a:r>
              <a:rPr lang="en-US" altLang="zh-CN" sz="3600" b="1" dirty="0">
                <a:solidFill>
                  <a:schemeClr val="tx1">
                    <a:lumMod val="95000"/>
                    <a:lumOff val="5000"/>
                  </a:schemeClr>
                </a:solidFill>
                <a:latin typeface="UTM Bienvenue" panose="02040603050506020204" pitchFamily="18" charset="0"/>
                <a:ea typeface="微软雅黑" panose="020B0503020204020204" pitchFamily="34" charset="-122"/>
              </a:rPr>
              <a:t> </a:t>
            </a:r>
            <a:r>
              <a:rPr lang="en-US" altLang="zh-CN" sz="3600" b="1" dirty="0" err="1">
                <a:solidFill>
                  <a:schemeClr val="tx1">
                    <a:lumMod val="95000"/>
                    <a:lumOff val="5000"/>
                  </a:schemeClr>
                </a:solidFill>
                <a:latin typeface="UTM Bienvenue" panose="02040603050506020204" pitchFamily="18" charset="0"/>
                <a:ea typeface="微软雅黑" panose="020B0503020204020204" pitchFamily="34" charset="-122"/>
              </a:rPr>
              <a:t>diễn</a:t>
            </a:r>
            <a:r>
              <a:rPr lang="en-US" altLang="zh-CN" sz="3600" b="1" dirty="0">
                <a:solidFill>
                  <a:schemeClr val="tx1">
                    <a:lumMod val="95000"/>
                    <a:lumOff val="5000"/>
                  </a:schemeClr>
                </a:solidFill>
                <a:latin typeface="UTM Bienvenue" panose="02040603050506020204" pitchFamily="18" charset="0"/>
                <a:ea typeface="微软雅黑" panose="020B0503020204020204" pitchFamily="34" charset="-122"/>
              </a:rPr>
              <a:t> </a:t>
            </a:r>
            <a:r>
              <a:rPr lang="en-US" altLang="zh-CN" sz="3600" b="1" dirty="0" err="1">
                <a:solidFill>
                  <a:schemeClr val="tx1">
                    <a:lumMod val="95000"/>
                    <a:lumOff val="5000"/>
                  </a:schemeClr>
                </a:solidFill>
                <a:latin typeface="UTM Bienvenue" panose="02040603050506020204" pitchFamily="18" charset="0"/>
                <a:ea typeface="微软雅黑" panose="020B0503020204020204" pitchFamily="34" charset="-122"/>
              </a:rPr>
              <a:t>cảm</a:t>
            </a:r>
            <a:endParaRPr lang="zh-CN" altLang="en-US" sz="3600" b="1" dirty="0">
              <a:solidFill>
                <a:schemeClr val="tx1">
                  <a:lumMod val="95000"/>
                  <a:lumOff val="5000"/>
                </a:schemeClr>
              </a:solidFill>
              <a:latin typeface="UTM Bienvenue" panose="02040603050506020204" pitchFamily="18" charset="0"/>
              <a:ea typeface="微软雅黑" panose="020B0503020204020204" pitchFamily="34" charset="-122"/>
            </a:endParaRPr>
          </a:p>
        </p:txBody>
      </p:sp>
      <p:pic>
        <p:nvPicPr>
          <p:cNvPr id="15" name="图片 3">
            <a:extLst>
              <a:ext uri="{FF2B5EF4-FFF2-40B4-BE49-F238E27FC236}">
                <a16:creationId xmlns:a16="http://schemas.microsoft.com/office/drawing/2014/main" xmlns="" id="{3552DEA0-0AAC-4944-A4E9-D3376AE386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spTree>
    <p:extLst>
      <p:ext uri="{BB962C8B-B14F-4D97-AF65-F5344CB8AC3E}">
        <p14:creationId xmlns:p14="http://schemas.microsoft.com/office/powerpoint/2010/main" val="27209401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606B6A02-BFAC-4AC5-9006-F77B85A2717F}"/>
              </a:ext>
            </a:extLst>
          </p:cNvPr>
          <p:cNvSpPr/>
          <p:nvPr/>
        </p:nvSpPr>
        <p:spPr>
          <a:xfrm>
            <a:off x="263751" y="996344"/>
            <a:ext cx="8676437" cy="5734962"/>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xmlns="" id="{5C6C7A01-28ED-4AF4-B0CB-908C5077EEBC}"/>
              </a:ext>
            </a:extLst>
          </p:cNvPr>
          <p:cNvSpPr txBox="1"/>
          <p:nvPr/>
        </p:nvSpPr>
        <p:spPr>
          <a:xfrm>
            <a:off x="263751" y="1026704"/>
            <a:ext cx="8676437" cy="6370975"/>
          </a:xfrm>
          <a:prstGeom prst="rect">
            <a:avLst/>
          </a:prstGeom>
          <a:noFill/>
        </p:spPr>
        <p:txBody>
          <a:bodyPr wrap="square">
            <a:spAutoFit/>
          </a:bodyPr>
          <a:lstStyle/>
          <a:p>
            <a:pPr algn="just"/>
            <a:r>
              <a:rPr lang="vi-VN" sz="2400" dirty="0">
                <a:solidFill>
                  <a:srgbClr val="C00000"/>
                </a:solidFill>
                <a:latin typeface="Arial "/>
              </a:rPr>
              <a:t>   </a:t>
            </a:r>
            <a:r>
              <a:rPr lang="vi-VN" sz="2400" dirty="0">
                <a:latin typeface="Arial "/>
              </a:rPr>
              <a:t>Ăng-giôn-ra nói:</a:t>
            </a:r>
          </a:p>
          <a:p>
            <a:pPr algn="just"/>
            <a:r>
              <a:rPr lang="vi-VN" sz="2400" dirty="0">
                <a:latin typeface="Arial "/>
              </a:rPr>
              <a:t>- Chừng mười lăm phút</a:t>
            </a:r>
            <a:r>
              <a:rPr lang="en-US" sz="2400" dirty="0">
                <a:latin typeface="Arial "/>
              </a:rPr>
              <a:t> /</a:t>
            </a:r>
            <a:r>
              <a:rPr lang="vi-VN" sz="2400" dirty="0">
                <a:latin typeface="Arial "/>
              </a:rPr>
              <a:t> nữa thì chiến lũy chúng ta không còn quá </a:t>
            </a:r>
            <a:r>
              <a:rPr lang="vi-VN" sz="2400" dirty="0">
                <a:solidFill>
                  <a:srgbClr val="C00000"/>
                </a:solidFill>
                <a:latin typeface="Arial "/>
              </a:rPr>
              <a:t>mười viên đạn</a:t>
            </a:r>
            <a:r>
              <a:rPr lang="vi-VN" sz="2400" dirty="0">
                <a:latin typeface="Arial "/>
              </a:rPr>
              <a:t>.</a:t>
            </a:r>
          </a:p>
          <a:p>
            <a:pPr algn="just"/>
            <a:r>
              <a:rPr lang="vi-VN" sz="2400" dirty="0">
                <a:latin typeface="Arial "/>
              </a:rPr>
              <a:t>   Ga-vrốt nghe rõ câu nói đó.</a:t>
            </a:r>
          </a:p>
          <a:p>
            <a:pPr algn="just"/>
            <a:r>
              <a:rPr lang="vi-VN" sz="2400" dirty="0">
                <a:latin typeface="Arial "/>
              </a:rPr>
              <a:t>   Một lát sau, người ta thấy bóng cậu bé </a:t>
            </a:r>
            <a:r>
              <a:rPr lang="vi-VN" sz="2400" dirty="0">
                <a:solidFill>
                  <a:srgbClr val="C00000"/>
                </a:solidFill>
                <a:latin typeface="Arial "/>
              </a:rPr>
              <a:t>thấp thoáng </a:t>
            </a:r>
            <a:r>
              <a:rPr lang="vi-VN" sz="2400" dirty="0">
                <a:latin typeface="Arial "/>
              </a:rPr>
              <a:t>ngoài đường phố, dưới làn mưa đạn.</a:t>
            </a:r>
          </a:p>
          <a:p>
            <a:pPr algn="just"/>
            <a:r>
              <a:rPr lang="vi-VN" sz="2400" dirty="0">
                <a:latin typeface="Arial "/>
              </a:rPr>
              <a:t>   Thì ra </a:t>
            </a:r>
            <a:r>
              <a:rPr lang="en-US" sz="2400" dirty="0">
                <a:latin typeface="Arial "/>
              </a:rPr>
              <a:t>/ </a:t>
            </a:r>
            <a:r>
              <a:rPr lang="vi-VN" sz="2400" dirty="0">
                <a:latin typeface="Arial "/>
              </a:rPr>
              <a:t>Ga-vrốt đã lấy một cái giỏ đựng chai trong quán</a:t>
            </a:r>
            <a:r>
              <a:rPr lang="en-US" sz="2400" dirty="0">
                <a:latin typeface="Arial "/>
              </a:rPr>
              <a:t> /</a:t>
            </a:r>
            <a:r>
              <a:rPr lang="vi-VN" sz="2400" dirty="0">
                <a:latin typeface="Arial "/>
              </a:rPr>
              <a:t> ra khỏi chiến lũy. Nó dốc vào miệng giỏ những chiếc bao </a:t>
            </a:r>
            <a:r>
              <a:rPr lang="vi-VN" sz="2400" dirty="0">
                <a:solidFill>
                  <a:srgbClr val="C00000"/>
                </a:solidFill>
                <a:latin typeface="Arial "/>
              </a:rPr>
              <a:t>đầy đạn </a:t>
            </a:r>
            <a:r>
              <a:rPr lang="vi-VN" sz="2400" dirty="0">
                <a:latin typeface="Arial "/>
              </a:rPr>
              <a:t>của bọn lính chết gần chiến lũy.</a:t>
            </a:r>
          </a:p>
          <a:p>
            <a:pPr algn="just"/>
            <a:r>
              <a:rPr lang="vi-VN" sz="2400" dirty="0">
                <a:latin typeface="Arial "/>
              </a:rPr>
              <a:t>- Cậu làm trò gì đấy? - Cuốc-phây-rắc hỏi.</a:t>
            </a:r>
          </a:p>
          <a:p>
            <a:pPr algn="just"/>
            <a:r>
              <a:rPr lang="vi-VN" sz="2400" dirty="0">
                <a:latin typeface="Arial "/>
              </a:rPr>
              <a:t>- Em nhặt cho đầy giỏ đây!</a:t>
            </a:r>
          </a:p>
          <a:p>
            <a:pPr algn="just"/>
            <a:r>
              <a:rPr lang="vi-VN" sz="2400" dirty="0">
                <a:latin typeface="Arial "/>
              </a:rPr>
              <a:t>- Cậu không thấy đạn réo à?</a:t>
            </a:r>
          </a:p>
          <a:p>
            <a:pPr algn="just"/>
            <a:r>
              <a:rPr lang="vi-VN" sz="2400" dirty="0">
                <a:latin typeface="Arial "/>
              </a:rPr>
              <a:t>   Ga-vrốt trả lời:</a:t>
            </a:r>
          </a:p>
          <a:p>
            <a:pPr algn="just"/>
            <a:r>
              <a:rPr lang="vi-VN" sz="2400" dirty="0">
                <a:latin typeface="Arial "/>
              </a:rPr>
              <a:t>- Có chứ, nó rơi như mưa ấy. Nhưng làm sao nào?</a:t>
            </a:r>
          </a:p>
          <a:p>
            <a:pPr algn="just"/>
            <a:r>
              <a:rPr lang="vi-VN" sz="2400" dirty="0">
                <a:latin typeface="Arial "/>
              </a:rPr>
              <a:t>   Cuốc-phây-rắc thét lên:</a:t>
            </a:r>
          </a:p>
          <a:p>
            <a:pPr algn="just"/>
            <a:r>
              <a:rPr lang="vi-VN" sz="2400" dirty="0">
                <a:latin typeface="Arial "/>
              </a:rPr>
              <a:t>- </a:t>
            </a:r>
            <a:r>
              <a:rPr lang="vi-VN" sz="2400" dirty="0">
                <a:solidFill>
                  <a:srgbClr val="C00000"/>
                </a:solidFill>
                <a:latin typeface="Arial "/>
              </a:rPr>
              <a:t>Vào ngay!</a:t>
            </a:r>
          </a:p>
          <a:p>
            <a:pPr algn="just"/>
            <a:r>
              <a:rPr lang="vi-VN" sz="2400" dirty="0">
                <a:latin typeface="Arial "/>
              </a:rPr>
              <a:t>- Tí ti thôi! Ga-vrốt nói.</a:t>
            </a:r>
          </a:p>
        </p:txBody>
      </p:sp>
      <p:pic>
        <p:nvPicPr>
          <p:cNvPr id="4" name="Picture 2">
            <a:extLst>
              <a:ext uri="{FF2B5EF4-FFF2-40B4-BE49-F238E27FC236}">
                <a16:creationId xmlns:a16="http://schemas.microsoft.com/office/drawing/2014/main" xmlns="" id="{2A224EF5-4627-4714-A4C7-E097F9B841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24005" y="3454434"/>
            <a:ext cx="2016183" cy="32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2">
            <a:extLst>
              <a:ext uri="{FF2B5EF4-FFF2-40B4-BE49-F238E27FC236}">
                <a16:creationId xmlns:a16="http://schemas.microsoft.com/office/drawing/2014/main" xmlns="" id="{2133B37B-C75D-4A37-BC7B-D07D594F4FDE}"/>
              </a:ext>
            </a:extLst>
          </p:cNvPr>
          <p:cNvSpPr/>
          <p:nvPr/>
        </p:nvSpPr>
        <p:spPr>
          <a:xfrm>
            <a:off x="98498" y="809194"/>
            <a:ext cx="8841690" cy="5849820"/>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xmlns="" id="{52389BCE-3EE0-4717-BB28-31E502272636}"/>
              </a:ext>
            </a:extLst>
          </p:cNvPr>
          <p:cNvSpPr txBox="1"/>
          <p:nvPr/>
        </p:nvSpPr>
        <p:spPr>
          <a:xfrm>
            <a:off x="2156282" y="224420"/>
            <a:ext cx="441279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rPr>
              <a:t>GA-VRỐT NGOÀI CHIẾN LŨY</a:t>
            </a:r>
            <a:endParaRPr kumimoji="0" lang="zh-CN" altLang="en-US"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endParaRPr>
          </a:p>
        </p:txBody>
      </p:sp>
      <p:pic>
        <p:nvPicPr>
          <p:cNvPr id="7" name="图片 28">
            <a:extLst>
              <a:ext uri="{FF2B5EF4-FFF2-40B4-BE49-F238E27FC236}">
                <a16:creationId xmlns:a16="http://schemas.microsoft.com/office/drawing/2014/main" xmlns="" id="{05F87827-16A2-45BA-AD5C-72AD23B018A8}"/>
              </a:ext>
            </a:extLst>
          </p:cNvPr>
          <p:cNvPicPr>
            <a:picLocks noChangeAspect="1"/>
          </p:cNvPicPr>
          <p:nvPr/>
        </p:nvPicPr>
        <p:blipFill>
          <a:blip r:embed="rId3"/>
          <a:stretch>
            <a:fillRect/>
          </a:stretch>
        </p:blipFill>
        <p:spPr>
          <a:xfrm>
            <a:off x="2366010" y="5832736"/>
            <a:ext cx="6574178" cy="1013428"/>
          </a:xfrm>
          <a:prstGeom prst="rect">
            <a:avLst/>
          </a:prstGeom>
        </p:spPr>
      </p:pic>
      <p:pic>
        <p:nvPicPr>
          <p:cNvPr id="8" name="图片 35">
            <a:extLst>
              <a:ext uri="{FF2B5EF4-FFF2-40B4-BE49-F238E27FC236}">
                <a16:creationId xmlns:a16="http://schemas.microsoft.com/office/drawing/2014/main" xmlns="" id="{7D4B3147-AC69-42C2-864C-83871134A892}"/>
              </a:ext>
            </a:extLst>
          </p:cNvPr>
          <p:cNvPicPr>
            <a:picLocks noChangeAspect="1"/>
          </p:cNvPicPr>
          <p:nvPr/>
        </p:nvPicPr>
        <p:blipFill>
          <a:blip r:embed="rId4"/>
          <a:stretch>
            <a:fillRect/>
          </a:stretch>
        </p:blipFill>
        <p:spPr>
          <a:xfrm>
            <a:off x="6321895" y="23269"/>
            <a:ext cx="3220403" cy="2056297"/>
          </a:xfrm>
          <a:prstGeom prst="rect">
            <a:avLst/>
          </a:prstGeom>
        </p:spPr>
      </p:pic>
    </p:spTree>
    <p:extLst>
      <p:ext uri="{BB962C8B-B14F-4D97-AF65-F5344CB8AC3E}">
        <p14:creationId xmlns:p14="http://schemas.microsoft.com/office/powerpoint/2010/main" val="405520732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AA695C29-5E73-4D02-B55A-504B9B51CD0A}"/>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358" y="723055"/>
            <a:ext cx="5429812" cy="401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a:extLst>
              <a:ext uri="{FF2B5EF4-FFF2-40B4-BE49-F238E27FC236}">
                <a16:creationId xmlns:a16="http://schemas.microsoft.com/office/drawing/2014/main" xmlns="" id="{306E6EF3-7070-4C03-9F60-5E040336D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412" y="1677858"/>
            <a:ext cx="2073005" cy="4227812"/>
          </a:xfrm>
          <a:prstGeom prst="rect">
            <a:avLst/>
          </a:prstGeom>
        </p:spPr>
      </p:pic>
      <p:sp>
        <p:nvSpPr>
          <p:cNvPr id="4" name="TextBox 3">
            <a:extLst>
              <a:ext uri="{FF2B5EF4-FFF2-40B4-BE49-F238E27FC236}">
                <a16:creationId xmlns:a16="http://schemas.microsoft.com/office/drawing/2014/main" xmlns="" id="{5AF9CED1-0709-41B3-A4D5-F5DD65A3DEAC}"/>
              </a:ext>
            </a:extLst>
          </p:cNvPr>
          <p:cNvSpPr txBox="1"/>
          <p:nvPr/>
        </p:nvSpPr>
        <p:spPr>
          <a:xfrm>
            <a:off x="1335961" y="1700718"/>
            <a:ext cx="3474995" cy="2862322"/>
          </a:xfrm>
          <a:prstGeom prst="rect">
            <a:avLst/>
          </a:prstGeom>
          <a:noFill/>
        </p:spPr>
        <p:txBody>
          <a:bodyPr wrap="square" rtlCol="0">
            <a:spAutoFit/>
          </a:bodyPr>
          <a:lstStyle/>
          <a:p>
            <a:pPr algn="ctr"/>
            <a:r>
              <a:rPr lang="en-US" sz="3600" dirty="0" err="1">
                <a:solidFill>
                  <a:schemeClr val="accent2">
                    <a:lumMod val="50000"/>
                  </a:schemeClr>
                </a:solidFill>
                <a:latin typeface="UTM Seagull" panose="02040603050506020204" pitchFamily="18" charset="0"/>
                <a:cs typeface="Arial" pitchFamily="34" charset="0"/>
              </a:rPr>
              <a:t>Em</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hãy</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kể</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một</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vài</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gương</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anh</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hùng</a:t>
            </a:r>
            <a:r>
              <a:rPr lang="en-US" sz="3600" dirty="0">
                <a:solidFill>
                  <a:schemeClr val="accent2">
                    <a:lumMod val="50000"/>
                  </a:schemeClr>
                </a:solidFill>
                <a:latin typeface="UTM Seagull" panose="02040603050506020204" pitchFamily="18" charset="0"/>
                <a:cs typeface="Arial" pitchFamily="34" charset="0"/>
              </a:rPr>
              <a:t> có </a:t>
            </a:r>
            <a:r>
              <a:rPr lang="en-US" sz="3600" dirty="0" err="1">
                <a:solidFill>
                  <a:schemeClr val="accent2">
                    <a:lumMod val="50000"/>
                  </a:schemeClr>
                </a:solidFill>
                <a:latin typeface="UTM Seagull" panose="02040603050506020204" pitchFamily="18" charset="0"/>
                <a:cs typeface="Arial" pitchFamily="34" charset="0"/>
              </a:rPr>
              <a:t>lòng</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dũng</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cảm</a:t>
            </a:r>
            <a:r>
              <a:rPr lang="en-US" sz="3600" dirty="0">
                <a:solidFill>
                  <a:schemeClr val="accent2">
                    <a:lumMod val="50000"/>
                  </a:schemeClr>
                </a:solidFill>
                <a:latin typeface="UTM Seagull" panose="02040603050506020204" pitchFamily="18" charset="0"/>
                <a:cs typeface="Arial" pitchFamily="34" charset="0"/>
              </a:rPr>
              <a:t> mà </a:t>
            </a:r>
            <a:r>
              <a:rPr lang="en-US" sz="3600" dirty="0" err="1">
                <a:solidFill>
                  <a:schemeClr val="accent2">
                    <a:lumMod val="50000"/>
                  </a:schemeClr>
                </a:solidFill>
                <a:latin typeface="UTM Seagull" panose="02040603050506020204" pitchFamily="18" charset="0"/>
                <a:cs typeface="Arial" pitchFamily="34" charset="0"/>
              </a:rPr>
              <a:t>em</a:t>
            </a:r>
            <a:r>
              <a:rPr lang="en-US" sz="3600" dirty="0">
                <a:solidFill>
                  <a:schemeClr val="accent2">
                    <a:lumMod val="50000"/>
                  </a:schemeClr>
                </a:solidFill>
                <a:latin typeface="UTM Seagull" panose="02040603050506020204" pitchFamily="18" charset="0"/>
                <a:cs typeface="Arial" pitchFamily="34" charset="0"/>
              </a:rPr>
              <a:t> </a:t>
            </a:r>
            <a:r>
              <a:rPr lang="en-US" sz="3600" dirty="0" err="1">
                <a:solidFill>
                  <a:schemeClr val="accent2">
                    <a:lumMod val="50000"/>
                  </a:schemeClr>
                </a:solidFill>
                <a:latin typeface="UTM Seagull" panose="02040603050506020204" pitchFamily="18" charset="0"/>
                <a:cs typeface="Arial" pitchFamily="34" charset="0"/>
              </a:rPr>
              <a:t>biết</a:t>
            </a:r>
            <a:r>
              <a:rPr lang="en-US" sz="3600" dirty="0">
                <a:solidFill>
                  <a:schemeClr val="accent2">
                    <a:lumMod val="50000"/>
                  </a:schemeClr>
                </a:solidFill>
                <a:latin typeface="UTM Seagull" panose="02040603050506020204" pitchFamily="18" charset="0"/>
                <a:cs typeface="Arial" pitchFamily="34" charset="0"/>
              </a:rPr>
              <a:t>?</a:t>
            </a:r>
          </a:p>
        </p:txBody>
      </p:sp>
      <p:pic>
        <p:nvPicPr>
          <p:cNvPr id="5" name="图片 28">
            <a:extLst>
              <a:ext uri="{FF2B5EF4-FFF2-40B4-BE49-F238E27FC236}">
                <a16:creationId xmlns:a16="http://schemas.microsoft.com/office/drawing/2014/main" xmlns="" id="{1BE3ED1A-15A3-43AF-B34E-538B6BA85AB3}"/>
              </a:ext>
            </a:extLst>
          </p:cNvPr>
          <p:cNvPicPr>
            <a:picLocks noChangeAspect="1"/>
          </p:cNvPicPr>
          <p:nvPr/>
        </p:nvPicPr>
        <p:blipFill>
          <a:blip r:embed="rId4"/>
          <a:stretch>
            <a:fillRect/>
          </a:stretch>
        </p:blipFill>
        <p:spPr>
          <a:xfrm flipH="1">
            <a:off x="1" y="4819650"/>
            <a:ext cx="9143999" cy="2038350"/>
          </a:xfrm>
          <a:prstGeom prst="rect">
            <a:avLst/>
          </a:prstGeom>
        </p:spPr>
      </p:pic>
      <p:pic>
        <p:nvPicPr>
          <p:cNvPr id="6" name="图片 35">
            <a:extLst>
              <a:ext uri="{FF2B5EF4-FFF2-40B4-BE49-F238E27FC236}">
                <a16:creationId xmlns:a16="http://schemas.microsoft.com/office/drawing/2014/main" xmlns="" id="{CED3D6EB-C41D-49F7-BD8A-112B299D17D9}"/>
              </a:ext>
            </a:extLst>
          </p:cNvPr>
          <p:cNvPicPr>
            <a:picLocks noChangeAspect="1"/>
          </p:cNvPicPr>
          <p:nvPr/>
        </p:nvPicPr>
        <p:blipFill>
          <a:blip r:embed="rId5"/>
          <a:stretch>
            <a:fillRect/>
          </a:stretch>
        </p:blipFill>
        <p:spPr>
          <a:xfrm>
            <a:off x="5303412" y="-123447"/>
            <a:ext cx="3840589" cy="3307836"/>
          </a:xfrm>
          <a:prstGeom prst="rect">
            <a:avLst/>
          </a:prstGeom>
        </p:spPr>
      </p:pic>
    </p:spTree>
    <p:extLst>
      <p:ext uri="{BB962C8B-B14F-4D97-AF65-F5344CB8AC3E}">
        <p14:creationId xmlns:p14="http://schemas.microsoft.com/office/powerpoint/2010/main" val="15187360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decel="100000"/>
                                        <p:tgtEl>
                                          <p:spTgt spid="3"/>
                                        </p:tgtEl>
                                      </p:cBhvr>
                                    </p:animEffect>
                                    <p:anim calcmode="lin" valueType="num">
                                      <p:cBhvr>
                                        <p:cTn id="8" dur="600" decel="100000" fill="hold"/>
                                        <p:tgtEl>
                                          <p:spTgt spid="3"/>
                                        </p:tgtEl>
                                        <p:attrNameLst>
                                          <p:attrName>style.rotation</p:attrName>
                                        </p:attrNameLst>
                                      </p:cBhvr>
                                      <p:tavLst>
                                        <p:tav tm="0">
                                          <p:val>
                                            <p:fltVal val="-90"/>
                                          </p:val>
                                        </p:tav>
                                        <p:tav tm="100000">
                                          <p:val>
                                            <p:fltVal val="0"/>
                                          </p:val>
                                        </p:tav>
                                      </p:tavLst>
                                    </p:anim>
                                    <p:anim calcmode="lin" valueType="num">
                                      <p:cBhvr>
                                        <p:cTn id="9" dur="600" decel="100000" fill="hold"/>
                                        <p:tgtEl>
                                          <p:spTgt spid="3"/>
                                        </p:tgtEl>
                                        <p:attrNameLst>
                                          <p:attrName>ppt_x</p:attrName>
                                        </p:attrNameLst>
                                      </p:cBhvr>
                                      <p:tavLst>
                                        <p:tav tm="0">
                                          <p:val>
                                            <p:strVal val="#ppt_x+0.4"/>
                                          </p:val>
                                        </p:tav>
                                        <p:tav tm="100000">
                                          <p:val>
                                            <p:strVal val="#ppt_x-0.05"/>
                                          </p:val>
                                        </p:tav>
                                      </p:tavLst>
                                    </p:anim>
                                    <p:anim calcmode="lin" valueType="num">
                                      <p:cBhvr>
                                        <p:cTn id="10" dur="600" decel="100000" fill="hold"/>
                                        <p:tgtEl>
                                          <p:spTgt spid="3"/>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m-dong-nha-sach-truc-tuyen_1.jpg">
            <a:extLst>
              <a:ext uri="{FF2B5EF4-FFF2-40B4-BE49-F238E27FC236}">
                <a16:creationId xmlns:a16="http://schemas.microsoft.com/office/drawing/2014/main" xmlns="" id="{32A64EA3-07AD-4C58-A7DC-7C0BF3E4701A}"/>
              </a:ext>
            </a:extLst>
          </p:cNvPr>
          <p:cNvPicPr>
            <a:picLocks noChangeAspect="1"/>
          </p:cNvPicPr>
          <p:nvPr/>
        </p:nvPicPr>
        <p:blipFill>
          <a:blip r:embed="rId2" cstate="print"/>
          <a:stretch>
            <a:fillRect/>
          </a:stretch>
        </p:blipFill>
        <p:spPr>
          <a:xfrm>
            <a:off x="318565" y="1775431"/>
            <a:ext cx="3505284" cy="3993805"/>
          </a:xfrm>
          <a:prstGeom prst="rect">
            <a:avLst/>
          </a:prstGeom>
        </p:spPr>
      </p:pic>
      <p:grpSp>
        <p:nvGrpSpPr>
          <p:cNvPr id="3" name="组合 25">
            <a:extLst>
              <a:ext uri="{FF2B5EF4-FFF2-40B4-BE49-F238E27FC236}">
                <a16:creationId xmlns:a16="http://schemas.microsoft.com/office/drawing/2014/main" xmlns="" id="{B2F15A2A-1DA0-407A-9C7F-3579640B7250}"/>
              </a:ext>
            </a:extLst>
          </p:cNvPr>
          <p:cNvGrpSpPr/>
          <p:nvPr/>
        </p:nvGrpSpPr>
        <p:grpSpPr>
          <a:xfrm>
            <a:off x="2328667" y="315417"/>
            <a:ext cx="4486667" cy="1413091"/>
            <a:chOff x="1120800" y="723600"/>
            <a:chExt cx="9950400" cy="5410800"/>
          </a:xfrm>
        </p:grpSpPr>
        <p:sp>
          <p:nvSpPr>
            <p:cNvPr id="4" name="圆角矩形 16">
              <a:extLst>
                <a:ext uri="{FF2B5EF4-FFF2-40B4-BE49-F238E27FC236}">
                  <a16:creationId xmlns:a16="http://schemas.microsoft.com/office/drawing/2014/main" xmlns="" id="{91D26868-3913-4C52-AE75-8AFC0689E9C4}"/>
                </a:ext>
              </a:extLst>
            </p:cNvPr>
            <p:cNvSpPr/>
            <p:nvPr/>
          </p:nvSpPr>
          <p:spPr>
            <a:xfrm>
              <a:off x="1120800" y="723600"/>
              <a:ext cx="9950400" cy="541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6">
              <a:extLst>
                <a:ext uri="{FF2B5EF4-FFF2-40B4-BE49-F238E27FC236}">
                  <a16:creationId xmlns:a16="http://schemas.microsoft.com/office/drawing/2014/main" xmlns="" id="{B9D9C8B9-A3DE-4965-B5E7-AE2A58F82F9E}"/>
                </a:ext>
              </a:extLst>
            </p:cNvPr>
            <p:cNvSpPr/>
            <p:nvPr/>
          </p:nvSpPr>
          <p:spPr>
            <a:xfrm>
              <a:off x="1301772" y="903933"/>
              <a:ext cx="9588456" cy="5050133"/>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rgbClr val="74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圆角矩形 16">
              <a:extLst>
                <a:ext uri="{FF2B5EF4-FFF2-40B4-BE49-F238E27FC236}">
                  <a16:creationId xmlns:a16="http://schemas.microsoft.com/office/drawing/2014/main" xmlns="" id="{06F58C6B-25E3-4DCF-A8B1-4DB794D7CDCE}"/>
                </a:ext>
              </a:extLst>
            </p:cNvPr>
            <p:cNvSpPr/>
            <p:nvPr/>
          </p:nvSpPr>
          <p:spPr>
            <a:xfrm>
              <a:off x="1480800" y="1083600"/>
              <a:ext cx="9230400" cy="469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a:extLst>
              <a:ext uri="{FF2B5EF4-FFF2-40B4-BE49-F238E27FC236}">
                <a16:creationId xmlns:a16="http://schemas.microsoft.com/office/drawing/2014/main" xmlns="" id="{1C120789-9682-4A43-89CD-633120F47B56}"/>
              </a:ext>
            </a:extLst>
          </p:cNvPr>
          <p:cNvSpPr txBox="1"/>
          <p:nvPr/>
        </p:nvSpPr>
        <p:spPr>
          <a:xfrm>
            <a:off x="3505065" y="550713"/>
            <a:ext cx="2562496" cy="769441"/>
          </a:xfrm>
          <a:prstGeom prst="rect">
            <a:avLst/>
          </a:prstGeom>
          <a:noFill/>
        </p:spPr>
        <p:txBody>
          <a:bodyPr wrap="square" rtlCol="0">
            <a:spAutoFit/>
          </a:bodyPr>
          <a:lstStyle/>
          <a:p>
            <a:r>
              <a:rPr lang="en-US" sz="4400" dirty="0">
                <a:solidFill>
                  <a:schemeClr val="bg1"/>
                </a:solidFill>
                <a:latin typeface="UTM Bienvenue" panose="02040603050506020204" pitchFamily="18" charset="0"/>
              </a:rPr>
              <a:t>Kim </a:t>
            </a:r>
            <a:r>
              <a:rPr lang="en-US" sz="4400" dirty="0" err="1">
                <a:solidFill>
                  <a:schemeClr val="bg1"/>
                </a:solidFill>
                <a:latin typeface="UTM Bienvenue" panose="02040603050506020204" pitchFamily="18" charset="0"/>
              </a:rPr>
              <a:t>Đồng</a:t>
            </a:r>
            <a:endParaRPr lang="en-US" sz="4400" dirty="0">
              <a:solidFill>
                <a:schemeClr val="bg1"/>
              </a:solidFill>
              <a:latin typeface="UTM Bienvenue" panose="02040603050506020204" pitchFamily="18" charset="0"/>
            </a:endParaRPr>
          </a:p>
        </p:txBody>
      </p:sp>
      <p:pic>
        <p:nvPicPr>
          <p:cNvPr id="9" name="Picture 8" descr="A statue of a person holding a cross&#10;&#10;Description automatically generated with medium confidence">
            <a:extLst>
              <a:ext uri="{FF2B5EF4-FFF2-40B4-BE49-F238E27FC236}">
                <a16:creationId xmlns:a16="http://schemas.microsoft.com/office/drawing/2014/main" xmlns="" id="{CE8CC366-182B-4CF1-89B7-0204C21F7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633" y="2963227"/>
            <a:ext cx="3814762" cy="3749040"/>
          </a:xfrm>
          <a:prstGeom prst="rect">
            <a:avLst/>
          </a:prstGeom>
        </p:spPr>
      </p:pic>
    </p:spTree>
    <p:extLst>
      <p:ext uri="{BB962C8B-B14F-4D97-AF65-F5344CB8AC3E}">
        <p14:creationId xmlns:p14="http://schemas.microsoft.com/office/powerpoint/2010/main" val="248915499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a:extLst>
              <a:ext uri="{FF2B5EF4-FFF2-40B4-BE49-F238E27FC236}">
                <a16:creationId xmlns:a16="http://schemas.microsoft.com/office/drawing/2014/main" xmlns="" id="{D5F1CF28-DEE7-4190-8B71-57388DB66B2E}"/>
              </a:ext>
            </a:extLst>
          </p:cNvPr>
          <p:cNvGrpSpPr/>
          <p:nvPr/>
        </p:nvGrpSpPr>
        <p:grpSpPr>
          <a:xfrm>
            <a:off x="2328667" y="315417"/>
            <a:ext cx="4486667" cy="1413091"/>
            <a:chOff x="1120800" y="723600"/>
            <a:chExt cx="9950400" cy="5410800"/>
          </a:xfrm>
        </p:grpSpPr>
        <p:sp>
          <p:nvSpPr>
            <p:cNvPr id="3" name="圆角矩形 16">
              <a:extLst>
                <a:ext uri="{FF2B5EF4-FFF2-40B4-BE49-F238E27FC236}">
                  <a16:creationId xmlns:a16="http://schemas.microsoft.com/office/drawing/2014/main" xmlns="" id="{1B58580A-FD9C-4572-984E-27BA6022C4B3}"/>
                </a:ext>
              </a:extLst>
            </p:cNvPr>
            <p:cNvSpPr/>
            <p:nvPr/>
          </p:nvSpPr>
          <p:spPr>
            <a:xfrm>
              <a:off x="1120800" y="723600"/>
              <a:ext cx="9950400" cy="541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16">
              <a:extLst>
                <a:ext uri="{FF2B5EF4-FFF2-40B4-BE49-F238E27FC236}">
                  <a16:creationId xmlns:a16="http://schemas.microsoft.com/office/drawing/2014/main" xmlns="" id="{F1BFA757-0C7D-4626-ADE9-42D402238C39}"/>
                </a:ext>
              </a:extLst>
            </p:cNvPr>
            <p:cNvSpPr/>
            <p:nvPr/>
          </p:nvSpPr>
          <p:spPr>
            <a:xfrm>
              <a:off x="1301772" y="903933"/>
              <a:ext cx="9588456" cy="5050133"/>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rgbClr val="74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圆角矩形 16">
              <a:extLst>
                <a:ext uri="{FF2B5EF4-FFF2-40B4-BE49-F238E27FC236}">
                  <a16:creationId xmlns:a16="http://schemas.microsoft.com/office/drawing/2014/main" xmlns="" id="{EFB5A983-6C0A-4D4A-A5FB-5EF5B0AFB583}"/>
                </a:ext>
              </a:extLst>
            </p:cNvPr>
            <p:cNvSpPr/>
            <p:nvPr/>
          </p:nvSpPr>
          <p:spPr>
            <a:xfrm>
              <a:off x="1480800" y="1083600"/>
              <a:ext cx="9230400" cy="469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a:extLst>
              <a:ext uri="{FF2B5EF4-FFF2-40B4-BE49-F238E27FC236}">
                <a16:creationId xmlns:a16="http://schemas.microsoft.com/office/drawing/2014/main" xmlns="" id="{A48113E5-61FF-4F85-87DA-E9E73F60624B}"/>
              </a:ext>
            </a:extLst>
          </p:cNvPr>
          <p:cNvSpPr txBox="1"/>
          <p:nvPr/>
        </p:nvSpPr>
        <p:spPr>
          <a:xfrm>
            <a:off x="3505065" y="550713"/>
            <a:ext cx="2562496" cy="1446550"/>
          </a:xfrm>
          <a:prstGeom prst="rect">
            <a:avLst/>
          </a:prstGeom>
          <a:noFill/>
        </p:spPr>
        <p:txBody>
          <a:bodyPr wrap="square" rtlCol="0">
            <a:spAutoFit/>
          </a:bodyPr>
          <a:lstStyle/>
          <a:p>
            <a:r>
              <a:rPr lang="en-US" sz="4400" dirty="0" err="1">
                <a:solidFill>
                  <a:schemeClr val="bg1"/>
                </a:solidFill>
                <a:latin typeface="UTM Bienvenue" panose="02040603050506020204" pitchFamily="18" charset="0"/>
              </a:rPr>
              <a:t>Lý</a:t>
            </a:r>
            <a:r>
              <a:rPr lang="en-US" sz="4400" dirty="0">
                <a:solidFill>
                  <a:schemeClr val="bg1"/>
                </a:solidFill>
                <a:latin typeface="UTM Bienvenue" panose="02040603050506020204" pitchFamily="18" charset="0"/>
              </a:rPr>
              <a:t> </a:t>
            </a:r>
            <a:r>
              <a:rPr lang="en-US" sz="4400" dirty="0" err="1">
                <a:solidFill>
                  <a:schemeClr val="bg1"/>
                </a:solidFill>
                <a:latin typeface="UTM Bienvenue" panose="02040603050506020204" pitchFamily="18" charset="0"/>
              </a:rPr>
              <a:t>Tự</a:t>
            </a:r>
            <a:r>
              <a:rPr lang="en-US" sz="4400" dirty="0">
                <a:solidFill>
                  <a:schemeClr val="bg1"/>
                </a:solidFill>
                <a:latin typeface="UTM Bienvenue" panose="02040603050506020204" pitchFamily="18" charset="0"/>
              </a:rPr>
              <a:t> </a:t>
            </a:r>
            <a:r>
              <a:rPr lang="en-US" sz="4400" dirty="0" err="1">
                <a:solidFill>
                  <a:schemeClr val="bg1"/>
                </a:solidFill>
                <a:latin typeface="UTM Bienvenue" panose="02040603050506020204" pitchFamily="18" charset="0"/>
              </a:rPr>
              <a:t>Trọng</a:t>
            </a:r>
            <a:endParaRPr lang="en-US" sz="4400" dirty="0">
              <a:solidFill>
                <a:schemeClr val="bg1"/>
              </a:solidFill>
              <a:latin typeface="UTM Bienvenue" panose="02040603050506020204" pitchFamily="18" charset="0"/>
            </a:endParaRPr>
          </a:p>
        </p:txBody>
      </p:sp>
      <p:pic>
        <p:nvPicPr>
          <p:cNvPr id="9" name="Picture 8" descr="A picture containing text&#10;&#10;Description automatically generated">
            <a:extLst>
              <a:ext uri="{FF2B5EF4-FFF2-40B4-BE49-F238E27FC236}">
                <a16:creationId xmlns:a16="http://schemas.microsoft.com/office/drawing/2014/main" xmlns="" id="{A4E27757-7EE2-4875-BF7E-D44BEE421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872" y="2167359"/>
            <a:ext cx="3385721" cy="2962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lí tự trọng.jpg">
            <a:extLst>
              <a:ext uri="{FF2B5EF4-FFF2-40B4-BE49-F238E27FC236}">
                <a16:creationId xmlns:a16="http://schemas.microsoft.com/office/drawing/2014/main" xmlns="" id="{B12AD977-C0BC-48EE-B8D6-B8A3A8CD4B01}"/>
              </a:ext>
            </a:extLst>
          </p:cNvPr>
          <p:cNvPicPr>
            <a:picLocks noChangeAspect="1"/>
          </p:cNvPicPr>
          <p:nvPr/>
        </p:nvPicPr>
        <p:blipFill>
          <a:blip r:embed="rId3"/>
          <a:stretch>
            <a:fillRect/>
          </a:stretch>
        </p:blipFill>
        <p:spPr>
          <a:xfrm>
            <a:off x="2623323" y="3876815"/>
            <a:ext cx="2820215" cy="2844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picture containing text&#10;&#10;Description automatically generated">
            <a:extLst>
              <a:ext uri="{FF2B5EF4-FFF2-40B4-BE49-F238E27FC236}">
                <a16:creationId xmlns:a16="http://schemas.microsoft.com/office/drawing/2014/main" xmlns="" id="{3CBC8346-18FD-414A-8B1A-B295BBDFC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17" y="1811105"/>
            <a:ext cx="2683193" cy="3318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299403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EA4DC961-FBF7-4365-88FE-2398B50A126F}"/>
              </a:ext>
            </a:extLst>
          </p:cNvPr>
          <p:cNvSpPr/>
          <p:nvPr/>
        </p:nvSpPr>
        <p:spPr>
          <a:xfrm>
            <a:off x="-21456" y="-10823"/>
            <a:ext cx="3630930"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形状 17">
            <a:extLst>
              <a:ext uri="{FF2B5EF4-FFF2-40B4-BE49-F238E27FC236}">
                <a16:creationId xmlns:a16="http://schemas.microsoft.com/office/drawing/2014/main" xmlns="" id="{BAE64337-8F1D-4C96-B9B3-C1130F012A2F}"/>
              </a:ext>
            </a:extLst>
          </p:cNvPr>
          <p:cNvSpPr/>
          <p:nvPr/>
        </p:nvSpPr>
        <p:spPr>
          <a:xfrm>
            <a:off x="657553" y="-435746"/>
            <a:ext cx="3424348" cy="7702820"/>
          </a:xfrm>
          <a:custGeom>
            <a:avLst/>
            <a:gdLst>
              <a:gd name="connsiteX0" fmla="*/ 3919851 w 4512932"/>
              <a:gd name="connsiteY0" fmla="*/ 0 h 7025203"/>
              <a:gd name="connsiteX1" fmla="*/ 823725 w 4512932"/>
              <a:gd name="connsiteY1" fmla="*/ 1443789 h 7025203"/>
              <a:gd name="connsiteX2" fmla="*/ 53704 w 4512932"/>
              <a:gd name="connsiteY2" fmla="*/ 4796589 h 7025203"/>
              <a:gd name="connsiteX3" fmla="*/ 1946673 w 4512932"/>
              <a:gd name="connsiteY3" fmla="*/ 5839326 h 7025203"/>
              <a:gd name="connsiteX4" fmla="*/ 4256736 w 4512932"/>
              <a:gd name="connsiteY4" fmla="*/ 6930189 h 7025203"/>
              <a:gd name="connsiteX5" fmla="*/ 4352988 w 4512932"/>
              <a:gd name="connsiteY5" fmla="*/ 6898105 h 702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2932" h="7025203">
                <a:moveTo>
                  <a:pt x="3919851" y="0"/>
                </a:moveTo>
                <a:cubicBezTo>
                  <a:pt x="2693967" y="322179"/>
                  <a:pt x="1468083" y="644358"/>
                  <a:pt x="823725" y="1443789"/>
                </a:cubicBezTo>
                <a:cubicBezTo>
                  <a:pt x="179367" y="2243221"/>
                  <a:pt x="-133454" y="4064000"/>
                  <a:pt x="53704" y="4796589"/>
                </a:cubicBezTo>
                <a:cubicBezTo>
                  <a:pt x="240862" y="5529178"/>
                  <a:pt x="1246168" y="5483726"/>
                  <a:pt x="1946673" y="5839326"/>
                </a:cubicBezTo>
                <a:cubicBezTo>
                  <a:pt x="2647178" y="6194926"/>
                  <a:pt x="3855683" y="6753726"/>
                  <a:pt x="4256736" y="6930189"/>
                </a:cubicBezTo>
                <a:cubicBezTo>
                  <a:pt x="4657789" y="7106652"/>
                  <a:pt x="4505388" y="7002378"/>
                  <a:pt x="4352988" y="689810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rot="19800000">
            <a:off x="7723892" y="-1284004"/>
            <a:ext cx="3044519" cy="8949149"/>
          </a:xfrm>
          <a:custGeom>
            <a:avLst/>
            <a:gdLst>
              <a:gd name="connsiteX0" fmla="*/ 0 w 3946358"/>
              <a:gd name="connsiteY0" fmla="*/ 4138863 h 8277726"/>
              <a:gd name="connsiteX1" fmla="*/ 1973179 w 3946358"/>
              <a:gd name="connsiteY1" fmla="*/ 0 h 8277726"/>
              <a:gd name="connsiteX2" fmla="*/ 3946358 w 3946358"/>
              <a:gd name="connsiteY2" fmla="*/ 4138863 h 8277726"/>
              <a:gd name="connsiteX3" fmla="*/ 1973179 w 3946358"/>
              <a:gd name="connsiteY3" fmla="*/ 8277726 h 8277726"/>
              <a:gd name="connsiteX4" fmla="*/ 0 w 3946358"/>
              <a:gd name="connsiteY4" fmla="*/ 4138863 h 8277726"/>
              <a:gd name="connsiteX0" fmla="*/ 113001 w 4059359"/>
              <a:gd name="connsiteY0" fmla="*/ 4138863 h 8949149"/>
              <a:gd name="connsiteX1" fmla="*/ 2086180 w 4059359"/>
              <a:gd name="connsiteY1" fmla="*/ 0 h 8949149"/>
              <a:gd name="connsiteX2" fmla="*/ 4059359 w 4059359"/>
              <a:gd name="connsiteY2" fmla="*/ 4138863 h 8949149"/>
              <a:gd name="connsiteX3" fmla="*/ 939057 w 4059359"/>
              <a:gd name="connsiteY3" fmla="*/ 8949149 h 8949149"/>
              <a:gd name="connsiteX4" fmla="*/ 113001 w 4059359"/>
              <a:gd name="connsiteY4" fmla="*/ 4138863 h 894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59" h="8949149">
                <a:moveTo>
                  <a:pt x="113001" y="4138863"/>
                </a:moveTo>
                <a:cubicBezTo>
                  <a:pt x="304188" y="2647338"/>
                  <a:pt x="996423" y="0"/>
                  <a:pt x="2086180" y="0"/>
                </a:cubicBezTo>
                <a:cubicBezTo>
                  <a:pt x="3175937" y="0"/>
                  <a:pt x="4059359" y="1853032"/>
                  <a:pt x="4059359" y="4138863"/>
                </a:cubicBezTo>
                <a:cubicBezTo>
                  <a:pt x="4059359" y="6424694"/>
                  <a:pt x="2028814" y="8949149"/>
                  <a:pt x="939057" y="8949149"/>
                </a:cubicBezTo>
                <a:cubicBezTo>
                  <a:pt x="-150700" y="8949149"/>
                  <a:pt x="-78186" y="5630388"/>
                  <a:pt x="113001" y="413886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4" name="图片 13">
            <a:extLst>
              <a:ext uri="{FF2B5EF4-FFF2-40B4-BE49-F238E27FC236}">
                <a16:creationId xmlns:a16="http://schemas.microsoft.com/office/drawing/2014/main" xmlns="" id="{6F597233-6B6B-4A42-B421-5BBA4EAC5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3" y="-348144"/>
            <a:ext cx="1760224" cy="2825502"/>
          </a:xfrm>
          <a:prstGeom prst="rect">
            <a:avLst/>
          </a:prstGeom>
        </p:spPr>
      </p:pic>
      <p:pic>
        <p:nvPicPr>
          <p:cNvPr id="15" name="图片 14">
            <a:extLst>
              <a:ext uri="{FF2B5EF4-FFF2-40B4-BE49-F238E27FC236}">
                <a16:creationId xmlns:a16="http://schemas.microsoft.com/office/drawing/2014/main" xmlns="" id="{4C836BBF-2722-4ADF-8AD9-52EA6B107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304" y="-666683"/>
            <a:ext cx="1115570" cy="2282957"/>
          </a:xfrm>
          <a:prstGeom prst="rect">
            <a:avLst/>
          </a:prstGeom>
        </p:spPr>
      </p:pic>
      <p:pic>
        <p:nvPicPr>
          <p:cNvPr id="16" name="图片 15">
            <a:extLst>
              <a:ext uri="{FF2B5EF4-FFF2-40B4-BE49-F238E27FC236}">
                <a16:creationId xmlns:a16="http://schemas.microsoft.com/office/drawing/2014/main" xmlns="" id="{411A2C84-532E-4220-BF60-BDDFFC92A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680" y="-945511"/>
            <a:ext cx="1353320" cy="2566421"/>
          </a:xfrm>
          <a:prstGeom prst="rect">
            <a:avLst/>
          </a:prstGeom>
        </p:spPr>
      </p:pic>
      <p:pic>
        <p:nvPicPr>
          <p:cNvPr id="17" name="图片 16">
            <a:extLst>
              <a:ext uri="{FF2B5EF4-FFF2-40B4-BE49-F238E27FC236}">
                <a16:creationId xmlns:a16="http://schemas.microsoft.com/office/drawing/2014/main" xmlns="" id="{79954B11-AD4F-482D-914F-25EBCBF00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2" y="-435746"/>
            <a:ext cx="932690" cy="2359157"/>
          </a:xfrm>
          <a:prstGeom prst="rect">
            <a:avLst/>
          </a:prstGeom>
        </p:spPr>
      </p:pic>
      <p:pic>
        <p:nvPicPr>
          <p:cNvPr id="20" name="图片 19">
            <a:extLst>
              <a:ext uri="{FF2B5EF4-FFF2-40B4-BE49-F238E27FC236}">
                <a16:creationId xmlns:a16="http://schemas.microsoft.com/office/drawing/2014/main" xmlns="" id="{26C5A435-C753-4FAD-8E41-A7703297F4FD}"/>
              </a:ext>
            </a:extLst>
          </p:cNvPr>
          <p:cNvPicPr>
            <a:picLocks noChangeAspect="1"/>
          </p:cNvPicPr>
          <p:nvPr/>
        </p:nvPicPr>
        <p:blipFill>
          <a:blip r:embed="rId7"/>
          <a:stretch>
            <a:fillRect/>
          </a:stretch>
        </p:blipFill>
        <p:spPr>
          <a:xfrm>
            <a:off x="1239397" y="2441347"/>
            <a:ext cx="6248072" cy="2371675"/>
          </a:xfrm>
          <a:prstGeom prst="rect">
            <a:avLst/>
          </a:prstGeom>
        </p:spPr>
      </p:pic>
      <p:sp>
        <p:nvSpPr>
          <p:cNvPr id="21" name="文本框 20">
            <a:extLst>
              <a:ext uri="{FF2B5EF4-FFF2-40B4-BE49-F238E27FC236}">
                <a16:creationId xmlns:a16="http://schemas.microsoft.com/office/drawing/2014/main" xmlns="" id="{B519A2EA-AC35-4F8C-984B-6F51D5CEB4E9}"/>
              </a:ext>
            </a:extLst>
          </p:cNvPr>
          <p:cNvSpPr txBox="1"/>
          <p:nvPr/>
        </p:nvSpPr>
        <p:spPr>
          <a:xfrm>
            <a:off x="1764058" y="2776572"/>
            <a:ext cx="5052176" cy="1446550"/>
          </a:xfrm>
          <a:prstGeom prst="rect">
            <a:avLst/>
          </a:prstGeom>
          <a:noFill/>
        </p:spPr>
        <p:txBody>
          <a:bodyPr wrap="square" rtlCol="0">
            <a:prstTxWarp prst="textPlain">
              <a:avLst/>
            </a:prstTxWarp>
            <a:spAutoFit/>
          </a:bodyPr>
          <a:lstStyle/>
          <a:p>
            <a:pPr algn="ctr"/>
            <a:r>
              <a:rPr lang="en-US" altLang="zh-CN" sz="88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a:t>
            </a:r>
          </a:p>
        </p:txBody>
      </p:sp>
      <p:pic>
        <p:nvPicPr>
          <p:cNvPr id="25" name="图片 24">
            <a:extLst>
              <a:ext uri="{FF2B5EF4-FFF2-40B4-BE49-F238E27FC236}">
                <a16:creationId xmlns:a16="http://schemas.microsoft.com/office/drawing/2014/main" xmlns="" id="{DBBDD5EF-889E-4FED-B21B-C1837492CA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00206">
            <a:off x="6555793" y="1366263"/>
            <a:ext cx="1756158" cy="962355"/>
          </a:xfrm>
          <a:prstGeom prst="rect">
            <a:avLst/>
          </a:prstGeom>
        </p:spPr>
      </p:pic>
      <p:pic>
        <p:nvPicPr>
          <p:cNvPr id="19" name="图片 40">
            <a:extLst>
              <a:ext uri="{FF2B5EF4-FFF2-40B4-BE49-F238E27FC236}">
                <a16:creationId xmlns:a16="http://schemas.microsoft.com/office/drawing/2014/main" xmlns="" id="{6240B74E-D80C-4E9F-9A2D-B6C2CDE827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960" y="2085687"/>
            <a:ext cx="2900363" cy="3867150"/>
          </a:xfrm>
          <a:prstGeom prst="rect">
            <a:avLst/>
          </a:prstGeom>
        </p:spPr>
      </p:pic>
    </p:spTree>
    <p:extLst>
      <p:ext uri="{BB962C8B-B14F-4D97-AF65-F5344CB8AC3E}">
        <p14:creationId xmlns:p14="http://schemas.microsoft.com/office/powerpoint/2010/main" val="11030590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CB3391D8-F1C7-4D3C-B16E-B959495E5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文本框 2">
            <a:extLst>
              <a:ext uri="{FF2B5EF4-FFF2-40B4-BE49-F238E27FC236}">
                <a16:creationId xmlns:a16="http://schemas.microsoft.com/office/drawing/2014/main" xmlns="" id="{CDF23048-888D-482F-9F9C-61CB71807D83}"/>
              </a:ext>
            </a:extLst>
          </p:cNvPr>
          <p:cNvSpPr txBox="1"/>
          <p:nvPr/>
        </p:nvSpPr>
        <p:spPr>
          <a:xfrm>
            <a:off x="751248" y="219083"/>
            <a:ext cx="3563578" cy="707886"/>
          </a:xfrm>
          <a:prstGeom prst="rect">
            <a:avLst/>
          </a:prstGeom>
          <a:noFill/>
        </p:spPr>
        <p:txBody>
          <a:bodyPr wrap="square" rtlCol="0">
            <a:spAutoFit/>
          </a:bodyPr>
          <a:lstStyle/>
          <a:p>
            <a:r>
              <a:rPr lang="en-US" altLang="zh-CN" sz="4000" b="1" dirty="0">
                <a:latin typeface="UTM Bienvenue" panose="02040603050506020204" pitchFamily="18" charset="0"/>
                <a:ea typeface="微软雅黑" panose="020B0503020204020204" pitchFamily="34" charset="-122"/>
              </a:rPr>
              <a:t>DẶN DÒ</a:t>
            </a:r>
            <a:endParaRPr lang="zh-CN" altLang="en-US" sz="4000" b="1" dirty="0">
              <a:latin typeface="UTM Bienvenue" panose="02040603050506020204" pitchFamily="18" charset="0"/>
              <a:ea typeface="微软雅黑" panose="020B0503020204020204" pitchFamily="34" charset="-122"/>
            </a:endParaRPr>
          </a:p>
        </p:txBody>
      </p:sp>
      <p:pic>
        <p:nvPicPr>
          <p:cNvPr id="4" name="图片 3">
            <a:extLst>
              <a:ext uri="{FF2B5EF4-FFF2-40B4-BE49-F238E27FC236}">
                <a16:creationId xmlns:a16="http://schemas.microsoft.com/office/drawing/2014/main" xmlns="" id="{EA72B5D7-981F-4DA8-97DC-87557992D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0" y="101601"/>
            <a:ext cx="684268" cy="912357"/>
          </a:xfrm>
          <a:prstGeom prst="rect">
            <a:avLst/>
          </a:prstGeom>
        </p:spPr>
      </p:pic>
      <p:grpSp>
        <p:nvGrpSpPr>
          <p:cNvPr id="26" name="组合 25">
            <a:extLst>
              <a:ext uri="{FF2B5EF4-FFF2-40B4-BE49-F238E27FC236}">
                <a16:creationId xmlns:a16="http://schemas.microsoft.com/office/drawing/2014/main" xmlns="" id="{A368D009-A86D-404C-BBCB-52D3152B6D50}"/>
              </a:ext>
            </a:extLst>
          </p:cNvPr>
          <p:cNvGrpSpPr/>
          <p:nvPr/>
        </p:nvGrpSpPr>
        <p:grpSpPr>
          <a:xfrm>
            <a:off x="578449" y="1341539"/>
            <a:ext cx="4486667" cy="3035818"/>
            <a:chOff x="1120800" y="723600"/>
            <a:chExt cx="9950400" cy="5410800"/>
          </a:xfrm>
        </p:grpSpPr>
        <p:sp>
          <p:nvSpPr>
            <p:cNvPr id="28" name="圆角矩形 16">
              <a:extLst>
                <a:ext uri="{FF2B5EF4-FFF2-40B4-BE49-F238E27FC236}">
                  <a16:creationId xmlns:a16="http://schemas.microsoft.com/office/drawing/2014/main" xmlns="" id="{0A85443F-6253-4EB8-B088-04B7B52C8E3B}"/>
                </a:ext>
              </a:extLst>
            </p:cNvPr>
            <p:cNvSpPr/>
            <p:nvPr/>
          </p:nvSpPr>
          <p:spPr>
            <a:xfrm>
              <a:off x="1120800" y="723600"/>
              <a:ext cx="9950400" cy="541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16">
              <a:extLst>
                <a:ext uri="{FF2B5EF4-FFF2-40B4-BE49-F238E27FC236}">
                  <a16:creationId xmlns:a16="http://schemas.microsoft.com/office/drawing/2014/main" xmlns="" id="{A16A6569-2E8F-4DBC-B360-D1DB6EBA6FA1}"/>
                </a:ext>
              </a:extLst>
            </p:cNvPr>
            <p:cNvSpPr/>
            <p:nvPr/>
          </p:nvSpPr>
          <p:spPr>
            <a:xfrm>
              <a:off x="1301772" y="903934"/>
              <a:ext cx="9588456" cy="5050133"/>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rgbClr val="74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圆角矩形 16">
              <a:extLst>
                <a:ext uri="{FF2B5EF4-FFF2-40B4-BE49-F238E27FC236}">
                  <a16:creationId xmlns:a16="http://schemas.microsoft.com/office/drawing/2014/main" xmlns="" id="{93DA515E-BF1B-4253-BDBF-AD1DB2974718}"/>
                </a:ext>
              </a:extLst>
            </p:cNvPr>
            <p:cNvSpPr/>
            <p:nvPr/>
          </p:nvSpPr>
          <p:spPr>
            <a:xfrm>
              <a:off x="1480800" y="1083600"/>
              <a:ext cx="9230400" cy="469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xmlns="" id="{8C8258CF-7328-4F86-985A-0701D196E6AA}"/>
              </a:ext>
            </a:extLst>
          </p:cNvPr>
          <p:cNvGrpSpPr/>
          <p:nvPr/>
        </p:nvGrpSpPr>
        <p:grpSpPr>
          <a:xfrm>
            <a:off x="4286937" y="3174263"/>
            <a:ext cx="4486667" cy="3035818"/>
            <a:chOff x="1120800" y="723600"/>
            <a:chExt cx="9950400" cy="5410800"/>
          </a:xfrm>
        </p:grpSpPr>
        <p:sp>
          <p:nvSpPr>
            <p:cNvPr id="36" name="圆角矩形 16">
              <a:extLst>
                <a:ext uri="{FF2B5EF4-FFF2-40B4-BE49-F238E27FC236}">
                  <a16:creationId xmlns:a16="http://schemas.microsoft.com/office/drawing/2014/main" xmlns="" id="{2DA86338-6B1D-4E6D-98AF-D99C7DD12B2E}"/>
                </a:ext>
              </a:extLst>
            </p:cNvPr>
            <p:cNvSpPr/>
            <p:nvPr/>
          </p:nvSpPr>
          <p:spPr>
            <a:xfrm>
              <a:off x="1120800" y="723600"/>
              <a:ext cx="9950400" cy="541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16">
              <a:extLst>
                <a:ext uri="{FF2B5EF4-FFF2-40B4-BE49-F238E27FC236}">
                  <a16:creationId xmlns:a16="http://schemas.microsoft.com/office/drawing/2014/main" xmlns="" id="{55B1A76C-1367-4885-BD6D-CD308FECE897}"/>
                </a:ext>
              </a:extLst>
            </p:cNvPr>
            <p:cNvSpPr/>
            <p:nvPr/>
          </p:nvSpPr>
          <p:spPr>
            <a:xfrm>
              <a:off x="1301772" y="903934"/>
              <a:ext cx="9588456" cy="5050133"/>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圆角矩形 16">
              <a:extLst>
                <a:ext uri="{FF2B5EF4-FFF2-40B4-BE49-F238E27FC236}">
                  <a16:creationId xmlns:a16="http://schemas.microsoft.com/office/drawing/2014/main" xmlns="" id="{BF82FAE6-5D73-48C3-BAFC-FD04FC2EDD5B}"/>
                </a:ext>
              </a:extLst>
            </p:cNvPr>
            <p:cNvSpPr/>
            <p:nvPr/>
          </p:nvSpPr>
          <p:spPr>
            <a:xfrm>
              <a:off x="1480800" y="1083600"/>
              <a:ext cx="9230400" cy="4690800"/>
            </a:xfrm>
            <a:custGeom>
              <a:avLst/>
              <a:gdLst>
                <a:gd name="connsiteX0" fmla="*/ 0 w 8248650"/>
                <a:gd name="connsiteY0" fmla="*/ 765190 h 4591050"/>
                <a:gd name="connsiteX1" fmla="*/ 765190 w 8248650"/>
                <a:gd name="connsiteY1" fmla="*/ 0 h 4591050"/>
                <a:gd name="connsiteX2" fmla="*/ 7483460 w 8248650"/>
                <a:gd name="connsiteY2" fmla="*/ 0 h 4591050"/>
                <a:gd name="connsiteX3" fmla="*/ 8248650 w 8248650"/>
                <a:gd name="connsiteY3" fmla="*/ 765190 h 4591050"/>
                <a:gd name="connsiteX4" fmla="*/ 8248650 w 8248650"/>
                <a:gd name="connsiteY4" fmla="*/ 3825860 h 4591050"/>
                <a:gd name="connsiteX5" fmla="*/ 7483460 w 8248650"/>
                <a:gd name="connsiteY5" fmla="*/ 4591050 h 4591050"/>
                <a:gd name="connsiteX6" fmla="*/ 765190 w 8248650"/>
                <a:gd name="connsiteY6" fmla="*/ 4591050 h 4591050"/>
                <a:gd name="connsiteX7" fmla="*/ 0 w 8248650"/>
                <a:gd name="connsiteY7" fmla="*/ 3825860 h 4591050"/>
                <a:gd name="connsiteX8" fmla="*/ 0 w 8248650"/>
                <a:gd name="connsiteY8" fmla="*/ 765190 h 4591050"/>
                <a:gd name="connsiteX0" fmla="*/ 0 w 8534400"/>
                <a:gd name="connsiteY0" fmla="*/ 803290 h 4591050"/>
                <a:gd name="connsiteX1" fmla="*/ 1050940 w 8534400"/>
                <a:gd name="connsiteY1" fmla="*/ 0 h 4591050"/>
                <a:gd name="connsiteX2" fmla="*/ 7769210 w 8534400"/>
                <a:gd name="connsiteY2" fmla="*/ 0 h 4591050"/>
                <a:gd name="connsiteX3" fmla="*/ 8534400 w 8534400"/>
                <a:gd name="connsiteY3" fmla="*/ 765190 h 4591050"/>
                <a:gd name="connsiteX4" fmla="*/ 8534400 w 8534400"/>
                <a:gd name="connsiteY4" fmla="*/ 3825860 h 4591050"/>
                <a:gd name="connsiteX5" fmla="*/ 7769210 w 8534400"/>
                <a:gd name="connsiteY5" fmla="*/ 4591050 h 4591050"/>
                <a:gd name="connsiteX6" fmla="*/ 1050940 w 8534400"/>
                <a:gd name="connsiteY6" fmla="*/ 4591050 h 4591050"/>
                <a:gd name="connsiteX7" fmla="*/ 285750 w 8534400"/>
                <a:gd name="connsiteY7" fmla="*/ 3825860 h 4591050"/>
                <a:gd name="connsiteX8" fmla="*/ 0 w 8534400"/>
                <a:gd name="connsiteY8"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700350 w 8949000"/>
                <a:gd name="connsiteY7" fmla="*/ 3825860 h 4591050"/>
                <a:gd name="connsiteX8" fmla="*/ 5025 w 8949000"/>
                <a:gd name="connsiteY8" fmla="*/ 2571750 h 4591050"/>
                <a:gd name="connsiteX9" fmla="*/ 414600 w 8949000"/>
                <a:gd name="connsiteY9" fmla="*/ 803290 h 4591050"/>
                <a:gd name="connsiteX0" fmla="*/ 414600 w 8949000"/>
                <a:gd name="connsiteY0" fmla="*/ 803290 h 4591050"/>
                <a:gd name="connsiteX1" fmla="*/ 1465540 w 8949000"/>
                <a:gd name="connsiteY1" fmla="*/ 0 h 4591050"/>
                <a:gd name="connsiteX2" fmla="*/ 8183810 w 8949000"/>
                <a:gd name="connsiteY2" fmla="*/ 0 h 4591050"/>
                <a:gd name="connsiteX3" fmla="*/ 8949000 w 8949000"/>
                <a:gd name="connsiteY3" fmla="*/ 765190 h 4591050"/>
                <a:gd name="connsiteX4" fmla="*/ 8949000 w 8949000"/>
                <a:gd name="connsiteY4" fmla="*/ 3825860 h 4591050"/>
                <a:gd name="connsiteX5" fmla="*/ 8183810 w 8949000"/>
                <a:gd name="connsiteY5" fmla="*/ 4591050 h 4591050"/>
                <a:gd name="connsiteX6" fmla="*/ 1465540 w 8949000"/>
                <a:gd name="connsiteY6" fmla="*/ 4591050 h 4591050"/>
                <a:gd name="connsiteX7" fmla="*/ 224100 w 8949000"/>
                <a:gd name="connsiteY7" fmla="*/ 3844910 h 4591050"/>
                <a:gd name="connsiteX8" fmla="*/ 5025 w 8949000"/>
                <a:gd name="connsiteY8" fmla="*/ 2571750 h 4591050"/>
                <a:gd name="connsiteX9" fmla="*/ 414600 w 8949000"/>
                <a:gd name="connsiteY9" fmla="*/ 803290 h 4591050"/>
                <a:gd name="connsiteX0" fmla="*/ 414600 w 9530037"/>
                <a:gd name="connsiteY0" fmla="*/ 803290 h 4591050"/>
                <a:gd name="connsiteX1" fmla="*/ 1465540 w 9530037"/>
                <a:gd name="connsiteY1" fmla="*/ 0 h 4591050"/>
                <a:gd name="connsiteX2" fmla="*/ 8183810 w 9530037"/>
                <a:gd name="connsiteY2" fmla="*/ 0 h 4591050"/>
                <a:gd name="connsiteX3" fmla="*/ 8949000 w 9530037"/>
                <a:gd name="connsiteY3" fmla="*/ 765190 h 4591050"/>
                <a:gd name="connsiteX4" fmla="*/ 9530025 w 9530037"/>
                <a:gd name="connsiteY4" fmla="*/ 2057400 h 4591050"/>
                <a:gd name="connsiteX5" fmla="*/ 8949000 w 9530037"/>
                <a:gd name="connsiteY5" fmla="*/ 3825860 h 4591050"/>
                <a:gd name="connsiteX6" fmla="*/ 8183810 w 9530037"/>
                <a:gd name="connsiteY6" fmla="*/ 4591050 h 4591050"/>
                <a:gd name="connsiteX7" fmla="*/ 1465540 w 9530037"/>
                <a:gd name="connsiteY7" fmla="*/ 4591050 h 4591050"/>
                <a:gd name="connsiteX8" fmla="*/ 224100 w 9530037"/>
                <a:gd name="connsiteY8" fmla="*/ 3844910 h 4591050"/>
                <a:gd name="connsiteX9" fmla="*/ 5025 w 9530037"/>
                <a:gd name="connsiteY9" fmla="*/ 2571750 h 4591050"/>
                <a:gd name="connsiteX10" fmla="*/ 414600 w 9530037"/>
                <a:gd name="connsiteY10" fmla="*/ 803290 h 4591050"/>
                <a:gd name="connsiteX0" fmla="*/ 414600 w 9577650"/>
                <a:gd name="connsiteY0" fmla="*/ 803290 h 4591050"/>
                <a:gd name="connsiteX1" fmla="*/ 1465540 w 9577650"/>
                <a:gd name="connsiteY1" fmla="*/ 0 h 4591050"/>
                <a:gd name="connsiteX2" fmla="*/ 8183810 w 9577650"/>
                <a:gd name="connsiteY2" fmla="*/ 0 h 4591050"/>
                <a:gd name="connsiteX3" fmla="*/ 9577650 w 9577650"/>
                <a:gd name="connsiteY3" fmla="*/ 708040 h 4591050"/>
                <a:gd name="connsiteX4" fmla="*/ 9530025 w 9577650"/>
                <a:gd name="connsiteY4" fmla="*/ 2057400 h 4591050"/>
                <a:gd name="connsiteX5" fmla="*/ 8949000 w 9577650"/>
                <a:gd name="connsiteY5" fmla="*/ 3825860 h 4591050"/>
                <a:gd name="connsiteX6" fmla="*/ 8183810 w 9577650"/>
                <a:gd name="connsiteY6" fmla="*/ 4591050 h 4591050"/>
                <a:gd name="connsiteX7" fmla="*/ 1465540 w 9577650"/>
                <a:gd name="connsiteY7" fmla="*/ 4591050 h 4591050"/>
                <a:gd name="connsiteX8" fmla="*/ 224100 w 9577650"/>
                <a:gd name="connsiteY8" fmla="*/ 3844910 h 4591050"/>
                <a:gd name="connsiteX9" fmla="*/ 5025 w 9577650"/>
                <a:gd name="connsiteY9" fmla="*/ 2571750 h 4591050"/>
                <a:gd name="connsiteX10" fmla="*/ 414600 w 9577650"/>
                <a:gd name="connsiteY10" fmla="*/ 803290 h 4591050"/>
                <a:gd name="connsiteX0" fmla="*/ 414600 w 9577650"/>
                <a:gd name="connsiteY0" fmla="*/ 803290 h 4611117"/>
                <a:gd name="connsiteX1" fmla="*/ 1465540 w 9577650"/>
                <a:gd name="connsiteY1" fmla="*/ 0 h 4611117"/>
                <a:gd name="connsiteX2" fmla="*/ 8183810 w 9577650"/>
                <a:gd name="connsiteY2" fmla="*/ 0 h 4611117"/>
                <a:gd name="connsiteX3" fmla="*/ 9577650 w 9577650"/>
                <a:gd name="connsiteY3" fmla="*/ 708040 h 4611117"/>
                <a:gd name="connsiteX4" fmla="*/ 9530025 w 9577650"/>
                <a:gd name="connsiteY4" fmla="*/ 2057400 h 4611117"/>
                <a:gd name="connsiteX5" fmla="*/ 9577650 w 9577650"/>
                <a:gd name="connsiteY5" fmla="*/ 4302110 h 4611117"/>
                <a:gd name="connsiteX6" fmla="*/ 8183810 w 9577650"/>
                <a:gd name="connsiteY6" fmla="*/ 4591050 h 4611117"/>
                <a:gd name="connsiteX7" fmla="*/ 1465540 w 9577650"/>
                <a:gd name="connsiteY7" fmla="*/ 4591050 h 4611117"/>
                <a:gd name="connsiteX8" fmla="*/ 224100 w 9577650"/>
                <a:gd name="connsiteY8" fmla="*/ 3844910 h 4611117"/>
                <a:gd name="connsiteX9" fmla="*/ 5025 w 9577650"/>
                <a:gd name="connsiteY9" fmla="*/ 2571750 h 4611117"/>
                <a:gd name="connsiteX10" fmla="*/ 414600 w 9577650"/>
                <a:gd name="connsiteY10" fmla="*/ 803290 h 4611117"/>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465540 w 9577650"/>
                <a:gd name="connsiteY7" fmla="*/ 45910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803290 h 4724400"/>
                <a:gd name="connsiteX1" fmla="*/ 1465540 w 9577650"/>
                <a:gd name="connsiteY1" fmla="*/ 0 h 4724400"/>
                <a:gd name="connsiteX2" fmla="*/ 8183810 w 9577650"/>
                <a:gd name="connsiteY2" fmla="*/ 0 h 4724400"/>
                <a:gd name="connsiteX3" fmla="*/ 9577650 w 9577650"/>
                <a:gd name="connsiteY3" fmla="*/ 708040 h 4724400"/>
                <a:gd name="connsiteX4" fmla="*/ 9530025 w 9577650"/>
                <a:gd name="connsiteY4" fmla="*/ 2057400 h 4724400"/>
                <a:gd name="connsiteX5" fmla="*/ 9577650 w 9577650"/>
                <a:gd name="connsiteY5" fmla="*/ 4302110 h 4724400"/>
                <a:gd name="connsiteX6" fmla="*/ 8126660 w 9577650"/>
                <a:gd name="connsiteY6" fmla="*/ 4724400 h 4724400"/>
                <a:gd name="connsiteX7" fmla="*/ 1389340 w 9577650"/>
                <a:gd name="connsiteY7" fmla="*/ 4629150 h 4724400"/>
                <a:gd name="connsiteX8" fmla="*/ 224100 w 9577650"/>
                <a:gd name="connsiteY8" fmla="*/ 3844910 h 4724400"/>
                <a:gd name="connsiteX9" fmla="*/ 5025 w 9577650"/>
                <a:gd name="connsiteY9" fmla="*/ 2571750 h 4724400"/>
                <a:gd name="connsiteX10" fmla="*/ 414600 w 9577650"/>
                <a:gd name="connsiteY10" fmla="*/ 803290 h 4724400"/>
                <a:gd name="connsiteX0" fmla="*/ 414600 w 9577650"/>
                <a:gd name="connsiteY0" fmla="*/ 1031890 h 4953000"/>
                <a:gd name="connsiteX1" fmla="*/ 1465540 w 9577650"/>
                <a:gd name="connsiteY1" fmla="*/ 228600 h 4953000"/>
                <a:gd name="connsiteX2" fmla="*/ 8202860 w 9577650"/>
                <a:gd name="connsiteY2" fmla="*/ 0 h 4953000"/>
                <a:gd name="connsiteX3" fmla="*/ 9577650 w 9577650"/>
                <a:gd name="connsiteY3" fmla="*/ 936640 h 4953000"/>
                <a:gd name="connsiteX4" fmla="*/ 9530025 w 9577650"/>
                <a:gd name="connsiteY4" fmla="*/ 2286000 h 4953000"/>
                <a:gd name="connsiteX5" fmla="*/ 9577650 w 9577650"/>
                <a:gd name="connsiteY5" fmla="*/ 4530710 h 4953000"/>
                <a:gd name="connsiteX6" fmla="*/ 8126660 w 9577650"/>
                <a:gd name="connsiteY6" fmla="*/ 4953000 h 4953000"/>
                <a:gd name="connsiteX7" fmla="*/ 1389340 w 9577650"/>
                <a:gd name="connsiteY7" fmla="*/ 4857750 h 4953000"/>
                <a:gd name="connsiteX8" fmla="*/ 224100 w 9577650"/>
                <a:gd name="connsiteY8" fmla="*/ 4073510 h 4953000"/>
                <a:gd name="connsiteX9" fmla="*/ 5025 w 9577650"/>
                <a:gd name="connsiteY9" fmla="*/ 2800350 h 4953000"/>
                <a:gd name="connsiteX10" fmla="*/ 414600 w 9577650"/>
                <a:gd name="connsiteY10" fmla="*/ 1031890 h 4953000"/>
                <a:gd name="connsiteX0" fmla="*/ 414600 w 9653396"/>
                <a:gd name="connsiteY0" fmla="*/ 1038198 h 4959308"/>
                <a:gd name="connsiteX1" fmla="*/ 1465540 w 9653396"/>
                <a:gd name="connsiteY1" fmla="*/ 234908 h 4959308"/>
                <a:gd name="connsiteX2" fmla="*/ 8202860 w 9653396"/>
                <a:gd name="connsiteY2" fmla="*/ 6308 h 4959308"/>
                <a:gd name="connsiteX3" fmla="*/ 9577650 w 9653396"/>
                <a:gd name="connsiteY3" fmla="*/ 942948 h 4959308"/>
                <a:gd name="connsiteX4" fmla="*/ 9530025 w 9653396"/>
                <a:gd name="connsiteY4" fmla="*/ 2292308 h 4959308"/>
                <a:gd name="connsiteX5" fmla="*/ 9577650 w 9653396"/>
                <a:gd name="connsiteY5" fmla="*/ 4537018 h 4959308"/>
                <a:gd name="connsiteX6" fmla="*/ 8126660 w 9653396"/>
                <a:gd name="connsiteY6" fmla="*/ 4959308 h 4959308"/>
                <a:gd name="connsiteX7" fmla="*/ 1389340 w 9653396"/>
                <a:gd name="connsiteY7" fmla="*/ 4864058 h 4959308"/>
                <a:gd name="connsiteX8" fmla="*/ 224100 w 9653396"/>
                <a:gd name="connsiteY8" fmla="*/ 4079818 h 4959308"/>
                <a:gd name="connsiteX9" fmla="*/ 5025 w 9653396"/>
                <a:gd name="connsiteY9" fmla="*/ 2806658 h 4959308"/>
                <a:gd name="connsiteX10" fmla="*/ 414600 w 9653396"/>
                <a:gd name="connsiteY10" fmla="*/ 1038198 h 4959308"/>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31890 h 4953000"/>
                <a:gd name="connsiteX1" fmla="*/ 1465540 w 9577822"/>
                <a:gd name="connsiteY1" fmla="*/ 228600 h 4953000"/>
                <a:gd name="connsiteX2" fmla="*/ 8202860 w 9577822"/>
                <a:gd name="connsiteY2" fmla="*/ 0 h 4953000"/>
                <a:gd name="connsiteX3" fmla="*/ 9577650 w 9577822"/>
                <a:gd name="connsiteY3" fmla="*/ 936640 h 4953000"/>
                <a:gd name="connsiteX4" fmla="*/ 9530025 w 9577822"/>
                <a:gd name="connsiteY4" fmla="*/ 2286000 h 4953000"/>
                <a:gd name="connsiteX5" fmla="*/ 9577650 w 9577822"/>
                <a:gd name="connsiteY5" fmla="*/ 4530710 h 4953000"/>
                <a:gd name="connsiteX6" fmla="*/ 8126660 w 9577822"/>
                <a:gd name="connsiteY6" fmla="*/ 4953000 h 4953000"/>
                <a:gd name="connsiteX7" fmla="*/ 1389340 w 9577822"/>
                <a:gd name="connsiteY7" fmla="*/ 4857750 h 4953000"/>
                <a:gd name="connsiteX8" fmla="*/ 224100 w 9577822"/>
                <a:gd name="connsiteY8" fmla="*/ 4073510 h 4953000"/>
                <a:gd name="connsiteX9" fmla="*/ 5025 w 9577822"/>
                <a:gd name="connsiteY9" fmla="*/ 2800350 h 4953000"/>
                <a:gd name="connsiteX10" fmla="*/ 414600 w 9577822"/>
                <a:gd name="connsiteY10" fmla="*/ 1031890 h 495300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4600 w 9577822"/>
                <a:gd name="connsiteY0" fmla="*/ 1092110 h 5013220"/>
                <a:gd name="connsiteX1" fmla="*/ 1465540 w 9577822"/>
                <a:gd name="connsiteY1" fmla="*/ 98320 h 5013220"/>
                <a:gd name="connsiteX2" fmla="*/ 8202860 w 9577822"/>
                <a:gd name="connsiteY2" fmla="*/ 60220 h 5013220"/>
                <a:gd name="connsiteX3" fmla="*/ 9577650 w 9577822"/>
                <a:gd name="connsiteY3" fmla="*/ 996860 h 5013220"/>
                <a:gd name="connsiteX4" fmla="*/ 9530025 w 9577822"/>
                <a:gd name="connsiteY4" fmla="*/ 2346220 h 5013220"/>
                <a:gd name="connsiteX5" fmla="*/ 9577650 w 9577822"/>
                <a:gd name="connsiteY5" fmla="*/ 4590930 h 5013220"/>
                <a:gd name="connsiteX6" fmla="*/ 8126660 w 9577822"/>
                <a:gd name="connsiteY6" fmla="*/ 5013220 h 5013220"/>
                <a:gd name="connsiteX7" fmla="*/ 1389340 w 9577822"/>
                <a:gd name="connsiteY7" fmla="*/ 4917970 h 5013220"/>
                <a:gd name="connsiteX8" fmla="*/ 224100 w 9577822"/>
                <a:gd name="connsiteY8" fmla="*/ 4133730 h 5013220"/>
                <a:gd name="connsiteX9" fmla="*/ 5025 w 9577822"/>
                <a:gd name="connsiteY9" fmla="*/ 2860570 h 5013220"/>
                <a:gd name="connsiteX10" fmla="*/ 414600 w 9577822"/>
                <a:gd name="connsiteY10" fmla="*/ 1092110 h 5013220"/>
                <a:gd name="connsiteX0" fmla="*/ 413054 w 9576276"/>
                <a:gd name="connsiteY0" fmla="*/ 1092110 h 5013220"/>
                <a:gd name="connsiteX1" fmla="*/ 1463994 w 9576276"/>
                <a:gd name="connsiteY1" fmla="*/ 98320 h 5013220"/>
                <a:gd name="connsiteX2" fmla="*/ 8201314 w 9576276"/>
                <a:gd name="connsiteY2" fmla="*/ 60220 h 5013220"/>
                <a:gd name="connsiteX3" fmla="*/ 9576104 w 9576276"/>
                <a:gd name="connsiteY3" fmla="*/ 996860 h 5013220"/>
                <a:gd name="connsiteX4" fmla="*/ 9528479 w 9576276"/>
                <a:gd name="connsiteY4" fmla="*/ 2346220 h 5013220"/>
                <a:gd name="connsiteX5" fmla="*/ 9576104 w 9576276"/>
                <a:gd name="connsiteY5" fmla="*/ 4590930 h 5013220"/>
                <a:gd name="connsiteX6" fmla="*/ 8125114 w 9576276"/>
                <a:gd name="connsiteY6" fmla="*/ 5013220 h 5013220"/>
                <a:gd name="connsiteX7" fmla="*/ 1387794 w 9576276"/>
                <a:gd name="connsiteY7" fmla="*/ 4917970 h 5013220"/>
                <a:gd name="connsiteX8" fmla="*/ 222554 w 9576276"/>
                <a:gd name="connsiteY8" fmla="*/ 4133730 h 5013220"/>
                <a:gd name="connsiteX9" fmla="*/ 3479 w 9576276"/>
                <a:gd name="connsiteY9" fmla="*/ 2860570 h 5013220"/>
                <a:gd name="connsiteX10" fmla="*/ 413054 w 9576276"/>
                <a:gd name="connsiteY10" fmla="*/ 1092110 h 5013220"/>
                <a:gd name="connsiteX0" fmla="*/ 44234 w 9588456"/>
                <a:gd name="connsiteY0" fmla="*/ 1033773 h 5050133"/>
                <a:gd name="connsiteX1" fmla="*/ 1476174 w 9588456"/>
                <a:gd name="connsiteY1" fmla="*/ 135233 h 5050133"/>
                <a:gd name="connsiteX2" fmla="*/ 8213494 w 9588456"/>
                <a:gd name="connsiteY2" fmla="*/ 97133 h 5050133"/>
                <a:gd name="connsiteX3" fmla="*/ 9588284 w 9588456"/>
                <a:gd name="connsiteY3" fmla="*/ 1033773 h 5050133"/>
                <a:gd name="connsiteX4" fmla="*/ 9540659 w 9588456"/>
                <a:gd name="connsiteY4" fmla="*/ 2383133 h 5050133"/>
                <a:gd name="connsiteX5" fmla="*/ 9588284 w 9588456"/>
                <a:gd name="connsiteY5" fmla="*/ 4627843 h 5050133"/>
                <a:gd name="connsiteX6" fmla="*/ 8137294 w 9588456"/>
                <a:gd name="connsiteY6" fmla="*/ 5050133 h 5050133"/>
                <a:gd name="connsiteX7" fmla="*/ 1399974 w 9588456"/>
                <a:gd name="connsiteY7" fmla="*/ 4954883 h 5050133"/>
                <a:gd name="connsiteX8" fmla="*/ 234734 w 9588456"/>
                <a:gd name="connsiteY8" fmla="*/ 4170643 h 5050133"/>
                <a:gd name="connsiteX9" fmla="*/ 15659 w 9588456"/>
                <a:gd name="connsiteY9" fmla="*/ 2897483 h 5050133"/>
                <a:gd name="connsiteX10" fmla="*/ 44234 w 9588456"/>
                <a:gd name="connsiteY10" fmla="*/ 1033773 h 50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456" h="5050133">
                  <a:moveTo>
                    <a:pt x="44234" y="1033773"/>
                  </a:moveTo>
                  <a:cubicBezTo>
                    <a:pt x="44234" y="611170"/>
                    <a:pt x="114631" y="291340"/>
                    <a:pt x="1476174" y="135233"/>
                  </a:cubicBezTo>
                  <a:cubicBezTo>
                    <a:pt x="2837717" y="-20874"/>
                    <a:pt x="6861476" y="-52624"/>
                    <a:pt x="8213494" y="97133"/>
                  </a:cubicBezTo>
                  <a:cubicBezTo>
                    <a:pt x="9565512" y="246890"/>
                    <a:pt x="9591459" y="628436"/>
                    <a:pt x="9588284" y="1033773"/>
                  </a:cubicBezTo>
                  <a:cubicBezTo>
                    <a:pt x="9585109" y="1439110"/>
                    <a:pt x="9524784" y="1634896"/>
                    <a:pt x="9540659" y="2383133"/>
                  </a:cubicBezTo>
                  <a:lnTo>
                    <a:pt x="9588284" y="4627843"/>
                  </a:lnTo>
                  <a:cubicBezTo>
                    <a:pt x="9588284" y="5050446"/>
                    <a:pt x="8559897" y="5050133"/>
                    <a:pt x="8137294" y="5050133"/>
                  </a:cubicBezTo>
                  <a:lnTo>
                    <a:pt x="1399974" y="4954883"/>
                  </a:lnTo>
                  <a:cubicBezTo>
                    <a:pt x="977371" y="4954883"/>
                    <a:pt x="234734" y="4593246"/>
                    <a:pt x="234734" y="4170643"/>
                  </a:cubicBezTo>
                  <a:cubicBezTo>
                    <a:pt x="80215" y="3805518"/>
                    <a:pt x="63284" y="3401245"/>
                    <a:pt x="15659" y="2897483"/>
                  </a:cubicBezTo>
                  <a:cubicBezTo>
                    <a:pt x="-31966" y="2393721"/>
                    <a:pt x="44234" y="1456376"/>
                    <a:pt x="44234" y="1033773"/>
                  </a:cubicBezTo>
                  <a:close/>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 name="图片 40">
            <a:extLst>
              <a:ext uri="{FF2B5EF4-FFF2-40B4-BE49-F238E27FC236}">
                <a16:creationId xmlns:a16="http://schemas.microsoft.com/office/drawing/2014/main" xmlns="" id="{C53164D3-94E1-48A1-A018-AEF1EE57B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6903" y="3427065"/>
            <a:ext cx="2408889" cy="3211852"/>
          </a:xfrm>
          <a:prstGeom prst="rect">
            <a:avLst/>
          </a:prstGeom>
        </p:spPr>
      </p:pic>
      <p:pic>
        <p:nvPicPr>
          <p:cNvPr id="42" name="图片 41">
            <a:extLst>
              <a:ext uri="{FF2B5EF4-FFF2-40B4-BE49-F238E27FC236}">
                <a16:creationId xmlns:a16="http://schemas.microsoft.com/office/drawing/2014/main" xmlns="" id="{0063859F-C527-46F3-9146-D1B487378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0338" y="429183"/>
            <a:ext cx="3315213" cy="2902131"/>
          </a:xfrm>
          <a:prstGeom prst="rect">
            <a:avLst/>
          </a:prstGeom>
        </p:spPr>
      </p:pic>
      <p:sp>
        <p:nvSpPr>
          <p:cNvPr id="18" name="TextBox 17">
            <a:extLst>
              <a:ext uri="{FF2B5EF4-FFF2-40B4-BE49-F238E27FC236}">
                <a16:creationId xmlns:a16="http://schemas.microsoft.com/office/drawing/2014/main" xmlns="" id="{626D7AA1-A524-4128-9DD4-45748DCDBA24}"/>
              </a:ext>
            </a:extLst>
          </p:cNvPr>
          <p:cNvSpPr txBox="1"/>
          <p:nvPr/>
        </p:nvSpPr>
        <p:spPr>
          <a:xfrm>
            <a:off x="4895774" y="3518690"/>
            <a:ext cx="3669777" cy="2308324"/>
          </a:xfrm>
          <a:prstGeom prst="rect">
            <a:avLst/>
          </a:prstGeom>
          <a:noFill/>
        </p:spPr>
        <p:txBody>
          <a:bodyPr wrap="square">
            <a:spAutoFit/>
          </a:bodyPr>
          <a:lstStyle/>
          <a:p>
            <a:r>
              <a:rPr lang="nl-NL" sz="4800" dirty="0">
                <a:solidFill>
                  <a:srgbClr val="C00000"/>
                </a:solidFill>
                <a:effectLst/>
                <a:latin typeface="UTM Seagull" panose="02040603050506020204" pitchFamily="18" charset="0"/>
                <a:ea typeface="Times New Roman" panose="02020603050405020304" pitchFamily="18" charset="0"/>
              </a:rPr>
              <a:t>Chuẩn bị bài “Dù sao trái đất vẫn quay”</a:t>
            </a:r>
            <a:endParaRPr lang="en-US" sz="4800" dirty="0">
              <a:solidFill>
                <a:srgbClr val="C00000"/>
              </a:solidFill>
              <a:latin typeface="UTM Seagull" panose="02040603050506020204" pitchFamily="18" charset="0"/>
            </a:endParaRPr>
          </a:p>
        </p:txBody>
      </p:sp>
      <p:sp>
        <p:nvSpPr>
          <p:cNvPr id="19" name="TextBox 18">
            <a:extLst>
              <a:ext uri="{FF2B5EF4-FFF2-40B4-BE49-F238E27FC236}">
                <a16:creationId xmlns:a16="http://schemas.microsoft.com/office/drawing/2014/main" xmlns="" id="{D69BAFD2-A7EB-4CB7-B39A-2C61DC1F2D4E}"/>
              </a:ext>
            </a:extLst>
          </p:cNvPr>
          <p:cNvSpPr txBox="1"/>
          <p:nvPr/>
        </p:nvSpPr>
        <p:spPr>
          <a:xfrm>
            <a:off x="1225997" y="1926590"/>
            <a:ext cx="3669777" cy="1569660"/>
          </a:xfrm>
          <a:prstGeom prst="rect">
            <a:avLst/>
          </a:prstGeom>
          <a:noFill/>
        </p:spPr>
        <p:txBody>
          <a:bodyPr wrap="square">
            <a:spAutoFit/>
          </a:bodyPr>
          <a:lstStyle/>
          <a:p>
            <a:r>
              <a:rPr lang="nl-NL" sz="4800" dirty="0">
                <a:solidFill>
                  <a:schemeClr val="bg1"/>
                </a:solidFill>
                <a:latin typeface="UTM Seagull" panose="02040603050506020204" pitchFamily="18" charset="0"/>
              </a:rPr>
              <a:t>Luyện đọc và trả lời câu hỏi</a:t>
            </a:r>
            <a:endParaRPr lang="en-US" sz="4800" dirty="0">
              <a:solidFill>
                <a:schemeClr val="bg1"/>
              </a:solidFill>
              <a:latin typeface="UTM Seagull" panose="02040603050506020204" pitchFamily="18" charset="0"/>
            </a:endParaRPr>
          </a:p>
        </p:txBody>
      </p:sp>
    </p:spTree>
    <p:extLst>
      <p:ext uri="{BB962C8B-B14F-4D97-AF65-F5344CB8AC3E}">
        <p14:creationId xmlns:p14="http://schemas.microsoft.com/office/powerpoint/2010/main" val="2466996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childTnLst>
                          </p:cTn>
                        </p:par>
                        <p:par>
                          <p:cTn id="17" fill="hold">
                            <p:stCondLst>
                              <p:cond delay="3000"/>
                            </p:stCondLst>
                            <p:childTnLst>
                              <p:par>
                                <p:cTn id="18" presetID="6" presetClass="entr" presetSubtype="16"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childTnLst>
                          </p:cTn>
                        </p:par>
                        <p:par>
                          <p:cTn id="21" fill="hold">
                            <p:stCondLst>
                              <p:cond delay="5000"/>
                            </p:stCondLst>
                            <p:childTnLst>
                              <p:par>
                                <p:cTn id="22" presetID="2" presetClass="entr" presetSubtype="3"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1+#ppt_w/2"/>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1000"/>
                                        <p:tgtEl>
                                          <p:spTgt spid="18">
                                            <p:txEl>
                                              <p:pRg st="0" end="0"/>
                                            </p:txEl>
                                          </p:spTgt>
                                        </p:tgtEl>
                                      </p:cBhvr>
                                    </p:animEffect>
                                    <p:anim calcmode="lin" valueType="num">
                                      <p:cBhvr>
                                        <p:cTn id="4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EA4DC961-FBF7-4365-88FE-2398B50A126F}"/>
              </a:ext>
            </a:extLst>
          </p:cNvPr>
          <p:cNvSpPr/>
          <p:nvPr/>
        </p:nvSpPr>
        <p:spPr>
          <a:xfrm>
            <a:off x="-21456" y="-10823"/>
            <a:ext cx="3630930"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形状 17">
            <a:extLst>
              <a:ext uri="{FF2B5EF4-FFF2-40B4-BE49-F238E27FC236}">
                <a16:creationId xmlns:a16="http://schemas.microsoft.com/office/drawing/2014/main" xmlns="" id="{BAE64337-8F1D-4C96-B9B3-C1130F012A2F}"/>
              </a:ext>
            </a:extLst>
          </p:cNvPr>
          <p:cNvSpPr/>
          <p:nvPr/>
        </p:nvSpPr>
        <p:spPr>
          <a:xfrm>
            <a:off x="657553" y="-435746"/>
            <a:ext cx="3424348" cy="7702820"/>
          </a:xfrm>
          <a:custGeom>
            <a:avLst/>
            <a:gdLst>
              <a:gd name="connsiteX0" fmla="*/ 3919851 w 4512932"/>
              <a:gd name="connsiteY0" fmla="*/ 0 h 7025203"/>
              <a:gd name="connsiteX1" fmla="*/ 823725 w 4512932"/>
              <a:gd name="connsiteY1" fmla="*/ 1443789 h 7025203"/>
              <a:gd name="connsiteX2" fmla="*/ 53704 w 4512932"/>
              <a:gd name="connsiteY2" fmla="*/ 4796589 h 7025203"/>
              <a:gd name="connsiteX3" fmla="*/ 1946673 w 4512932"/>
              <a:gd name="connsiteY3" fmla="*/ 5839326 h 7025203"/>
              <a:gd name="connsiteX4" fmla="*/ 4256736 w 4512932"/>
              <a:gd name="connsiteY4" fmla="*/ 6930189 h 7025203"/>
              <a:gd name="connsiteX5" fmla="*/ 4352988 w 4512932"/>
              <a:gd name="connsiteY5" fmla="*/ 6898105 h 702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2932" h="7025203">
                <a:moveTo>
                  <a:pt x="3919851" y="0"/>
                </a:moveTo>
                <a:cubicBezTo>
                  <a:pt x="2693967" y="322179"/>
                  <a:pt x="1468083" y="644358"/>
                  <a:pt x="823725" y="1443789"/>
                </a:cubicBezTo>
                <a:cubicBezTo>
                  <a:pt x="179367" y="2243221"/>
                  <a:pt x="-133454" y="4064000"/>
                  <a:pt x="53704" y="4796589"/>
                </a:cubicBezTo>
                <a:cubicBezTo>
                  <a:pt x="240862" y="5529178"/>
                  <a:pt x="1246168" y="5483726"/>
                  <a:pt x="1946673" y="5839326"/>
                </a:cubicBezTo>
                <a:cubicBezTo>
                  <a:pt x="2647178" y="6194926"/>
                  <a:pt x="3855683" y="6753726"/>
                  <a:pt x="4256736" y="6930189"/>
                </a:cubicBezTo>
                <a:cubicBezTo>
                  <a:pt x="4657789" y="7106652"/>
                  <a:pt x="4505388" y="7002378"/>
                  <a:pt x="4352988" y="689810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rot="19800000">
            <a:off x="7723892" y="-1284004"/>
            <a:ext cx="3044519" cy="8949149"/>
          </a:xfrm>
          <a:custGeom>
            <a:avLst/>
            <a:gdLst>
              <a:gd name="connsiteX0" fmla="*/ 0 w 3946358"/>
              <a:gd name="connsiteY0" fmla="*/ 4138863 h 8277726"/>
              <a:gd name="connsiteX1" fmla="*/ 1973179 w 3946358"/>
              <a:gd name="connsiteY1" fmla="*/ 0 h 8277726"/>
              <a:gd name="connsiteX2" fmla="*/ 3946358 w 3946358"/>
              <a:gd name="connsiteY2" fmla="*/ 4138863 h 8277726"/>
              <a:gd name="connsiteX3" fmla="*/ 1973179 w 3946358"/>
              <a:gd name="connsiteY3" fmla="*/ 8277726 h 8277726"/>
              <a:gd name="connsiteX4" fmla="*/ 0 w 3946358"/>
              <a:gd name="connsiteY4" fmla="*/ 4138863 h 8277726"/>
              <a:gd name="connsiteX0" fmla="*/ 113001 w 4059359"/>
              <a:gd name="connsiteY0" fmla="*/ 4138863 h 8949149"/>
              <a:gd name="connsiteX1" fmla="*/ 2086180 w 4059359"/>
              <a:gd name="connsiteY1" fmla="*/ 0 h 8949149"/>
              <a:gd name="connsiteX2" fmla="*/ 4059359 w 4059359"/>
              <a:gd name="connsiteY2" fmla="*/ 4138863 h 8949149"/>
              <a:gd name="connsiteX3" fmla="*/ 939057 w 4059359"/>
              <a:gd name="connsiteY3" fmla="*/ 8949149 h 8949149"/>
              <a:gd name="connsiteX4" fmla="*/ 113001 w 4059359"/>
              <a:gd name="connsiteY4" fmla="*/ 4138863 h 894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59" h="8949149">
                <a:moveTo>
                  <a:pt x="113001" y="4138863"/>
                </a:moveTo>
                <a:cubicBezTo>
                  <a:pt x="304188" y="2647338"/>
                  <a:pt x="996423" y="0"/>
                  <a:pt x="2086180" y="0"/>
                </a:cubicBezTo>
                <a:cubicBezTo>
                  <a:pt x="3175937" y="0"/>
                  <a:pt x="4059359" y="1853032"/>
                  <a:pt x="4059359" y="4138863"/>
                </a:cubicBezTo>
                <a:cubicBezTo>
                  <a:pt x="4059359" y="6424694"/>
                  <a:pt x="2028814" y="8949149"/>
                  <a:pt x="939057" y="8949149"/>
                </a:cubicBezTo>
                <a:cubicBezTo>
                  <a:pt x="-150700" y="8949149"/>
                  <a:pt x="-78186" y="5630388"/>
                  <a:pt x="113001" y="413886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4" name="图片 13">
            <a:extLst>
              <a:ext uri="{FF2B5EF4-FFF2-40B4-BE49-F238E27FC236}">
                <a16:creationId xmlns:a16="http://schemas.microsoft.com/office/drawing/2014/main" xmlns="" id="{6F597233-6B6B-4A42-B421-5BBA4EAC5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3" y="-348144"/>
            <a:ext cx="1760224" cy="2825502"/>
          </a:xfrm>
          <a:prstGeom prst="rect">
            <a:avLst/>
          </a:prstGeom>
        </p:spPr>
      </p:pic>
      <p:pic>
        <p:nvPicPr>
          <p:cNvPr id="15" name="图片 14">
            <a:extLst>
              <a:ext uri="{FF2B5EF4-FFF2-40B4-BE49-F238E27FC236}">
                <a16:creationId xmlns:a16="http://schemas.microsoft.com/office/drawing/2014/main" xmlns="" id="{4C836BBF-2722-4ADF-8AD9-52EA6B107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4304" y="-666683"/>
            <a:ext cx="1115570" cy="2282957"/>
          </a:xfrm>
          <a:prstGeom prst="rect">
            <a:avLst/>
          </a:prstGeom>
        </p:spPr>
      </p:pic>
      <p:pic>
        <p:nvPicPr>
          <p:cNvPr id="16" name="图片 15">
            <a:extLst>
              <a:ext uri="{FF2B5EF4-FFF2-40B4-BE49-F238E27FC236}">
                <a16:creationId xmlns:a16="http://schemas.microsoft.com/office/drawing/2014/main" xmlns="" id="{411A2C84-532E-4220-BF60-BDDFFC92A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680" y="-945511"/>
            <a:ext cx="1353320" cy="2566421"/>
          </a:xfrm>
          <a:prstGeom prst="rect">
            <a:avLst/>
          </a:prstGeom>
        </p:spPr>
      </p:pic>
      <p:pic>
        <p:nvPicPr>
          <p:cNvPr id="17" name="图片 16">
            <a:extLst>
              <a:ext uri="{FF2B5EF4-FFF2-40B4-BE49-F238E27FC236}">
                <a16:creationId xmlns:a16="http://schemas.microsoft.com/office/drawing/2014/main" xmlns="" id="{79954B11-AD4F-482D-914F-25EBCBF00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2" y="-435746"/>
            <a:ext cx="932690" cy="2359157"/>
          </a:xfrm>
          <a:prstGeom prst="rect">
            <a:avLst/>
          </a:prstGeom>
        </p:spPr>
      </p:pic>
      <p:grpSp>
        <p:nvGrpSpPr>
          <p:cNvPr id="24" name="组合 40">
            <a:extLst>
              <a:ext uri="{FF2B5EF4-FFF2-40B4-BE49-F238E27FC236}">
                <a16:creationId xmlns:a16="http://schemas.microsoft.com/office/drawing/2014/main" xmlns="" id="{204AB855-756F-4638-A476-924A252793CB}"/>
              </a:ext>
            </a:extLst>
          </p:cNvPr>
          <p:cNvGrpSpPr/>
          <p:nvPr/>
        </p:nvGrpSpPr>
        <p:grpSpPr>
          <a:xfrm rot="411096">
            <a:off x="2268466" y="290475"/>
            <a:ext cx="6710794" cy="3593597"/>
            <a:chOff x="323847" y="1180998"/>
            <a:chExt cx="6795776" cy="2688094"/>
          </a:xfrm>
        </p:grpSpPr>
        <p:sp>
          <p:nvSpPr>
            <p:cNvPr id="27" name="椭圆 5">
              <a:extLst>
                <a:ext uri="{FF2B5EF4-FFF2-40B4-BE49-F238E27FC236}">
                  <a16:creationId xmlns:a16="http://schemas.microsoft.com/office/drawing/2014/main" xmlns="" id="{2400D637-35CA-482E-8043-2ACE2712EB46}"/>
                </a:ext>
              </a:extLst>
            </p:cNvPr>
            <p:cNvSpPr/>
            <p:nvPr/>
          </p:nvSpPr>
          <p:spPr>
            <a:xfrm rot="21300580">
              <a:off x="323847" y="1180998"/>
              <a:ext cx="6795776" cy="2688094"/>
            </a:xfrm>
            <a:custGeom>
              <a:avLst/>
              <a:gdLst>
                <a:gd name="connsiteX0" fmla="*/ 0 w 9315450"/>
                <a:gd name="connsiteY0" fmla="*/ 2676525 h 5353050"/>
                <a:gd name="connsiteX1" fmla="*/ 4657725 w 9315450"/>
                <a:gd name="connsiteY1" fmla="*/ 0 h 5353050"/>
                <a:gd name="connsiteX2" fmla="*/ 9315450 w 9315450"/>
                <a:gd name="connsiteY2" fmla="*/ 2676525 h 5353050"/>
                <a:gd name="connsiteX3" fmla="*/ 4657725 w 9315450"/>
                <a:gd name="connsiteY3" fmla="*/ 5353050 h 5353050"/>
                <a:gd name="connsiteX4" fmla="*/ 0 w 9315450"/>
                <a:gd name="connsiteY4" fmla="*/ 2676525 h 5353050"/>
                <a:gd name="connsiteX0" fmla="*/ 132543 w 9447993"/>
                <a:gd name="connsiteY0" fmla="*/ 2676525 h 5512764"/>
                <a:gd name="connsiteX1" fmla="*/ 4790268 w 9447993"/>
                <a:gd name="connsiteY1" fmla="*/ 0 h 5512764"/>
                <a:gd name="connsiteX2" fmla="*/ 9447993 w 9447993"/>
                <a:gd name="connsiteY2" fmla="*/ 2676525 h 5512764"/>
                <a:gd name="connsiteX3" fmla="*/ 4790268 w 9447993"/>
                <a:gd name="connsiteY3" fmla="*/ 5353050 h 5512764"/>
                <a:gd name="connsiteX4" fmla="*/ 1580343 w 9447993"/>
                <a:gd name="connsiteY4" fmla="*/ 4933950 h 5512764"/>
                <a:gd name="connsiteX5" fmla="*/ 132543 w 9447993"/>
                <a:gd name="connsiteY5" fmla="*/ 2676525 h 5512764"/>
                <a:gd name="connsiteX0" fmla="*/ 1243 w 9316693"/>
                <a:gd name="connsiteY0" fmla="*/ 2790057 h 5626296"/>
                <a:gd name="connsiteX1" fmla="*/ 1658594 w 9316693"/>
                <a:gd name="connsiteY1" fmla="*/ 723132 h 5626296"/>
                <a:gd name="connsiteX2" fmla="*/ 4658968 w 9316693"/>
                <a:gd name="connsiteY2" fmla="*/ 113532 h 5626296"/>
                <a:gd name="connsiteX3" fmla="*/ 9316693 w 9316693"/>
                <a:gd name="connsiteY3" fmla="*/ 2790057 h 5626296"/>
                <a:gd name="connsiteX4" fmla="*/ 4658968 w 9316693"/>
                <a:gd name="connsiteY4" fmla="*/ 5466582 h 5626296"/>
                <a:gd name="connsiteX5" fmla="*/ 1449043 w 9316693"/>
                <a:gd name="connsiteY5" fmla="*/ 5047482 h 5626296"/>
                <a:gd name="connsiteX6" fmla="*/ 1243 w 9316693"/>
                <a:gd name="connsiteY6" fmla="*/ 2790057 h 5626296"/>
                <a:gd name="connsiteX0" fmla="*/ 1243 w 9386532"/>
                <a:gd name="connsiteY0" fmla="*/ 2676697 h 5512936"/>
                <a:gd name="connsiteX1" fmla="*/ 1658594 w 9386532"/>
                <a:gd name="connsiteY1" fmla="*/ 609772 h 5512936"/>
                <a:gd name="connsiteX2" fmla="*/ 4658968 w 9386532"/>
                <a:gd name="connsiteY2" fmla="*/ 172 h 5512936"/>
                <a:gd name="connsiteX3" fmla="*/ 7468844 w 9386532"/>
                <a:gd name="connsiteY3" fmla="*/ 647872 h 5512936"/>
                <a:gd name="connsiteX4" fmla="*/ 9316693 w 9386532"/>
                <a:gd name="connsiteY4" fmla="*/ 2676697 h 5512936"/>
                <a:gd name="connsiteX5" fmla="*/ 4658968 w 9386532"/>
                <a:gd name="connsiteY5" fmla="*/ 5353222 h 5512936"/>
                <a:gd name="connsiteX6" fmla="*/ 1449043 w 9386532"/>
                <a:gd name="connsiteY6" fmla="*/ 4934122 h 5512936"/>
                <a:gd name="connsiteX7" fmla="*/ 1243 w 9386532"/>
                <a:gd name="connsiteY7" fmla="*/ 2676697 h 5512936"/>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730 w 9107692"/>
                <a:gd name="connsiteY0" fmla="*/ 2943397 h 5389313"/>
                <a:gd name="connsiteX1" fmla="*/ 1449531 w 9107692"/>
                <a:gd name="connsiteY1" fmla="*/ 609772 h 5389313"/>
                <a:gd name="connsiteX2" fmla="*/ 4449905 w 9107692"/>
                <a:gd name="connsiteY2" fmla="*/ 172 h 5389313"/>
                <a:gd name="connsiteX3" fmla="*/ 7259781 w 9107692"/>
                <a:gd name="connsiteY3" fmla="*/ 647872 h 5389313"/>
                <a:gd name="connsiteX4" fmla="*/ 9107630 w 9107692"/>
                <a:gd name="connsiteY4" fmla="*/ 2676697 h 5389313"/>
                <a:gd name="connsiteX5" fmla="*/ 7355030 w 9107692"/>
                <a:gd name="connsiteY5" fmla="*/ 4381672 h 5389313"/>
                <a:gd name="connsiteX6" fmla="*/ 4449905 w 9107692"/>
                <a:gd name="connsiteY6" fmla="*/ 5353222 h 5389313"/>
                <a:gd name="connsiteX7" fmla="*/ 1239980 w 9107692"/>
                <a:gd name="connsiteY7" fmla="*/ 4934122 h 5389313"/>
                <a:gd name="connsiteX8" fmla="*/ 1730 w 9107692"/>
                <a:gd name="connsiteY8" fmla="*/ 2943397 h 5389313"/>
                <a:gd name="connsiteX0" fmla="*/ 1730 w 8651571"/>
                <a:gd name="connsiteY0" fmla="*/ 2943397 h 5389313"/>
                <a:gd name="connsiteX1" fmla="*/ 1449531 w 8651571"/>
                <a:gd name="connsiteY1" fmla="*/ 609772 h 5389313"/>
                <a:gd name="connsiteX2" fmla="*/ 4449905 w 8651571"/>
                <a:gd name="connsiteY2" fmla="*/ 172 h 5389313"/>
                <a:gd name="connsiteX3" fmla="*/ 7259781 w 8651571"/>
                <a:gd name="connsiteY3" fmla="*/ 647872 h 5389313"/>
                <a:gd name="connsiteX4" fmla="*/ 8651464 w 8651571"/>
                <a:gd name="connsiteY4" fmla="*/ 2647321 h 5389313"/>
                <a:gd name="connsiteX5" fmla="*/ 7355030 w 8651571"/>
                <a:gd name="connsiteY5" fmla="*/ 4381672 h 5389313"/>
                <a:gd name="connsiteX6" fmla="*/ 4449905 w 8651571"/>
                <a:gd name="connsiteY6" fmla="*/ 5353222 h 5389313"/>
                <a:gd name="connsiteX7" fmla="*/ 1239980 w 8651571"/>
                <a:gd name="connsiteY7" fmla="*/ 4934122 h 5389313"/>
                <a:gd name="connsiteX8" fmla="*/ 1730 w 8651571"/>
                <a:gd name="connsiteY8" fmla="*/ 2943397 h 53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1571" h="5389313">
                  <a:moveTo>
                    <a:pt x="1730" y="2943397"/>
                  </a:moveTo>
                  <a:cubicBezTo>
                    <a:pt x="36655" y="2222672"/>
                    <a:pt x="673244" y="1055860"/>
                    <a:pt x="1449531" y="609772"/>
                  </a:cubicBezTo>
                  <a:cubicBezTo>
                    <a:pt x="2225819" y="163685"/>
                    <a:pt x="3481530" y="-6178"/>
                    <a:pt x="4449905" y="172"/>
                  </a:cubicBezTo>
                  <a:cubicBezTo>
                    <a:pt x="5418280" y="6522"/>
                    <a:pt x="6483494" y="201785"/>
                    <a:pt x="7259781" y="647872"/>
                  </a:cubicBezTo>
                  <a:cubicBezTo>
                    <a:pt x="8036069" y="1093960"/>
                    <a:pt x="8660989" y="2066296"/>
                    <a:pt x="8651464" y="2647321"/>
                  </a:cubicBezTo>
                  <a:cubicBezTo>
                    <a:pt x="8641939" y="3228346"/>
                    <a:pt x="8131318" y="3935585"/>
                    <a:pt x="7355030" y="4381672"/>
                  </a:cubicBezTo>
                  <a:cubicBezTo>
                    <a:pt x="6578743" y="4827760"/>
                    <a:pt x="5469080" y="5261147"/>
                    <a:pt x="4449905" y="5353222"/>
                  </a:cubicBezTo>
                  <a:cubicBezTo>
                    <a:pt x="3430730" y="5445297"/>
                    <a:pt x="2016268" y="5380210"/>
                    <a:pt x="1239980" y="4934122"/>
                  </a:cubicBezTo>
                  <a:cubicBezTo>
                    <a:pt x="463692" y="4488035"/>
                    <a:pt x="-33195" y="3664122"/>
                    <a:pt x="1730" y="2943397"/>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5">
              <a:extLst>
                <a:ext uri="{FF2B5EF4-FFF2-40B4-BE49-F238E27FC236}">
                  <a16:creationId xmlns:a16="http://schemas.microsoft.com/office/drawing/2014/main" xmlns="" id="{52AEAF79-5367-4E87-8E6C-44EF54497D60}"/>
                </a:ext>
              </a:extLst>
            </p:cNvPr>
            <p:cNvSpPr/>
            <p:nvPr/>
          </p:nvSpPr>
          <p:spPr>
            <a:xfrm rot="21300580">
              <a:off x="537516" y="1330640"/>
              <a:ext cx="6436800" cy="2329200"/>
            </a:xfrm>
            <a:custGeom>
              <a:avLst/>
              <a:gdLst>
                <a:gd name="connsiteX0" fmla="*/ 0 w 9315450"/>
                <a:gd name="connsiteY0" fmla="*/ 2676525 h 5353050"/>
                <a:gd name="connsiteX1" fmla="*/ 4657725 w 9315450"/>
                <a:gd name="connsiteY1" fmla="*/ 0 h 5353050"/>
                <a:gd name="connsiteX2" fmla="*/ 9315450 w 9315450"/>
                <a:gd name="connsiteY2" fmla="*/ 2676525 h 5353050"/>
                <a:gd name="connsiteX3" fmla="*/ 4657725 w 9315450"/>
                <a:gd name="connsiteY3" fmla="*/ 5353050 h 5353050"/>
                <a:gd name="connsiteX4" fmla="*/ 0 w 9315450"/>
                <a:gd name="connsiteY4" fmla="*/ 2676525 h 5353050"/>
                <a:gd name="connsiteX0" fmla="*/ 132543 w 9447993"/>
                <a:gd name="connsiteY0" fmla="*/ 2676525 h 5512764"/>
                <a:gd name="connsiteX1" fmla="*/ 4790268 w 9447993"/>
                <a:gd name="connsiteY1" fmla="*/ 0 h 5512764"/>
                <a:gd name="connsiteX2" fmla="*/ 9447993 w 9447993"/>
                <a:gd name="connsiteY2" fmla="*/ 2676525 h 5512764"/>
                <a:gd name="connsiteX3" fmla="*/ 4790268 w 9447993"/>
                <a:gd name="connsiteY3" fmla="*/ 5353050 h 5512764"/>
                <a:gd name="connsiteX4" fmla="*/ 1580343 w 9447993"/>
                <a:gd name="connsiteY4" fmla="*/ 4933950 h 5512764"/>
                <a:gd name="connsiteX5" fmla="*/ 132543 w 9447993"/>
                <a:gd name="connsiteY5" fmla="*/ 2676525 h 5512764"/>
                <a:gd name="connsiteX0" fmla="*/ 1243 w 9316693"/>
                <a:gd name="connsiteY0" fmla="*/ 2790057 h 5626296"/>
                <a:gd name="connsiteX1" fmla="*/ 1658594 w 9316693"/>
                <a:gd name="connsiteY1" fmla="*/ 723132 h 5626296"/>
                <a:gd name="connsiteX2" fmla="*/ 4658968 w 9316693"/>
                <a:gd name="connsiteY2" fmla="*/ 113532 h 5626296"/>
                <a:gd name="connsiteX3" fmla="*/ 9316693 w 9316693"/>
                <a:gd name="connsiteY3" fmla="*/ 2790057 h 5626296"/>
                <a:gd name="connsiteX4" fmla="*/ 4658968 w 9316693"/>
                <a:gd name="connsiteY4" fmla="*/ 5466582 h 5626296"/>
                <a:gd name="connsiteX5" fmla="*/ 1449043 w 9316693"/>
                <a:gd name="connsiteY5" fmla="*/ 5047482 h 5626296"/>
                <a:gd name="connsiteX6" fmla="*/ 1243 w 9316693"/>
                <a:gd name="connsiteY6" fmla="*/ 2790057 h 5626296"/>
                <a:gd name="connsiteX0" fmla="*/ 1243 w 9386532"/>
                <a:gd name="connsiteY0" fmla="*/ 2676697 h 5512936"/>
                <a:gd name="connsiteX1" fmla="*/ 1658594 w 9386532"/>
                <a:gd name="connsiteY1" fmla="*/ 609772 h 5512936"/>
                <a:gd name="connsiteX2" fmla="*/ 4658968 w 9386532"/>
                <a:gd name="connsiteY2" fmla="*/ 172 h 5512936"/>
                <a:gd name="connsiteX3" fmla="*/ 7468844 w 9386532"/>
                <a:gd name="connsiteY3" fmla="*/ 647872 h 5512936"/>
                <a:gd name="connsiteX4" fmla="*/ 9316693 w 9386532"/>
                <a:gd name="connsiteY4" fmla="*/ 2676697 h 5512936"/>
                <a:gd name="connsiteX5" fmla="*/ 4658968 w 9386532"/>
                <a:gd name="connsiteY5" fmla="*/ 5353222 h 5512936"/>
                <a:gd name="connsiteX6" fmla="*/ 1449043 w 9386532"/>
                <a:gd name="connsiteY6" fmla="*/ 4934122 h 5512936"/>
                <a:gd name="connsiteX7" fmla="*/ 1243 w 9386532"/>
                <a:gd name="connsiteY7" fmla="*/ 2676697 h 5512936"/>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243 w 9316755"/>
                <a:gd name="connsiteY0" fmla="*/ 2676697 h 5389313"/>
                <a:gd name="connsiteX1" fmla="*/ 1658594 w 9316755"/>
                <a:gd name="connsiteY1" fmla="*/ 609772 h 5389313"/>
                <a:gd name="connsiteX2" fmla="*/ 4658968 w 9316755"/>
                <a:gd name="connsiteY2" fmla="*/ 172 h 5389313"/>
                <a:gd name="connsiteX3" fmla="*/ 7468844 w 9316755"/>
                <a:gd name="connsiteY3" fmla="*/ 647872 h 5389313"/>
                <a:gd name="connsiteX4" fmla="*/ 9316693 w 9316755"/>
                <a:gd name="connsiteY4" fmla="*/ 2676697 h 5389313"/>
                <a:gd name="connsiteX5" fmla="*/ 7564093 w 9316755"/>
                <a:gd name="connsiteY5" fmla="*/ 4381672 h 5389313"/>
                <a:gd name="connsiteX6" fmla="*/ 4658968 w 9316755"/>
                <a:gd name="connsiteY6" fmla="*/ 5353222 h 5389313"/>
                <a:gd name="connsiteX7" fmla="*/ 1449043 w 9316755"/>
                <a:gd name="connsiteY7" fmla="*/ 4934122 h 5389313"/>
                <a:gd name="connsiteX8" fmla="*/ 1243 w 9316755"/>
                <a:gd name="connsiteY8" fmla="*/ 2676697 h 5389313"/>
                <a:gd name="connsiteX0" fmla="*/ 1730 w 9107692"/>
                <a:gd name="connsiteY0" fmla="*/ 2943397 h 5389313"/>
                <a:gd name="connsiteX1" fmla="*/ 1449531 w 9107692"/>
                <a:gd name="connsiteY1" fmla="*/ 609772 h 5389313"/>
                <a:gd name="connsiteX2" fmla="*/ 4449905 w 9107692"/>
                <a:gd name="connsiteY2" fmla="*/ 172 h 5389313"/>
                <a:gd name="connsiteX3" fmla="*/ 7259781 w 9107692"/>
                <a:gd name="connsiteY3" fmla="*/ 647872 h 5389313"/>
                <a:gd name="connsiteX4" fmla="*/ 9107630 w 9107692"/>
                <a:gd name="connsiteY4" fmla="*/ 2676697 h 5389313"/>
                <a:gd name="connsiteX5" fmla="*/ 7355030 w 9107692"/>
                <a:gd name="connsiteY5" fmla="*/ 4381672 h 5389313"/>
                <a:gd name="connsiteX6" fmla="*/ 4449905 w 9107692"/>
                <a:gd name="connsiteY6" fmla="*/ 5353222 h 5389313"/>
                <a:gd name="connsiteX7" fmla="*/ 1239980 w 9107692"/>
                <a:gd name="connsiteY7" fmla="*/ 4934122 h 5389313"/>
                <a:gd name="connsiteX8" fmla="*/ 1730 w 9107692"/>
                <a:gd name="connsiteY8" fmla="*/ 2943397 h 5389313"/>
                <a:gd name="connsiteX0" fmla="*/ 1730 w 8651571"/>
                <a:gd name="connsiteY0" fmla="*/ 2943397 h 5389313"/>
                <a:gd name="connsiteX1" fmla="*/ 1449531 w 8651571"/>
                <a:gd name="connsiteY1" fmla="*/ 609772 h 5389313"/>
                <a:gd name="connsiteX2" fmla="*/ 4449905 w 8651571"/>
                <a:gd name="connsiteY2" fmla="*/ 172 h 5389313"/>
                <a:gd name="connsiteX3" fmla="*/ 7259781 w 8651571"/>
                <a:gd name="connsiteY3" fmla="*/ 647872 h 5389313"/>
                <a:gd name="connsiteX4" fmla="*/ 8651464 w 8651571"/>
                <a:gd name="connsiteY4" fmla="*/ 2647321 h 5389313"/>
                <a:gd name="connsiteX5" fmla="*/ 7355030 w 8651571"/>
                <a:gd name="connsiteY5" fmla="*/ 4381672 h 5389313"/>
                <a:gd name="connsiteX6" fmla="*/ 4449905 w 8651571"/>
                <a:gd name="connsiteY6" fmla="*/ 5353222 h 5389313"/>
                <a:gd name="connsiteX7" fmla="*/ 1239980 w 8651571"/>
                <a:gd name="connsiteY7" fmla="*/ 4934122 h 5389313"/>
                <a:gd name="connsiteX8" fmla="*/ 1730 w 8651571"/>
                <a:gd name="connsiteY8" fmla="*/ 2943397 h 53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1571" h="5389313">
                  <a:moveTo>
                    <a:pt x="1730" y="2943397"/>
                  </a:moveTo>
                  <a:cubicBezTo>
                    <a:pt x="36655" y="2222672"/>
                    <a:pt x="673244" y="1055860"/>
                    <a:pt x="1449531" y="609772"/>
                  </a:cubicBezTo>
                  <a:cubicBezTo>
                    <a:pt x="2225819" y="163685"/>
                    <a:pt x="3481530" y="-6178"/>
                    <a:pt x="4449905" y="172"/>
                  </a:cubicBezTo>
                  <a:cubicBezTo>
                    <a:pt x="5418280" y="6522"/>
                    <a:pt x="6483494" y="201785"/>
                    <a:pt x="7259781" y="647872"/>
                  </a:cubicBezTo>
                  <a:cubicBezTo>
                    <a:pt x="8036069" y="1093960"/>
                    <a:pt x="8660989" y="2066296"/>
                    <a:pt x="8651464" y="2647321"/>
                  </a:cubicBezTo>
                  <a:cubicBezTo>
                    <a:pt x="8641939" y="3228346"/>
                    <a:pt x="8131318" y="3935585"/>
                    <a:pt x="7355030" y="4381672"/>
                  </a:cubicBezTo>
                  <a:cubicBezTo>
                    <a:pt x="6578743" y="4827760"/>
                    <a:pt x="5469080" y="5261147"/>
                    <a:pt x="4449905" y="5353222"/>
                  </a:cubicBezTo>
                  <a:cubicBezTo>
                    <a:pt x="3430730" y="5445297"/>
                    <a:pt x="2016268" y="5380210"/>
                    <a:pt x="1239980" y="4934122"/>
                  </a:cubicBezTo>
                  <a:cubicBezTo>
                    <a:pt x="463692" y="4488035"/>
                    <a:pt x="-33195" y="3664122"/>
                    <a:pt x="1730" y="2943397"/>
                  </a:cubicBezTo>
                  <a:close/>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a:extLst>
              <a:ext uri="{FF2B5EF4-FFF2-40B4-BE49-F238E27FC236}">
                <a16:creationId xmlns:a16="http://schemas.microsoft.com/office/drawing/2014/main" xmlns="" id="{551F76F9-64EC-41C9-A0D8-110746154730}"/>
              </a:ext>
            </a:extLst>
          </p:cNvPr>
          <p:cNvSpPr txBox="1"/>
          <p:nvPr/>
        </p:nvSpPr>
        <p:spPr>
          <a:xfrm>
            <a:off x="2705151" y="1626224"/>
            <a:ext cx="6495089" cy="1016790"/>
          </a:xfrm>
          <a:prstGeom prst="roundRect">
            <a:avLst/>
          </a:prstGeom>
          <a:noFill/>
          <a:ln>
            <a:no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marL="0" marR="0" lvl="0" indent="0" fontAlgn="auto">
              <a:lnSpc>
                <a:spcPct val="90000"/>
              </a:lnSpc>
              <a:spcBef>
                <a:spcPct val="0"/>
              </a:spcBef>
              <a:spcAft>
                <a:spcPts val="600"/>
              </a:spcAft>
              <a:buClrTx/>
              <a:buSzTx/>
              <a:tabLst/>
              <a:defRPr/>
            </a:pPr>
            <a:r>
              <a:rPr lang="en-US" sz="6000" b="1" dirty="0" err="1">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Tạm</a:t>
            </a:r>
            <a:r>
              <a:rPr lang="en-US" sz="6000" b="1" dirty="0">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 </a:t>
            </a:r>
            <a:r>
              <a:rPr lang="en-US" sz="6000" b="1" dirty="0" err="1">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biệt</a:t>
            </a:r>
            <a:r>
              <a:rPr lang="en-US" sz="6000" b="1" dirty="0">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 </a:t>
            </a:r>
            <a:r>
              <a:rPr lang="en-US" sz="6000" b="1" dirty="0" err="1">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các</a:t>
            </a:r>
            <a:r>
              <a:rPr lang="en-US" sz="6000" b="1" dirty="0">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 </a:t>
            </a:r>
            <a:r>
              <a:rPr lang="en-US" sz="6000" b="1" dirty="0" err="1">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em</a:t>
            </a:r>
            <a:r>
              <a:rPr lang="en-US" sz="6000" b="1" dirty="0">
                <a:solidFill>
                  <a:schemeClr val="accent2">
                    <a:lumMod val="75000"/>
                  </a:schemeClr>
                </a:solidFill>
                <a:effectLst>
                  <a:reflection blurRad="6350" stA="60000" endA="900" endPos="60000" dist="29997" dir="5400000" sy="-100000" algn="bl" rotWithShape="0"/>
                </a:effectLst>
                <a:latin typeface="#9Slide07 IcielStormtrooper" panose="020B0500000000000000" pitchFamily="34" charset="0"/>
                <a:ea typeface="+mj-ea"/>
                <a:cs typeface="+mj-cs"/>
              </a:rPr>
              <a:t>!</a:t>
            </a:r>
            <a:endParaRPr kumimoji="0" lang="en-US" sz="6000" b="1" i="0" u="none" strike="noStrike" cap="none" spc="0" normalizeH="0" baseline="0" noProof="0" dirty="0">
              <a:ln>
                <a:noFill/>
              </a:ln>
              <a:solidFill>
                <a:schemeClr val="accent2">
                  <a:lumMod val="75000"/>
                </a:schemeClr>
              </a:solidFill>
              <a:effectLst>
                <a:reflection blurRad="6350" stA="60000" endA="900" endPos="60000" dist="29997" dir="5400000" sy="-100000" algn="bl" rotWithShape="0"/>
              </a:effectLst>
              <a:uLnTx/>
              <a:uFillTx/>
              <a:latin typeface="#9Slide07 IcielStormtrooper" panose="020B0500000000000000" pitchFamily="34" charset="0"/>
              <a:ea typeface="+mj-ea"/>
              <a:cs typeface="+mj-cs"/>
            </a:endParaRPr>
          </a:p>
        </p:txBody>
      </p:sp>
      <p:pic>
        <p:nvPicPr>
          <p:cNvPr id="19" name="图片 38">
            <a:extLst>
              <a:ext uri="{FF2B5EF4-FFF2-40B4-BE49-F238E27FC236}">
                <a16:creationId xmlns:a16="http://schemas.microsoft.com/office/drawing/2014/main" xmlns="" id="{0DAF39AD-D3BF-4799-B3FE-D9BD89065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83" y="2814680"/>
            <a:ext cx="7104962" cy="4107325"/>
          </a:xfrm>
          <a:prstGeom prst="rect">
            <a:avLst/>
          </a:prstGeom>
        </p:spPr>
      </p:pic>
    </p:spTree>
    <p:extLst>
      <p:ext uri="{BB962C8B-B14F-4D97-AF65-F5344CB8AC3E}">
        <p14:creationId xmlns:p14="http://schemas.microsoft.com/office/powerpoint/2010/main" val="289565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C47B672B-1C0B-48DA-A0A4-137A571D23D1}"/>
              </a:ext>
            </a:extLst>
          </p:cNvPr>
          <p:cNvSpPr/>
          <p:nvPr/>
        </p:nvSpPr>
        <p:spPr>
          <a:xfrm>
            <a:off x="263751" y="996344"/>
            <a:ext cx="8676437" cy="5734962"/>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56206001-117A-430D-A93E-6C8ACF2BF252}"/>
              </a:ext>
            </a:extLst>
          </p:cNvPr>
          <p:cNvSpPr txBox="1"/>
          <p:nvPr/>
        </p:nvSpPr>
        <p:spPr>
          <a:xfrm>
            <a:off x="263751" y="1026704"/>
            <a:ext cx="8676437" cy="6370975"/>
          </a:xfrm>
          <a:prstGeom prst="rect">
            <a:avLst/>
          </a:prstGeom>
          <a:noFill/>
        </p:spPr>
        <p:txBody>
          <a:bodyPr wrap="square">
            <a:spAutoFit/>
          </a:bodyPr>
          <a:lstStyle/>
          <a:p>
            <a:pPr algn="just"/>
            <a:r>
              <a:rPr lang="vi-VN" sz="2400" dirty="0">
                <a:solidFill>
                  <a:srgbClr val="C00000"/>
                </a:solidFill>
                <a:latin typeface="Arial "/>
              </a:rPr>
              <a:t>   </a:t>
            </a:r>
            <a:r>
              <a:rPr lang="vi-VN" sz="2400" dirty="0">
                <a:latin typeface="Arial "/>
              </a:rPr>
              <a:t>Ăng-giôn-ra nói:</a:t>
            </a:r>
          </a:p>
          <a:p>
            <a:pPr algn="just"/>
            <a:r>
              <a:rPr lang="vi-VN" sz="2400" dirty="0">
                <a:latin typeface="Arial "/>
              </a:rPr>
              <a:t>- Chừng mười lăm phút nữa thì chiến lũy chúng ta không còn quá mười viên đạn.</a:t>
            </a:r>
          </a:p>
          <a:p>
            <a:pPr algn="just"/>
            <a:r>
              <a:rPr lang="vi-VN" sz="2400" dirty="0">
                <a:latin typeface="Arial "/>
              </a:rPr>
              <a:t>   Ga-vrốt nghe rõ câu nói đó.</a:t>
            </a:r>
          </a:p>
          <a:p>
            <a:pPr algn="just"/>
            <a:r>
              <a:rPr lang="vi-VN" sz="2400" dirty="0">
                <a:latin typeface="Arial "/>
              </a:rPr>
              <a:t>   Một lát sau, người ta thấy bóng cậu bé thấp thoáng ngoài đường phố, dưới làn mưa đạn.</a:t>
            </a:r>
          </a:p>
          <a:p>
            <a:pPr algn="just"/>
            <a:r>
              <a:rPr lang="vi-VN" sz="2400" dirty="0">
                <a:latin typeface="Arial "/>
              </a:rPr>
              <a:t>   Thì ra Ga-vrốt đã lấy một cái giỏ đựng chai trong quán ra khỏi chiến lũy. Nó dốc vào miệng giỏ những chiếc bao đầy đạn của bọn lính chết gần chiến lũy.</a:t>
            </a:r>
          </a:p>
          <a:p>
            <a:pPr algn="just"/>
            <a:r>
              <a:rPr lang="vi-VN" sz="2400" dirty="0">
                <a:latin typeface="Arial "/>
              </a:rPr>
              <a:t>- Cậu làm trò gì đấy? - Cuốc-phây-rắc hỏi.</a:t>
            </a:r>
          </a:p>
          <a:p>
            <a:pPr algn="just"/>
            <a:r>
              <a:rPr lang="vi-VN" sz="2400" dirty="0">
                <a:latin typeface="Arial "/>
              </a:rPr>
              <a:t>- Em nhặt cho đầy giỏ đây!</a:t>
            </a:r>
          </a:p>
          <a:p>
            <a:pPr algn="just"/>
            <a:r>
              <a:rPr lang="vi-VN" sz="2400" dirty="0">
                <a:latin typeface="Arial "/>
              </a:rPr>
              <a:t>- Cậu không thấy đạn réo à?</a:t>
            </a:r>
          </a:p>
          <a:p>
            <a:pPr algn="just"/>
            <a:r>
              <a:rPr lang="vi-VN" sz="2400" dirty="0">
                <a:latin typeface="Arial "/>
              </a:rPr>
              <a:t>   Ga-vrốt trả lời:</a:t>
            </a:r>
          </a:p>
          <a:p>
            <a:pPr algn="just"/>
            <a:r>
              <a:rPr lang="vi-VN" sz="2400" dirty="0">
                <a:latin typeface="Arial "/>
              </a:rPr>
              <a:t>- Có chứ, nó rơi như mưa ấy. Nhưng làm sao nào?</a:t>
            </a:r>
          </a:p>
          <a:p>
            <a:pPr algn="just"/>
            <a:r>
              <a:rPr lang="vi-VN" sz="2400" dirty="0">
                <a:latin typeface="Arial "/>
              </a:rPr>
              <a:t>   Cuốc-phây-rắc thét lên:</a:t>
            </a:r>
          </a:p>
          <a:p>
            <a:pPr algn="just"/>
            <a:r>
              <a:rPr lang="vi-VN" sz="2400" dirty="0">
                <a:latin typeface="Arial "/>
              </a:rPr>
              <a:t>- Vào ngay!</a:t>
            </a:r>
          </a:p>
          <a:p>
            <a:pPr algn="just"/>
            <a:r>
              <a:rPr lang="vi-VN" sz="2400" dirty="0">
                <a:latin typeface="Arial "/>
              </a:rPr>
              <a:t>- Tí ti thôi! Ga-vrốt nói.</a:t>
            </a:r>
          </a:p>
        </p:txBody>
      </p:sp>
      <p:pic>
        <p:nvPicPr>
          <p:cNvPr id="8" name="Picture 2">
            <a:extLst>
              <a:ext uri="{FF2B5EF4-FFF2-40B4-BE49-F238E27FC236}">
                <a16:creationId xmlns:a16="http://schemas.microsoft.com/office/drawing/2014/main" xmlns="" id="{39C1E85D-3CDD-4D66-8F2C-77239D79B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24005" y="3454434"/>
            <a:ext cx="2016183" cy="32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2">
            <a:extLst>
              <a:ext uri="{FF2B5EF4-FFF2-40B4-BE49-F238E27FC236}">
                <a16:creationId xmlns:a16="http://schemas.microsoft.com/office/drawing/2014/main" xmlns="" id="{CDE1ED26-BE0B-42EE-9CE7-7949A2D783B0}"/>
              </a:ext>
            </a:extLst>
          </p:cNvPr>
          <p:cNvSpPr/>
          <p:nvPr/>
        </p:nvSpPr>
        <p:spPr>
          <a:xfrm>
            <a:off x="98498" y="809194"/>
            <a:ext cx="8841690" cy="5849820"/>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extLst>
              <a:ext uri="{FF2B5EF4-FFF2-40B4-BE49-F238E27FC236}">
                <a16:creationId xmlns:a16="http://schemas.microsoft.com/office/drawing/2014/main" xmlns="" id="{193B301D-AD6E-4BF3-9801-7D066BD4246F}"/>
              </a:ext>
            </a:extLst>
          </p:cNvPr>
          <p:cNvSpPr txBox="1"/>
          <p:nvPr/>
        </p:nvSpPr>
        <p:spPr>
          <a:xfrm>
            <a:off x="2156282" y="224420"/>
            <a:ext cx="441279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rPr>
              <a:t>GA-VRỐT NGOÀI CHIẾN LŨY</a:t>
            </a:r>
            <a:endParaRPr kumimoji="0" lang="zh-CN" altLang="en-US"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endParaRPr>
          </a:p>
        </p:txBody>
      </p:sp>
      <p:pic>
        <p:nvPicPr>
          <p:cNvPr id="6" name="图片 28">
            <a:extLst>
              <a:ext uri="{FF2B5EF4-FFF2-40B4-BE49-F238E27FC236}">
                <a16:creationId xmlns:a16="http://schemas.microsoft.com/office/drawing/2014/main" xmlns="" id="{E7E1647E-D5C4-4B99-8164-19B2FA2D73A4}"/>
              </a:ext>
            </a:extLst>
          </p:cNvPr>
          <p:cNvPicPr>
            <a:picLocks noChangeAspect="1"/>
          </p:cNvPicPr>
          <p:nvPr/>
        </p:nvPicPr>
        <p:blipFill>
          <a:blip r:embed="rId3"/>
          <a:stretch>
            <a:fillRect/>
          </a:stretch>
        </p:blipFill>
        <p:spPr>
          <a:xfrm>
            <a:off x="2366010" y="5832736"/>
            <a:ext cx="6574178" cy="1013428"/>
          </a:xfrm>
          <a:prstGeom prst="rect">
            <a:avLst/>
          </a:prstGeom>
        </p:spPr>
      </p:pic>
      <p:pic>
        <p:nvPicPr>
          <p:cNvPr id="7" name="图片 35">
            <a:extLst>
              <a:ext uri="{FF2B5EF4-FFF2-40B4-BE49-F238E27FC236}">
                <a16:creationId xmlns:a16="http://schemas.microsoft.com/office/drawing/2014/main" xmlns="" id="{959588BC-662B-481B-A406-1BF7DF27E1F2}"/>
              </a:ext>
            </a:extLst>
          </p:cNvPr>
          <p:cNvPicPr>
            <a:picLocks noChangeAspect="1"/>
          </p:cNvPicPr>
          <p:nvPr/>
        </p:nvPicPr>
        <p:blipFill>
          <a:blip r:embed="rId4"/>
          <a:stretch>
            <a:fillRect/>
          </a:stretch>
        </p:blipFill>
        <p:spPr>
          <a:xfrm>
            <a:off x="5923597" y="99654"/>
            <a:ext cx="3220403" cy="2056297"/>
          </a:xfrm>
          <a:prstGeom prst="rect">
            <a:avLst/>
          </a:prstGeom>
        </p:spPr>
      </p:pic>
    </p:spTree>
    <p:extLst>
      <p:ext uri="{BB962C8B-B14F-4D97-AF65-F5344CB8AC3E}">
        <p14:creationId xmlns:p14="http://schemas.microsoft.com/office/powerpoint/2010/main" val="3696300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FDEF7EE9-BE1E-43F7-9016-43B5833B7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95027" y="3001743"/>
            <a:ext cx="2193663" cy="355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8">
            <a:extLst>
              <a:ext uri="{FF2B5EF4-FFF2-40B4-BE49-F238E27FC236}">
                <a16:creationId xmlns:a16="http://schemas.microsoft.com/office/drawing/2014/main" xmlns="" id="{EC6FB2C9-45BE-49CC-8E34-4BD4A959414F}"/>
              </a:ext>
            </a:extLst>
          </p:cNvPr>
          <p:cNvSpPr/>
          <p:nvPr/>
        </p:nvSpPr>
        <p:spPr>
          <a:xfrm>
            <a:off x="418056" y="996344"/>
            <a:ext cx="5908450" cy="5734962"/>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12">
            <a:extLst>
              <a:ext uri="{FF2B5EF4-FFF2-40B4-BE49-F238E27FC236}">
                <a16:creationId xmlns:a16="http://schemas.microsoft.com/office/drawing/2014/main" xmlns="" id="{5F20207D-160D-45E9-AFA6-5A72DC6EB9ED}"/>
              </a:ext>
            </a:extLst>
          </p:cNvPr>
          <p:cNvSpPr/>
          <p:nvPr/>
        </p:nvSpPr>
        <p:spPr>
          <a:xfrm>
            <a:off x="418056" y="771317"/>
            <a:ext cx="5818423" cy="5849820"/>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9E37F393-8E5B-484B-B6A9-584CC2BE4A17}"/>
              </a:ext>
            </a:extLst>
          </p:cNvPr>
          <p:cNvSpPr txBox="1"/>
          <p:nvPr/>
        </p:nvSpPr>
        <p:spPr>
          <a:xfrm>
            <a:off x="576814" y="1193037"/>
            <a:ext cx="5500905" cy="6370975"/>
          </a:xfrm>
          <a:prstGeom prst="rect">
            <a:avLst/>
          </a:prstGeom>
          <a:noFill/>
        </p:spPr>
        <p:txBody>
          <a:bodyPr wrap="square">
            <a:spAutoFit/>
          </a:bodyPr>
          <a:lstStyle/>
          <a:p>
            <a:pPr algn="just"/>
            <a:r>
              <a:rPr lang="vi-VN" sz="2400" dirty="0"/>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2400" dirty="0"/>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2400" dirty="0"/>
              <a:t>Theo </a:t>
            </a:r>
            <a:r>
              <a:rPr lang="vi-VN" sz="2400" dirty="0">
                <a:solidFill>
                  <a:srgbClr val="C00000"/>
                </a:solidFill>
              </a:rPr>
              <a:t>Huy-</a:t>
            </a:r>
            <a:r>
              <a:rPr lang="en-US" sz="2400" dirty="0">
                <a:solidFill>
                  <a:srgbClr val="C00000"/>
                </a:solidFill>
              </a:rPr>
              <a:t>g</a:t>
            </a:r>
            <a:r>
              <a:rPr lang="vi-VN" sz="2400" dirty="0">
                <a:solidFill>
                  <a:srgbClr val="C00000"/>
                </a:solidFill>
              </a:rPr>
              <a:t>ô</a:t>
            </a:r>
          </a:p>
        </p:txBody>
      </p:sp>
      <p:sp>
        <p:nvSpPr>
          <p:cNvPr id="5" name="TextBox 4">
            <a:extLst>
              <a:ext uri="{FF2B5EF4-FFF2-40B4-BE49-F238E27FC236}">
                <a16:creationId xmlns:a16="http://schemas.microsoft.com/office/drawing/2014/main" xmlns="" id="{4A5BC657-6A2E-433A-89DF-91D8E08264EF}"/>
              </a:ext>
            </a:extLst>
          </p:cNvPr>
          <p:cNvSpPr txBox="1"/>
          <p:nvPr/>
        </p:nvSpPr>
        <p:spPr>
          <a:xfrm>
            <a:off x="1508782" y="126695"/>
            <a:ext cx="441279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rPr>
              <a:t>GA-VRỐT NGOÀI CHIẾN LŨY</a:t>
            </a:r>
            <a:endParaRPr kumimoji="0" lang="zh-CN" altLang="en-US"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endParaRPr>
          </a:p>
        </p:txBody>
      </p:sp>
      <p:pic>
        <p:nvPicPr>
          <p:cNvPr id="6" name="图片 28">
            <a:extLst>
              <a:ext uri="{FF2B5EF4-FFF2-40B4-BE49-F238E27FC236}">
                <a16:creationId xmlns:a16="http://schemas.microsoft.com/office/drawing/2014/main" xmlns="" id="{F98ACD54-4AD5-465D-AEBD-DDD86121D8BD}"/>
              </a:ext>
            </a:extLst>
          </p:cNvPr>
          <p:cNvPicPr>
            <a:picLocks noChangeAspect="1"/>
          </p:cNvPicPr>
          <p:nvPr/>
        </p:nvPicPr>
        <p:blipFill>
          <a:blip r:embed="rId3"/>
          <a:stretch>
            <a:fillRect/>
          </a:stretch>
        </p:blipFill>
        <p:spPr>
          <a:xfrm flipH="1">
            <a:off x="418055" y="5664964"/>
            <a:ext cx="8725945" cy="1193036"/>
          </a:xfrm>
          <a:prstGeom prst="rect">
            <a:avLst/>
          </a:prstGeom>
        </p:spPr>
      </p:pic>
      <p:pic>
        <p:nvPicPr>
          <p:cNvPr id="7" name="图片 35">
            <a:extLst>
              <a:ext uri="{FF2B5EF4-FFF2-40B4-BE49-F238E27FC236}">
                <a16:creationId xmlns:a16="http://schemas.microsoft.com/office/drawing/2014/main" xmlns="" id="{0A0FC6A0-E802-4B39-8D82-10B440515A6A}"/>
              </a:ext>
            </a:extLst>
          </p:cNvPr>
          <p:cNvPicPr>
            <a:picLocks noChangeAspect="1"/>
          </p:cNvPicPr>
          <p:nvPr/>
        </p:nvPicPr>
        <p:blipFill>
          <a:blip r:embed="rId4"/>
          <a:stretch>
            <a:fillRect/>
          </a:stretch>
        </p:blipFill>
        <p:spPr>
          <a:xfrm>
            <a:off x="5364967" y="1"/>
            <a:ext cx="3202220" cy="1885949"/>
          </a:xfrm>
          <a:prstGeom prst="rect">
            <a:avLst/>
          </a:prstGeom>
        </p:spPr>
      </p:pic>
      <p:sp>
        <p:nvSpPr>
          <p:cNvPr id="9" name="矩形 36">
            <a:extLst>
              <a:ext uri="{FF2B5EF4-FFF2-40B4-BE49-F238E27FC236}">
                <a16:creationId xmlns:a16="http://schemas.microsoft.com/office/drawing/2014/main" xmlns="" id="{67EC67DA-1ABE-4E4B-BE2E-D4A7F04A51F9}"/>
              </a:ext>
            </a:extLst>
          </p:cNvPr>
          <p:cNvSpPr/>
          <p:nvPr/>
        </p:nvSpPr>
        <p:spPr>
          <a:xfrm>
            <a:off x="-180215" y="-137517"/>
            <a:ext cx="42960"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137098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矩形 36">
            <a:extLst>
              <a:ext uri="{FF2B5EF4-FFF2-40B4-BE49-F238E27FC236}">
                <a16:creationId xmlns:a16="http://schemas.microsoft.com/office/drawing/2014/main" xmlns="" id="{ADED8268-B712-424A-B4D3-DE138D6C1E63}"/>
              </a:ext>
            </a:extLst>
          </p:cNvPr>
          <p:cNvSpPr/>
          <p:nvPr/>
        </p:nvSpPr>
        <p:spPr>
          <a:xfrm>
            <a:off x="-21455" y="-10823"/>
            <a:ext cx="2959064" cy="6868823"/>
          </a:xfrm>
          <a:prstGeom prst="rect">
            <a:avLst/>
          </a:pr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
            <a:extLst>
              <a:ext uri="{FF2B5EF4-FFF2-40B4-BE49-F238E27FC236}">
                <a16:creationId xmlns:a16="http://schemas.microsoft.com/office/drawing/2014/main" xmlns="" id="{7F9F1E8D-B992-42AA-9464-698D0305BC7B}"/>
              </a:ext>
            </a:extLst>
          </p:cNvPr>
          <p:cNvSpPr/>
          <p:nvPr/>
        </p:nvSpPr>
        <p:spPr>
          <a:xfrm rot="19800000">
            <a:off x="7723892" y="-1284004"/>
            <a:ext cx="3044519" cy="8949149"/>
          </a:xfrm>
          <a:custGeom>
            <a:avLst/>
            <a:gdLst>
              <a:gd name="connsiteX0" fmla="*/ 0 w 3946358"/>
              <a:gd name="connsiteY0" fmla="*/ 4138863 h 8277726"/>
              <a:gd name="connsiteX1" fmla="*/ 1973179 w 3946358"/>
              <a:gd name="connsiteY1" fmla="*/ 0 h 8277726"/>
              <a:gd name="connsiteX2" fmla="*/ 3946358 w 3946358"/>
              <a:gd name="connsiteY2" fmla="*/ 4138863 h 8277726"/>
              <a:gd name="connsiteX3" fmla="*/ 1973179 w 3946358"/>
              <a:gd name="connsiteY3" fmla="*/ 8277726 h 8277726"/>
              <a:gd name="connsiteX4" fmla="*/ 0 w 3946358"/>
              <a:gd name="connsiteY4" fmla="*/ 4138863 h 8277726"/>
              <a:gd name="connsiteX0" fmla="*/ 113001 w 4059359"/>
              <a:gd name="connsiteY0" fmla="*/ 4138863 h 8949149"/>
              <a:gd name="connsiteX1" fmla="*/ 2086180 w 4059359"/>
              <a:gd name="connsiteY1" fmla="*/ 0 h 8949149"/>
              <a:gd name="connsiteX2" fmla="*/ 4059359 w 4059359"/>
              <a:gd name="connsiteY2" fmla="*/ 4138863 h 8949149"/>
              <a:gd name="connsiteX3" fmla="*/ 939057 w 4059359"/>
              <a:gd name="connsiteY3" fmla="*/ 8949149 h 8949149"/>
              <a:gd name="connsiteX4" fmla="*/ 113001 w 4059359"/>
              <a:gd name="connsiteY4" fmla="*/ 4138863 h 894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359" h="8949149">
                <a:moveTo>
                  <a:pt x="113001" y="4138863"/>
                </a:moveTo>
                <a:cubicBezTo>
                  <a:pt x="304188" y="2647338"/>
                  <a:pt x="996423" y="0"/>
                  <a:pt x="2086180" y="0"/>
                </a:cubicBezTo>
                <a:cubicBezTo>
                  <a:pt x="3175937" y="0"/>
                  <a:pt x="4059359" y="1853032"/>
                  <a:pt x="4059359" y="4138863"/>
                </a:cubicBezTo>
                <a:cubicBezTo>
                  <a:pt x="4059359" y="6424694"/>
                  <a:pt x="2028814" y="8949149"/>
                  <a:pt x="939057" y="8949149"/>
                </a:cubicBezTo>
                <a:cubicBezTo>
                  <a:pt x="-150700" y="8949149"/>
                  <a:pt x="-78186" y="5630388"/>
                  <a:pt x="113001" y="4138863"/>
                </a:cubicBezTo>
                <a:close/>
              </a:path>
            </a:pathLst>
          </a:custGeom>
          <a:solidFill>
            <a:srgbClr val="E5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769" y="1712517"/>
            <a:ext cx="983207" cy="1227999"/>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769" y="3312731"/>
            <a:ext cx="983207" cy="1227999"/>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469" y="5063796"/>
            <a:ext cx="983207" cy="1227999"/>
          </a:xfrm>
          <a:prstGeom prst="rect">
            <a:avLst/>
          </a:prstGeom>
        </p:spPr>
      </p:pic>
      <p:grpSp>
        <p:nvGrpSpPr>
          <p:cNvPr id="38" name="组合 37"/>
          <p:cNvGrpSpPr/>
          <p:nvPr/>
        </p:nvGrpSpPr>
        <p:grpSpPr>
          <a:xfrm>
            <a:off x="-102151" y="-788346"/>
            <a:ext cx="5992563" cy="4829755"/>
            <a:chOff x="905953" y="1097628"/>
            <a:chExt cx="5611015" cy="2884406"/>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953" y="1097628"/>
              <a:ext cx="5611015" cy="2884406"/>
            </a:xfrm>
            <a:prstGeom prst="rect">
              <a:avLst/>
            </a:prstGeom>
          </p:spPr>
        </p:pic>
        <p:sp>
          <p:nvSpPr>
            <p:cNvPr id="19" name="文本框 18"/>
            <p:cNvSpPr txBox="1"/>
            <p:nvPr/>
          </p:nvSpPr>
          <p:spPr>
            <a:xfrm>
              <a:off x="1961401" y="1765804"/>
              <a:ext cx="3004320" cy="1047711"/>
            </a:xfrm>
            <a:prstGeom prst="rect">
              <a:avLst/>
            </a:prstGeom>
            <a:noFill/>
          </p:spPr>
          <p:txBody>
            <a:bodyPr wrap="square" rtlCol="0">
              <a:spAutoFit/>
            </a:bodyPr>
            <a:lstStyle/>
            <a:p>
              <a:pPr algn="ctr" defTabSz="914400">
                <a:defRPr/>
              </a:pPr>
              <a:r>
                <a:rPr kumimoji="0" lang="en-US" altLang="zh-CN" sz="36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Bài </a:t>
              </a:r>
              <a:r>
                <a:rPr kumimoji="0" lang="en-US" altLang="zh-CN" sz="36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viết</a:t>
              </a:r>
              <a:r>
                <a:rPr kumimoji="0" lang="en-US" altLang="zh-CN" sz="36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 </a:t>
              </a:r>
              <a:r>
                <a:rPr kumimoji="0" lang="en-US" altLang="zh-CN" sz="36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được</a:t>
              </a:r>
              <a:r>
                <a:rPr kumimoji="0" lang="en-US" altLang="zh-CN" sz="36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 chia ra làm mấy </a:t>
              </a:r>
              <a:r>
                <a:rPr kumimoji="0" lang="en-US" altLang="zh-CN" sz="36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đoạn</a:t>
              </a:r>
              <a:r>
                <a:rPr kumimoji="0" lang="en-US" altLang="zh-CN" sz="36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a:t>
              </a:r>
              <a:endParaRPr kumimoji="0" lang="zh-CN" altLang="en-US" sz="36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endParaRPr>
            </a:p>
          </p:txBody>
        </p:sp>
      </p:grpSp>
      <p:sp>
        <p:nvSpPr>
          <p:cNvPr id="22" name="TextBox 17"/>
          <p:cNvSpPr txBox="1"/>
          <p:nvPr/>
        </p:nvSpPr>
        <p:spPr>
          <a:xfrm>
            <a:off x="4808056" y="3429001"/>
            <a:ext cx="3441681" cy="1938992"/>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800" b="1" i="0" u="none" strike="noStrike" cap="none" spc="300" normalizeH="0" baseline="0">
                <a:ln>
                  <a:noFill/>
                </a:ln>
                <a:solidFill>
                  <a:srgbClr val="3F3F3F"/>
                </a:solidFill>
                <a:effectLst/>
                <a:uLnTx/>
                <a:uFillTx/>
                <a:latin typeface="方正字迹-栋隶简体" panose="02010600010101010101" pitchFamily="2" charset="-122"/>
                <a:ea typeface="方正字迹-栋隶简体" panose="02010600010101010101" pitchFamily="2" charset="-122"/>
                <a:cs typeface="+mn-ea"/>
              </a:defRPr>
            </a:lvl1pPr>
          </a:lstStyle>
          <a:p>
            <a:r>
              <a:rPr lang="en-US" sz="4000" dirty="0" err="1">
                <a:solidFill>
                  <a:srgbClr val="FF0000"/>
                </a:solidFill>
                <a:latin typeface="UTM Seagull" panose="02040603050506020204" pitchFamily="18" charset="0"/>
                <a:cs typeface="Times New Roman" pitchFamily="18" charset="0"/>
              </a:rPr>
              <a:t>Thì</a:t>
            </a:r>
            <a:r>
              <a:rPr lang="en-US" sz="4000" dirty="0">
                <a:solidFill>
                  <a:srgbClr val="FF0000"/>
                </a:solidFill>
                <a:latin typeface="UTM Seagull" panose="02040603050506020204" pitchFamily="18" charset="0"/>
                <a:cs typeface="Times New Roman" pitchFamily="18" charset="0"/>
              </a:rPr>
              <a:t> ra Ga- </a:t>
            </a:r>
            <a:r>
              <a:rPr lang="en-US" sz="4000" dirty="0" err="1">
                <a:solidFill>
                  <a:srgbClr val="FF0000"/>
                </a:solidFill>
                <a:latin typeface="UTM Seagull" panose="02040603050506020204" pitchFamily="18" charset="0"/>
                <a:cs typeface="Times New Roman" pitchFamily="18" charset="0"/>
              </a:rPr>
              <a:t>vrốt</a:t>
            </a:r>
            <a:r>
              <a:rPr lang="en-US" sz="4000" dirty="0">
                <a:solidFill>
                  <a:srgbClr val="FF0000"/>
                </a:solidFill>
                <a:latin typeface="UTM Seagull" panose="02040603050506020204" pitchFamily="18" charset="0"/>
                <a:cs typeface="Times New Roman" pitchFamily="18" charset="0"/>
              </a:rPr>
              <a:t> …. Ga- </a:t>
            </a:r>
            <a:r>
              <a:rPr lang="en-US" sz="4000" dirty="0" err="1">
                <a:solidFill>
                  <a:srgbClr val="FF0000"/>
                </a:solidFill>
                <a:latin typeface="UTM Seagull" panose="02040603050506020204" pitchFamily="18" charset="0"/>
                <a:cs typeface="Times New Roman" pitchFamily="18" charset="0"/>
              </a:rPr>
              <a:t>vrốt</a:t>
            </a:r>
            <a:r>
              <a:rPr lang="en-US" sz="4000" dirty="0">
                <a:solidFill>
                  <a:srgbClr val="FF0000"/>
                </a:solidFill>
                <a:latin typeface="UTM Seagull" panose="02040603050506020204" pitchFamily="18" charset="0"/>
                <a:cs typeface="Times New Roman" pitchFamily="18" charset="0"/>
              </a:rPr>
              <a:t> </a:t>
            </a:r>
            <a:r>
              <a:rPr lang="en-US" sz="4000" dirty="0" err="1">
                <a:solidFill>
                  <a:srgbClr val="FF0000"/>
                </a:solidFill>
                <a:latin typeface="UTM Seagull" panose="02040603050506020204" pitchFamily="18" charset="0"/>
                <a:cs typeface="Times New Roman" pitchFamily="18" charset="0"/>
              </a:rPr>
              <a:t>nói</a:t>
            </a:r>
            <a:r>
              <a:rPr lang="en-US" sz="4000" dirty="0">
                <a:solidFill>
                  <a:srgbClr val="FF0000"/>
                </a:solidFill>
                <a:latin typeface="UTM Seagull" panose="02040603050506020204" pitchFamily="18" charset="0"/>
                <a:cs typeface="Times New Roman" pitchFamily="18" charset="0"/>
              </a:rPr>
              <a:t>.</a:t>
            </a:r>
            <a:endParaRPr lang="en-US" altLang="zh-CN" sz="4000"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25" name="TextBox 17"/>
          <p:cNvSpPr txBox="1"/>
          <p:nvPr/>
        </p:nvSpPr>
        <p:spPr>
          <a:xfrm>
            <a:off x="4933066" y="5391501"/>
            <a:ext cx="3520516" cy="707886"/>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1" i="0" u="none" strike="noStrike" cap="none" spc="300" normalizeH="0" baseline="0">
                <a:ln>
                  <a:noFill/>
                </a:ln>
                <a:solidFill>
                  <a:srgbClr val="3F3F3F"/>
                </a:solidFill>
                <a:effectLst/>
                <a:uLnTx/>
                <a:uFillTx/>
                <a:latin typeface="方正字迹-栋隶简体" panose="02010600010101010101" pitchFamily="2" charset="-122"/>
                <a:ea typeface="方正字迹-栋隶简体" panose="02010600010101010101" pitchFamily="2" charset="-122"/>
                <a:cs typeface="+mn-ea"/>
              </a:defRPr>
            </a:lvl1pPr>
          </a:lstStyle>
          <a:p>
            <a:r>
              <a:rPr lang="en-US" altLang="zh-CN" sz="4000" dirty="0" err="1">
                <a:solidFill>
                  <a:srgbClr val="FF0000"/>
                </a:solidFill>
                <a:latin typeface="UTM Seagull" panose="02040603050506020204" pitchFamily="18" charset="0"/>
                <a:ea typeface="微软雅黑" panose="020B0503020204020204" pitchFamily="34" charset="-122"/>
                <a:cs typeface="Times New Roman" pitchFamily="18" charset="0"/>
              </a:rPr>
              <a:t>Phần</a:t>
            </a:r>
            <a:r>
              <a:rPr lang="en-US" altLang="zh-CN" sz="4000" dirty="0">
                <a:solidFill>
                  <a:srgbClr val="FF0000"/>
                </a:solidFill>
                <a:latin typeface="UTM Seagull" panose="02040603050506020204" pitchFamily="18" charset="0"/>
                <a:ea typeface="微软雅黑" panose="020B0503020204020204" pitchFamily="34" charset="-122"/>
                <a:cs typeface="Times New Roman" pitchFamily="18" charset="0"/>
              </a:rPr>
              <a:t> </a:t>
            </a:r>
            <a:r>
              <a:rPr lang="en-US" altLang="zh-CN" sz="4000" dirty="0" err="1">
                <a:solidFill>
                  <a:srgbClr val="FF0000"/>
                </a:solidFill>
                <a:latin typeface="UTM Seagull" panose="02040603050506020204" pitchFamily="18" charset="0"/>
                <a:ea typeface="微软雅黑" panose="020B0503020204020204" pitchFamily="34" charset="-122"/>
                <a:cs typeface="Times New Roman" pitchFamily="18" charset="0"/>
              </a:rPr>
              <a:t>còn</a:t>
            </a:r>
            <a:r>
              <a:rPr lang="en-US" altLang="zh-CN" sz="4000" dirty="0">
                <a:solidFill>
                  <a:srgbClr val="FF0000"/>
                </a:solidFill>
                <a:latin typeface="UTM Seagull" panose="02040603050506020204" pitchFamily="18" charset="0"/>
                <a:ea typeface="微软雅黑" panose="020B0503020204020204" pitchFamily="34" charset="-122"/>
                <a:cs typeface="Times New Roman" pitchFamily="18" charset="0"/>
              </a:rPr>
              <a:t> </a:t>
            </a:r>
            <a:r>
              <a:rPr lang="en-US" altLang="zh-CN" sz="4000" dirty="0" err="1">
                <a:solidFill>
                  <a:srgbClr val="FF0000"/>
                </a:solidFill>
                <a:latin typeface="UTM Seagull" panose="02040603050506020204" pitchFamily="18" charset="0"/>
                <a:ea typeface="微软雅黑" panose="020B0503020204020204" pitchFamily="34" charset="-122"/>
                <a:cs typeface="Times New Roman" pitchFamily="18" charset="0"/>
              </a:rPr>
              <a:t>lại</a:t>
            </a:r>
            <a:r>
              <a:rPr lang="en-US" altLang="zh-CN" sz="4000" dirty="0">
                <a:solidFill>
                  <a:srgbClr val="FF0000"/>
                </a:solidFill>
                <a:latin typeface="UTM Seagull" panose="02040603050506020204" pitchFamily="18" charset="0"/>
                <a:ea typeface="微软雅黑" panose="020B0503020204020204" pitchFamily="34" charset="-122"/>
                <a:cs typeface="Times New Roman" pitchFamily="18" charset="0"/>
              </a:rPr>
              <a:t>.</a:t>
            </a:r>
            <a:endParaRPr lang="zh-CN" altLang="en-US" sz="4000"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28" name="TextBox 17"/>
          <p:cNvSpPr txBox="1"/>
          <p:nvPr/>
        </p:nvSpPr>
        <p:spPr>
          <a:xfrm>
            <a:off x="4572000" y="1944389"/>
            <a:ext cx="3682319" cy="1938992"/>
          </a:xfrm>
          <a:prstGeom prst="rect">
            <a:avLst/>
          </a:prstGeom>
          <a:noFill/>
        </p:spPr>
        <p:txBody>
          <a:bodyPr wrap="square" rtlCol="0">
            <a:spAutoFit/>
          </a:bodyPr>
          <a:lstStyle/>
          <a:p>
            <a:pPr algn="ctr"/>
            <a:r>
              <a:rPr lang="en-US" sz="4000" dirty="0" err="1">
                <a:solidFill>
                  <a:srgbClr val="FF0000"/>
                </a:solidFill>
                <a:latin typeface="UTM Seagull" panose="02040603050506020204" pitchFamily="18" charset="0"/>
                <a:cs typeface="Times New Roman" pitchFamily="18" charset="0"/>
              </a:rPr>
              <a:t>Từ</a:t>
            </a:r>
            <a:r>
              <a:rPr lang="en-US" sz="4000" dirty="0">
                <a:solidFill>
                  <a:srgbClr val="FF0000"/>
                </a:solidFill>
                <a:latin typeface="UTM Seagull" panose="02040603050506020204" pitchFamily="18" charset="0"/>
                <a:cs typeface="Times New Roman" pitchFamily="18" charset="0"/>
              </a:rPr>
              <a:t> </a:t>
            </a:r>
            <a:r>
              <a:rPr lang="en-US" sz="4000" dirty="0" err="1">
                <a:solidFill>
                  <a:srgbClr val="FF0000"/>
                </a:solidFill>
                <a:latin typeface="UTM Seagull" panose="02040603050506020204" pitchFamily="18" charset="0"/>
                <a:cs typeface="Times New Roman" pitchFamily="18" charset="0"/>
              </a:rPr>
              <a:t>Ăng</a:t>
            </a:r>
            <a:r>
              <a:rPr lang="en-US" sz="4000" dirty="0">
                <a:solidFill>
                  <a:srgbClr val="FF0000"/>
                </a:solidFill>
                <a:latin typeface="UTM Seagull" panose="02040603050506020204" pitchFamily="18" charset="0"/>
                <a:cs typeface="Times New Roman" pitchFamily="18" charset="0"/>
              </a:rPr>
              <a:t> –</a:t>
            </a:r>
            <a:r>
              <a:rPr lang="en-US" sz="4000" dirty="0" err="1">
                <a:solidFill>
                  <a:srgbClr val="FF0000"/>
                </a:solidFill>
                <a:latin typeface="UTM Seagull" panose="02040603050506020204" pitchFamily="18" charset="0"/>
                <a:cs typeface="Times New Roman" pitchFamily="18" charset="0"/>
              </a:rPr>
              <a:t>giôn</a:t>
            </a:r>
            <a:r>
              <a:rPr lang="en-US" sz="4000" dirty="0">
                <a:solidFill>
                  <a:srgbClr val="FF0000"/>
                </a:solidFill>
                <a:latin typeface="UTM Seagull" panose="02040603050506020204" pitchFamily="18" charset="0"/>
                <a:cs typeface="Times New Roman" pitchFamily="18" charset="0"/>
              </a:rPr>
              <a:t>- ra ….. </a:t>
            </a:r>
            <a:r>
              <a:rPr lang="en-US" sz="4000" dirty="0" err="1">
                <a:solidFill>
                  <a:srgbClr val="FF0000"/>
                </a:solidFill>
                <a:latin typeface="UTM Seagull" panose="02040603050506020204" pitchFamily="18" charset="0"/>
                <a:cs typeface="Times New Roman" pitchFamily="18" charset="0"/>
              </a:rPr>
              <a:t>làn</a:t>
            </a:r>
            <a:r>
              <a:rPr lang="en-US" sz="4000" dirty="0">
                <a:solidFill>
                  <a:srgbClr val="FF0000"/>
                </a:solidFill>
                <a:latin typeface="UTM Seagull" panose="02040603050506020204" pitchFamily="18" charset="0"/>
                <a:cs typeface="Times New Roman" pitchFamily="18" charset="0"/>
              </a:rPr>
              <a:t> </a:t>
            </a:r>
            <a:r>
              <a:rPr lang="en-US" sz="4000" dirty="0" err="1">
                <a:solidFill>
                  <a:srgbClr val="FF0000"/>
                </a:solidFill>
                <a:latin typeface="UTM Seagull" panose="02040603050506020204" pitchFamily="18" charset="0"/>
                <a:cs typeface="Times New Roman" pitchFamily="18" charset="0"/>
              </a:rPr>
              <a:t>mưa</a:t>
            </a:r>
            <a:r>
              <a:rPr lang="en-US" sz="4000" dirty="0">
                <a:solidFill>
                  <a:srgbClr val="FF0000"/>
                </a:solidFill>
                <a:latin typeface="UTM Seagull" panose="02040603050506020204" pitchFamily="18" charset="0"/>
                <a:cs typeface="Times New Roman" pitchFamily="18" charset="0"/>
              </a:rPr>
              <a:t> </a:t>
            </a:r>
            <a:r>
              <a:rPr lang="en-US" sz="4000" dirty="0" err="1">
                <a:solidFill>
                  <a:srgbClr val="FF0000"/>
                </a:solidFill>
                <a:latin typeface="UTM Seagull" panose="02040603050506020204" pitchFamily="18" charset="0"/>
                <a:cs typeface="Times New Roman" pitchFamily="18" charset="0"/>
              </a:rPr>
              <a:t>đạn</a:t>
            </a:r>
            <a:endParaRPr lang="en-US" altLang="zh-CN" sz="4000" b="1" dirty="0">
              <a:solidFill>
                <a:schemeClr val="tx1">
                  <a:lumMod val="85000"/>
                  <a:lumOff val="15000"/>
                </a:schemeClr>
              </a:solidFill>
              <a:latin typeface="UTM Seagull" panose="02040603050506020204" pitchFamily="18" charset="0"/>
              <a:ea typeface="微软雅黑" panose="020B0503020204020204" pitchFamily="34" charset="-122"/>
            </a:endParaRPr>
          </a:p>
        </p:txBody>
      </p:sp>
      <p:sp>
        <p:nvSpPr>
          <p:cNvPr id="33" name="文本框 32"/>
          <p:cNvSpPr txBox="1"/>
          <p:nvPr/>
        </p:nvSpPr>
        <p:spPr>
          <a:xfrm>
            <a:off x="4122359" y="1928701"/>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rPr>
              <a:t>01</a:t>
            </a:r>
            <a:endParaRPr kumimoji="0" lang="zh-CN" altLang="en-US"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endParaRPr>
          </a:p>
        </p:txBody>
      </p:sp>
      <p:sp>
        <p:nvSpPr>
          <p:cNvPr id="34" name="文本框 33"/>
          <p:cNvSpPr txBox="1"/>
          <p:nvPr/>
        </p:nvSpPr>
        <p:spPr>
          <a:xfrm>
            <a:off x="4094703" y="3463582"/>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rPr>
              <a:t>02</a:t>
            </a:r>
            <a:endParaRPr kumimoji="0" lang="zh-CN" altLang="en-US"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endParaRPr>
          </a:p>
        </p:txBody>
      </p:sp>
      <p:sp>
        <p:nvSpPr>
          <p:cNvPr id="35" name="文本框 34"/>
          <p:cNvSpPr txBox="1"/>
          <p:nvPr/>
        </p:nvSpPr>
        <p:spPr>
          <a:xfrm>
            <a:off x="4140132" y="5312600"/>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rPr>
              <a:t>03</a:t>
            </a:r>
            <a:endParaRPr kumimoji="0" lang="zh-CN" altLang="en-US" sz="4800" b="0" i="0" u="none" strike="noStrike" kern="1200" cap="none" spc="0" normalizeH="0" baseline="0" noProof="0" dirty="0">
              <a:ln>
                <a:noFill/>
              </a:ln>
              <a:solidFill>
                <a:srgbClr val="3F3F3F"/>
              </a:solidFill>
              <a:effectLst/>
              <a:uLnTx/>
              <a:uFillTx/>
              <a:latin typeface="UTM Seagull" panose="02040603050506020204" pitchFamily="18" charset="0"/>
              <a:ea typeface="方正字迹-栋隶简体" panose="02010600010101010101" pitchFamily="2" charset="-122"/>
              <a:cs typeface="+mn-ea"/>
              <a:sym typeface="HappyZcool-2016" panose="02010600030101010101" pitchFamily="2" charset="-122"/>
            </a:endParaRPr>
          </a:p>
        </p:txBody>
      </p:sp>
      <p:pic>
        <p:nvPicPr>
          <p:cNvPr id="40" name="图片 39">
            <a:extLst>
              <a:ext uri="{FF2B5EF4-FFF2-40B4-BE49-F238E27FC236}">
                <a16:creationId xmlns:a16="http://schemas.microsoft.com/office/drawing/2014/main" xmlns="" id="{A4256C0C-A0FD-46B3-94CE-8A2BC80E8D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454" y="116159"/>
            <a:ext cx="2234600" cy="2159226"/>
          </a:xfrm>
          <a:prstGeom prst="rect">
            <a:avLst/>
          </a:prstGeom>
        </p:spPr>
      </p:pic>
      <p:pic>
        <p:nvPicPr>
          <p:cNvPr id="41" name="图片 40">
            <a:extLst>
              <a:ext uri="{FF2B5EF4-FFF2-40B4-BE49-F238E27FC236}">
                <a16:creationId xmlns:a16="http://schemas.microsoft.com/office/drawing/2014/main" xmlns="" id="{B8970AF3-6E78-41BB-B42B-51338FC4F8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531" y="3002058"/>
            <a:ext cx="2900363" cy="3867150"/>
          </a:xfrm>
          <a:prstGeom prst="rect">
            <a:avLst/>
          </a:prstGeom>
        </p:spPr>
      </p:pic>
      <p:sp>
        <p:nvSpPr>
          <p:cNvPr id="30" name="文本框 18">
            <a:extLst>
              <a:ext uri="{FF2B5EF4-FFF2-40B4-BE49-F238E27FC236}">
                <a16:creationId xmlns:a16="http://schemas.microsoft.com/office/drawing/2014/main" xmlns="" id="{9CFD4A1C-C5CE-4444-A9C3-1D15BB9B82D8}"/>
              </a:ext>
            </a:extLst>
          </p:cNvPr>
          <p:cNvSpPr txBox="1"/>
          <p:nvPr/>
        </p:nvSpPr>
        <p:spPr>
          <a:xfrm>
            <a:off x="807020" y="579961"/>
            <a:ext cx="7529960" cy="1569660"/>
          </a:xfrm>
          <a:prstGeom prst="rect">
            <a:avLst/>
          </a:prstGeom>
          <a:noFill/>
        </p:spPr>
        <p:txBody>
          <a:bodyPr wrap="square" rtlCol="0">
            <a:spAutoFit/>
          </a:bodyPr>
          <a:lstStyle/>
          <a:p>
            <a:pPr algn="ctr" defTabSz="914400">
              <a:defRPr/>
            </a:pPr>
            <a:r>
              <a:rPr kumimoji="0" lang="en-US" altLang="zh-CN" sz="48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Bài </a:t>
            </a:r>
            <a:r>
              <a:rPr kumimoji="0" lang="en-US" altLang="zh-CN" sz="48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viết</a:t>
            </a:r>
            <a:r>
              <a:rPr kumimoji="0" lang="en-US" altLang="zh-CN" sz="48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 </a:t>
            </a:r>
            <a:r>
              <a:rPr kumimoji="0" lang="en-US" altLang="zh-CN" sz="48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được</a:t>
            </a:r>
            <a:r>
              <a:rPr kumimoji="0" lang="en-US" altLang="zh-CN" sz="48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 chia ra làm 3 </a:t>
            </a:r>
            <a:r>
              <a:rPr kumimoji="0" lang="en-US" altLang="zh-CN" sz="4800" b="1" i="0" u="none" strike="noStrike" kern="1200" cap="none" spc="0" normalizeH="0" baseline="0" noProof="0" dirty="0" err="1">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đoạn</a:t>
            </a:r>
            <a:r>
              <a:rPr kumimoji="0" lang="en-US" altLang="zh-CN" sz="48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rPr>
              <a:t>:</a:t>
            </a:r>
            <a:endParaRPr kumimoji="0" lang="zh-CN" altLang="en-US" sz="4800" b="1" i="0" u="none" strike="noStrike" kern="1200" cap="none" spc="0" normalizeH="0" baseline="0" noProof="0" dirty="0">
              <a:ln>
                <a:noFill/>
              </a:ln>
              <a:solidFill>
                <a:srgbClr val="92D050">
                  <a:lumMod val="50000"/>
                </a:srgbClr>
              </a:solidFill>
              <a:effectLst>
                <a:glow rad="63500">
                  <a:srgbClr val="92D050">
                    <a:satMod val="175000"/>
                    <a:alpha val="40000"/>
                  </a:srgbClr>
                </a:glow>
              </a:effectLst>
              <a:uLnTx/>
              <a:uFillTx/>
              <a:latin typeface="UTM Seagull" panose="02040603050506020204" pitchFamily="18" charset="0"/>
              <a:ea typeface="方正少儿简体" panose="03000509000000000000" pitchFamily="65" charset="-122"/>
              <a:cs typeface="+mj-cs"/>
            </a:endParaRPr>
          </a:p>
        </p:txBody>
      </p:sp>
    </p:spTree>
    <p:extLst>
      <p:ext uri="{BB962C8B-B14F-4D97-AF65-F5344CB8AC3E}">
        <p14:creationId xmlns:p14="http://schemas.microsoft.com/office/powerpoint/2010/main" val="2438691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2" grpId="0"/>
      <p:bldP spid="25" grpId="0"/>
      <p:bldP spid="28" grpId="0"/>
      <p:bldP spid="33" grpId="0"/>
      <p:bldP spid="34" grpId="0"/>
      <p:bldP spid="3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C47B672B-1C0B-48DA-A0A4-137A571D23D1}"/>
              </a:ext>
            </a:extLst>
          </p:cNvPr>
          <p:cNvSpPr/>
          <p:nvPr/>
        </p:nvSpPr>
        <p:spPr>
          <a:xfrm>
            <a:off x="263751" y="996344"/>
            <a:ext cx="8676437" cy="5734962"/>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56206001-117A-430D-A93E-6C8ACF2BF252}"/>
              </a:ext>
            </a:extLst>
          </p:cNvPr>
          <p:cNvSpPr txBox="1"/>
          <p:nvPr/>
        </p:nvSpPr>
        <p:spPr>
          <a:xfrm>
            <a:off x="263751" y="1026704"/>
            <a:ext cx="8676437" cy="6370975"/>
          </a:xfrm>
          <a:prstGeom prst="rect">
            <a:avLst/>
          </a:prstGeom>
          <a:noFill/>
        </p:spPr>
        <p:txBody>
          <a:bodyPr wrap="square">
            <a:spAutoFit/>
          </a:bodyPr>
          <a:lstStyle/>
          <a:p>
            <a:pPr algn="just"/>
            <a:r>
              <a:rPr lang="vi-VN" sz="2400" dirty="0">
                <a:solidFill>
                  <a:srgbClr val="C00000"/>
                </a:solidFill>
                <a:latin typeface="Arial "/>
              </a:rPr>
              <a:t>   </a:t>
            </a:r>
            <a:r>
              <a:rPr lang="vi-VN" sz="2400" dirty="0">
                <a:solidFill>
                  <a:srgbClr val="7030A0"/>
                </a:solidFill>
                <a:latin typeface="Arial "/>
              </a:rPr>
              <a:t>Ăng-giôn-ra nói:</a:t>
            </a:r>
          </a:p>
          <a:p>
            <a:pPr algn="just"/>
            <a:r>
              <a:rPr lang="vi-VN" sz="2400" dirty="0">
                <a:solidFill>
                  <a:srgbClr val="7030A0"/>
                </a:solidFill>
                <a:latin typeface="Arial "/>
              </a:rPr>
              <a:t>- Chừng mười lăm phút nữa thì chiến lũy chúng ta không còn quá mười viên đạn.</a:t>
            </a:r>
          </a:p>
          <a:p>
            <a:pPr algn="just"/>
            <a:r>
              <a:rPr lang="vi-VN" sz="2400" dirty="0">
                <a:solidFill>
                  <a:srgbClr val="7030A0"/>
                </a:solidFill>
                <a:latin typeface="Arial "/>
              </a:rPr>
              <a:t>   Ga-vrốt nghe rõ câu nói đó.</a:t>
            </a:r>
          </a:p>
          <a:p>
            <a:pPr algn="just"/>
            <a:r>
              <a:rPr lang="vi-VN" sz="2400" dirty="0">
                <a:solidFill>
                  <a:srgbClr val="7030A0"/>
                </a:solidFill>
                <a:latin typeface="Arial "/>
              </a:rPr>
              <a:t>   Một lát sau, người ta thấy bóng cậu bé thấp thoáng ngoài đường phố, dưới làn mưa đạn.</a:t>
            </a:r>
          </a:p>
          <a:p>
            <a:pPr algn="just"/>
            <a:r>
              <a:rPr lang="vi-VN" sz="2400" dirty="0">
                <a:latin typeface="Arial "/>
              </a:rPr>
              <a:t>  </a:t>
            </a:r>
            <a:r>
              <a:rPr lang="vi-VN" sz="2400" dirty="0">
                <a:solidFill>
                  <a:srgbClr val="C7020C"/>
                </a:solidFill>
                <a:latin typeface="Arial "/>
              </a:rPr>
              <a:t> Thì ra Ga-vrốt đã lấy một cái giỏ đựng chai trong quán ra khỏi chiến lũy. Nó dốc vào miệng giỏ những chiếc bao đầy đạn của bọn lính chết gần chiến lũy.</a:t>
            </a:r>
          </a:p>
          <a:p>
            <a:pPr algn="just"/>
            <a:r>
              <a:rPr lang="vi-VN" sz="2400" dirty="0">
                <a:solidFill>
                  <a:srgbClr val="C7020C"/>
                </a:solidFill>
                <a:latin typeface="Arial "/>
              </a:rPr>
              <a:t>- Cậu làm trò gì đấy? - Cuốc-phây-rắc hỏi.</a:t>
            </a:r>
          </a:p>
          <a:p>
            <a:pPr algn="just"/>
            <a:r>
              <a:rPr lang="vi-VN" sz="2400" dirty="0">
                <a:solidFill>
                  <a:srgbClr val="C7020C"/>
                </a:solidFill>
                <a:latin typeface="Arial "/>
              </a:rPr>
              <a:t>- Em nhặt cho đầy giỏ đây!</a:t>
            </a:r>
          </a:p>
          <a:p>
            <a:pPr algn="just"/>
            <a:r>
              <a:rPr lang="vi-VN" sz="2400" dirty="0">
                <a:solidFill>
                  <a:srgbClr val="C7020C"/>
                </a:solidFill>
                <a:latin typeface="Arial "/>
              </a:rPr>
              <a:t>- Cậu không thấy đạn réo à?</a:t>
            </a:r>
          </a:p>
          <a:p>
            <a:pPr algn="just"/>
            <a:r>
              <a:rPr lang="vi-VN" sz="2400" dirty="0">
                <a:solidFill>
                  <a:srgbClr val="C7020C"/>
                </a:solidFill>
                <a:latin typeface="Arial "/>
              </a:rPr>
              <a:t>   Ga-vrốt trả lời:</a:t>
            </a:r>
          </a:p>
          <a:p>
            <a:pPr algn="just"/>
            <a:r>
              <a:rPr lang="vi-VN" sz="2400" dirty="0">
                <a:solidFill>
                  <a:srgbClr val="C7020C"/>
                </a:solidFill>
                <a:latin typeface="Arial "/>
              </a:rPr>
              <a:t>- Có chứ, nó rơi như mưa ấy. Nhưng làm sao nào?</a:t>
            </a:r>
          </a:p>
          <a:p>
            <a:pPr algn="just"/>
            <a:r>
              <a:rPr lang="vi-VN" sz="2400" dirty="0">
                <a:solidFill>
                  <a:srgbClr val="C7020C"/>
                </a:solidFill>
                <a:latin typeface="Arial "/>
              </a:rPr>
              <a:t>   Cuốc-phây-rắc thét lên:</a:t>
            </a:r>
          </a:p>
          <a:p>
            <a:pPr algn="just"/>
            <a:r>
              <a:rPr lang="vi-VN" sz="2400" dirty="0">
                <a:solidFill>
                  <a:srgbClr val="C7020C"/>
                </a:solidFill>
                <a:latin typeface="Arial "/>
              </a:rPr>
              <a:t>- Vào ngay!</a:t>
            </a:r>
          </a:p>
          <a:p>
            <a:pPr algn="just"/>
            <a:r>
              <a:rPr lang="vi-VN" sz="2400" dirty="0">
                <a:solidFill>
                  <a:srgbClr val="C7020C"/>
                </a:solidFill>
                <a:latin typeface="Arial "/>
              </a:rPr>
              <a:t>- Tí ti thôi! Ga-vrốt nói.</a:t>
            </a:r>
          </a:p>
        </p:txBody>
      </p:sp>
      <p:pic>
        <p:nvPicPr>
          <p:cNvPr id="8" name="Picture 2">
            <a:extLst>
              <a:ext uri="{FF2B5EF4-FFF2-40B4-BE49-F238E27FC236}">
                <a16:creationId xmlns:a16="http://schemas.microsoft.com/office/drawing/2014/main" xmlns="" id="{39C1E85D-3CDD-4D66-8F2C-77239D79B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24005" y="3454434"/>
            <a:ext cx="2016183" cy="32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2">
            <a:extLst>
              <a:ext uri="{FF2B5EF4-FFF2-40B4-BE49-F238E27FC236}">
                <a16:creationId xmlns:a16="http://schemas.microsoft.com/office/drawing/2014/main" xmlns="" id="{CDE1ED26-BE0B-42EE-9CE7-7949A2D783B0}"/>
              </a:ext>
            </a:extLst>
          </p:cNvPr>
          <p:cNvSpPr/>
          <p:nvPr/>
        </p:nvSpPr>
        <p:spPr>
          <a:xfrm>
            <a:off x="98498" y="809194"/>
            <a:ext cx="8841690" cy="5849820"/>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extLst>
              <a:ext uri="{FF2B5EF4-FFF2-40B4-BE49-F238E27FC236}">
                <a16:creationId xmlns:a16="http://schemas.microsoft.com/office/drawing/2014/main" xmlns="" id="{193B301D-AD6E-4BF3-9801-7D066BD4246F}"/>
              </a:ext>
            </a:extLst>
          </p:cNvPr>
          <p:cNvSpPr txBox="1"/>
          <p:nvPr/>
        </p:nvSpPr>
        <p:spPr>
          <a:xfrm>
            <a:off x="2156282" y="224420"/>
            <a:ext cx="441279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rPr>
              <a:t>GA-VRỐT NGOÀI CHIẾN LŨY</a:t>
            </a:r>
            <a:endParaRPr kumimoji="0" lang="zh-CN" altLang="en-US"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endParaRPr>
          </a:p>
        </p:txBody>
      </p:sp>
      <p:pic>
        <p:nvPicPr>
          <p:cNvPr id="6" name="图片 28">
            <a:extLst>
              <a:ext uri="{FF2B5EF4-FFF2-40B4-BE49-F238E27FC236}">
                <a16:creationId xmlns:a16="http://schemas.microsoft.com/office/drawing/2014/main" xmlns="" id="{E7E1647E-D5C4-4B99-8164-19B2FA2D73A4}"/>
              </a:ext>
            </a:extLst>
          </p:cNvPr>
          <p:cNvPicPr>
            <a:picLocks noChangeAspect="1"/>
          </p:cNvPicPr>
          <p:nvPr/>
        </p:nvPicPr>
        <p:blipFill>
          <a:blip r:embed="rId3"/>
          <a:stretch>
            <a:fillRect/>
          </a:stretch>
        </p:blipFill>
        <p:spPr>
          <a:xfrm>
            <a:off x="2366010" y="5832736"/>
            <a:ext cx="6574178" cy="1013428"/>
          </a:xfrm>
          <a:prstGeom prst="rect">
            <a:avLst/>
          </a:prstGeom>
        </p:spPr>
      </p:pic>
      <p:pic>
        <p:nvPicPr>
          <p:cNvPr id="7" name="图片 35">
            <a:extLst>
              <a:ext uri="{FF2B5EF4-FFF2-40B4-BE49-F238E27FC236}">
                <a16:creationId xmlns:a16="http://schemas.microsoft.com/office/drawing/2014/main" xmlns="" id="{959588BC-662B-481B-A406-1BF7DF27E1F2}"/>
              </a:ext>
            </a:extLst>
          </p:cNvPr>
          <p:cNvPicPr>
            <a:picLocks noChangeAspect="1"/>
          </p:cNvPicPr>
          <p:nvPr/>
        </p:nvPicPr>
        <p:blipFill>
          <a:blip r:embed="rId4"/>
          <a:stretch>
            <a:fillRect/>
          </a:stretch>
        </p:blipFill>
        <p:spPr>
          <a:xfrm>
            <a:off x="5923597" y="99654"/>
            <a:ext cx="3220403" cy="2056297"/>
          </a:xfrm>
          <a:prstGeom prst="rect">
            <a:avLst/>
          </a:prstGeom>
        </p:spPr>
      </p:pic>
    </p:spTree>
    <p:extLst>
      <p:ext uri="{BB962C8B-B14F-4D97-AF65-F5344CB8AC3E}">
        <p14:creationId xmlns:p14="http://schemas.microsoft.com/office/powerpoint/2010/main" val="2888648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FDEF7EE9-BE1E-43F7-9016-43B5833B7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95027" y="3001743"/>
            <a:ext cx="2193663" cy="355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8">
            <a:extLst>
              <a:ext uri="{FF2B5EF4-FFF2-40B4-BE49-F238E27FC236}">
                <a16:creationId xmlns:a16="http://schemas.microsoft.com/office/drawing/2014/main" xmlns="" id="{EC6FB2C9-45BE-49CC-8E34-4BD4A959414F}"/>
              </a:ext>
            </a:extLst>
          </p:cNvPr>
          <p:cNvSpPr/>
          <p:nvPr/>
        </p:nvSpPr>
        <p:spPr>
          <a:xfrm>
            <a:off x="418056" y="996344"/>
            <a:ext cx="5908450" cy="5734962"/>
          </a:xfrm>
          <a:prstGeom prst="rect">
            <a:avLst/>
          </a:prstGeom>
          <a:solidFill>
            <a:srgbClr val="E5D7D1"/>
          </a:solidFill>
          <a:ln w="28575">
            <a:noFill/>
          </a:ln>
          <a:effectLst>
            <a:outerShdw blurRad="635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12">
            <a:extLst>
              <a:ext uri="{FF2B5EF4-FFF2-40B4-BE49-F238E27FC236}">
                <a16:creationId xmlns:a16="http://schemas.microsoft.com/office/drawing/2014/main" xmlns="" id="{5F20207D-160D-45E9-AFA6-5A72DC6EB9ED}"/>
              </a:ext>
            </a:extLst>
          </p:cNvPr>
          <p:cNvSpPr/>
          <p:nvPr/>
        </p:nvSpPr>
        <p:spPr>
          <a:xfrm>
            <a:off x="418056" y="771317"/>
            <a:ext cx="5818423" cy="5849820"/>
          </a:xfrm>
          <a:prstGeom prst="rect">
            <a:avLst/>
          </a:prstGeom>
          <a:noFill/>
          <a:ln w="28575">
            <a:solidFill>
              <a:srgbClr val="74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9E37F393-8E5B-484B-B6A9-584CC2BE4A17}"/>
              </a:ext>
            </a:extLst>
          </p:cNvPr>
          <p:cNvSpPr txBox="1"/>
          <p:nvPr/>
        </p:nvSpPr>
        <p:spPr>
          <a:xfrm>
            <a:off x="576814" y="1193037"/>
            <a:ext cx="5500905" cy="6370975"/>
          </a:xfrm>
          <a:prstGeom prst="rect">
            <a:avLst/>
          </a:prstGeom>
          <a:noFill/>
        </p:spPr>
        <p:txBody>
          <a:bodyPr wrap="square">
            <a:spAutoFit/>
          </a:bodyPr>
          <a:lstStyle/>
          <a:p>
            <a:pPr algn="just"/>
            <a:r>
              <a:rPr lang="vi-VN" sz="2400" dirty="0">
                <a:solidFill>
                  <a:schemeClr val="accent5">
                    <a:lumMod val="50000"/>
                  </a:schemeClr>
                </a:solidFill>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2400" dirty="0">
                <a:solidFill>
                  <a:schemeClr val="accent5">
                    <a:lumMod val="50000"/>
                  </a:schemeClr>
                </a:solidFill>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2400" dirty="0"/>
              <a:t>Theo </a:t>
            </a:r>
            <a:r>
              <a:rPr lang="vi-VN" sz="2400" dirty="0">
                <a:solidFill>
                  <a:srgbClr val="C00000"/>
                </a:solidFill>
              </a:rPr>
              <a:t>Huy-</a:t>
            </a:r>
            <a:r>
              <a:rPr lang="en-US" sz="2400" dirty="0">
                <a:solidFill>
                  <a:srgbClr val="C00000"/>
                </a:solidFill>
              </a:rPr>
              <a:t>g</a:t>
            </a:r>
            <a:r>
              <a:rPr lang="vi-VN" sz="2400" dirty="0">
                <a:solidFill>
                  <a:srgbClr val="C00000"/>
                </a:solidFill>
              </a:rPr>
              <a:t>ô</a:t>
            </a:r>
          </a:p>
        </p:txBody>
      </p:sp>
      <p:sp>
        <p:nvSpPr>
          <p:cNvPr id="5" name="TextBox 4">
            <a:extLst>
              <a:ext uri="{FF2B5EF4-FFF2-40B4-BE49-F238E27FC236}">
                <a16:creationId xmlns:a16="http://schemas.microsoft.com/office/drawing/2014/main" xmlns="" id="{4A5BC657-6A2E-433A-89DF-91D8E08264EF}"/>
              </a:ext>
            </a:extLst>
          </p:cNvPr>
          <p:cNvSpPr txBox="1"/>
          <p:nvPr/>
        </p:nvSpPr>
        <p:spPr>
          <a:xfrm>
            <a:off x="1508782" y="126695"/>
            <a:ext cx="441279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rPr>
              <a:t>GA-VRỐT NGOÀI CHIẾN LŨY</a:t>
            </a:r>
            <a:endParaRPr kumimoji="0" lang="zh-CN" altLang="en-US" sz="3200" b="0" i="0" u="none" strike="noStrike" kern="1200" cap="none" spc="0" normalizeH="0" baseline="0" noProof="0" dirty="0">
              <a:ln>
                <a:noFill/>
              </a:ln>
              <a:solidFill>
                <a:srgbClr val="FF0000"/>
              </a:solidFill>
              <a:effectLst>
                <a:glow rad="254000">
                  <a:schemeClr val="bg1">
                    <a:lumMod val="95000"/>
                    <a:alpha val="91000"/>
                  </a:schemeClr>
                </a:glow>
                <a:outerShdw blurRad="50800" dist="38100" dir="2700000" algn="tl" rotWithShape="0">
                  <a:prstClr val="black">
                    <a:alpha val="40000"/>
                  </a:prstClr>
                </a:outerShdw>
              </a:effectLst>
              <a:uLnTx/>
              <a:uFillTx/>
              <a:latin typeface="#9Slide07 IcielKoni" pitchFamily="2" charset="0"/>
              <a:ea typeface="方正胖娃简体" panose="03000509000000000000" pitchFamily="65" charset="-122"/>
            </a:endParaRPr>
          </a:p>
        </p:txBody>
      </p:sp>
      <p:pic>
        <p:nvPicPr>
          <p:cNvPr id="6" name="图片 28">
            <a:extLst>
              <a:ext uri="{FF2B5EF4-FFF2-40B4-BE49-F238E27FC236}">
                <a16:creationId xmlns:a16="http://schemas.microsoft.com/office/drawing/2014/main" xmlns="" id="{F98ACD54-4AD5-465D-AEBD-DDD86121D8BD}"/>
              </a:ext>
            </a:extLst>
          </p:cNvPr>
          <p:cNvPicPr>
            <a:picLocks noChangeAspect="1"/>
          </p:cNvPicPr>
          <p:nvPr/>
        </p:nvPicPr>
        <p:blipFill>
          <a:blip r:embed="rId3"/>
          <a:stretch>
            <a:fillRect/>
          </a:stretch>
        </p:blipFill>
        <p:spPr>
          <a:xfrm flipH="1">
            <a:off x="418055" y="5664964"/>
            <a:ext cx="8725945" cy="1193036"/>
          </a:xfrm>
          <a:prstGeom prst="rect">
            <a:avLst/>
          </a:prstGeom>
        </p:spPr>
      </p:pic>
      <p:pic>
        <p:nvPicPr>
          <p:cNvPr id="7" name="图片 35">
            <a:extLst>
              <a:ext uri="{FF2B5EF4-FFF2-40B4-BE49-F238E27FC236}">
                <a16:creationId xmlns:a16="http://schemas.microsoft.com/office/drawing/2014/main" xmlns="" id="{0A0FC6A0-E802-4B39-8D82-10B440515A6A}"/>
              </a:ext>
            </a:extLst>
          </p:cNvPr>
          <p:cNvPicPr>
            <a:picLocks noChangeAspect="1"/>
          </p:cNvPicPr>
          <p:nvPr/>
        </p:nvPicPr>
        <p:blipFill>
          <a:blip r:embed="rId4"/>
          <a:stretch>
            <a:fillRect/>
          </a:stretch>
        </p:blipFill>
        <p:spPr>
          <a:xfrm>
            <a:off x="5364967" y="1"/>
            <a:ext cx="3202220" cy="1885949"/>
          </a:xfrm>
          <a:prstGeom prst="rect">
            <a:avLst/>
          </a:prstGeom>
        </p:spPr>
      </p:pic>
      <p:sp>
        <p:nvSpPr>
          <p:cNvPr id="9" name="文本框 20">
            <a:extLst>
              <a:ext uri="{FF2B5EF4-FFF2-40B4-BE49-F238E27FC236}">
                <a16:creationId xmlns:a16="http://schemas.microsoft.com/office/drawing/2014/main" xmlns="" id="{5AFDAF6F-E624-41B5-974A-ABF5F0656768}"/>
              </a:ext>
            </a:extLst>
          </p:cNvPr>
          <p:cNvSpPr txBox="1"/>
          <p:nvPr/>
        </p:nvSpPr>
        <p:spPr>
          <a:xfrm>
            <a:off x="1866893" y="-1202273"/>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a:t>
            </a:r>
          </a:p>
        </p:txBody>
      </p:sp>
    </p:spTree>
    <p:extLst>
      <p:ext uri="{BB962C8B-B14F-4D97-AF65-F5344CB8AC3E}">
        <p14:creationId xmlns:p14="http://schemas.microsoft.com/office/powerpoint/2010/main" val="2122185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xmlns="" id="{0596B3DD-EDBD-4AD3-B849-173A6E1CA5A5}"/>
              </a:ext>
            </a:extLst>
          </p:cNvPr>
          <p:cNvSpPr/>
          <p:nvPr/>
        </p:nvSpPr>
        <p:spPr>
          <a:xfrm>
            <a:off x="1265884" y="1806258"/>
            <a:ext cx="2541494" cy="1080472"/>
          </a:xfrm>
          <a:prstGeom prst="roundRect">
            <a:avLst>
              <a:gd name="adj" fmla="val 50000"/>
            </a:avLst>
          </a:prstGeom>
          <a:solidFill>
            <a:srgbClr val="E5D7D1"/>
          </a:solidFill>
          <a:ln>
            <a:noFill/>
          </a:ln>
          <a:effectLst>
            <a:outerShdw blurRad="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94">
            <a:extLst>
              <a:ext uri="{FF2B5EF4-FFF2-40B4-BE49-F238E27FC236}">
                <a16:creationId xmlns:a16="http://schemas.microsoft.com/office/drawing/2014/main" xmlns="" id="{BE5789E3-C2EC-4538-ABD2-5A68B0DF58C5}"/>
              </a:ext>
            </a:extLst>
          </p:cNvPr>
          <p:cNvPicPr>
            <a:picLocks noChangeAspect="1"/>
          </p:cNvPicPr>
          <p:nvPr/>
        </p:nvPicPr>
        <p:blipFill>
          <a:blip r:embed="rId2"/>
          <a:stretch>
            <a:fillRect/>
          </a:stretch>
        </p:blipFill>
        <p:spPr>
          <a:xfrm>
            <a:off x="6007607" y="1767002"/>
            <a:ext cx="2240852" cy="4926012"/>
          </a:xfrm>
          <a:prstGeom prst="rect">
            <a:avLst/>
          </a:prstGeom>
        </p:spPr>
      </p:pic>
      <p:sp>
        <p:nvSpPr>
          <p:cNvPr id="4" name="圆角矩形 4">
            <a:extLst>
              <a:ext uri="{FF2B5EF4-FFF2-40B4-BE49-F238E27FC236}">
                <a16:creationId xmlns:a16="http://schemas.microsoft.com/office/drawing/2014/main" xmlns="" id="{4411D824-9095-4C4A-9502-44A835EC1885}"/>
              </a:ext>
            </a:extLst>
          </p:cNvPr>
          <p:cNvSpPr/>
          <p:nvPr/>
        </p:nvSpPr>
        <p:spPr>
          <a:xfrm>
            <a:off x="1265884" y="3429000"/>
            <a:ext cx="3208961" cy="1080472"/>
          </a:xfrm>
          <a:prstGeom prst="roundRect">
            <a:avLst>
              <a:gd name="adj" fmla="val 50000"/>
            </a:avLst>
          </a:prstGeom>
          <a:solidFill>
            <a:srgbClr val="E5D7D1"/>
          </a:solidFill>
          <a:ln>
            <a:noFill/>
          </a:ln>
          <a:effectLst>
            <a:outerShdw blurRad="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xmlns="" id="{07D78A44-4CF3-4EB2-9A52-05096E4CBD24}"/>
              </a:ext>
            </a:extLst>
          </p:cNvPr>
          <p:cNvSpPr/>
          <p:nvPr/>
        </p:nvSpPr>
        <p:spPr>
          <a:xfrm>
            <a:off x="1265884" y="5051742"/>
            <a:ext cx="3774746" cy="1080472"/>
          </a:xfrm>
          <a:prstGeom prst="roundRect">
            <a:avLst>
              <a:gd name="adj" fmla="val 50000"/>
            </a:avLst>
          </a:prstGeom>
          <a:solidFill>
            <a:srgbClr val="E5D7D1"/>
          </a:solidFill>
          <a:ln>
            <a:noFill/>
          </a:ln>
          <a:effectLst>
            <a:outerShdw blurRad="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Text Box 30">
            <a:extLst>
              <a:ext uri="{FF2B5EF4-FFF2-40B4-BE49-F238E27FC236}">
                <a16:creationId xmlns:a16="http://schemas.microsoft.com/office/drawing/2014/main" xmlns="" id="{364ED6FA-914A-44AB-B926-F8C666911273}"/>
              </a:ext>
            </a:extLst>
          </p:cNvPr>
          <p:cNvSpPr txBox="1">
            <a:spLocks noChangeArrowheads="1"/>
          </p:cNvSpPr>
          <p:nvPr/>
        </p:nvSpPr>
        <p:spPr bwMode="auto">
          <a:xfrm>
            <a:off x="1710928" y="1968034"/>
            <a:ext cx="22609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a:defRPr>
            </a:lvl1pPr>
            <a:lvl2pPr marL="742950" indent="-285750">
              <a:defRPr>
                <a:solidFill>
                  <a:schemeClr val="tx1"/>
                </a:solidFill>
                <a:latin typeface=".VnTime" panose="020B7200000000000000"/>
              </a:defRPr>
            </a:lvl2pPr>
            <a:lvl3pPr marL="1143000" indent="-228600">
              <a:defRPr>
                <a:solidFill>
                  <a:schemeClr val="tx1"/>
                </a:solidFill>
                <a:latin typeface=".VnTime" panose="020B7200000000000000"/>
              </a:defRPr>
            </a:lvl3pPr>
            <a:lvl4pPr marL="1600200" indent="-228600">
              <a:defRPr>
                <a:solidFill>
                  <a:schemeClr val="tx1"/>
                </a:solidFill>
                <a:latin typeface=".VnTime" panose="020B7200000000000000"/>
              </a:defRPr>
            </a:lvl4pPr>
            <a:lvl5pPr marL="2057400" indent="-228600">
              <a:defRPr>
                <a:solidFill>
                  <a:schemeClr val="tx1"/>
                </a:solidFill>
                <a:latin typeface=".VnTime" panose="020B7200000000000000"/>
              </a:defRPr>
            </a:lvl5pPr>
            <a:lvl6pPr marL="2514600" indent="-228600" eaLnBrk="0" fontAlgn="base" hangingPunct="0">
              <a:spcBef>
                <a:spcPct val="0"/>
              </a:spcBef>
              <a:spcAft>
                <a:spcPct val="0"/>
              </a:spcAft>
              <a:defRPr>
                <a:solidFill>
                  <a:schemeClr val="tx1"/>
                </a:solidFill>
                <a:latin typeface=".VnTime" panose="020B7200000000000000"/>
              </a:defRPr>
            </a:lvl6pPr>
            <a:lvl7pPr marL="2971800" indent="-228600" eaLnBrk="0" fontAlgn="base" hangingPunct="0">
              <a:spcBef>
                <a:spcPct val="0"/>
              </a:spcBef>
              <a:spcAft>
                <a:spcPct val="0"/>
              </a:spcAft>
              <a:defRPr>
                <a:solidFill>
                  <a:schemeClr val="tx1"/>
                </a:solidFill>
                <a:latin typeface=".VnTime" panose="020B7200000000000000"/>
              </a:defRPr>
            </a:lvl7pPr>
            <a:lvl8pPr marL="3429000" indent="-228600" eaLnBrk="0" fontAlgn="base" hangingPunct="0">
              <a:spcBef>
                <a:spcPct val="0"/>
              </a:spcBef>
              <a:spcAft>
                <a:spcPct val="0"/>
              </a:spcAft>
              <a:defRPr>
                <a:solidFill>
                  <a:schemeClr val="tx1"/>
                </a:solidFill>
                <a:latin typeface=".VnTime" panose="020B7200000000000000"/>
              </a:defRPr>
            </a:lvl8pPr>
            <a:lvl9pPr marL="3886200" indent="-228600" eaLnBrk="0" fontAlgn="base" hangingPunct="0">
              <a:spcBef>
                <a:spcPct val="0"/>
              </a:spcBef>
              <a:spcAft>
                <a:spcPct val="0"/>
              </a:spcAft>
              <a:defRPr>
                <a:solidFill>
                  <a:schemeClr val="tx1"/>
                </a:solidFill>
                <a:latin typeface=".VnTime" panose="020B7200000000000000"/>
              </a:defRPr>
            </a:lvl9pPr>
          </a:lstStyle>
          <a:p>
            <a:pPr eaLnBrk="1" hangingPunct="1">
              <a:spcBef>
                <a:spcPct val="50000"/>
              </a:spcBef>
            </a:pPr>
            <a:r>
              <a:rPr lang="en-US" altLang="en-US" sz="4000" dirty="0">
                <a:latin typeface="UTM Seagull" panose="02040603050506020204" pitchFamily="18" charset="0"/>
              </a:rPr>
              <a:t>Ga-</a:t>
            </a:r>
            <a:r>
              <a:rPr lang="en-US" altLang="en-US" sz="4000" dirty="0" err="1">
                <a:latin typeface="UTM Seagull" panose="02040603050506020204" pitchFamily="18" charset="0"/>
              </a:rPr>
              <a:t>vrốt</a:t>
            </a:r>
            <a:endParaRPr lang="en-US" altLang="en-US" sz="4000" dirty="0">
              <a:latin typeface="UTM Seagull" panose="02040603050506020204" pitchFamily="18" charset="0"/>
            </a:endParaRPr>
          </a:p>
        </p:txBody>
      </p:sp>
      <p:sp>
        <p:nvSpPr>
          <p:cNvPr id="7" name="Text Box 31">
            <a:extLst>
              <a:ext uri="{FF2B5EF4-FFF2-40B4-BE49-F238E27FC236}">
                <a16:creationId xmlns:a16="http://schemas.microsoft.com/office/drawing/2014/main" xmlns="" id="{FC2EB35A-D22D-444F-8DBD-AA64DFF188A9}"/>
              </a:ext>
            </a:extLst>
          </p:cNvPr>
          <p:cNvSpPr txBox="1">
            <a:spLocks noChangeArrowheads="1"/>
          </p:cNvSpPr>
          <p:nvPr/>
        </p:nvSpPr>
        <p:spPr bwMode="auto">
          <a:xfrm>
            <a:off x="1635678" y="3618344"/>
            <a:ext cx="2727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a:defRPr>
            </a:lvl1pPr>
            <a:lvl2pPr marL="742950" indent="-285750">
              <a:defRPr>
                <a:solidFill>
                  <a:schemeClr val="tx1"/>
                </a:solidFill>
                <a:latin typeface=".VnTime" panose="020B7200000000000000"/>
              </a:defRPr>
            </a:lvl2pPr>
            <a:lvl3pPr marL="1143000" indent="-228600">
              <a:defRPr>
                <a:solidFill>
                  <a:schemeClr val="tx1"/>
                </a:solidFill>
                <a:latin typeface=".VnTime" panose="020B7200000000000000"/>
              </a:defRPr>
            </a:lvl3pPr>
            <a:lvl4pPr marL="1600200" indent="-228600">
              <a:defRPr>
                <a:solidFill>
                  <a:schemeClr val="tx1"/>
                </a:solidFill>
                <a:latin typeface=".VnTime" panose="020B7200000000000000"/>
              </a:defRPr>
            </a:lvl4pPr>
            <a:lvl5pPr marL="2057400" indent="-228600">
              <a:defRPr>
                <a:solidFill>
                  <a:schemeClr val="tx1"/>
                </a:solidFill>
                <a:latin typeface=".VnTime" panose="020B7200000000000000"/>
              </a:defRPr>
            </a:lvl5pPr>
            <a:lvl6pPr marL="2514600" indent="-228600" eaLnBrk="0" fontAlgn="base" hangingPunct="0">
              <a:spcBef>
                <a:spcPct val="0"/>
              </a:spcBef>
              <a:spcAft>
                <a:spcPct val="0"/>
              </a:spcAft>
              <a:defRPr>
                <a:solidFill>
                  <a:schemeClr val="tx1"/>
                </a:solidFill>
                <a:latin typeface=".VnTime" panose="020B7200000000000000"/>
              </a:defRPr>
            </a:lvl6pPr>
            <a:lvl7pPr marL="2971800" indent="-228600" eaLnBrk="0" fontAlgn="base" hangingPunct="0">
              <a:spcBef>
                <a:spcPct val="0"/>
              </a:spcBef>
              <a:spcAft>
                <a:spcPct val="0"/>
              </a:spcAft>
              <a:defRPr>
                <a:solidFill>
                  <a:schemeClr val="tx1"/>
                </a:solidFill>
                <a:latin typeface=".VnTime" panose="020B7200000000000000"/>
              </a:defRPr>
            </a:lvl7pPr>
            <a:lvl8pPr marL="3429000" indent="-228600" eaLnBrk="0" fontAlgn="base" hangingPunct="0">
              <a:spcBef>
                <a:spcPct val="0"/>
              </a:spcBef>
              <a:spcAft>
                <a:spcPct val="0"/>
              </a:spcAft>
              <a:defRPr>
                <a:solidFill>
                  <a:schemeClr val="tx1"/>
                </a:solidFill>
                <a:latin typeface=".VnTime" panose="020B7200000000000000"/>
              </a:defRPr>
            </a:lvl8pPr>
            <a:lvl9pPr marL="3886200" indent="-228600" eaLnBrk="0" fontAlgn="base" hangingPunct="0">
              <a:spcBef>
                <a:spcPct val="0"/>
              </a:spcBef>
              <a:spcAft>
                <a:spcPct val="0"/>
              </a:spcAft>
              <a:defRPr>
                <a:solidFill>
                  <a:schemeClr val="tx1"/>
                </a:solidFill>
                <a:latin typeface=".VnTime" panose="020B7200000000000000"/>
              </a:defRPr>
            </a:lvl9pPr>
          </a:lstStyle>
          <a:p>
            <a:pPr eaLnBrk="1" hangingPunct="1">
              <a:spcBef>
                <a:spcPct val="50000"/>
              </a:spcBef>
            </a:pPr>
            <a:r>
              <a:rPr lang="en-US" altLang="en-US" sz="4000" dirty="0" err="1">
                <a:latin typeface="UTM Seagull" panose="02040603050506020204" pitchFamily="18" charset="0"/>
              </a:rPr>
              <a:t>Ăng</a:t>
            </a:r>
            <a:r>
              <a:rPr lang="en-US" altLang="en-US" sz="4000" dirty="0">
                <a:latin typeface="UTM Seagull" panose="02040603050506020204" pitchFamily="18" charset="0"/>
              </a:rPr>
              <a:t>-</a:t>
            </a:r>
            <a:r>
              <a:rPr lang="en-US" altLang="en-US" sz="4000" dirty="0" err="1">
                <a:latin typeface="UTM Seagull" panose="02040603050506020204" pitchFamily="18" charset="0"/>
              </a:rPr>
              <a:t>giôn</a:t>
            </a:r>
            <a:r>
              <a:rPr lang="en-US" altLang="en-US" sz="4000" dirty="0">
                <a:latin typeface="UTM Seagull" panose="02040603050506020204" pitchFamily="18" charset="0"/>
              </a:rPr>
              <a:t>-ra</a:t>
            </a:r>
          </a:p>
        </p:txBody>
      </p:sp>
      <p:sp>
        <p:nvSpPr>
          <p:cNvPr id="8" name="Text Box 32">
            <a:extLst>
              <a:ext uri="{FF2B5EF4-FFF2-40B4-BE49-F238E27FC236}">
                <a16:creationId xmlns:a16="http://schemas.microsoft.com/office/drawing/2014/main" xmlns="" id="{FB45F9D8-772C-4E75-8F0A-B4C255B0DE59}"/>
              </a:ext>
            </a:extLst>
          </p:cNvPr>
          <p:cNvSpPr txBox="1">
            <a:spLocks noChangeArrowheads="1"/>
          </p:cNvSpPr>
          <p:nvPr/>
        </p:nvSpPr>
        <p:spPr bwMode="auto">
          <a:xfrm>
            <a:off x="1548520" y="5262552"/>
            <a:ext cx="32094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a:defRPr>
            </a:lvl1pPr>
            <a:lvl2pPr marL="742950" indent="-285750">
              <a:defRPr>
                <a:solidFill>
                  <a:schemeClr val="tx1"/>
                </a:solidFill>
                <a:latin typeface=".VnTime" panose="020B7200000000000000"/>
              </a:defRPr>
            </a:lvl2pPr>
            <a:lvl3pPr marL="1143000" indent="-228600">
              <a:defRPr>
                <a:solidFill>
                  <a:schemeClr val="tx1"/>
                </a:solidFill>
                <a:latin typeface=".VnTime" panose="020B7200000000000000"/>
              </a:defRPr>
            </a:lvl3pPr>
            <a:lvl4pPr marL="1600200" indent="-228600">
              <a:defRPr>
                <a:solidFill>
                  <a:schemeClr val="tx1"/>
                </a:solidFill>
                <a:latin typeface=".VnTime" panose="020B7200000000000000"/>
              </a:defRPr>
            </a:lvl4pPr>
            <a:lvl5pPr marL="2057400" indent="-228600">
              <a:defRPr>
                <a:solidFill>
                  <a:schemeClr val="tx1"/>
                </a:solidFill>
                <a:latin typeface=".VnTime" panose="020B7200000000000000"/>
              </a:defRPr>
            </a:lvl5pPr>
            <a:lvl6pPr marL="2514600" indent="-228600" eaLnBrk="0" fontAlgn="base" hangingPunct="0">
              <a:spcBef>
                <a:spcPct val="0"/>
              </a:spcBef>
              <a:spcAft>
                <a:spcPct val="0"/>
              </a:spcAft>
              <a:defRPr>
                <a:solidFill>
                  <a:schemeClr val="tx1"/>
                </a:solidFill>
                <a:latin typeface=".VnTime" panose="020B7200000000000000"/>
              </a:defRPr>
            </a:lvl6pPr>
            <a:lvl7pPr marL="2971800" indent="-228600" eaLnBrk="0" fontAlgn="base" hangingPunct="0">
              <a:spcBef>
                <a:spcPct val="0"/>
              </a:spcBef>
              <a:spcAft>
                <a:spcPct val="0"/>
              </a:spcAft>
              <a:defRPr>
                <a:solidFill>
                  <a:schemeClr val="tx1"/>
                </a:solidFill>
                <a:latin typeface=".VnTime" panose="020B7200000000000000"/>
              </a:defRPr>
            </a:lvl7pPr>
            <a:lvl8pPr marL="3429000" indent="-228600" eaLnBrk="0" fontAlgn="base" hangingPunct="0">
              <a:spcBef>
                <a:spcPct val="0"/>
              </a:spcBef>
              <a:spcAft>
                <a:spcPct val="0"/>
              </a:spcAft>
              <a:defRPr>
                <a:solidFill>
                  <a:schemeClr val="tx1"/>
                </a:solidFill>
                <a:latin typeface=".VnTime" panose="020B7200000000000000"/>
              </a:defRPr>
            </a:lvl8pPr>
            <a:lvl9pPr marL="3886200" indent="-228600" eaLnBrk="0" fontAlgn="base" hangingPunct="0">
              <a:spcBef>
                <a:spcPct val="0"/>
              </a:spcBef>
              <a:spcAft>
                <a:spcPct val="0"/>
              </a:spcAft>
              <a:defRPr>
                <a:solidFill>
                  <a:schemeClr val="tx1"/>
                </a:solidFill>
                <a:latin typeface=".VnTime" panose="020B7200000000000000"/>
              </a:defRPr>
            </a:lvl9pPr>
          </a:lstStyle>
          <a:p>
            <a:pPr eaLnBrk="1" hangingPunct="1">
              <a:spcBef>
                <a:spcPct val="50000"/>
              </a:spcBef>
            </a:pPr>
            <a:r>
              <a:rPr lang="en-US" altLang="en-US" sz="4000" dirty="0">
                <a:latin typeface="UTM Seagull" panose="02040603050506020204" pitchFamily="18" charset="0"/>
              </a:rPr>
              <a:t> </a:t>
            </a:r>
            <a:r>
              <a:rPr lang="en-US" altLang="en-US" sz="4000" dirty="0" err="1">
                <a:latin typeface="UTM Seagull" panose="02040603050506020204" pitchFamily="18" charset="0"/>
              </a:rPr>
              <a:t>Cuốc-phây-rắc</a:t>
            </a:r>
            <a:endParaRPr lang="en-US" altLang="en-US" sz="4000" dirty="0">
              <a:latin typeface="UTM Seagull" panose="02040603050506020204" pitchFamily="18" charset="0"/>
            </a:endParaRPr>
          </a:p>
        </p:txBody>
      </p:sp>
      <p:sp>
        <p:nvSpPr>
          <p:cNvPr id="10" name="文本框 20">
            <a:extLst>
              <a:ext uri="{FF2B5EF4-FFF2-40B4-BE49-F238E27FC236}">
                <a16:creationId xmlns:a16="http://schemas.microsoft.com/office/drawing/2014/main" xmlns="" id="{515DEB33-C19A-42E9-941A-1B38279B0C49}"/>
              </a:ext>
            </a:extLst>
          </p:cNvPr>
          <p:cNvSpPr txBox="1"/>
          <p:nvPr/>
        </p:nvSpPr>
        <p:spPr>
          <a:xfrm>
            <a:off x="2529949" y="325890"/>
            <a:ext cx="5052176" cy="898842"/>
          </a:xfrm>
          <a:prstGeom prst="rect">
            <a:avLst/>
          </a:prstGeom>
          <a:noFill/>
        </p:spPr>
        <p:txBody>
          <a:bodyPr wrap="square" rtlCol="0">
            <a:prstTxWarp prst="textPlain">
              <a:avLst>
                <a:gd name="adj" fmla="val 48303"/>
              </a:avLst>
            </a:prstTxWarp>
            <a:spAutoFit/>
          </a:bodyPr>
          <a:lstStyle/>
          <a:p>
            <a:pPr algn="ct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LUYỆN ĐỌC</a:t>
            </a:r>
          </a:p>
        </p:txBody>
      </p:sp>
      <p:pic>
        <p:nvPicPr>
          <p:cNvPr id="12" name="图片 34">
            <a:extLst>
              <a:ext uri="{FF2B5EF4-FFF2-40B4-BE49-F238E27FC236}">
                <a16:creationId xmlns:a16="http://schemas.microsoft.com/office/drawing/2014/main" xmlns="" id="{A0E265B0-E221-47A9-B552-21136EC68B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81" t="19561"/>
          <a:stretch/>
        </p:blipFill>
        <p:spPr>
          <a:xfrm>
            <a:off x="-2252685" y="325890"/>
            <a:ext cx="1025465" cy="543758"/>
          </a:xfrm>
          <a:prstGeom prst="rect">
            <a:avLst/>
          </a:prstGeom>
        </p:spPr>
      </p:pic>
      <p:sp>
        <p:nvSpPr>
          <p:cNvPr id="13" name="文本框 20">
            <a:extLst>
              <a:ext uri="{FF2B5EF4-FFF2-40B4-BE49-F238E27FC236}">
                <a16:creationId xmlns:a16="http://schemas.microsoft.com/office/drawing/2014/main" xmlns="" id="{816C85E6-462B-4979-B865-2B138CB2AC97}"/>
              </a:ext>
            </a:extLst>
          </p:cNvPr>
          <p:cNvSpPr txBox="1"/>
          <p:nvPr/>
        </p:nvSpPr>
        <p:spPr>
          <a:xfrm>
            <a:off x="9156031" y="869648"/>
            <a:ext cx="2884406" cy="169214"/>
          </a:xfrm>
          <a:prstGeom prst="rect">
            <a:avLst/>
          </a:prstGeom>
          <a:noFill/>
        </p:spPr>
        <p:txBody>
          <a:bodyPr wrap="square" rtlCol="0">
            <a:prstTxWarp prst="textPlain">
              <a:avLst>
                <a:gd name="adj" fmla="val 48303"/>
              </a:avLst>
            </a:prstTxWarp>
            <a:spAutoFit/>
          </a:bodyPr>
          <a:lstStyle/>
          <a:p>
            <a:pPr algn="ct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Giải</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nghĩa</a:t>
            </a:r>
            <a:r>
              <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 </a:t>
            </a:r>
            <a:r>
              <a:rPr lang="en-US" altLang="zh-CN" sz="6600" b="1" dirty="0" err="1">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rPr>
              <a:t>từ</a:t>
            </a:r>
            <a:endParaRPr lang="en-US" altLang="zh-CN" sz="6600" b="1" dirty="0">
              <a:solidFill>
                <a:srgbClr val="C20316"/>
              </a:solidFill>
              <a:effectLst>
                <a:glow rad="101600">
                  <a:schemeClr val="accent2">
                    <a:lumMod val="60000"/>
                    <a:lumOff val="40000"/>
                    <a:alpha val="60000"/>
                  </a:schemeClr>
                </a:glow>
              </a:effectLst>
              <a:latin typeface="UTM Seagull" panose="02040603050506020204" pitchFamily="18" charset="0"/>
              <a:ea typeface="微软雅黑" panose="020B0503020204020204" pitchFamily="34" charset="-122"/>
            </a:endParaRPr>
          </a:p>
        </p:txBody>
      </p:sp>
    </p:spTree>
    <p:extLst>
      <p:ext uri="{BB962C8B-B14F-4D97-AF65-F5344CB8AC3E}">
        <p14:creationId xmlns:p14="http://schemas.microsoft.com/office/powerpoint/2010/main" val="2035918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P spid="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866</Words>
  <Application>Microsoft Office PowerPoint</Application>
  <PresentationFormat>Trình chiếu trên màn hình (4:3)</PresentationFormat>
  <Paragraphs>156</Paragraphs>
  <Slides>31</Slides>
  <Notes>19</Notes>
  <HiddenSlides>0</HiddenSlides>
  <MMClips>0</MMClips>
  <ScaleCrop>false</ScaleCrop>
  <HeadingPairs>
    <vt:vector size="4" baseType="variant">
      <vt:variant>
        <vt:lpstr>Chủ đề</vt:lpstr>
      </vt:variant>
      <vt:variant>
        <vt:i4>1</vt:i4>
      </vt:variant>
      <vt:variant>
        <vt:lpstr>Tiêu đề Bản chiếu</vt:lpstr>
      </vt:variant>
      <vt:variant>
        <vt:i4>31</vt:i4>
      </vt:variant>
    </vt:vector>
  </HeadingPairs>
  <TitlesOfParts>
    <vt:vector size="32" baseType="lpstr">
      <vt:lpstr>Chủ đề của Office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Windows User</dc:creator>
  <cp:lastModifiedBy>Windows User</cp:lastModifiedBy>
  <cp:revision>1</cp:revision>
  <dcterms:created xsi:type="dcterms:W3CDTF">2022-03-12T09:02:36Z</dcterms:created>
  <dcterms:modified xsi:type="dcterms:W3CDTF">2022-03-12T09:04:19Z</dcterms:modified>
</cp:coreProperties>
</file>