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65E6E-51F6-4DF4-A830-D6375A57BCC3}" type="datetimeFigureOut">
              <a:rPr lang="vi-VN" smtClean="0"/>
              <a:t>18/03/2022</a:t>
            </a:fld>
            <a:endParaRPr lang="vi-VN"/>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D7DED-BE4D-4977-84D2-F28E8C80C845}" type="slidenum">
              <a:rPr lang="vi-VN" smtClean="0"/>
              <a:t>‹#›</a:t>
            </a:fld>
            <a:endParaRPr lang="vi-VN"/>
          </a:p>
        </p:txBody>
      </p:sp>
    </p:spTree>
    <p:extLst>
      <p:ext uri="{BB962C8B-B14F-4D97-AF65-F5344CB8AC3E}">
        <p14:creationId xmlns:p14="http://schemas.microsoft.com/office/powerpoint/2010/main" val="109802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113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9d2aea77ef_0_5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9d2aea77ef_0_5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62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Google Shape;2038;g9d2aea77ef_0_6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9" name="Google Shape;2039;g9d2aea77ef_0_6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016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g9d2aea77ef_0_6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5" name="Google Shape;2545;g9d2aea77ef_0_6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007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9d2aea77ef_0_3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9d2aea77ef_0_3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47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9d2aea77ef_0_2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9d2aea77ef_0_2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389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9d2aea77ef_0_4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9d2aea77ef_0_4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586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9d2aea77ef_0_7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g9d2aea77ef_0_7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71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9d2aea77ef_0_87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9d2aea77ef_0_8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94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9d2aea77ef_0_8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9d2aea77ef_0_8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27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254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9d2aea77ef_0_2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9d2aea77ef_0_2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05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88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9d2aea77ef_0_2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9d2aea77ef_0_2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11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9d2aea77ef_0_3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9d2aea77ef_0_3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971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9d2aea77ef_0_2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9d2aea77ef_0_2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85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vi-VN"/>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vi-VN"/>
          </a:p>
        </p:txBody>
      </p:sp>
      <p:sp>
        <p:nvSpPr>
          <p:cNvPr id="4" name="Chỗ dành sẵn cho Ngày tháng 3"/>
          <p:cNvSpPr>
            <a:spLocks noGrp="1"/>
          </p:cNvSpPr>
          <p:nvPr>
            <p:ph type="dt" sz="half" idx="10"/>
          </p:nvPr>
        </p:nvSpPr>
        <p:spPr/>
        <p:txBody>
          <a:bodyPr/>
          <a:lstStyle/>
          <a:p>
            <a:fld id="{0A918595-6BD5-4F18-97DB-57C5726C608F}" type="datetimeFigureOut">
              <a:rPr lang="vi-VN" smtClean="0"/>
              <a:t>18/03/2022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7A49127F-A75C-4FDC-97BB-CBFDF71C513B}" type="slidenum">
              <a:rPr lang="vi-VN" smtClean="0"/>
              <a:t>‹#›</a:t>
            </a:fld>
            <a:endParaRPr lang="vi-VN"/>
          </a:p>
        </p:txBody>
      </p:sp>
    </p:spTree>
    <p:extLst>
      <p:ext uri="{BB962C8B-B14F-4D97-AF65-F5344CB8AC3E}">
        <p14:creationId xmlns:p14="http://schemas.microsoft.com/office/powerpoint/2010/main" val="865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0A918595-6BD5-4F18-97DB-57C5726C608F}" type="datetimeFigureOut">
              <a:rPr lang="vi-VN" smtClean="0"/>
              <a:t>18/03/2022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7A49127F-A75C-4FDC-97BB-CBFDF71C513B}" type="slidenum">
              <a:rPr lang="vi-VN" smtClean="0"/>
              <a:t>‹#›</a:t>
            </a:fld>
            <a:endParaRPr lang="vi-VN"/>
          </a:p>
        </p:txBody>
      </p:sp>
    </p:spTree>
    <p:extLst>
      <p:ext uri="{BB962C8B-B14F-4D97-AF65-F5344CB8AC3E}">
        <p14:creationId xmlns:p14="http://schemas.microsoft.com/office/powerpoint/2010/main" val="62662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vi-VN"/>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0A918595-6BD5-4F18-97DB-57C5726C608F}" type="datetimeFigureOut">
              <a:rPr lang="vi-VN" smtClean="0"/>
              <a:t>18/03/2022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7A49127F-A75C-4FDC-97BB-CBFDF71C513B}" type="slidenum">
              <a:rPr lang="vi-VN" smtClean="0"/>
              <a:t>‹#›</a:t>
            </a:fld>
            <a:endParaRPr lang="vi-VN"/>
          </a:p>
        </p:txBody>
      </p:sp>
    </p:spTree>
    <p:extLst>
      <p:ext uri="{BB962C8B-B14F-4D97-AF65-F5344CB8AC3E}">
        <p14:creationId xmlns:p14="http://schemas.microsoft.com/office/powerpoint/2010/main" val="917252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rot="10800000" flipH="1">
            <a:off x="-11" y="385"/>
            <a:ext cx="4486275" cy="3467100"/>
          </a:xfrm>
          <a:prstGeom prst="rect">
            <a:avLst/>
          </a:prstGeom>
          <a:noFill/>
          <a:ln>
            <a:noFill/>
          </a:ln>
        </p:spPr>
      </p:pic>
      <p:pic>
        <p:nvPicPr>
          <p:cNvPr id="31" name="Google Shape;31;p7"/>
          <p:cNvPicPr preferRelativeResize="0"/>
          <p:nvPr/>
        </p:nvPicPr>
        <p:blipFill>
          <a:blip r:embed="rId3">
            <a:alphaModFix/>
          </a:blip>
          <a:stretch>
            <a:fillRect/>
          </a:stretch>
        </p:blipFill>
        <p:spPr>
          <a:xfrm flipH="1">
            <a:off x="6162664" y="4305285"/>
            <a:ext cx="2981325" cy="2552700"/>
          </a:xfrm>
          <a:prstGeom prst="rect">
            <a:avLst/>
          </a:prstGeom>
          <a:noFill/>
          <a:ln>
            <a:noFill/>
          </a:ln>
        </p:spPr>
      </p:pic>
      <p:sp>
        <p:nvSpPr>
          <p:cNvPr id="32" name="Google Shape;32;p7"/>
          <p:cNvSpPr txBox="1">
            <a:spLocks noGrp="1"/>
          </p:cNvSpPr>
          <p:nvPr>
            <p:ph type="ctrTitle"/>
          </p:nvPr>
        </p:nvSpPr>
        <p:spPr>
          <a:xfrm>
            <a:off x="5183600" y="4690067"/>
            <a:ext cx="3347700" cy="1584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solidFill>
                  <a:schemeClr val="lt1"/>
                </a:solidFill>
              </a:defRPr>
            </a:lvl1pPr>
            <a:lvl2pPr lvl="1" algn="ctr" rtl="0">
              <a:spcBef>
                <a:spcPts val="0"/>
              </a:spcBef>
              <a:spcAft>
                <a:spcPts val="0"/>
              </a:spcAft>
              <a:buClr>
                <a:srgbClr val="434343"/>
              </a:buClr>
              <a:buSzPts val="4800"/>
              <a:buNone/>
              <a:defRPr sz="6400">
                <a:solidFill>
                  <a:srgbClr val="434343"/>
                </a:solidFill>
              </a:defRPr>
            </a:lvl2pPr>
            <a:lvl3pPr lvl="2" algn="ctr" rtl="0">
              <a:spcBef>
                <a:spcPts val="0"/>
              </a:spcBef>
              <a:spcAft>
                <a:spcPts val="0"/>
              </a:spcAft>
              <a:buClr>
                <a:srgbClr val="434343"/>
              </a:buClr>
              <a:buSzPts val="4800"/>
              <a:buNone/>
              <a:defRPr sz="6400">
                <a:solidFill>
                  <a:srgbClr val="434343"/>
                </a:solidFill>
              </a:defRPr>
            </a:lvl3pPr>
            <a:lvl4pPr lvl="3" algn="ctr" rtl="0">
              <a:spcBef>
                <a:spcPts val="0"/>
              </a:spcBef>
              <a:spcAft>
                <a:spcPts val="0"/>
              </a:spcAft>
              <a:buClr>
                <a:srgbClr val="434343"/>
              </a:buClr>
              <a:buSzPts val="4800"/>
              <a:buNone/>
              <a:defRPr sz="6400">
                <a:solidFill>
                  <a:srgbClr val="434343"/>
                </a:solidFill>
              </a:defRPr>
            </a:lvl4pPr>
            <a:lvl5pPr lvl="4" algn="ctr" rtl="0">
              <a:spcBef>
                <a:spcPts val="0"/>
              </a:spcBef>
              <a:spcAft>
                <a:spcPts val="0"/>
              </a:spcAft>
              <a:buClr>
                <a:srgbClr val="434343"/>
              </a:buClr>
              <a:buSzPts val="4800"/>
              <a:buNone/>
              <a:defRPr sz="6400">
                <a:solidFill>
                  <a:srgbClr val="434343"/>
                </a:solidFill>
              </a:defRPr>
            </a:lvl5pPr>
            <a:lvl6pPr lvl="5" algn="ctr" rtl="0">
              <a:spcBef>
                <a:spcPts val="0"/>
              </a:spcBef>
              <a:spcAft>
                <a:spcPts val="0"/>
              </a:spcAft>
              <a:buClr>
                <a:srgbClr val="434343"/>
              </a:buClr>
              <a:buSzPts val="4800"/>
              <a:buNone/>
              <a:defRPr sz="6400">
                <a:solidFill>
                  <a:srgbClr val="434343"/>
                </a:solidFill>
              </a:defRPr>
            </a:lvl6pPr>
            <a:lvl7pPr lvl="6" algn="ctr" rtl="0">
              <a:spcBef>
                <a:spcPts val="0"/>
              </a:spcBef>
              <a:spcAft>
                <a:spcPts val="0"/>
              </a:spcAft>
              <a:buClr>
                <a:srgbClr val="434343"/>
              </a:buClr>
              <a:buSzPts val="4800"/>
              <a:buNone/>
              <a:defRPr sz="6400">
                <a:solidFill>
                  <a:srgbClr val="434343"/>
                </a:solidFill>
              </a:defRPr>
            </a:lvl7pPr>
            <a:lvl8pPr lvl="7" algn="ctr" rtl="0">
              <a:spcBef>
                <a:spcPts val="0"/>
              </a:spcBef>
              <a:spcAft>
                <a:spcPts val="0"/>
              </a:spcAft>
              <a:buClr>
                <a:srgbClr val="434343"/>
              </a:buClr>
              <a:buSzPts val="4800"/>
              <a:buNone/>
              <a:defRPr sz="6400">
                <a:solidFill>
                  <a:srgbClr val="434343"/>
                </a:solidFill>
              </a:defRPr>
            </a:lvl8pPr>
            <a:lvl9pPr lvl="8" algn="ctr" rtl="0">
              <a:spcBef>
                <a:spcPts val="0"/>
              </a:spcBef>
              <a:spcAft>
                <a:spcPts val="0"/>
              </a:spcAft>
              <a:buClr>
                <a:srgbClr val="434343"/>
              </a:buClr>
              <a:buSzPts val="4800"/>
              <a:buNone/>
              <a:defRPr sz="6400">
                <a:solidFill>
                  <a:srgbClr val="434343"/>
                </a:solidFill>
              </a:defRPr>
            </a:lvl9pPr>
          </a:lstStyle>
          <a:p>
            <a:endParaRPr/>
          </a:p>
        </p:txBody>
      </p:sp>
      <p:sp>
        <p:nvSpPr>
          <p:cNvPr id="33" name="Google Shape;33;p7"/>
          <p:cNvSpPr txBox="1">
            <a:spLocks noGrp="1"/>
          </p:cNvSpPr>
          <p:nvPr>
            <p:ph type="subTitle" idx="1"/>
          </p:nvPr>
        </p:nvSpPr>
        <p:spPr>
          <a:xfrm>
            <a:off x="5183700" y="1358033"/>
            <a:ext cx="3347700" cy="259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Char char="●"/>
              <a:defRPr/>
            </a:lvl1pPr>
            <a:lvl2pPr lvl="1" algn="ctr" rtl="0">
              <a:lnSpc>
                <a:spcPct val="100000"/>
              </a:lnSpc>
              <a:spcBef>
                <a:spcPts val="0"/>
              </a:spcBef>
              <a:spcAft>
                <a:spcPts val="0"/>
              </a:spcAft>
              <a:buClr>
                <a:srgbClr val="434343"/>
              </a:buClr>
              <a:buSzPts val="1200"/>
              <a:buChar char="○"/>
              <a:defRPr sz="1600">
                <a:solidFill>
                  <a:srgbClr val="434343"/>
                </a:solidFill>
              </a:defRPr>
            </a:lvl2pPr>
            <a:lvl3pPr lvl="2" algn="ctr" rtl="0">
              <a:lnSpc>
                <a:spcPct val="100000"/>
              </a:lnSpc>
              <a:spcBef>
                <a:spcPts val="0"/>
              </a:spcBef>
              <a:spcAft>
                <a:spcPts val="0"/>
              </a:spcAft>
              <a:buClr>
                <a:srgbClr val="434343"/>
              </a:buClr>
              <a:buSzPts val="1200"/>
              <a:buChar char="■"/>
              <a:defRPr sz="1600">
                <a:solidFill>
                  <a:srgbClr val="434343"/>
                </a:solidFill>
              </a:defRPr>
            </a:lvl3pPr>
            <a:lvl4pPr lvl="3" algn="ctr" rtl="0">
              <a:lnSpc>
                <a:spcPct val="100000"/>
              </a:lnSpc>
              <a:spcBef>
                <a:spcPts val="0"/>
              </a:spcBef>
              <a:spcAft>
                <a:spcPts val="0"/>
              </a:spcAft>
              <a:buClr>
                <a:srgbClr val="434343"/>
              </a:buClr>
              <a:buSzPts val="1200"/>
              <a:buChar char="●"/>
              <a:defRPr sz="1600">
                <a:solidFill>
                  <a:srgbClr val="434343"/>
                </a:solidFill>
              </a:defRPr>
            </a:lvl4pPr>
            <a:lvl5pPr lvl="4" algn="ctr" rtl="0">
              <a:lnSpc>
                <a:spcPct val="100000"/>
              </a:lnSpc>
              <a:spcBef>
                <a:spcPts val="0"/>
              </a:spcBef>
              <a:spcAft>
                <a:spcPts val="0"/>
              </a:spcAft>
              <a:buClr>
                <a:srgbClr val="434343"/>
              </a:buClr>
              <a:buSzPts val="1200"/>
              <a:buChar char="○"/>
              <a:defRPr sz="1600">
                <a:solidFill>
                  <a:srgbClr val="434343"/>
                </a:solidFill>
              </a:defRPr>
            </a:lvl5pPr>
            <a:lvl6pPr lvl="5" algn="ctr" rtl="0">
              <a:lnSpc>
                <a:spcPct val="100000"/>
              </a:lnSpc>
              <a:spcBef>
                <a:spcPts val="0"/>
              </a:spcBef>
              <a:spcAft>
                <a:spcPts val="0"/>
              </a:spcAft>
              <a:buClr>
                <a:srgbClr val="434343"/>
              </a:buClr>
              <a:buSzPts val="1200"/>
              <a:buChar char="■"/>
              <a:defRPr sz="1600">
                <a:solidFill>
                  <a:srgbClr val="434343"/>
                </a:solidFill>
              </a:defRPr>
            </a:lvl6pPr>
            <a:lvl7pPr lvl="6" algn="ctr" rtl="0">
              <a:lnSpc>
                <a:spcPct val="100000"/>
              </a:lnSpc>
              <a:spcBef>
                <a:spcPts val="0"/>
              </a:spcBef>
              <a:spcAft>
                <a:spcPts val="0"/>
              </a:spcAft>
              <a:buClr>
                <a:srgbClr val="434343"/>
              </a:buClr>
              <a:buSzPts val="1200"/>
              <a:buChar char="●"/>
              <a:defRPr sz="1600">
                <a:solidFill>
                  <a:srgbClr val="434343"/>
                </a:solidFill>
              </a:defRPr>
            </a:lvl7pPr>
            <a:lvl8pPr lvl="7" algn="ctr" rtl="0">
              <a:lnSpc>
                <a:spcPct val="100000"/>
              </a:lnSpc>
              <a:spcBef>
                <a:spcPts val="0"/>
              </a:spcBef>
              <a:spcAft>
                <a:spcPts val="0"/>
              </a:spcAft>
              <a:buClr>
                <a:srgbClr val="434343"/>
              </a:buClr>
              <a:buSzPts val="1200"/>
              <a:buChar char="○"/>
              <a:defRPr sz="1600">
                <a:solidFill>
                  <a:srgbClr val="434343"/>
                </a:solidFill>
              </a:defRPr>
            </a:lvl8pPr>
            <a:lvl9pPr lvl="8" algn="ctr" rtl="0">
              <a:lnSpc>
                <a:spcPct val="100000"/>
              </a:lnSpc>
              <a:spcBef>
                <a:spcPts val="0"/>
              </a:spcBef>
              <a:spcAft>
                <a:spcPts val="0"/>
              </a:spcAft>
              <a:buClr>
                <a:srgbClr val="434343"/>
              </a:buClr>
              <a:buSzPts val="1200"/>
              <a:buChar char="■"/>
              <a:defRPr sz="1600">
                <a:solidFill>
                  <a:srgbClr val="434343"/>
                </a:solidFill>
              </a:defRPr>
            </a:lvl9pPr>
          </a:lstStyle>
          <a:p>
            <a:endParaRPr/>
          </a:p>
        </p:txBody>
      </p:sp>
    </p:spTree>
    <p:extLst>
      <p:ext uri="{BB962C8B-B14F-4D97-AF65-F5344CB8AC3E}">
        <p14:creationId xmlns:p14="http://schemas.microsoft.com/office/powerpoint/2010/main" val="2459681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6">
  <p:cSld name="Section header 6">
    <p:bg>
      <p:bgPr>
        <a:solidFill>
          <a:schemeClr val="lt2"/>
        </a:solidFill>
        <a:effectLst/>
      </p:bgPr>
    </p:bg>
    <p:spTree>
      <p:nvGrpSpPr>
        <p:cNvPr id="1" name="Shape 390"/>
        <p:cNvGrpSpPr/>
        <p:nvPr/>
      </p:nvGrpSpPr>
      <p:grpSpPr>
        <a:xfrm>
          <a:off x="0" y="0"/>
          <a:ext cx="0" cy="0"/>
          <a:chOff x="0" y="0"/>
          <a:chExt cx="0" cy="0"/>
        </a:xfrm>
      </p:grpSpPr>
      <p:pic>
        <p:nvPicPr>
          <p:cNvPr id="391" name="Google Shape;391;p37"/>
          <p:cNvPicPr preferRelativeResize="0"/>
          <p:nvPr/>
        </p:nvPicPr>
        <p:blipFill rotWithShape="1">
          <a:blip r:embed="rId2">
            <a:alphaModFix/>
          </a:blip>
          <a:srcRect/>
          <a:stretch/>
        </p:blipFill>
        <p:spPr>
          <a:xfrm flipH="1">
            <a:off x="0" y="2"/>
            <a:ext cx="9144000" cy="6858031"/>
          </a:xfrm>
          <a:prstGeom prst="rect">
            <a:avLst/>
          </a:prstGeom>
          <a:noFill/>
          <a:ln>
            <a:noFill/>
          </a:ln>
        </p:spPr>
      </p:pic>
      <p:sp>
        <p:nvSpPr>
          <p:cNvPr id="392" name="Google Shape;392;p37"/>
          <p:cNvSpPr txBox="1">
            <a:spLocks noGrp="1"/>
          </p:cNvSpPr>
          <p:nvPr>
            <p:ph type="title" hasCustomPrompt="1"/>
          </p:nvPr>
        </p:nvSpPr>
        <p:spPr>
          <a:xfrm flipH="1">
            <a:off x="6480625" y="2141100"/>
            <a:ext cx="2051100" cy="17076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9600"/>
            </a:lvl1pPr>
            <a:lvl2pPr lvl="1"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393" name="Google Shape;393;p37"/>
          <p:cNvSpPr txBox="1">
            <a:spLocks noGrp="1"/>
          </p:cNvSpPr>
          <p:nvPr>
            <p:ph type="ctrTitle" idx="2"/>
          </p:nvPr>
        </p:nvSpPr>
        <p:spPr>
          <a:xfrm flipH="1">
            <a:off x="1710625" y="3469167"/>
            <a:ext cx="6821100" cy="162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8000"/>
            </a:lvl1pPr>
            <a:lvl2pPr lvl="1" algn="r" rtl="0">
              <a:spcBef>
                <a:spcPts val="0"/>
              </a:spcBef>
              <a:spcAft>
                <a:spcPts val="0"/>
              </a:spcAft>
              <a:buClr>
                <a:srgbClr val="434343"/>
              </a:buClr>
              <a:buSzPts val="6000"/>
              <a:buNone/>
              <a:defRPr sz="8000">
                <a:solidFill>
                  <a:srgbClr val="434343"/>
                </a:solidFill>
              </a:defRPr>
            </a:lvl2pPr>
            <a:lvl3pPr lvl="2" algn="r" rtl="0">
              <a:spcBef>
                <a:spcPts val="0"/>
              </a:spcBef>
              <a:spcAft>
                <a:spcPts val="0"/>
              </a:spcAft>
              <a:buClr>
                <a:srgbClr val="434343"/>
              </a:buClr>
              <a:buSzPts val="6000"/>
              <a:buNone/>
              <a:defRPr sz="8000">
                <a:solidFill>
                  <a:srgbClr val="434343"/>
                </a:solidFill>
              </a:defRPr>
            </a:lvl3pPr>
            <a:lvl4pPr lvl="3" algn="r" rtl="0">
              <a:spcBef>
                <a:spcPts val="0"/>
              </a:spcBef>
              <a:spcAft>
                <a:spcPts val="0"/>
              </a:spcAft>
              <a:buClr>
                <a:srgbClr val="434343"/>
              </a:buClr>
              <a:buSzPts val="6000"/>
              <a:buNone/>
              <a:defRPr sz="8000">
                <a:solidFill>
                  <a:srgbClr val="434343"/>
                </a:solidFill>
              </a:defRPr>
            </a:lvl4pPr>
            <a:lvl5pPr lvl="4" algn="r" rtl="0">
              <a:spcBef>
                <a:spcPts val="0"/>
              </a:spcBef>
              <a:spcAft>
                <a:spcPts val="0"/>
              </a:spcAft>
              <a:buClr>
                <a:srgbClr val="434343"/>
              </a:buClr>
              <a:buSzPts val="6000"/>
              <a:buNone/>
              <a:defRPr sz="8000">
                <a:solidFill>
                  <a:srgbClr val="434343"/>
                </a:solidFill>
              </a:defRPr>
            </a:lvl5pPr>
            <a:lvl6pPr lvl="5" algn="r" rtl="0">
              <a:spcBef>
                <a:spcPts val="0"/>
              </a:spcBef>
              <a:spcAft>
                <a:spcPts val="0"/>
              </a:spcAft>
              <a:buClr>
                <a:srgbClr val="434343"/>
              </a:buClr>
              <a:buSzPts val="6000"/>
              <a:buNone/>
              <a:defRPr sz="8000">
                <a:solidFill>
                  <a:srgbClr val="434343"/>
                </a:solidFill>
              </a:defRPr>
            </a:lvl6pPr>
            <a:lvl7pPr lvl="6" algn="r" rtl="0">
              <a:spcBef>
                <a:spcPts val="0"/>
              </a:spcBef>
              <a:spcAft>
                <a:spcPts val="0"/>
              </a:spcAft>
              <a:buClr>
                <a:srgbClr val="434343"/>
              </a:buClr>
              <a:buSzPts val="6000"/>
              <a:buNone/>
              <a:defRPr sz="8000">
                <a:solidFill>
                  <a:srgbClr val="434343"/>
                </a:solidFill>
              </a:defRPr>
            </a:lvl7pPr>
            <a:lvl8pPr lvl="7" algn="r" rtl="0">
              <a:spcBef>
                <a:spcPts val="0"/>
              </a:spcBef>
              <a:spcAft>
                <a:spcPts val="0"/>
              </a:spcAft>
              <a:buClr>
                <a:srgbClr val="434343"/>
              </a:buClr>
              <a:buSzPts val="6000"/>
              <a:buNone/>
              <a:defRPr sz="8000">
                <a:solidFill>
                  <a:srgbClr val="434343"/>
                </a:solidFill>
              </a:defRPr>
            </a:lvl8pPr>
            <a:lvl9pPr lvl="8" algn="r" rtl="0">
              <a:spcBef>
                <a:spcPts val="0"/>
              </a:spcBef>
              <a:spcAft>
                <a:spcPts val="0"/>
              </a:spcAft>
              <a:buClr>
                <a:srgbClr val="434343"/>
              </a:buClr>
              <a:buSzPts val="6000"/>
              <a:buNone/>
              <a:defRPr sz="8000">
                <a:solidFill>
                  <a:srgbClr val="434343"/>
                </a:solidFill>
              </a:defRPr>
            </a:lvl9pPr>
          </a:lstStyle>
          <a:p>
            <a:endParaRPr/>
          </a:p>
        </p:txBody>
      </p:sp>
      <p:sp>
        <p:nvSpPr>
          <p:cNvPr id="394" name="Google Shape;394;p37"/>
          <p:cNvSpPr txBox="1">
            <a:spLocks noGrp="1"/>
          </p:cNvSpPr>
          <p:nvPr>
            <p:ph type="subTitle" idx="1"/>
          </p:nvPr>
        </p:nvSpPr>
        <p:spPr>
          <a:xfrm>
            <a:off x="5423425" y="4861933"/>
            <a:ext cx="3108300" cy="70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a:latin typeface="Zilla Slab Light"/>
                <a:ea typeface="Zilla Slab Light"/>
                <a:cs typeface="Zilla Slab Light"/>
                <a:sym typeface="Zilla Slab Light"/>
              </a:defRPr>
            </a:lvl1pPr>
            <a:lvl2pPr lvl="1"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2pPr>
            <a:lvl3pPr lvl="2"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3pPr>
            <a:lvl4pPr lvl="3"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4pPr>
            <a:lvl5pPr lvl="4"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5pPr>
            <a:lvl6pPr lvl="5"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6pPr>
            <a:lvl7pPr lvl="6"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7pPr>
            <a:lvl8pPr lvl="7"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8pPr>
            <a:lvl9pPr lvl="8"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2295091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l="60718" b="38141"/>
          <a:stretch/>
        </p:blipFill>
        <p:spPr>
          <a:xfrm>
            <a:off x="7276625" y="-3"/>
            <a:ext cx="1867380" cy="2205465"/>
          </a:xfrm>
          <a:prstGeom prst="rect">
            <a:avLst/>
          </a:prstGeom>
          <a:noFill/>
          <a:ln>
            <a:noFill/>
          </a:ln>
        </p:spPr>
      </p:pic>
      <p:pic>
        <p:nvPicPr>
          <p:cNvPr id="20" name="Google Shape;20;p4"/>
          <p:cNvPicPr preferRelativeResize="0"/>
          <p:nvPr/>
        </p:nvPicPr>
        <p:blipFill rotWithShape="1">
          <a:blip r:embed="rId2">
            <a:alphaModFix/>
          </a:blip>
          <a:srcRect l="60718" b="38141"/>
          <a:stretch/>
        </p:blipFill>
        <p:spPr>
          <a:xfrm rot="-5400000" flipH="1">
            <a:off x="-417880" y="4786048"/>
            <a:ext cx="2489840" cy="1654099"/>
          </a:xfrm>
          <a:prstGeom prst="rect">
            <a:avLst/>
          </a:prstGeom>
          <a:noFill/>
          <a:ln>
            <a:noFill/>
          </a:ln>
        </p:spPr>
      </p:pic>
      <p:sp>
        <p:nvSpPr>
          <p:cNvPr id="21" name="Google Shape;21;p4"/>
          <p:cNvSpPr txBox="1">
            <a:spLocks noGrp="1"/>
          </p:cNvSpPr>
          <p:nvPr>
            <p:ph type="subTitle" idx="1"/>
          </p:nvPr>
        </p:nvSpPr>
        <p:spPr>
          <a:xfrm>
            <a:off x="2699100" y="1062700"/>
            <a:ext cx="3745800" cy="15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a:lvl1pPr>
            <a:lvl2pPr lvl="1" algn="ctr" rtl="0">
              <a:lnSpc>
                <a:spcPct val="100000"/>
              </a:lnSpc>
              <a:spcBef>
                <a:spcPts val="0"/>
              </a:spcBef>
              <a:spcAft>
                <a:spcPts val="0"/>
              </a:spcAft>
              <a:buClr>
                <a:srgbClr val="434343"/>
              </a:buClr>
              <a:buSzPts val="1200"/>
              <a:buNone/>
              <a:defRPr sz="1600">
                <a:solidFill>
                  <a:srgbClr val="434343"/>
                </a:solidFill>
              </a:defRPr>
            </a:lvl2pPr>
            <a:lvl3pPr lvl="2" algn="ctr" rtl="0">
              <a:lnSpc>
                <a:spcPct val="100000"/>
              </a:lnSpc>
              <a:spcBef>
                <a:spcPts val="0"/>
              </a:spcBef>
              <a:spcAft>
                <a:spcPts val="0"/>
              </a:spcAft>
              <a:buClr>
                <a:srgbClr val="434343"/>
              </a:buClr>
              <a:buSzPts val="1200"/>
              <a:buNone/>
              <a:defRPr sz="1600">
                <a:solidFill>
                  <a:srgbClr val="434343"/>
                </a:solidFill>
              </a:defRPr>
            </a:lvl3pPr>
            <a:lvl4pPr lvl="3" algn="ctr" rtl="0">
              <a:lnSpc>
                <a:spcPct val="100000"/>
              </a:lnSpc>
              <a:spcBef>
                <a:spcPts val="0"/>
              </a:spcBef>
              <a:spcAft>
                <a:spcPts val="0"/>
              </a:spcAft>
              <a:buClr>
                <a:srgbClr val="434343"/>
              </a:buClr>
              <a:buSzPts val="1200"/>
              <a:buNone/>
              <a:defRPr sz="1600">
                <a:solidFill>
                  <a:srgbClr val="434343"/>
                </a:solidFill>
              </a:defRPr>
            </a:lvl4pPr>
            <a:lvl5pPr lvl="4" algn="ctr" rtl="0">
              <a:lnSpc>
                <a:spcPct val="100000"/>
              </a:lnSpc>
              <a:spcBef>
                <a:spcPts val="0"/>
              </a:spcBef>
              <a:spcAft>
                <a:spcPts val="0"/>
              </a:spcAft>
              <a:buClr>
                <a:srgbClr val="434343"/>
              </a:buClr>
              <a:buSzPts val="1200"/>
              <a:buNone/>
              <a:defRPr sz="1600">
                <a:solidFill>
                  <a:srgbClr val="434343"/>
                </a:solidFill>
              </a:defRPr>
            </a:lvl5pPr>
            <a:lvl6pPr lvl="5" algn="ctr" rtl="0">
              <a:lnSpc>
                <a:spcPct val="100000"/>
              </a:lnSpc>
              <a:spcBef>
                <a:spcPts val="0"/>
              </a:spcBef>
              <a:spcAft>
                <a:spcPts val="0"/>
              </a:spcAft>
              <a:buClr>
                <a:srgbClr val="434343"/>
              </a:buClr>
              <a:buSzPts val="1200"/>
              <a:buNone/>
              <a:defRPr sz="1600">
                <a:solidFill>
                  <a:srgbClr val="434343"/>
                </a:solidFill>
              </a:defRPr>
            </a:lvl6pPr>
            <a:lvl7pPr lvl="6" algn="ctr" rtl="0">
              <a:lnSpc>
                <a:spcPct val="100000"/>
              </a:lnSpc>
              <a:spcBef>
                <a:spcPts val="0"/>
              </a:spcBef>
              <a:spcAft>
                <a:spcPts val="0"/>
              </a:spcAft>
              <a:buClr>
                <a:srgbClr val="434343"/>
              </a:buClr>
              <a:buSzPts val="1200"/>
              <a:buNone/>
              <a:defRPr sz="1600">
                <a:solidFill>
                  <a:srgbClr val="434343"/>
                </a:solidFill>
              </a:defRPr>
            </a:lvl7pPr>
            <a:lvl8pPr lvl="7" algn="ctr" rtl="0">
              <a:lnSpc>
                <a:spcPct val="100000"/>
              </a:lnSpc>
              <a:spcBef>
                <a:spcPts val="0"/>
              </a:spcBef>
              <a:spcAft>
                <a:spcPts val="0"/>
              </a:spcAft>
              <a:buClr>
                <a:srgbClr val="434343"/>
              </a:buClr>
              <a:buSzPts val="1200"/>
              <a:buNone/>
              <a:defRPr sz="1600">
                <a:solidFill>
                  <a:srgbClr val="434343"/>
                </a:solidFill>
              </a:defRPr>
            </a:lvl8pPr>
            <a:lvl9pPr lvl="8" algn="ctr" rtl="0">
              <a:lnSpc>
                <a:spcPct val="100000"/>
              </a:lnSpc>
              <a:spcBef>
                <a:spcPts val="0"/>
              </a:spcBef>
              <a:spcAft>
                <a:spcPts val="0"/>
              </a:spcAft>
              <a:buClr>
                <a:srgbClr val="434343"/>
              </a:buClr>
              <a:buSzPts val="1200"/>
              <a:buNone/>
              <a:defRPr sz="1600">
                <a:solidFill>
                  <a:srgbClr val="434343"/>
                </a:solidFill>
              </a:defRPr>
            </a:lvl9pPr>
          </a:lstStyle>
          <a:p>
            <a:endParaRPr/>
          </a:p>
        </p:txBody>
      </p:sp>
      <p:sp>
        <p:nvSpPr>
          <p:cNvPr id="22" name="Google Shape;22;p4"/>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rgbClr val="434343"/>
              </a:buClr>
              <a:buSzPts val="4800"/>
              <a:buNone/>
              <a:defRPr sz="6400">
                <a:solidFill>
                  <a:srgbClr val="434343"/>
                </a:solidFill>
              </a:defRPr>
            </a:lvl2pPr>
            <a:lvl3pPr lvl="2" algn="ctr" rtl="0">
              <a:spcBef>
                <a:spcPts val="0"/>
              </a:spcBef>
              <a:spcAft>
                <a:spcPts val="0"/>
              </a:spcAft>
              <a:buClr>
                <a:srgbClr val="434343"/>
              </a:buClr>
              <a:buSzPts val="4800"/>
              <a:buNone/>
              <a:defRPr sz="6400">
                <a:solidFill>
                  <a:srgbClr val="434343"/>
                </a:solidFill>
              </a:defRPr>
            </a:lvl3pPr>
            <a:lvl4pPr lvl="3" algn="ctr" rtl="0">
              <a:spcBef>
                <a:spcPts val="0"/>
              </a:spcBef>
              <a:spcAft>
                <a:spcPts val="0"/>
              </a:spcAft>
              <a:buClr>
                <a:srgbClr val="434343"/>
              </a:buClr>
              <a:buSzPts val="4800"/>
              <a:buNone/>
              <a:defRPr sz="6400">
                <a:solidFill>
                  <a:srgbClr val="434343"/>
                </a:solidFill>
              </a:defRPr>
            </a:lvl4pPr>
            <a:lvl5pPr lvl="4" algn="ctr" rtl="0">
              <a:spcBef>
                <a:spcPts val="0"/>
              </a:spcBef>
              <a:spcAft>
                <a:spcPts val="0"/>
              </a:spcAft>
              <a:buClr>
                <a:srgbClr val="434343"/>
              </a:buClr>
              <a:buSzPts val="4800"/>
              <a:buNone/>
              <a:defRPr sz="6400">
                <a:solidFill>
                  <a:srgbClr val="434343"/>
                </a:solidFill>
              </a:defRPr>
            </a:lvl5pPr>
            <a:lvl6pPr lvl="5" algn="ctr" rtl="0">
              <a:spcBef>
                <a:spcPts val="0"/>
              </a:spcBef>
              <a:spcAft>
                <a:spcPts val="0"/>
              </a:spcAft>
              <a:buClr>
                <a:srgbClr val="434343"/>
              </a:buClr>
              <a:buSzPts val="4800"/>
              <a:buNone/>
              <a:defRPr sz="6400">
                <a:solidFill>
                  <a:srgbClr val="434343"/>
                </a:solidFill>
              </a:defRPr>
            </a:lvl6pPr>
            <a:lvl7pPr lvl="6" algn="ctr" rtl="0">
              <a:spcBef>
                <a:spcPts val="0"/>
              </a:spcBef>
              <a:spcAft>
                <a:spcPts val="0"/>
              </a:spcAft>
              <a:buClr>
                <a:srgbClr val="434343"/>
              </a:buClr>
              <a:buSzPts val="4800"/>
              <a:buNone/>
              <a:defRPr sz="6400">
                <a:solidFill>
                  <a:srgbClr val="434343"/>
                </a:solidFill>
              </a:defRPr>
            </a:lvl7pPr>
            <a:lvl8pPr lvl="7" algn="ctr" rtl="0">
              <a:spcBef>
                <a:spcPts val="0"/>
              </a:spcBef>
              <a:spcAft>
                <a:spcPts val="0"/>
              </a:spcAft>
              <a:buClr>
                <a:srgbClr val="434343"/>
              </a:buClr>
              <a:buSzPts val="4800"/>
              <a:buNone/>
              <a:defRPr sz="6400">
                <a:solidFill>
                  <a:srgbClr val="434343"/>
                </a:solidFill>
              </a:defRPr>
            </a:lvl8pPr>
            <a:lvl9pPr lvl="8" algn="ctr" rtl="0">
              <a:spcBef>
                <a:spcPts val="0"/>
              </a:spcBef>
              <a:spcAft>
                <a:spcPts val="0"/>
              </a:spcAft>
              <a:buClr>
                <a:srgbClr val="434343"/>
              </a:buClr>
              <a:buSzPts val="4800"/>
              <a:buNone/>
              <a:defRPr sz="6400">
                <a:solidFill>
                  <a:srgbClr val="434343"/>
                </a:solidFill>
              </a:defRPr>
            </a:lvl9pPr>
          </a:lstStyle>
          <a:p>
            <a:endParaRPr/>
          </a:p>
        </p:txBody>
      </p:sp>
    </p:spTree>
    <p:extLst>
      <p:ext uri="{BB962C8B-B14F-4D97-AF65-F5344CB8AC3E}">
        <p14:creationId xmlns:p14="http://schemas.microsoft.com/office/powerpoint/2010/main" val="3798886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5"/>
        <p:cNvGrpSpPr/>
        <p:nvPr/>
      </p:nvGrpSpPr>
      <p:grpSpPr>
        <a:xfrm>
          <a:off x="0" y="0"/>
          <a:ext cx="0" cy="0"/>
          <a:chOff x="0" y="0"/>
          <a:chExt cx="0" cy="0"/>
        </a:xfrm>
      </p:grpSpPr>
      <p:pic>
        <p:nvPicPr>
          <p:cNvPr id="86" name="Google Shape;86;p14"/>
          <p:cNvPicPr preferRelativeResize="0"/>
          <p:nvPr/>
        </p:nvPicPr>
        <p:blipFill>
          <a:blip r:embed="rId2">
            <a:alphaModFix/>
          </a:blip>
          <a:stretch>
            <a:fillRect/>
          </a:stretch>
        </p:blipFill>
        <p:spPr>
          <a:xfrm>
            <a:off x="0" y="0"/>
            <a:ext cx="9144000" cy="6941071"/>
          </a:xfrm>
          <a:prstGeom prst="rect">
            <a:avLst/>
          </a:prstGeom>
          <a:noFill/>
          <a:ln>
            <a:noFill/>
          </a:ln>
        </p:spPr>
      </p:pic>
      <p:sp>
        <p:nvSpPr>
          <p:cNvPr id="87" name="Google Shape;87;p14"/>
          <p:cNvSpPr txBox="1">
            <a:spLocks noGrp="1"/>
          </p:cNvSpPr>
          <p:nvPr>
            <p:ph type="ctrTitle"/>
          </p:nvPr>
        </p:nvSpPr>
        <p:spPr>
          <a:xfrm>
            <a:off x="2927826" y="1253400"/>
            <a:ext cx="1652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88" name="Google Shape;88;p14"/>
          <p:cNvSpPr txBox="1">
            <a:spLocks noGrp="1"/>
          </p:cNvSpPr>
          <p:nvPr>
            <p:ph type="subTitle" idx="1"/>
          </p:nvPr>
        </p:nvSpPr>
        <p:spPr>
          <a:xfrm>
            <a:off x="2927819" y="1624067"/>
            <a:ext cx="16524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89" name="Google Shape;89;p14"/>
          <p:cNvSpPr txBox="1">
            <a:spLocks noGrp="1"/>
          </p:cNvSpPr>
          <p:nvPr>
            <p:ph type="title" idx="2" hasCustomPrompt="1"/>
          </p:nvPr>
        </p:nvSpPr>
        <p:spPr>
          <a:xfrm>
            <a:off x="1927225" y="1253667"/>
            <a:ext cx="10311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90" name="Google Shape;90;p14"/>
          <p:cNvSpPr txBox="1">
            <a:spLocks noGrp="1"/>
          </p:cNvSpPr>
          <p:nvPr>
            <p:ph type="ctrTitle" idx="3"/>
          </p:nvPr>
        </p:nvSpPr>
        <p:spPr>
          <a:xfrm>
            <a:off x="5495701" y="1253400"/>
            <a:ext cx="1652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1" name="Google Shape;91;p14"/>
          <p:cNvSpPr txBox="1">
            <a:spLocks noGrp="1"/>
          </p:cNvSpPr>
          <p:nvPr>
            <p:ph type="subTitle" idx="4"/>
          </p:nvPr>
        </p:nvSpPr>
        <p:spPr>
          <a:xfrm>
            <a:off x="5495694" y="1624067"/>
            <a:ext cx="16524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2" name="Google Shape;92;p14"/>
          <p:cNvSpPr txBox="1">
            <a:spLocks noGrp="1"/>
          </p:cNvSpPr>
          <p:nvPr>
            <p:ph type="title" idx="5" hasCustomPrompt="1"/>
          </p:nvPr>
        </p:nvSpPr>
        <p:spPr>
          <a:xfrm>
            <a:off x="4497600" y="1253667"/>
            <a:ext cx="10311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93" name="Google Shape;93;p14"/>
          <p:cNvSpPr txBox="1">
            <a:spLocks noGrp="1"/>
          </p:cNvSpPr>
          <p:nvPr>
            <p:ph type="ctrTitle" idx="6"/>
          </p:nvPr>
        </p:nvSpPr>
        <p:spPr>
          <a:xfrm>
            <a:off x="2927826" y="2736467"/>
            <a:ext cx="1652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4" name="Google Shape;94;p14"/>
          <p:cNvSpPr txBox="1">
            <a:spLocks noGrp="1"/>
          </p:cNvSpPr>
          <p:nvPr>
            <p:ph type="subTitle" idx="7"/>
          </p:nvPr>
        </p:nvSpPr>
        <p:spPr>
          <a:xfrm>
            <a:off x="2927819" y="3107133"/>
            <a:ext cx="16524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5" name="Google Shape;95;p14"/>
          <p:cNvSpPr txBox="1">
            <a:spLocks noGrp="1"/>
          </p:cNvSpPr>
          <p:nvPr>
            <p:ph type="title" idx="8" hasCustomPrompt="1"/>
          </p:nvPr>
        </p:nvSpPr>
        <p:spPr>
          <a:xfrm>
            <a:off x="1927225" y="2736667"/>
            <a:ext cx="10311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96" name="Google Shape;96;p14"/>
          <p:cNvSpPr txBox="1">
            <a:spLocks noGrp="1"/>
          </p:cNvSpPr>
          <p:nvPr>
            <p:ph type="ctrTitle" idx="9"/>
          </p:nvPr>
        </p:nvSpPr>
        <p:spPr>
          <a:xfrm>
            <a:off x="5495701" y="2736467"/>
            <a:ext cx="1652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7" name="Google Shape;97;p14"/>
          <p:cNvSpPr txBox="1">
            <a:spLocks noGrp="1"/>
          </p:cNvSpPr>
          <p:nvPr>
            <p:ph type="subTitle" idx="13"/>
          </p:nvPr>
        </p:nvSpPr>
        <p:spPr>
          <a:xfrm>
            <a:off x="5495694" y="3107133"/>
            <a:ext cx="16524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8" name="Google Shape;98;p14"/>
          <p:cNvSpPr txBox="1">
            <a:spLocks noGrp="1"/>
          </p:cNvSpPr>
          <p:nvPr>
            <p:ph type="title" idx="14" hasCustomPrompt="1"/>
          </p:nvPr>
        </p:nvSpPr>
        <p:spPr>
          <a:xfrm>
            <a:off x="4497600" y="2736667"/>
            <a:ext cx="10311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99" name="Google Shape;99;p14"/>
          <p:cNvSpPr txBox="1">
            <a:spLocks noGrp="1"/>
          </p:cNvSpPr>
          <p:nvPr>
            <p:ph type="ctrTitle" idx="15"/>
          </p:nvPr>
        </p:nvSpPr>
        <p:spPr>
          <a:xfrm>
            <a:off x="2927826" y="4219533"/>
            <a:ext cx="1652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00" name="Google Shape;100;p14"/>
          <p:cNvSpPr txBox="1">
            <a:spLocks noGrp="1"/>
          </p:cNvSpPr>
          <p:nvPr>
            <p:ph type="subTitle" idx="16"/>
          </p:nvPr>
        </p:nvSpPr>
        <p:spPr>
          <a:xfrm>
            <a:off x="2927819" y="4590200"/>
            <a:ext cx="16524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101" name="Google Shape;101;p14"/>
          <p:cNvSpPr txBox="1">
            <a:spLocks noGrp="1"/>
          </p:cNvSpPr>
          <p:nvPr>
            <p:ph type="title" idx="17" hasCustomPrompt="1"/>
          </p:nvPr>
        </p:nvSpPr>
        <p:spPr>
          <a:xfrm>
            <a:off x="1927225" y="4219533"/>
            <a:ext cx="10311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102" name="Google Shape;102;p14"/>
          <p:cNvSpPr txBox="1">
            <a:spLocks noGrp="1"/>
          </p:cNvSpPr>
          <p:nvPr>
            <p:ph type="ctrTitle" idx="18"/>
          </p:nvPr>
        </p:nvSpPr>
        <p:spPr>
          <a:xfrm>
            <a:off x="5495701" y="4219533"/>
            <a:ext cx="1652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03" name="Google Shape;103;p14"/>
          <p:cNvSpPr txBox="1">
            <a:spLocks noGrp="1"/>
          </p:cNvSpPr>
          <p:nvPr>
            <p:ph type="subTitle" idx="19"/>
          </p:nvPr>
        </p:nvSpPr>
        <p:spPr>
          <a:xfrm>
            <a:off x="5495694" y="4590200"/>
            <a:ext cx="16524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104" name="Google Shape;104;p14"/>
          <p:cNvSpPr txBox="1">
            <a:spLocks noGrp="1"/>
          </p:cNvSpPr>
          <p:nvPr>
            <p:ph type="title" idx="20" hasCustomPrompt="1"/>
          </p:nvPr>
        </p:nvSpPr>
        <p:spPr>
          <a:xfrm>
            <a:off x="4497600" y="4219533"/>
            <a:ext cx="10311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864984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32"/>
        <p:cNvGrpSpPr/>
        <p:nvPr/>
      </p:nvGrpSpPr>
      <p:grpSpPr>
        <a:xfrm>
          <a:off x="0" y="0"/>
          <a:ext cx="0" cy="0"/>
          <a:chOff x="0" y="0"/>
          <a:chExt cx="0" cy="0"/>
        </a:xfrm>
      </p:grpSpPr>
      <p:sp>
        <p:nvSpPr>
          <p:cNvPr id="133" name="Google Shape;133;p16"/>
          <p:cNvSpPr txBox="1">
            <a:spLocks noGrp="1"/>
          </p:cNvSpPr>
          <p:nvPr>
            <p:ph type="title"/>
          </p:nvPr>
        </p:nvSpPr>
        <p:spPr>
          <a:xfrm>
            <a:off x="3010050" y="3495167"/>
            <a:ext cx="3123900" cy="140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80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34" name="Google Shape;134;p16"/>
          <p:cNvSpPr txBox="1">
            <a:spLocks noGrp="1"/>
          </p:cNvSpPr>
          <p:nvPr>
            <p:ph type="subTitle" idx="1"/>
          </p:nvPr>
        </p:nvSpPr>
        <p:spPr>
          <a:xfrm>
            <a:off x="3469125" y="4881133"/>
            <a:ext cx="2168400" cy="53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35" name="Google Shape;135;p16"/>
          <p:cNvPicPr preferRelativeResize="0"/>
          <p:nvPr/>
        </p:nvPicPr>
        <p:blipFill>
          <a:blip r:embed="rId2">
            <a:alphaModFix/>
          </a:blip>
          <a:stretch>
            <a:fillRect/>
          </a:stretch>
        </p:blipFill>
        <p:spPr>
          <a:xfrm rot="-5400000">
            <a:off x="4779138" y="2483190"/>
            <a:ext cx="6838100" cy="1891625"/>
          </a:xfrm>
          <a:prstGeom prst="rect">
            <a:avLst/>
          </a:prstGeom>
          <a:noFill/>
          <a:ln>
            <a:noFill/>
          </a:ln>
        </p:spPr>
      </p:pic>
      <p:pic>
        <p:nvPicPr>
          <p:cNvPr id="136" name="Google Shape;136;p16"/>
          <p:cNvPicPr preferRelativeResize="0"/>
          <p:nvPr/>
        </p:nvPicPr>
        <p:blipFill>
          <a:blip r:embed="rId2">
            <a:alphaModFix/>
          </a:blip>
          <a:stretch>
            <a:fillRect/>
          </a:stretch>
        </p:blipFill>
        <p:spPr>
          <a:xfrm rot="5400000" flipH="1">
            <a:off x="-2473237" y="2483190"/>
            <a:ext cx="6838100" cy="1891625"/>
          </a:xfrm>
          <a:prstGeom prst="rect">
            <a:avLst/>
          </a:prstGeom>
          <a:noFill/>
          <a:ln>
            <a:noFill/>
          </a:ln>
        </p:spPr>
      </p:pic>
      <p:sp>
        <p:nvSpPr>
          <p:cNvPr id="137" name="Google Shape;137;p16"/>
          <p:cNvSpPr txBox="1">
            <a:spLocks noGrp="1"/>
          </p:cNvSpPr>
          <p:nvPr>
            <p:ph type="title" idx="2" hasCustomPrompt="1"/>
          </p:nvPr>
        </p:nvSpPr>
        <p:spPr>
          <a:xfrm>
            <a:off x="3527777" y="2122711"/>
            <a:ext cx="2051100" cy="1707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7200"/>
              <a:buNone/>
              <a:defRPr sz="9600"/>
            </a:lvl1pPr>
            <a:lvl2pPr lvl="1"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pic>
        <p:nvPicPr>
          <p:cNvPr id="138" name="Google Shape;138;p16"/>
          <p:cNvPicPr preferRelativeResize="0"/>
          <p:nvPr/>
        </p:nvPicPr>
        <p:blipFill>
          <a:blip r:embed="rId3">
            <a:alphaModFix/>
          </a:blip>
          <a:stretch>
            <a:fillRect/>
          </a:stretch>
        </p:blipFill>
        <p:spPr>
          <a:xfrm flipH="1">
            <a:off x="6682877" y="2326397"/>
            <a:ext cx="1897875" cy="3593537"/>
          </a:xfrm>
          <a:prstGeom prst="rect">
            <a:avLst/>
          </a:prstGeom>
          <a:noFill/>
          <a:ln>
            <a:noFill/>
          </a:ln>
        </p:spPr>
      </p:pic>
      <p:pic>
        <p:nvPicPr>
          <p:cNvPr id="139" name="Google Shape;139;p16"/>
          <p:cNvPicPr preferRelativeResize="0"/>
          <p:nvPr/>
        </p:nvPicPr>
        <p:blipFill>
          <a:blip r:embed="rId4">
            <a:alphaModFix/>
          </a:blip>
          <a:stretch>
            <a:fillRect/>
          </a:stretch>
        </p:blipFill>
        <p:spPr>
          <a:xfrm flipH="1">
            <a:off x="807601" y="1728669"/>
            <a:ext cx="1940875" cy="4266433"/>
          </a:xfrm>
          <a:prstGeom prst="rect">
            <a:avLst/>
          </a:prstGeom>
          <a:noFill/>
          <a:ln>
            <a:noFill/>
          </a:ln>
        </p:spPr>
      </p:pic>
    </p:spTree>
    <p:extLst>
      <p:ext uri="{BB962C8B-B14F-4D97-AF65-F5344CB8AC3E}">
        <p14:creationId xmlns:p14="http://schemas.microsoft.com/office/powerpoint/2010/main" val="574942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right">
  <p:cSld name="Title and body right">
    <p:spTree>
      <p:nvGrpSpPr>
        <p:cNvPr id="1" name="Shape 145"/>
        <p:cNvGrpSpPr/>
        <p:nvPr/>
      </p:nvGrpSpPr>
      <p:grpSpPr>
        <a:xfrm>
          <a:off x="0" y="0"/>
          <a:ext cx="0" cy="0"/>
          <a:chOff x="0" y="0"/>
          <a:chExt cx="0" cy="0"/>
        </a:xfrm>
      </p:grpSpPr>
      <p:pic>
        <p:nvPicPr>
          <p:cNvPr id="146" name="Google Shape;146;p18"/>
          <p:cNvPicPr preferRelativeResize="0"/>
          <p:nvPr/>
        </p:nvPicPr>
        <p:blipFill>
          <a:blip r:embed="rId2">
            <a:alphaModFix/>
          </a:blip>
          <a:stretch>
            <a:fillRect/>
          </a:stretch>
        </p:blipFill>
        <p:spPr>
          <a:xfrm flipH="1">
            <a:off x="1" y="2425701"/>
            <a:ext cx="5267325" cy="4432300"/>
          </a:xfrm>
          <a:prstGeom prst="rect">
            <a:avLst/>
          </a:prstGeom>
          <a:noFill/>
          <a:ln>
            <a:noFill/>
          </a:ln>
        </p:spPr>
      </p:pic>
      <p:sp>
        <p:nvSpPr>
          <p:cNvPr id="147" name="Google Shape;147;p18"/>
          <p:cNvSpPr txBox="1">
            <a:spLocks noGrp="1"/>
          </p:cNvSpPr>
          <p:nvPr>
            <p:ph type="subTitle" idx="1"/>
          </p:nvPr>
        </p:nvSpPr>
        <p:spPr>
          <a:xfrm>
            <a:off x="5908650" y="3683000"/>
            <a:ext cx="2622600" cy="155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solidFill>
                  <a:schemeClr val="lt1"/>
                </a:solidFill>
              </a:defRPr>
            </a:lvl1pPr>
            <a:lvl2pPr lvl="1" algn="r" rtl="0">
              <a:lnSpc>
                <a:spcPct val="100000"/>
              </a:lnSpc>
              <a:spcBef>
                <a:spcPts val="0"/>
              </a:spcBef>
              <a:spcAft>
                <a:spcPts val="0"/>
              </a:spcAft>
              <a:buSzPts val="1100"/>
              <a:buNone/>
              <a:defRPr sz="1467"/>
            </a:lvl2pPr>
            <a:lvl3pPr lvl="2" algn="r" rtl="0">
              <a:lnSpc>
                <a:spcPct val="100000"/>
              </a:lnSpc>
              <a:spcBef>
                <a:spcPts val="0"/>
              </a:spcBef>
              <a:spcAft>
                <a:spcPts val="0"/>
              </a:spcAft>
              <a:buSzPts val="1100"/>
              <a:buNone/>
              <a:defRPr sz="1467"/>
            </a:lvl3pPr>
            <a:lvl4pPr lvl="3" algn="r" rtl="0">
              <a:lnSpc>
                <a:spcPct val="100000"/>
              </a:lnSpc>
              <a:spcBef>
                <a:spcPts val="0"/>
              </a:spcBef>
              <a:spcAft>
                <a:spcPts val="0"/>
              </a:spcAft>
              <a:buSzPts val="1100"/>
              <a:buNone/>
              <a:defRPr sz="1467"/>
            </a:lvl4pPr>
            <a:lvl5pPr lvl="4" algn="r" rtl="0">
              <a:lnSpc>
                <a:spcPct val="100000"/>
              </a:lnSpc>
              <a:spcBef>
                <a:spcPts val="0"/>
              </a:spcBef>
              <a:spcAft>
                <a:spcPts val="0"/>
              </a:spcAft>
              <a:buSzPts val="1100"/>
              <a:buNone/>
              <a:defRPr sz="1467"/>
            </a:lvl5pPr>
            <a:lvl6pPr lvl="5" algn="r" rtl="0">
              <a:lnSpc>
                <a:spcPct val="100000"/>
              </a:lnSpc>
              <a:spcBef>
                <a:spcPts val="0"/>
              </a:spcBef>
              <a:spcAft>
                <a:spcPts val="0"/>
              </a:spcAft>
              <a:buSzPts val="1100"/>
              <a:buNone/>
              <a:defRPr sz="1467"/>
            </a:lvl6pPr>
            <a:lvl7pPr lvl="6" algn="r" rtl="0">
              <a:lnSpc>
                <a:spcPct val="100000"/>
              </a:lnSpc>
              <a:spcBef>
                <a:spcPts val="0"/>
              </a:spcBef>
              <a:spcAft>
                <a:spcPts val="0"/>
              </a:spcAft>
              <a:buSzPts val="1100"/>
              <a:buNone/>
              <a:defRPr sz="1467"/>
            </a:lvl7pPr>
            <a:lvl8pPr lvl="7" algn="r" rtl="0">
              <a:lnSpc>
                <a:spcPct val="100000"/>
              </a:lnSpc>
              <a:spcBef>
                <a:spcPts val="0"/>
              </a:spcBef>
              <a:spcAft>
                <a:spcPts val="0"/>
              </a:spcAft>
              <a:buSzPts val="1100"/>
              <a:buNone/>
              <a:defRPr sz="1467"/>
            </a:lvl8pPr>
            <a:lvl9pPr lvl="8" algn="r" rtl="0">
              <a:lnSpc>
                <a:spcPct val="100000"/>
              </a:lnSpc>
              <a:spcBef>
                <a:spcPts val="0"/>
              </a:spcBef>
              <a:spcAft>
                <a:spcPts val="0"/>
              </a:spcAft>
              <a:buSzPts val="1100"/>
              <a:buNone/>
              <a:defRPr sz="1467"/>
            </a:lvl9pPr>
          </a:lstStyle>
          <a:p>
            <a:endParaRPr/>
          </a:p>
        </p:txBody>
      </p:sp>
      <p:sp>
        <p:nvSpPr>
          <p:cNvPr id="148" name="Google Shape;148;p18"/>
          <p:cNvSpPr txBox="1">
            <a:spLocks noGrp="1"/>
          </p:cNvSpPr>
          <p:nvPr>
            <p:ph type="ctrTitle"/>
          </p:nvPr>
        </p:nvSpPr>
        <p:spPr>
          <a:xfrm>
            <a:off x="4580275" y="5504167"/>
            <a:ext cx="3951000" cy="7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800"/>
            </a:lvl1pPr>
            <a:lvl2pPr lvl="1" algn="r" rtl="0">
              <a:spcBef>
                <a:spcPts val="0"/>
              </a:spcBef>
              <a:spcAft>
                <a:spcPts val="0"/>
              </a:spcAft>
              <a:buClr>
                <a:srgbClr val="434343"/>
              </a:buClr>
              <a:buSzPts val="4800"/>
              <a:buNone/>
              <a:defRPr sz="6400">
                <a:solidFill>
                  <a:srgbClr val="434343"/>
                </a:solidFill>
              </a:defRPr>
            </a:lvl2pPr>
            <a:lvl3pPr lvl="2" algn="r" rtl="0">
              <a:spcBef>
                <a:spcPts val="0"/>
              </a:spcBef>
              <a:spcAft>
                <a:spcPts val="0"/>
              </a:spcAft>
              <a:buClr>
                <a:srgbClr val="434343"/>
              </a:buClr>
              <a:buSzPts val="4800"/>
              <a:buNone/>
              <a:defRPr sz="6400">
                <a:solidFill>
                  <a:srgbClr val="434343"/>
                </a:solidFill>
              </a:defRPr>
            </a:lvl3pPr>
            <a:lvl4pPr lvl="3" algn="r" rtl="0">
              <a:spcBef>
                <a:spcPts val="0"/>
              </a:spcBef>
              <a:spcAft>
                <a:spcPts val="0"/>
              </a:spcAft>
              <a:buClr>
                <a:srgbClr val="434343"/>
              </a:buClr>
              <a:buSzPts val="4800"/>
              <a:buNone/>
              <a:defRPr sz="6400">
                <a:solidFill>
                  <a:srgbClr val="434343"/>
                </a:solidFill>
              </a:defRPr>
            </a:lvl4pPr>
            <a:lvl5pPr lvl="4" algn="r" rtl="0">
              <a:spcBef>
                <a:spcPts val="0"/>
              </a:spcBef>
              <a:spcAft>
                <a:spcPts val="0"/>
              </a:spcAft>
              <a:buClr>
                <a:srgbClr val="434343"/>
              </a:buClr>
              <a:buSzPts val="4800"/>
              <a:buNone/>
              <a:defRPr sz="6400">
                <a:solidFill>
                  <a:srgbClr val="434343"/>
                </a:solidFill>
              </a:defRPr>
            </a:lvl5pPr>
            <a:lvl6pPr lvl="5" algn="r" rtl="0">
              <a:spcBef>
                <a:spcPts val="0"/>
              </a:spcBef>
              <a:spcAft>
                <a:spcPts val="0"/>
              </a:spcAft>
              <a:buClr>
                <a:srgbClr val="434343"/>
              </a:buClr>
              <a:buSzPts val="4800"/>
              <a:buNone/>
              <a:defRPr sz="6400">
                <a:solidFill>
                  <a:srgbClr val="434343"/>
                </a:solidFill>
              </a:defRPr>
            </a:lvl6pPr>
            <a:lvl7pPr lvl="6" algn="r" rtl="0">
              <a:spcBef>
                <a:spcPts val="0"/>
              </a:spcBef>
              <a:spcAft>
                <a:spcPts val="0"/>
              </a:spcAft>
              <a:buClr>
                <a:srgbClr val="434343"/>
              </a:buClr>
              <a:buSzPts val="4800"/>
              <a:buNone/>
              <a:defRPr sz="6400">
                <a:solidFill>
                  <a:srgbClr val="434343"/>
                </a:solidFill>
              </a:defRPr>
            </a:lvl7pPr>
            <a:lvl8pPr lvl="7" algn="r" rtl="0">
              <a:spcBef>
                <a:spcPts val="0"/>
              </a:spcBef>
              <a:spcAft>
                <a:spcPts val="0"/>
              </a:spcAft>
              <a:buClr>
                <a:srgbClr val="434343"/>
              </a:buClr>
              <a:buSzPts val="4800"/>
              <a:buNone/>
              <a:defRPr sz="6400">
                <a:solidFill>
                  <a:srgbClr val="434343"/>
                </a:solidFill>
              </a:defRPr>
            </a:lvl8pPr>
            <a:lvl9pPr lvl="8" algn="r" rtl="0">
              <a:spcBef>
                <a:spcPts val="0"/>
              </a:spcBef>
              <a:spcAft>
                <a:spcPts val="0"/>
              </a:spcAft>
              <a:buClr>
                <a:srgbClr val="434343"/>
              </a:buClr>
              <a:buSzPts val="4800"/>
              <a:buNone/>
              <a:defRPr sz="6400">
                <a:solidFill>
                  <a:srgbClr val="434343"/>
                </a:solidFill>
              </a:defRPr>
            </a:lvl9pPr>
          </a:lstStyle>
          <a:p>
            <a:endParaRPr/>
          </a:p>
        </p:txBody>
      </p:sp>
    </p:spTree>
    <p:extLst>
      <p:ext uri="{BB962C8B-B14F-4D97-AF65-F5344CB8AC3E}">
        <p14:creationId xmlns:p14="http://schemas.microsoft.com/office/powerpoint/2010/main" val="3770577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40"/>
        <p:cNvGrpSpPr/>
        <p:nvPr/>
      </p:nvGrpSpPr>
      <p:grpSpPr>
        <a:xfrm>
          <a:off x="0" y="0"/>
          <a:ext cx="0" cy="0"/>
          <a:chOff x="0" y="0"/>
          <a:chExt cx="0" cy="0"/>
        </a:xfrm>
      </p:grpSpPr>
      <p:pic>
        <p:nvPicPr>
          <p:cNvPr id="141" name="Google Shape;141;p17"/>
          <p:cNvPicPr preferRelativeResize="0"/>
          <p:nvPr/>
        </p:nvPicPr>
        <p:blipFill rotWithShape="1">
          <a:blip r:embed="rId2">
            <a:alphaModFix/>
          </a:blip>
          <a:srcRect l="3484"/>
          <a:stretch/>
        </p:blipFill>
        <p:spPr>
          <a:xfrm flipH="1">
            <a:off x="2076450" y="0"/>
            <a:ext cx="7067550" cy="6858000"/>
          </a:xfrm>
          <a:prstGeom prst="rect">
            <a:avLst/>
          </a:prstGeom>
          <a:noFill/>
          <a:ln>
            <a:noFill/>
          </a:ln>
        </p:spPr>
      </p:pic>
      <p:sp>
        <p:nvSpPr>
          <p:cNvPr id="142" name="Google Shape;142;p17"/>
          <p:cNvSpPr txBox="1">
            <a:spLocks noGrp="1"/>
          </p:cNvSpPr>
          <p:nvPr>
            <p:ph type="title"/>
          </p:nvPr>
        </p:nvSpPr>
        <p:spPr>
          <a:xfrm>
            <a:off x="4527651" y="3166500"/>
            <a:ext cx="3123900" cy="1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80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3" name="Google Shape;143;p17"/>
          <p:cNvSpPr txBox="1">
            <a:spLocks noGrp="1"/>
          </p:cNvSpPr>
          <p:nvPr>
            <p:ph type="subTitle" idx="1"/>
          </p:nvPr>
        </p:nvSpPr>
        <p:spPr>
          <a:xfrm>
            <a:off x="5005400" y="4564372"/>
            <a:ext cx="2168400" cy="53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17"/>
          <p:cNvSpPr txBox="1">
            <a:spLocks noGrp="1"/>
          </p:cNvSpPr>
          <p:nvPr>
            <p:ph type="title" idx="2" hasCustomPrompt="1"/>
          </p:nvPr>
        </p:nvSpPr>
        <p:spPr>
          <a:xfrm>
            <a:off x="5064051" y="1777500"/>
            <a:ext cx="2051100" cy="1707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7200"/>
              <a:buNone/>
              <a:defRPr sz="9600"/>
            </a:lvl1pPr>
            <a:lvl2pPr lvl="1"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33576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5">
  <p:cSld name="Title and four columns 5">
    <p:spTree>
      <p:nvGrpSpPr>
        <p:cNvPr id="1" name="Shape 364"/>
        <p:cNvGrpSpPr/>
        <p:nvPr/>
      </p:nvGrpSpPr>
      <p:grpSpPr>
        <a:xfrm>
          <a:off x="0" y="0"/>
          <a:ext cx="0" cy="0"/>
          <a:chOff x="0" y="0"/>
          <a:chExt cx="0" cy="0"/>
        </a:xfrm>
      </p:grpSpPr>
      <p:sp>
        <p:nvSpPr>
          <p:cNvPr id="365" name="Google Shape;365;p36"/>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rgbClr val="434343"/>
              </a:buClr>
              <a:buSzPts val="4800"/>
              <a:buNone/>
              <a:defRPr sz="6400">
                <a:solidFill>
                  <a:srgbClr val="434343"/>
                </a:solidFill>
              </a:defRPr>
            </a:lvl2pPr>
            <a:lvl3pPr lvl="2" algn="ctr" rtl="0">
              <a:spcBef>
                <a:spcPts val="0"/>
              </a:spcBef>
              <a:spcAft>
                <a:spcPts val="0"/>
              </a:spcAft>
              <a:buClr>
                <a:srgbClr val="434343"/>
              </a:buClr>
              <a:buSzPts val="4800"/>
              <a:buNone/>
              <a:defRPr sz="6400">
                <a:solidFill>
                  <a:srgbClr val="434343"/>
                </a:solidFill>
              </a:defRPr>
            </a:lvl3pPr>
            <a:lvl4pPr lvl="3" algn="ctr" rtl="0">
              <a:spcBef>
                <a:spcPts val="0"/>
              </a:spcBef>
              <a:spcAft>
                <a:spcPts val="0"/>
              </a:spcAft>
              <a:buClr>
                <a:srgbClr val="434343"/>
              </a:buClr>
              <a:buSzPts val="4800"/>
              <a:buNone/>
              <a:defRPr sz="6400">
                <a:solidFill>
                  <a:srgbClr val="434343"/>
                </a:solidFill>
              </a:defRPr>
            </a:lvl4pPr>
            <a:lvl5pPr lvl="4" algn="ctr" rtl="0">
              <a:spcBef>
                <a:spcPts val="0"/>
              </a:spcBef>
              <a:spcAft>
                <a:spcPts val="0"/>
              </a:spcAft>
              <a:buClr>
                <a:srgbClr val="434343"/>
              </a:buClr>
              <a:buSzPts val="4800"/>
              <a:buNone/>
              <a:defRPr sz="6400">
                <a:solidFill>
                  <a:srgbClr val="434343"/>
                </a:solidFill>
              </a:defRPr>
            </a:lvl5pPr>
            <a:lvl6pPr lvl="5" algn="ctr" rtl="0">
              <a:spcBef>
                <a:spcPts val="0"/>
              </a:spcBef>
              <a:spcAft>
                <a:spcPts val="0"/>
              </a:spcAft>
              <a:buClr>
                <a:srgbClr val="434343"/>
              </a:buClr>
              <a:buSzPts val="4800"/>
              <a:buNone/>
              <a:defRPr sz="6400">
                <a:solidFill>
                  <a:srgbClr val="434343"/>
                </a:solidFill>
              </a:defRPr>
            </a:lvl6pPr>
            <a:lvl7pPr lvl="6" algn="ctr" rtl="0">
              <a:spcBef>
                <a:spcPts val="0"/>
              </a:spcBef>
              <a:spcAft>
                <a:spcPts val="0"/>
              </a:spcAft>
              <a:buClr>
                <a:srgbClr val="434343"/>
              </a:buClr>
              <a:buSzPts val="4800"/>
              <a:buNone/>
              <a:defRPr sz="6400">
                <a:solidFill>
                  <a:srgbClr val="434343"/>
                </a:solidFill>
              </a:defRPr>
            </a:lvl7pPr>
            <a:lvl8pPr lvl="7" algn="ctr" rtl="0">
              <a:spcBef>
                <a:spcPts val="0"/>
              </a:spcBef>
              <a:spcAft>
                <a:spcPts val="0"/>
              </a:spcAft>
              <a:buClr>
                <a:srgbClr val="434343"/>
              </a:buClr>
              <a:buSzPts val="4800"/>
              <a:buNone/>
              <a:defRPr sz="6400">
                <a:solidFill>
                  <a:srgbClr val="434343"/>
                </a:solidFill>
              </a:defRPr>
            </a:lvl8pPr>
            <a:lvl9pPr lvl="8" algn="ctr" rtl="0">
              <a:spcBef>
                <a:spcPts val="0"/>
              </a:spcBef>
              <a:spcAft>
                <a:spcPts val="0"/>
              </a:spcAft>
              <a:buClr>
                <a:srgbClr val="434343"/>
              </a:buClr>
              <a:buSzPts val="4800"/>
              <a:buNone/>
              <a:defRPr sz="6400">
                <a:solidFill>
                  <a:srgbClr val="434343"/>
                </a:solidFill>
              </a:defRPr>
            </a:lvl9pPr>
          </a:lstStyle>
          <a:p>
            <a:endParaRPr/>
          </a:p>
        </p:txBody>
      </p:sp>
      <p:sp>
        <p:nvSpPr>
          <p:cNvPr id="366" name="Google Shape;366;p36"/>
          <p:cNvSpPr txBox="1">
            <a:spLocks noGrp="1"/>
          </p:cNvSpPr>
          <p:nvPr>
            <p:ph type="subTitle" idx="1"/>
          </p:nvPr>
        </p:nvSpPr>
        <p:spPr>
          <a:xfrm>
            <a:off x="1232218" y="2080267"/>
            <a:ext cx="22269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467"/>
            </a:lvl2pPr>
            <a:lvl3pPr lvl="2" algn="ctr" rtl="0">
              <a:lnSpc>
                <a:spcPct val="100000"/>
              </a:lnSpc>
              <a:spcBef>
                <a:spcPts val="0"/>
              </a:spcBef>
              <a:spcAft>
                <a:spcPts val="0"/>
              </a:spcAft>
              <a:buSzPts val="1100"/>
              <a:buChar char="■"/>
              <a:defRPr sz="1467"/>
            </a:lvl3pPr>
            <a:lvl4pPr lvl="3" algn="ctr" rtl="0">
              <a:lnSpc>
                <a:spcPct val="100000"/>
              </a:lnSpc>
              <a:spcBef>
                <a:spcPts val="0"/>
              </a:spcBef>
              <a:spcAft>
                <a:spcPts val="0"/>
              </a:spcAft>
              <a:buSzPts val="1100"/>
              <a:buChar char="●"/>
              <a:defRPr sz="1467"/>
            </a:lvl4pPr>
            <a:lvl5pPr lvl="4" algn="ctr" rtl="0">
              <a:lnSpc>
                <a:spcPct val="100000"/>
              </a:lnSpc>
              <a:spcBef>
                <a:spcPts val="0"/>
              </a:spcBef>
              <a:spcAft>
                <a:spcPts val="0"/>
              </a:spcAft>
              <a:buSzPts val="1100"/>
              <a:buChar char="○"/>
              <a:defRPr sz="1467"/>
            </a:lvl5pPr>
            <a:lvl6pPr lvl="5" algn="ctr" rtl="0">
              <a:lnSpc>
                <a:spcPct val="100000"/>
              </a:lnSpc>
              <a:spcBef>
                <a:spcPts val="0"/>
              </a:spcBef>
              <a:spcAft>
                <a:spcPts val="0"/>
              </a:spcAft>
              <a:buSzPts val="1100"/>
              <a:buChar char="■"/>
              <a:defRPr sz="1467"/>
            </a:lvl6pPr>
            <a:lvl7pPr lvl="6" algn="ctr" rtl="0">
              <a:lnSpc>
                <a:spcPct val="100000"/>
              </a:lnSpc>
              <a:spcBef>
                <a:spcPts val="0"/>
              </a:spcBef>
              <a:spcAft>
                <a:spcPts val="0"/>
              </a:spcAft>
              <a:buSzPts val="1100"/>
              <a:buChar char="●"/>
              <a:defRPr sz="1467"/>
            </a:lvl7pPr>
            <a:lvl8pPr lvl="7" algn="ctr" rtl="0">
              <a:lnSpc>
                <a:spcPct val="100000"/>
              </a:lnSpc>
              <a:spcBef>
                <a:spcPts val="0"/>
              </a:spcBef>
              <a:spcAft>
                <a:spcPts val="0"/>
              </a:spcAft>
              <a:buSzPts val="1100"/>
              <a:buChar char="○"/>
              <a:defRPr sz="1467"/>
            </a:lvl8pPr>
            <a:lvl9pPr lvl="8" algn="ctr" rtl="0">
              <a:lnSpc>
                <a:spcPct val="100000"/>
              </a:lnSpc>
              <a:spcBef>
                <a:spcPts val="0"/>
              </a:spcBef>
              <a:spcAft>
                <a:spcPts val="0"/>
              </a:spcAft>
              <a:buSzPts val="1100"/>
              <a:buChar char="■"/>
              <a:defRPr sz="1467"/>
            </a:lvl9pPr>
          </a:lstStyle>
          <a:p>
            <a:endParaRPr/>
          </a:p>
        </p:txBody>
      </p:sp>
      <p:sp>
        <p:nvSpPr>
          <p:cNvPr id="367" name="Google Shape;367;p36"/>
          <p:cNvSpPr txBox="1">
            <a:spLocks noGrp="1"/>
          </p:cNvSpPr>
          <p:nvPr>
            <p:ph type="subTitle" idx="2"/>
          </p:nvPr>
        </p:nvSpPr>
        <p:spPr>
          <a:xfrm>
            <a:off x="1232218" y="1672433"/>
            <a:ext cx="22269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368" name="Google Shape;368;p36"/>
          <p:cNvSpPr txBox="1">
            <a:spLocks noGrp="1"/>
          </p:cNvSpPr>
          <p:nvPr>
            <p:ph type="subTitle" idx="3"/>
          </p:nvPr>
        </p:nvSpPr>
        <p:spPr>
          <a:xfrm>
            <a:off x="5684888" y="2080257"/>
            <a:ext cx="22269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467"/>
            </a:lvl2pPr>
            <a:lvl3pPr lvl="2" algn="ctr" rtl="0">
              <a:lnSpc>
                <a:spcPct val="100000"/>
              </a:lnSpc>
              <a:spcBef>
                <a:spcPts val="0"/>
              </a:spcBef>
              <a:spcAft>
                <a:spcPts val="0"/>
              </a:spcAft>
              <a:buSzPts val="1100"/>
              <a:buChar char="■"/>
              <a:defRPr sz="1467"/>
            </a:lvl3pPr>
            <a:lvl4pPr lvl="3" algn="ctr" rtl="0">
              <a:lnSpc>
                <a:spcPct val="100000"/>
              </a:lnSpc>
              <a:spcBef>
                <a:spcPts val="0"/>
              </a:spcBef>
              <a:spcAft>
                <a:spcPts val="0"/>
              </a:spcAft>
              <a:buSzPts val="1100"/>
              <a:buChar char="●"/>
              <a:defRPr sz="1467"/>
            </a:lvl4pPr>
            <a:lvl5pPr lvl="4" algn="ctr" rtl="0">
              <a:lnSpc>
                <a:spcPct val="100000"/>
              </a:lnSpc>
              <a:spcBef>
                <a:spcPts val="0"/>
              </a:spcBef>
              <a:spcAft>
                <a:spcPts val="0"/>
              </a:spcAft>
              <a:buSzPts val="1100"/>
              <a:buChar char="○"/>
              <a:defRPr sz="1467"/>
            </a:lvl5pPr>
            <a:lvl6pPr lvl="5" algn="ctr" rtl="0">
              <a:lnSpc>
                <a:spcPct val="100000"/>
              </a:lnSpc>
              <a:spcBef>
                <a:spcPts val="0"/>
              </a:spcBef>
              <a:spcAft>
                <a:spcPts val="0"/>
              </a:spcAft>
              <a:buSzPts val="1100"/>
              <a:buChar char="■"/>
              <a:defRPr sz="1467"/>
            </a:lvl6pPr>
            <a:lvl7pPr lvl="6" algn="ctr" rtl="0">
              <a:lnSpc>
                <a:spcPct val="100000"/>
              </a:lnSpc>
              <a:spcBef>
                <a:spcPts val="0"/>
              </a:spcBef>
              <a:spcAft>
                <a:spcPts val="0"/>
              </a:spcAft>
              <a:buSzPts val="1100"/>
              <a:buChar char="●"/>
              <a:defRPr sz="1467"/>
            </a:lvl7pPr>
            <a:lvl8pPr lvl="7" algn="ctr" rtl="0">
              <a:lnSpc>
                <a:spcPct val="100000"/>
              </a:lnSpc>
              <a:spcBef>
                <a:spcPts val="0"/>
              </a:spcBef>
              <a:spcAft>
                <a:spcPts val="0"/>
              </a:spcAft>
              <a:buSzPts val="1100"/>
              <a:buChar char="○"/>
              <a:defRPr sz="1467"/>
            </a:lvl8pPr>
            <a:lvl9pPr lvl="8" algn="ctr" rtl="0">
              <a:lnSpc>
                <a:spcPct val="100000"/>
              </a:lnSpc>
              <a:spcBef>
                <a:spcPts val="0"/>
              </a:spcBef>
              <a:spcAft>
                <a:spcPts val="0"/>
              </a:spcAft>
              <a:buSzPts val="1100"/>
              <a:buChar char="■"/>
              <a:defRPr sz="1467"/>
            </a:lvl9pPr>
          </a:lstStyle>
          <a:p>
            <a:endParaRPr/>
          </a:p>
        </p:txBody>
      </p:sp>
      <p:sp>
        <p:nvSpPr>
          <p:cNvPr id="369" name="Google Shape;369;p36"/>
          <p:cNvSpPr txBox="1">
            <a:spLocks noGrp="1"/>
          </p:cNvSpPr>
          <p:nvPr>
            <p:ph type="subTitle" idx="4"/>
          </p:nvPr>
        </p:nvSpPr>
        <p:spPr>
          <a:xfrm>
            <a:off x="5684888" y="1672433"/>
            <a:ext cx="22269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370" name="Google Shape;370;p36"/>
          <p:cNvSpPr txBox="1">
            <a:spLocks noGrp="1"/>
          </p:cNvSpPr>
          <p:nvPr>
            <p:ph type="subTitle" idx="5"/>
          </p:nvPr>
        </p:nvSpPr>
        <p:spPr>
          <a:xfrm>
            <a:off x="1232212" y="4068100"/>
            <a:ext cx="22269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467"/>
            </a:lvl2pPr>
            <a:lvl3pPr lvl="2" algn="ctr" rtl="0">
              <a:lnSpc>
                <a:spcPct val="100000"/>
              </a:lnSpc>
              <a:spcBef>
                <a:spcPts val="0"/>
              </a:spcBef>
              <a:spcAft>
                <a:spcPts val="0"/>
              </a:spcAft>
              <a:buSzPts val="1100"/>
              <a:buChar char="■"/>
              <a:defRPr sz="1467"/>
            </a:lvl3pPr>
            <a:lvl4pPr lvl="3" algn="ctr" rtl="0">
              <a:lnSpc>
                <a:spcPct val="100000"/>
              </a:lnSpc>
              <a:spcBef>
                <a:spcPts val="0"/>
              </a:spcBef>
              <a:spcAft>
                <a:spcPts val="0"/>
              </a:spcAft>
              <a:buSzPts val="1100"/>
              <a:buChar char="●"/>
              <a:defRPr sz="1467"/>
            </a:lvl4pPr>
            <a:lvl5pPr lvl="4" algn="ctr" rtl="0">
              <a:lnSpc>
                <a:spcPct val="100000"/>
              </a:lnSpc>
              <a:spcBef>
                <a:spcPts val="0"/>
              </a:spcBef>
              <a:spcAft>
                <a:spcPts val="0"/>
              </a:spcAft>
              <a:buSzPts val="1100"/>
              <a:buChar char="○"/>
              <a:defRPr sz="1467"/>
            </a:lvl5pPr>
            <a:lvl6pPr lvl="5" algn="ctr" rtl="0">
              <a:lnSpc>
                <a:spcPct val="100000"/>
              </a:lnSpc>
              <a:spcBef>
                <a:spcPts val="0"/>
              </a:spcBef>
              <a:spcAft>
                <a:spcPts val="0"/>
              </a:spcAft>
              <a:buSzPts val="1100"/>
              <a:buChar char="■"/>
              <a:defRPr sz="1467"/>
            </a:lvl6pPr>
            <a:lvl7pPr lvl="6" algn="ctr" rtl="0">
              <a:lnSpc>
                <a:spcPct val="100000"/>
              </a:lnSpc>
              <a:spcBef>
                <a:spcPts val="0"/>
              </a:spcBef>
              <a:spcAft>
                <a:spcPts val="0"/>
              </a:spcAft>
              <a:buSzPts val="1100"/>
              <a:buChar char="●"/>
              <a:defRPr sz="1467"/>
            </a:lvl7pPr>
            <a:lvl8pPr lvl="7" algn="ctr" rtl="0">
              <a:lnSpc>
                <a:spcPct val="100000"/>
              </a:lnSpc>
              <a:spcBef>
                <a:spcPts val="0"/>
              </a:spcBef>
              <a:spcAft>
                <a:spcPts val="0"/>
              </a:spcAft>
              <a:buSzPts val="1100"/>
              <a:buChar char="○"/>
              <a:defRPr sz="1467"/>
            </a:lvl8pPr>
            <a:lvl9pPr lvl="8" algn="ctr" rtl="0">
              <a:lnSpc>
                <a:spcPct val="100000"/>
              </a:lnSpc>
              <a:spcBef>
                <a:spcPts val="0"/>
              </a:spcBef>
              <a:spcAft>
                <a:spcPts val="0"/>
              </a:spcAft>
              <a:buSzPts val="1100"/>
              <a:buChar char="■"/>
              <a:defRPr sz="1467"/>
            </a:lvl9pPr>
          </a:lstStyle>
          <a:p>
            <a:endParaRPr/>
          </a:p>
        </p:txBody>
      </p:sp>
      <p:sp>
        <p:nvSpPr>
          <p:cNvPr id="371" name="Google Shape;371;p36"/>
          <p:cNvSpPr txBox="1">
            <a:spLocks noGrp="1"/>
          </p:cNvSpPr>
          <p:nvPr>
            <p:ph type="subTitle" idx="6"/>
          </p:nvPr>
        </p:nvSpPr>
        <p:spPr>
          <a:xfrm>
            <a:off x="1232212" y="3660233"/>
            <a:ext cx="22269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pic>
        <p:nvPicPr>
          <p:cNvPr id="372" name="Google Shape;372;p36"/>
          <p:cNvPicPr preferRelativeResize="0"/>
          <p:nvPr/>
        </p:nvPicPr>
        <p:blipFill rotWithShape="1">
          <a:blip r:embed="rId2">
            <a:alphaModFix/>
          </a:blip>
          <a:srcRect l="13058" t="14965" b="58884"/>
          <a:stretch/>
        </p:blipFill>
        <p:spPr>
          <a:xfrm rot="10800000" flipH="1">
            <a:off x="1137289" y="3"/>
            <a:ext cx="6869420" cy="1549597"/>
          </a:xfrm>
          <a:prstGeom prst="rect">
            <a:avLst/>
          </a:prstGeom>
          <a:noFill/>
          <a:ln>
            <a:noFill/>
          </a:ln>
        </p:spPr>
      </p:pic>
      <p:sp>
        <p:nvSpPr>
          <p:cNvPr id="373" name="Google Shape;373;p36"/>
          <p:cNvSpPr txBox="1">
            <a:spLocks noGrp="1"/>
          </p:cNvSpPr>
          <p:nvPr>
            <p:ph type="subTitle" idx="7"/>
          </p:nvPr>
        </p:nvSpPr>
        <p:spPr>
          <a:xfrm>
            <a:off x="5684887" y="4068100"/>
            <a:ext cx="22269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467"/>
            </a:lvl2pPr>
            <a:lvl3pPr lvl="2" algn="ctr" rtl="0">
              <a:lnSpc>
                <a:spcPct val="100000"/>
              </a:lnSpc>
              <a:spcBef>
                <a:spcPts val="0"/>
              </a:spcBef>
              <a:spcAft>
                <a:spcPts val="0"/>
              </a:spcAft>
              <a:buSzPts val="1100"/>
              <a:buChar char="■"/>
              <a:defRPr sz="1467"/>
            </a:lvl3pPr>
            <a:lvl4pPr lvl="3" algn="ctr" rtl="0">
              <a:lnSpc>
                <a:spcPct val="100000"/>
              </a:lnSpc>
              <a:spcBef>
                <a:spcPts val="0"/>
              </a:spcBef>
              <a:spcAft>
                <a:spcPts val="0"/>
              </a:spcAft>
              <a:buSzPts val="1100"/>
              <a:buChar char="●"/>
              <a:defRPr sz="1467"/>
            </a:lvl4pPr>
            <a:lvl5pPr lvl="4" algn="ctr" rtl="0">
              <a:lnSpc>
                <a:spcPct val="100000"/>
              </a:lnSpc>
              <a:spcBef>
                <a:spcPts val="0"/>
              </a:spcBef>
              <a:spcAft>
                <a:spcPts val="0"/>
              </a:spcAft>
              <a:buSzPts val="1100"/>
              <a:buChar char="○"/>
              <a:defRPr sz="1467"/>
            </a:lvl5pPr>
            <a:lvl6pPr lvl="5" algn="ctr" rtl="0">
              <a:lnSpc>
                <a:spcPct val="100000"/>
              </a:lnSpc>
              <a:spcBef>
                <a:spcPts val="0"/>
              </a:spcBef>
              <a:spcAft>
                <a:spcPts val="0"/>
              </a:spcAft>
              <a:buSzPts val="1100"/>
              <a:buChar char="■"/>
              <a:defRPr sz="1467"/>
            </a:lvl6pPr>
            <a:lvl7pPr lvl="6" algn="ctr" rtl="0">
              <a:lnSpc>
                <a:spcPct val="100000"/>
              </a:lnSpc>
              <a:spcBef>
                <a:spcPts val="0"/>
              </a:spcBef>
              <a:spcAft>
                <a:spcPts val="0"/>
              </a:spcAft>
              <a:buSzPts val="1100"/>
              <a:buChar char="●"/>
              <a:defRPr sz="1467"/>
            </a:lvl7pPr>
            <a:lvl8pPr lvl="7" algn="ctr" rtl="0">
              <a:lnSpc>
                <a:spcPct val="100000"/>
              </a:lnSpc>
              <a:spcBef>
                <a:spcPts val="0"/>
              </a:spcBef>
              <a:spcAft>
                <a:spcPts val="0"/>
              </a:spcAft>
              <a:buSzPts val="1100"/>
              <a:buChar char="○"/>
              <a:defRPr sz="1467"/>
            </a:lvl8pPr>
            <a:lvl9pPr lvl="8" algn="ctr" rtl="0">
              <a:lnSpc>
                <a:spcPct val="100000"/>
              </a:lnSpc>
              <a:spcBef>
                <a:spcPts val="0"/>
              </a:spcBef>
              <a:spcAft>
                <a:spcPts val="0"/>
              </a:spcAft>
              <a:buSzPts val="1100"/>
              <a:buChar char="■"/>
              <a:defRPr sz="1467"/>
            </a:lvl9pPr>
          </a:lstStyle>
          <a:p>
            <a:endParaRPr/>
          </a:p>
        </p:txBody>
      </p:sp>
      <p:sp>
        <p:nvSpPr>
          <p:cNvPr id="374" name="Google Shape;374;p36"/>
          <p:cNvSpPr txBox="1">
            <a:spLocks noGrp="1"/>
          </p:cNvSpPr>
          <p:nvPr>
            <p:ph type="subTitle" idx="8"/>
          </p:nvPr>
        </p:nvSpPr>
        <p:spPr>
          <a:xfrm>
            <a:off x="5684887" y="3660233"/>
            <a:ext cx="22269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grpSp>
        <p:nvGrpSpPr>
          <p:cNvPr id="375" name="Google Shape;375;p36"/>
          <p:cNvGrpSpPr/>
          <p:nvPr/>
        </p:nvGrpSpPr>
        <p:grpSpPr>
          <a:xfrm rot="-5400000">
            <a:off x="7680288" y="5095492"/>
            <a:ext cx="2153272" cy="1463198"/>
            <a:chOff x="2901036" y="2896802"/>
            <a:chExt cx="1154033" cy="1045589"/>
          </a:xfrm>
        </p:grpSpPr>
        <p:sp>
          <p:nvSpPr>
            <p:cNvPr id="376" name="Google Shape;376;p36"/>
            <p:cNvSpPr/>
            <p:nvPr/>
          </p:nvSpPr>
          <p:spPr>
            <a:xfrm rot="7514404">
              <a:off x="3116934" y="2991793"/>
              <a:ext cx="675735" cy="855607"/>
            </a:xfrm>
            <a:custGeom>
              <a:avLst/>
              <a:gdLst/>
              <a:ahLst/>
              <a:cxnLst/>
              <a:rect l="l" t="t" r="r" b="b"/>
              <a:pathLst>
                <a:path w="26256" h="33245" extrusionOk="0">
                  <a:moveTo>
                    <a:pt x="4012" y="1"/>
                  </a:moveTo>
                  <a:lnTo>
                    <a:pt x="1" y="2979"/>
                  </a:lnTo>
                  <a:lnTo>
                    <a:pt x="22244" y="33244"/>
                  </a:lnTo>
                  <a:lnTo>
                    <a:pt x="26255" y="30266"/>
                  </a:lnTo>
                  <a:lnTo>
                    <a:pt x="401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36"/>
            <p:cNvSpPr/>
            <p:nvPr/>
          </p:nvSpPr>
          <p:spPr>
            <a:xfrm rot="7514404">
              <a:off x="3905792" y="3353273"/>
              <a:ext cx="120446" cy="132980"/>
            </a:xfrm>
            <a:custGeom>
              <a:avLst/>
              <a:gdLst/>
              <a:ahLst/>
              <a:cxnLst/>
              <a:rect l="l" t="t" r="r" b="b"/>
              <a:pathLst>
                <a:path w="4680" h="5167" extrusionOk="0">
                  <a:moveTo>
                    <a:pt x="0" y="1"/>
                  </a:moveTo>
                  <a:lnTo>
                    <a:pt x="365" y="2736"/>
                  </a:lnTo>
                  <a:lnTo>
                    <a:pt x="669" y="5167"/>
                  </a:lnTo>
                  <a:cubicBezTo>
                    <a:pt x="2310" y="4681"/>
                    <a:pt x="3768" y="3647"/>
                    <a:pt x="4680" y="2189"/>
                  </a:cubicBezTo>
                  <a:lnTo>
                    <a:pt x="2553" y="1156"/>
                  </a:lnTo>
                  <a:lnTo>
                    <a:pt x="0" y="1"/>
                  </a:lnTo>
                  <a:close/>
                </a:path>
              </a:pathLst>
            </a:custGeom>
            <a:solidFill>
              <a:srgbClr val="F8C0B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36"/>
            <p:cNvSpPr/>
            <p:nvPr/>
          </p:nvSpPr>
          <p:spPr>
            <a:xfrm rot="7514404">
              <a:off x="2912085" y="3387275"/>
              <a:ext cx="109508" cy="83772"/>
            </a:xfrm>
            <a:custGeom>
              <a:avLst/>
              <a:gdLst/>
              <a:ahLst/>
              <a:cxnLst/>
              <a:rect l="l" t="t" r="r" b="b"/>
              <a:pathLst>
                <a:path w="4255" h="3255" extrusionOk="0">
                  <a:moveTo>
                    <a:pt x="4011" y="0"/>
                  </a:moveTo>
                  <a:lnTo>
                    <a:pt x="0" y="2978"/>
                  </a:lnTo>
                  <a:cubicBezTo>
                    <a:pt x="0" y="2978"/>
                    <a:pt x="645" y="3255"/>
                    <a:pt x="1438" y="3255"/>
                  </a:cubicBezTo>
                  <a:cubicBezTo>
                    <a:pt x="1933" y="3255"/>
                    <a:pt x="2487" y="3147"/>
                    <a:pt x="2978" y="2796"/>
                  </a:cubicBezTo>
                  <a:cubicBezTo>
                    <a:pt x="4254" y="1884"/>
                    <a:pt x="4011" y="1"/>
                    <a:pt x="4011" y="0"/>
                  </a:cubicBezTo>
                  <a:close/>
                </a:path>
              </a:pathLst>
            </a:custGeom>
            <a:solidFill>
              <a:srgbClr val="F8C0B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36"/>
            <p:cNvSpPr/>
            <p:nvPr/>
          </p:nvSpPr>
          <p:spPr>
            <a:xfrm rot="7514404">
              <a:off x="3976364" y="3380858"/>
              <a:ext cx="64161" cy="68845"/>
            </a:xfrm>
            <a:custGeom>
              <a:avLst/>
              <a:gdLst/>
              <a:ahLst/>
              <a:cxnLst/>
              <a:rect l="l" t="t" r="r" b="b"/>
              <a:pathLst>
                <a:path w="2493" h="2675" extrusionOk="0">
                  <a:moveTo>
                    <a:pt x="0" y="1"/>
                  </a:moveTo>
                  <a:lnTo>
                    <a:pt x="365" y="2675"/>
                  </a:lnTo>
                  <a:cubicBezTo>
                    <a:pt x="1277" y="2553"/>
                    <a:pt x="2067" y="2006"/>
                    <a:pt x="2492" y="1156"/>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0" name="Google Shape;380;p36"/>
          <p:cNvGrpSpPr/>
          <p:nvPr/>
        </p:nvGrpSpPr>
        <p:grpSpPr>
          <a:xfrm rot="-4994195">
            <a:off x="7418447" y="4803548"/>
            <a:ext cx="2111961" cy="1517502"/>
            <a:chOff x="3225951" y="2457618"/>
            <a:chExt cx="1131943" cy="1084443"/>
          </a:xfrm>
        </p:grpSpPr>
        <p:sp>
          <p:nvSpPr>
            <p:cNvPr id="381" name="Google Shape;381;p36"/>
            <p:cNvSpPr/>
            <p:nvPr/>
          </p:nvSpPr>
          <p:spPr>
            <a:xfrm rot="7514404">
              <a:off x="3369478" y="2629132"/>
              <a:ext cx="803980" cy="741415"/>
            </a:xfrm>
            <a:custGeom>
              <a:avLst/>
              <a:gdLst/>
              <a:ahLst/>
              <a:cxnLst/>
              <a:rect l="l" t="t" r="r" b="b"/>
              <a:pathLst>
                <a:path w="31239" h="28808" extrusionOk="0">
                  <a:moveTo>
                    <a:pt x="3344" y="1"/>
                  </a:moveTo>
                  <a:lnTo>
                    <a:pt x="1" y="3708"/>
                  </a:lnTo>
                  <a:lnTo>
                    <a:pt x="27957" y="28808"/>
                  </a:lnTo>
                  <a:lnTo>
                    <a:pt x="31239" y="25101"/>
                  </a:lnTo>
                  <a:lnTo>
                    <a:pt x="334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36"/>
            <p:cNvSpPr/>
            <p:nvPr/>
          </p:nvSpPr>
          <p:spPr>
            <a:xfrm rot="7514404">
              <a:off x="4201885" y="2820495"/>
              <a:ext cx="131410" cy="125156"/>
            </a:xfrm>
            <a:custGeom>
              <a:avLst/>
              <a:gdLst/>
              <a:ahLst/>
              <a:cxnLst/>
              <a:rect l="l" t="t" r="r" b="b"/>
              <a:pathLst>
                <a:path w="5106" h="4863" extrusionOk="0">
                  <a:moveTo>
                    <a:pt x="0" y="0"/>
                  </a:moveTo>
                  <a:lnTo>
                    <a:pt x="973" y="2613"/>
                  </a:lnTo>
                  <a:lnTo>
                    <a:pt x="1763" y="4862"/>
                  </a:lnTo>
                  <a:cubicBezTo>
                    <a:pt x="3282" y="4072"/>
                    <a:pt x="4498" y="2796"/>
                    <a:pt x="5106" y="1155"/>
                  </a:cubicBezTo>
                  <a:lnTo>
                    <a:pt x="2735" y="608"/>
                  </a:lnTo>
                  <a:lnTo>
                    <a:pt x="0" y="0"/>
                  </a:lnTo>
                  <a:close/>
                </a:path>
              </a:pathLst>
            </a:custGeom>
            <a:solidFill>
              <a:srgbClr val="F8C0B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36"/>
            <p:cNvSpPr/>
            <p:nvPr/>
          </p:nvSpPr>
          <p:spPr>
            <a:xfrm rot="7514404">
              <a:off x="3244631" y="3064270"/>
              <a:ext cx="100115" cy="97592"/>
            </a:xfrm>
            <a:custGeom>
              <a:avLst/>
              <a:gdLst/>
              <a:ahLst/>
              <a:cxnLst/>
              <a:rect l="l" t="t" r="r" b="b"/>
              <a:pathLst>
                <a:path w="3890" h="3792" extrusionOk="0">
                  <a:moveTo>
                    <a:pt x="3282" y="1"/>
                  </a:moveTo>
                  <a:lnTo>
                    <a:pt x="0" y="3708"/>
                  </a:lnTo>
                  <a:cubicBezTo>
                    <a:pt x="225" y="3764"/>
                    <a:pt x="456" y="3791"/>
                    <a:pt x="689" y="3791"/>
                  </a:cubicBezTo>
                  <a:cubicBezTo>
                    <a:pt x="1462" y="3791"/>
                    <a:pt x="2249" y="3493"/>
                    <a:pt x="2856" y="2979"/>
                  </a:cubicBezTo>
                  <a:cubicBezTo>
                    <a:pt x="3890" y="1763"/>
                    <a:pt x="3282" y="1"/>
                    <a:pt x="3282" y="1"/>
                  </a:cubicBezTo>
                  <a:close/>
                </a:path>
              </a:pathLst>
            </a:custGeom>
            <a:solidFill>
              <a:srgbClr val="F8C0B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36"/>
            <p:cNvSpPr/>
            <p:nvPr/>
          </p:nvSpPr>
          <p:spPr>
            <a:xfrm rot="7514404">
              <a:off x="4274899" y="2842132"/>
              <a:ext cx="70415" cy="67275"/>
            </a:xfrm>
            <a:custGeom>
              <a:avLst/>
              <a:gdLst/>
              <a:ahLst/>
              <a:cxnLst/>
              <a:rect l="l" t="t" r="r" b="b"/>
              <a:pathLst>
                <a:path w="2736" h="2614" extrusionOk="0">
                  <a:moveTo>
                    <a:pt x="0" y="0"/>
                  </a:moveTo>
                  <a:lnTo>
                    <a:pt x="973" y="2614"/>
                  </a:lnTo>
                  <a:cubicBezTo>
                    <a:pt x="1398" y="2431"/>
                    <a:pt x="1763" y="2188"/>
                    <a:pt x="2128" y="1824"/>
                  </a:cubicBezTo>
                  <a:cubicBezTo>
                    <a:pt x="2431" y="1520"/>
                    <a:pt x="2614" y="1094"/>
                    <a:pt x="2735" y="669"/>
                  </a:cubicBez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5" name="Google Shape;385;p36"/>
          <p:cNvGrpSpPr/>
          <p:nvPr/>
        </p:nvGrpSpPr>
        <p:grpSpPr>
          <a:xfrm rot="-3605709">
            <a:off x="8078087" y="4838555"/>
            <a:ext cx="1835608" cy="1447482"/>
            <a:chOff x="3279588" y="1256966"/>
            <a:chExt cx="983764" cy="1034339"/>
          </a:xfrm>
        </p:grpSpPr>
        <p:sp>
          <p:nvSpPr>
            <p:cNvPr id="386" name="Google Shape;386;p36"/>
            <p:cNvSpPr/>
            <p:nvPr/>
          </p:nvSpPr>
          <p:spPr>
            <a:xfrm rot="7514404">
              <a:off x="3278480" y="1552017"/>
              <a:ext cx="952582" cy="444236"/>
            </a:xfrm>
            <a:custGeom>
              <a:avLst/>
              <a:gdLst/>
              <a:ahLst/>
              <a:cxnLst/>
              <a:rect l="l" t="t" r="r" b="b"/>
              <a:pathLst>
                <a:path w="37013" h="17261" extrusionOk="0">
                  <a:moveTo>
                    <a:pt x="1642" y="1"/>
                  </a:moveTo>
                  <a:lnTo>
                    <a:pt x="1" y="4741"/>
                  </a:lnTo>
                  <a:lnTo>
                    <a:pt x="35371" y="17261"/>
                  </a:lnTo>
                  <a:lnTo>
                    <a:pt x="37012" y="12581"/>
                  </a:lnTo>
                  <a:lnTo>
                    <a:pt x="1642" y="1"/>
                  </a:ln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36"/>
            <p:cNvSpPr/>
            <p:nvPr/>
          </p:nvSpPr>
          <p:spPr>
            <a:xfrm rot="7514404">
              <a:off x="4108061" y="1399150"/>
              <a:ext cx="134550" cy="120472"/>
            </a:xfrm>
            <a:custGeom>
              <a:avLst/>
              <a:gdLst/>
              <a:ahLst/>
              <a:cxnLst/>
              <a:rect l="l" t="t" r="r" b="b"/>
              <a:pathLst>
                <a:path w="5228" h="4681" extrusionOk="0">
                  <a:moveTo>
                    <a:pt x="5167" y="1"/>
                  </a:moveTo>
                  <a:lnTo>
                    <a:pt x="2797" y="426"/>
                  </a:lnTo>
                  <a:lnTo>
                    <a:pt x="1" y="852"/>
                  </a:lnTo>
                  <a:lnTo>
                    <a:pt x="1885" y="2918"/>
                  </a:lnTo>
                  <a:lnTo>
                    <a:pt x="3526" y="4680"/>
                  </a:lnTo>
                  <a:cubicBezTo>
                    <a:pt x="4620" y="3404"/>
                    <a:pt x="5228" y="1763"/>
                    <a:pt x="5167" y="1"/>
                  </a:cubicBezTo>
                  <a:close/>
                </a:path>
              </a:pathLst>
            </a:custGeom>
            <a:solidFill>
              <a:srgbClr val="F8C0B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36"/>
            <p:cNvSpPr/>
            <p:nvPr/>
          </p:nvSpPr>
          <p:spPr>
            <a:xfrm rot="7514404">
              <a:off x="3312891" y="2005658"/>
              <a:ext cx="75099" cy="120446"/>
            </a:xfrm>
            <a:custGeom>
              <a:avLst/>
              <a:gdLst/>
              <a:ahLst/>
              <a:cxnLst/>
              <a:rect l="l" t="t" r="r" b="b"/>
              <a:pathLst>
                <a:path w="2918" h="4680" extrusionOk="0">
                  <a:moveTo>
                    <a:pt x="1641" y="0"/>
                  </a:moveTo>
                  <a:lnTo>
                    <a:pt x="0" y="4680"/>
                  </a:lnTo>
                  <a:cubicBezTo>
                    <a:pt x="0" y="4680"/>
                    <a:pt x="1824" y="4376"/>
                    <a:pt x="2371" y="2917"/>
                  </a:cubicBezTo>
                  <a:cubicBezTo>
                    <a:pt x="2918" y="1398"/>
                    <a:pt x="1641" y="0"/>
                    <a:pt x="1641" y="0"/>
                  </a:cubicBezTo>
                  <a:close/>
                </a:path>
              </a:pathLst>
            </a:custGeom>
            <a:solidFill>
              <a:srgbClr val="F8C0B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6"/>
            <p:cNvSpPr/>
            <p:nvPr/>
          </p:nvSpPr>
          <p:spPr>
            <a:xfrm rot="7514404">
              <a:off x="4170208" y="1412337"/>
              <a:ext cx="73555" cy="64135"/>
            </a:xfrm>
            <a:custGeom>
              <a:avLst/>
              <a:gdLst/>
              <a:ahLst/>
              <a:cxnLst/>
              <a:rect l="l" t="t" r="r" b="b"/>
              <a:pathLst>
                <a:path w="2858" h="2492" extrusionOk="0">
                  <a:moveTo>
                    <a:pt x="2797" y="0"/>
                  </a:moveTo>
                  <a:lnTo>
                    <a:pt x="1" y="426"/>
                  </a:lnTo>
                  <a:lnTo>
                    <a:pt x="1885" y="2492"/>
                  </a:lnTo>
                  <a:cubicBezTo>
                    <a:pt x="2250" y="2127"/>
                    <a:pt x="2493" y="1763"/>
                    <a:pt x="2614" y="1337"/>
                  </a:cubicBezTo>
                  <a:cubicBezTo>
                    <a:pt x="2797" y="851"/>
                    <a:pt x="2857" y="426"/>
                    <a:pt x="2797"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1013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0A918595-6BD5-4F18-97DB-57C5726C608F}" type="datetimeFigureOut">
              <a:rPr lang="vi-VN" smtClean="0"/>
              <a:t>18/03/2022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7A49127F-A75C-4FDC-97BB-CBFDF71C513B}" type="slidenum">
              <a:rPr lang="vi-VN" smtClean="0"/>
              <a:t>‹#›</a:t>
            </a:fld>
            <a:endParaRPr lang="vi-VN"/>
          </a:p>
        </p:txBody>
      </p:sp>
    </p:spTree>
    <p:extLst>
      <p:ext uri="{BB962C8B-B14F-4D97-AF65-F5344CB8AC3E}">
        <p14:creationId xmlns:p14="http://schemas.microsoft.com/office/powerpoint/2010/main" val="1154611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410"/>
        <p:cNvGrpSpPr/>
        <p:nvPr/>
      </p:nvGrpSpPr>
      <p:grpSpPr>
        <a:xfrm>
          <a:off x="0" y="0"/>
          <a:ext cx="0" cy="0"/>
          <a:chOff x="0" y="0"/>
          <a:chExt cx="0" cy="0"/>
        </a:xfrm>
      </p:grpSpPr>
      <p:sp>
        <p:nvSpPr>
          <p:cNvPr id="411" name="Google Shape;411;p41"/>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rgbClr val="434343"/>
              </a:buClr>
              <a:buSzPts val="4800"/>
              <a:buNone/>
              <a:defRPr sz="6400">
                <a:solidFill>
                  <a:srgbClr val="434343"/>
                </a:solidFill>
              </a:defRPr>
            </a:lvl2pPr>
            <a:lvl3pPr lvl="2" algn="ctr" rtl="0">
              <a:spcBef>
                <a:spcPts val="0"/>
              </a:spcBef>
              <a:spcAft>
                <a:spcPts val="0"/>
              </a:spcAft>
              <a:buClr>
                <a:srgbClr val="434343"/>
              </a:buClr>
              <a:buSzPts val="4800"/>
              <a:buNone/>
              <a:defRPr sz="6400">
                <a:solidFill>
                  <a:srgbClr val="434343"/>
                </a:solidFill>
              </a:defRPr>
            </a:lvl3pPr>
            <a:lvl4pPr lvl="3" algn="ctr" rtl="0">
              <a:spcBef>
                <a:spcPts val="0"/>
              </a:spcBef>
              <a:spcAft>
                <a:spcPts val="0"/>
              </a:spcAft>
              <a:buClr>
                <a:srgbClr val="434343"/>
              </a:buClr>
              <a:buSzPts val="4800"/>
              <a:buNone/>
              <a:defRPr sz="6400">
                <a:solidFill>
                  <a:srgbClr val="434343"/>
                </a:solidFill>
              </a:defRPr>
            </a:lvl4pPr>
            <a:lvl5pPr lvl="4" algn="ctr" rtl="0">
              <a:spcBef>
                <a:spcPts val="0"/>
              </a:spcBef>
              <a:spcAft>
                <a:spcPts val="0"/>
              </a:spcAft>
              <a:buClr>
                <a:srgbClr val="434343"/>
              </a:buClr>
              <a:buSzPts val="4800"/>
              <a:buNone/>
              <a:defRPr sz="6400">
                <a:solidFill>
                  <a:srgbClr val="434343"/>
                </a:solidFill>
              </a:defRPr>
            </a:lvl5pPr>
            <a:lvl6pPr lvl="5" algn="ctr" rtl="0">
              <a:spcBef>
                <a:spcPts val="0"/>
              </a:spcBef>
              <a:spcAft>
                <a:spcPts val="0"/>
              </a:spcAft>
              <a:buClr>
                <a:srgbClr val="434343"/>
              </a:buClr>
              <a:buSzPts val="4800"/>
              <a:buNone/>
              <a:defRPr sz="6400">
                <a:solidFill>
                  <a:srgbClr val="434343"/>
                </a:solidFill>
              </a:defRPr>
            </a:lvl6pPr>
            <a:lvl7pPr lvl="6" algn="ctr" rtl="0">
              <a:spcBef>
                <a:spcPts val="0"/>
              </a:spcBef>
              <a:spcAft>
                <a:spcPts val="0"/>
              </a:spcAft>
              <a:buClr>
                <a:srgbClr val="434343"/>
              </a:buClr>
              <a:buSzPts val="4800"/>
              <a:buNone/>
              <a:defRPr sz="6400">
                <a:solidFill>
                  <a:srgbClr val="434343"/>
                </a:solidFill>
              </a:defRPr>
            </a:lvl7pPr>
            <a:lvl8pPr lvl="7" algn="ctr" rtl="0">
              <a:spcBef>
                <a:spcPts val="0"/>
              </a:spcBef>
              <a:spcAft>
                <a:spcPts val="0"/>
              </a:spcAft>
              <a:buClr>
                <a:srgbClr val="434343"/>
              </a:buClr>
              <a:buSzPts val="4800"/>
              <a:buNone/>
              <a:defRPr sz="6400">
                <a:solidFill>
                  <a:srgbClr val="434343"/>
                </a:solidFill>
              </a:defRPr>
            </a:lvl8pPr>
            <a:lvl9pPr lvl="8" algn="ctr" rtl="0">
              <a:spcBef>
                <a:spcPts val="0"/>
              </a:spcBef>
              <a:spcAft>
                <a:spcPts val="0"/>
              </a:spcAft>
              <a:buClr>
                <a:srgbClr val="434343"/>
              </a:buClr>
              <a:buSzPts val="4800"/>
              <a:buNone/>
              <a:defRPr sz="6400">
                <a:solidFill>
                  <a:srgbClr val="434343"/>
                </a:solidFill>
              </a:defRPr>
            </a:lvl9pPr>
          </a:lstStyle>
          <a:p>
            <a:endParaRPr/>
          </a:p>
        </p:txBody>
      </p:sp>
      <p:pic>
        <p:nvPicPr>
          <p:cNvPr id="412" name="Google Shape;412;p41"/>
          <p:cNvPicPr preferRelativeResize="0"/>
          <p:nvPr/>
        </p:nvPicPr>
        <p:blipFill rotWithShape="1">
          <a:blip r:embed="rId2">
            <a:alphaModFix/>
          </a:blip>
          <a:srcRect r="69858" b="58913"/>
          <a:stretch/>
        </p:blipFill>
        <p:spPr>
          <a:xfrm>
            <a:off x="8675" y="1"/>
            <a:ext cx="1434000" cy="1466032"/>
          </a:xfrm>
          <a:prstGeom prst="rect">
            <a:avLst/>
          </a:prstGeom>
          <a:noFill/>
          <a:ln>
            <a:noFill/>
          </a:ln>
        </p:spPr>
      </p:pic>
    </p:spTree>
    <p:extLst>
      <p:ext uri="{BB962C8B-B14F-4D97-AF65-F5344CB8AC3E}">
        <p14:creationId xmlns:p14="http://schemas.microsoft.com/office/powerpoint/2010/main" val="2768231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8">
  <p:cSld name="Section header 8">
    <p:spTree>
      <p:nvGrpSpPr>
        <p:cNvPr id="1" name="Shape 453"/>
        <p:cNvGrpSpPr/>
        <p:nvPr/>
      </p:nvGrpSpPr>
      <p:grpSpPr>
        <a:xfrm>
          <a:off x="0" y="0"/>
          <a:ext cx="0" cy="0"/>
          <a:chOff x="0" y="0"/>
          <a:chExt cx="0" cy="0"/>
        </a:xfrm>
      </p:grpSpPr>
      <p:pic>
        <p:nvPicPr>
          <p:cNvPr id="454" name="Google Shape;454;p48"/>
          <p:cNvPicPr preferRelativeResize="0"/>
          <p:nvPr/>
        </p:nvPicPr>
        <p:blipFill rotWithShape="1">
          <a:blip r:embed="rId2">
            <a:alphaModFix/>
          </a:blip>
          <a:srcRect r="20420"/>
          <a:stretch/>
        </p:blipFill>
        <p:spPr>
          <a:xfrm>
            <a:off x="-22202" y="1"/>
            <a:ext cx="5851430" cy="5514668"/>
          </a:xfrm>
          <a:prstGeom prst="rect">
            <a:avLst/>
          </a:prstGeom>
          <a:noFill/>
          <a:ln>
            <a:noFill/>
          </a:ln>
        </p:spPr>
      </p:pic>
      <p:sp>
        <p:nvSpPr>
          <p:cNvPr id="455" name="Google Shape;455;p48"/>
          <p:cNvSpPr txBox="1">
            <a:spLocks noGrp="1"/>
          </p:cNvSpPr>
          <p:nvPr>
            <p:ph type="title" hasCustomPrompt="1"/>
          </p:nvPr>
        </p:nvSpPr>
        <p:spPr>
          <a:xfrm flipH="1">
            <a:off x="6480625" y="2107733"/>
            <a:ext cx="2051100" cy="17076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9600"/>
            </a:lvl1pPr>
            <a:lvl2pPr lvl="1"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56" name="Google Shape;456;p48"/>
          <p:cNvSpPr txBox="1">
            <a:spLocks noGrp="1"/>
          </p:cNvSpPr>
          <p:nvPr>
            <p:ph type="ctrTitle" idx="2"/>
          </p:nvPr>
        </p:nvSpPr>
        <p:spPr>
          <a:xfrm flipH="1">
            <a:off x="1710625" y="3469167"/>
            <a:ext cx="6821100" cy="162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8000"/>
            </a:lvl1pPr>
            <a:lvl2pPr lvl="1" algn="r" rtl="0">
              <a:spcBef>
                <a:spcPts val="0"/>
              </a:spcBef>
              <a:spcAft>
                <a:spcPts val="0"/>
              </a:spcAft>
              <a:buClr>
                <a:srgbClr val="434343"/>
              </a:buClr>
              <a:buSzPts val="6000"/>
              <a:buNone/>
              <a:defRPr sz="8000">
                <a:solidFill>
                  <a:srgbClr val="434343"/>
                </a:solidFill>
              </a:defRPr>
            </a:lvl2pPr>
            <a:lvl3pPr lvl="2" algn="r" rtl="0">
              <a:spcBef>
                <a:spcPts val="0"/>
              </a:spcBef>
              <a:spcAft>
                <a:spcPts val="0"/>
              </a:spcAft>
              <a:buClr>
                <a:srgbClr val="434343"/>
              </a:buClr>
              <a:buSzPts val="6000"/>
              <a:buNone/>
              <a:defRPr sz="8000">
                <a:solidFill>
                  <a:srgbClr val="434343"/>
                </a:solidFill>
              </a:defRPr>
            </a:lvl3pPr>
            <a:lvl4pPr lvl="3" algn="r" rtl="0">
              <a:spcBef>
                <a:spcPts val="0"/>
              </a:spcBef>
              <a:spcAft>
                <a:spcPts val="0"/>
              </a:spcAft>
              <a:buClr>
                <a:srgbClr val="434343"/>
              </a:buClr>
              <a:buSzPts val="6000"/>
              <a:buNone/>
              <a:defRPr sz="8000">
                <a:solidFill>
                  <a:srgbClr val="434343"/>
                </a:solidFill>
              </a:defRPr>
            </a:lvl4pPr>
            <a:lvl5pPr lvl="4" algn="r" rtl="0">
              <a:spcBef>
                <a:spcPts val="0"/>
              </a:spcBef>
              <a:spcAft>
                <a:spcPts val="0"/>
              </a:spcAft>
              <a:buClr>
                <a:srgbClr val="434343"/>
              </a:buClr>
              <a:buSzPts val="6000"/>
              <a:buNone/>
              <a:defRPr sz="8000">
                <a:solidFill>
                  <a:srgbClr val="434343"/>
                </a:solidFill>
              </a:defRPr>
            </a:lvl5pPr>
            <a:lvl6pPr lvl="5" algn="r" rtl="0">
              <a:spcBef>
                <a:spcPts val="0"/>
              </a:spcBef>
              <a:spcAft>
                <a:spcPts val="0"/>
              </a:spcAft>
              <a:buClr>
                <a:srgbClr val="434343"/>
              </a:buClr>
              <a:buSzPts val="6000"/>
              <a:buNone/>
              <a:defRPr sz="8000">
                <a:solidFill>
                  <a:srgbClr val="434343"/>
                </a:solidFill>
              </a:defRPr>
            </a:lvl6pPr>
            <a:lvl7pPr lvl="6" algn="r" rtl="0">
              <a:spcBef>
                <a:spcPts val="0"/>
              </a:spcBef>
              <a:spcAft>
                <a:spcPts val="0"/>
              </a:spcAft>
              <a:buClr>
                <a:srgbClr val="434343"/>
              </a:buClr>
              <a:buSzPts val="6000"/>
              <a:buNone/>
              <a:defRPr sz="8000">
                <a:solidFill>
                  <a:srgbClr val="434343"/>
                </a:solidFill>
              </a:defRPr>
            </a:lvl7pPr>
            <a:lvl8pPr lvl="7" algn="r" rtl="0">
              <a:spcBef>
                <a:spcPts val="0"/>
              </a:spcBef>
              <a:spcAft>
                <a:spcPts val="0"/>
              </a:spcAft>
              <a:buClr>
                <a:srgbClr val="434343"/>
              </a:buClr>
              <a:buSzPts val="6000"/>
              <a:buNone/>
              <a:defRPr sz="8000">
                <a:solidFill>
                  <a:srgbClr val="434343"/>
                </a:solidFill>
              </a:defRPr>
            </a:lvl8pPr>
            <a:lvl9pPr lvl="8" algn="r" rtl="0">
              <a:spcBef>
                <a:spcPts val="0"/>
              </a:spcBef>
              <a:spcAft>
                <a:spcPts val="0"/>
              </a:spcAft>
              <a:buClr>
                <a:srgbClr val="434343"/>
              </a:buClr>
              <a:buSzPts val="6000"/>
              <a:buNone/>
              <a:defRPr sz="8000">
                <a:solidFill>
                  <a:srgbClr val="434343"/>
                </a:solidFill>
              </a:defRPr>
            </a:lvl9pPr>
          </a:lstStyle>
          <a:p>
            <a:endParaRPr/>
          </a:p>
        </p:txBody>
      </p:sp>
      <p:sp>
        <p:nvSpPr>
          <p:cNvPr id="457" name="Google Shape;457;p48"/>
          <p:cNvSpPr txBox="1">
            <a:spLocks noGrp="1"/>
          </p:cNvSpPr>
          <p:nvPr>
            <p:ph type="subTitle" idx="1"/>
          </p:nvPr>
        </p:nvSpPr>
        <p:spPr>
          <a:xfrm>
            <a:off x="5423425" y="4858167"/>
            <a:ext cx="3108300" cy="70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a:latin typeface="Zilla Slab Light"/>
                <a:ea typeface="Zilla Slab Light"/>
                <a:cs typeface="Zilla Slab Light"/>
                <a:sym typeface="Zilla Slab Light"/>
              </a:defRPr>
            </a:lvl1pPr>
            <a:lvl2pPr lvl="1"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2pPr>
            <a:lvl3pPr lvl="2"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3pPr>
            <a:lvl4pPr lvl="3"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4pPr>
            <a:lvl5pPr lvl="4"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5pPr>
            <a:lvl6pPr lvl="5"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6pPr>
            <a:lvl7pPr lvl="6"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7pPr>
            <a:lvl8pPr lvl="7"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8pPr>
            <a:lvl9pPr lvl="8"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1141984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2"/>
        </a:solidFill>
        <a:effectLst/>
      </p:bgPr>
    </p:bg>
    <p:spTree>
      <p:nvGrpSpPr>
        <p:cNvPr id="1" name="Shape 154"/>
        <p:cNvGrpSpPr/>
        <p:nvPr/>
      </p:nvGrpSpPr>
      <p:grpSpPr>
        <a:xfrm>
          <a:off x="0" y="0"/>
          <a:ext cx="0" cy="0"/>
          <a:chOff x="0" y="0"/>
          <a:chExt cx="0" cy="0"/>
        </a:xfrm>
      </p:grpSpPr>
      <p:sp>
        <p:nvSpPr>
          <p:cNvPr id="155" name="Google Shape;155;p20"/>
          <p:cNvSpPr txBox="1">
            <a:spLocks noGrp="1"/>
          </p:cNvSpPr>
          <p:nvPr>
            <p:ph type="subTitle" idx="1"/>
          </p:nvPr>
        </p:nvSpPr>
        <p:spPr>
          <a:xfrm>
            <a:off x="2623687" y="1624133"/>
            <a:ext cx="18108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156" name="Google Shape;156;p20"/>
          <p:cNvSpPr txBox="1">
            <a:spLocks noGrp="1"/>
          </p:cNvSpPr>
          <p:nvPr>
            <p:ph type="subTitle" idx="2"/>
          </p:nvPr>
        </p:nvSpPr>
        <p:spPr>
          <a:xfrm>
            <a:off x="2623687" y="1197733"/>
            <a:ext cx="15771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157" name="Google Shape;157;p20"/>
          <p:cNvSpPr txBox="1">
            <a:spLocks noGrp="1"/>
          </p:cNvSpPr>
          <p:nvPr>
            <p:ph type="subTitle" idx="3"/>
          </p:nvPr>
        </p:nvSpPr>
        <p:spPr>
          <a:xfrm>
            <a:off x="5619587" y="1624133"/>
            <a:ext cx="18108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158" name="Google Shape;158;p20"/>
          <p:cNvSpPr txBox="1">
            <a:spLocks noGrp="1"/>
          </p:cNvSpPr>
          <p:nvPr>
            <p:ph type="subTitle" idx="4"/>
          </p:nvPr>
        </p:nvSpPr>
        <p:spPr>
          <a:xfrm>
            <a:off x="5619587" y="1197733"/>
            <a:ext cx="15771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159" name="Google Shape;159;p20"/>
          <p:cNvSpPr txBox="1">
            <a:spLocks noGrp="1"/>
          </p:cNvSpPr>
          <p:nvPr>
            <p:ph type="subTitle" idx="5"/>
          </p:nvPr>
        </p:nvSpPr>
        <p:spPr>
          <a:xfrm>
            <a:off x="2623687" y="3834467"/>
            <a:ext cx="18108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160" name="Google Shape;160;p20"/>
          <p:cNvSpPr txBox="1">
            <a:spLocks noGrp="1"/>
          </p:cNvSpPr>
          <p:nvPr>
            <p:ph type="subTitle" idx="6"/>
          </p:nvPr>
        </p:nvSpPr>
        <p:spPr>
          <a:xfrm>
            <a:off x="2623687" y="3408067"/>
            <a:ext cx="15771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161" name="Google Shape;161;p20"/>
          <p:cNvSpPr txBox="1">
            <a:spLocks noGrp="1"/>
          </p:cNvSpPr>
          <p:nvPr>
            <p:ph type="subTitle" idx="7"/>
          </p:nvPr>
        </p:nvSpPr>
        <p:spPr>
          <a:xfrm>
            <a:off x="5619588" y="3834467"/>
            <a:ext cx="18108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162" name="Google Shape;162;p20"/>
          <p:cNvSpPr txBox="1">
            <a:spLocks noGrp="1"/>
          </p:cNvSpPr>
          <p:nvPr>
            <p:ph type="subTitle" idx="8"/>
          </p:nvPr>
        </p:nvSpPr>
        <p:spPr>
          <a:xfrm>
            <a:off x="5619587" y="3408067"/>
            <a:ext cx="15771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163" name="Google Shape;163;p20"/>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rgbClr val="434343"/>
              </a:buClr>
              <a:buSzPts val="4800"/>
              <a:buNone/>
              <a:defRPr sz="6400">
                <a:solidFill>
                  <a:srgbClr val="434343"/>
                </a:solidFill>
              </a:defRPr>
            </a:lvl2pPr>
            <a:lvl3pPr lvl="2" algn="ctr" rtl="0">
              <a:spcBef>
                <a:spcPts val="0"/>
              </a:spcBef>
              <a:spcAft>
                <a:spcPts val="0"/>
              </a:spcAft>
              <a:buClr>
                <a:srgbClr val="434343"/>
              </a:buClr>
              <a:buSzPts val="4800"/>
              <a:buNone/>
              <a:defRPr sz="6400">
                <a:solidFill>
                  <a:srgbClr val="434343"/>
                </a:solidFill>
              </a:defRPr>
            </a:lvl3pPr>
            <a:lvl4pPr lvl="3" algn="ctr" rtl="0">
              <a:spcBef>
                <a:spcPts val="0"/>
              </a:spcBef>
              <a:spcAft>
                <a:spcPts val="0"/>
              </a:spcAft>
              <a:buClr>
                <a:srgbClr val="434343"/>
              </a:buClr>
              <a:buSzPts val="4800"/>
              <a:buNone/>
              <a:defRPr sz="6400">
                <a:solidFill>
                  <a:srgbClr val="434343"/>
                </a:solidFill>
              </a:defRPr>
            </a:lvl4pPr>
            <a:lvl5pPr lvl="4" algn="ctr" rtl="0">
              <a:spcBef>
                <a:spcPts val="0"/>
              </a:spcBef>
              <a:spcAft>
                <a:spcPts val="0"/>
              </a:spcAft>
              <a:buClr>
                <a:srgbClr val="434343"/>
              </a:buClr>
              <a:buSzPts val="4800"/>
              <a:buNone/>
              <a:defRPr sz="6400">
                <a:solidFill>
                  <a:srgbClr val="434343"/>
                </a:solidFill>
              </a:defRPr>
            </a:lvl5pPr>
            <a:lvl6pPr lvl="5" algn="ctr" rtl="0">
              <a:spcBef>
                <a:spcPts val="0"/>
              </a:spcBef>
              <a:spcAft>
                <a:spcPts val="0"/>
              </a:spcAft>
              <a:buClr>
                <a:srgbClr val="434343"/>
              </a:buClr>
              <a:buSzPts val="4800"/>
              <a:buNone/>
              <a:defRPr sz="6400">
                <a:solidFill>
                  <a:srgbClr val="434343"/>
                </a:solidFill>
              </a:defRPr>
            </a:lvl6pPr>
            <a:lvl7pPr lvl="6" algn="ctr" rtl="0">
              <a:spcBef>
                <a:spcPts val="0"/>
              </a:spcBef>
              <a:spcAft>
                <a:spcPts val="0"/>
              </a:spcAft>
              <a:buClr>
                <a:srgbClr val="434343"/>
              </a:buClr>
              <a:buSzPts val="4800"/>
              <a:buNone/>
              <a:defRPr sz="6400">
                <a:solidFill>
                  <a:srgbClr val="434343"/>
                </a:solidFill>
              </a:defRPr>
            </a:lvl7pPr>
            <a:lvl8pPr lvl="7" algn="ctr" rtl="0">
              <a:spcBef>
                <a:spcPts val="0"/>
              </a:spcBef>
              <a:spcAft>
                <a:spcPts val="0"/>
              </a:spcAft>
              <a:buClr>
                <a:srgbClr val="434343"/>
              </a:buClr>
              <a:buSzPts val="4800"/>
              <a:buNone/>
              <a:defRPr sz="6400">
                <a:solidFill>
                  <a:srgbClr val="434343"/>
                </a:solidFill>
              </a:defRPr>
            </a:lvl8pPr>
            <a:lvl9pPr lvl="8" algn="ctr" rtl="0">
              <a:spcBef>
                <a:spcPts val="0"/>
              </a:spcBef>
              <a:spcAft>
                <a:spcPts val="0"/>
              </a:spcAft>
              <a:buClr>
                <a:srgbClr val="434343"/>
              </a:buClr>
              <a:buSzPts val="4800"/>
              <a:buNone/>
              <a:defRPr sz="6400">
                <a:solidFill>
                  <a:srgbClr val="434343"/>
                </a:solidFill>
              </a:defRPr>
            </a:lvl9pPr>
          </a:lstStyle>
          <a:p>
            <a:endParaRPr/>
          </a:p>
        </p:txBody>
      </p:sp>
    </p:spTree>
    <p:extLst>
      <p:ext uri="{BB962C8B-B14F-4D97-AF65-F5344CB8AC3E}">
        <p14:creationId xmlns:p14="http://schemas.microsoft.com/office/powerpoint/2010/main" val="3007960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right">
  <p:cSld name="Title and four columns right">
    <p:spTree>
      <p:nvGrpSpPr>
        <p:cNvPr id="1" name="Shape 244"/>
        <p:cNvGrpSpPr/>
        <p:nvPr/>
      </p:nvGrpSpPr>
      <p:grpSpPr>
        <a:xfrm>
          <a:off x="0" y="0"/>
          <a:ext cx="0" cy="0"/>
          <a:chOff x="0" y="0"/>
          <a:chExt cx="0" cy="0"/>
        </a:xfrm>
      </p:grpSpPr>
      <p:sp>
        <p:nvSpPr>
          <p:cNvPr id="245" name="Google Shape;245;p29"/>
          <p:cNvSpPr txBox="1">
            <a:spLocks noGrp="1"/>
          </p:cNvSpPr>
          <p:nvPr>
            <p:ph type="subTitle" idx="1"/>
          </p:nvPr>
        </p:nvSpPr>
        <p:spPr>
          <a:xfrm flipH="1">
            <a:off x="4388550" y="2201965"/>
            <a:ext cx="1679700" cy="67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246" name="Google Shape;246;p29"/>
          <p:cNvSpPr txBox="1">
            <a:spLocks noGrp="1"/>
          </p:cNvSpPr>
          <p:nvPr>
            <p:ph type="subTitle" idx="2"/>
          </p:nvPr>
        </p:nvSpPr>
        <p:spPr>
          <a:xfrm flipH="1">
            <a:off x="4388550" y="1946900"/>
            <a:ext cx="1679700" cy="3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2133">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247" name="Google Shape;247;p29"/>
          <p:cNvSpPr txBox="1">
            <a:spLocks noGrp="1"/>
          </p:cNvSpPr>
          <p:nvPr>
            <p:ph type="subTitle" idx="3"/>
          </p:nvPr>
        </p:nvSpPr>
        <p:spPr>
          <a:xfrm flipH="1">
            <a:off x="6769400" y="2201965"/>
            <a:ext cx="1679700" cy="67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248" name="Google Shape;248;p29"/>
          <p:cNvSpPr txBox="1">
            <a:spLocks noGrp="1"/>
          </p:cNvSpPr>
          <p:nvPr>
            <p:ph type="subTitle" idx="4"/>
          </p:nvPr>
        </p:nvSpPr>
        <p:spPr>
          <a:xfrm flipH="1">
            <a:off x="6769400" y="1946900"/>
            <a:ext cx="1679700" cy="3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2133">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249" name="Google Shape;249;p29"/>
          <p:cNvSpPr txBox="1">
            <a:spLocks noGrp="1"/>
          </p:cNvSpPr>
          <p:nvPr>
            <p:ph type="subTitle" idx="5"/>
          </p:nvPr>
        </p:nvSpPr>
        <p:spPr>
          <a:xfrm flipH="1">
            <a:off x="4388525" y="4407279"/>
            <a:ext cx="1679700" cy="6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250" name="Google Shape;250;p29"/>
          <p:cNvSpPr txBox="1">
            <a:spLocks noGrp="1"/>
          </p:cNvSpPr>
          <p:nvPr>
            <p:ph type="subTitle" idx="6"/>
          </p:nvPr>
        </p:nvSpPr>
        <p:spPr>
          <a:xfrm flipH="1">
            <a:off x="4388525" y="4152117"/>
            <a:ext cx="1679700" cy="3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2133">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251" name="Google Shape;251;p29"/>
          <p:cNvSpPr txBox="1">
            <a:spLocks noGrp="1"/>
          </p:cNvSpPr>
          <p:nvPr>
            <p:ph type="subTitle" idx="7"/>
          </p:nvPr>
        </p:nvSpPr>
        <p:spPr>
          <a:xfrm flipH="1">
            <a:off x="6769375" y="4407279"/>
            <a:ext cx="1679700" cy="6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252" name="Google Shape;252;p29"/>
          <p:cNvSpPr txBox="1">
            <a:spLocks noGrp="1"/>
          </p:cNvSpPr>
          <p:nvPr>
            <p:ph type="subTitle" idx="8"/>
          </p:nvPr>
        </p:nvSpPr>
        <p:spPr>
          <a:xfrm flipH="1">
            <a:off x="6769375" y="4152117"/>
            <a:ext cx="1679700" cy="3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2133">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253" name="Google Shape;253;p29"/>
          <p:cNvSpPr txBox="1">
            <a:spLocks noGrp="1"/>
          </p:cNvSpPr>
          <p:nvPr>
            <p:ph type="ctrTitle"/>
          </p:nvPr>
        </p:nvSpPr>
        <p:spPr>
          <a:xfrm>
            <a:off x="612650" y="5228500"/>
            <a:ext cx="7918800" cy="104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rtl="0">
              <a:spcBef>
                <a:spcPts val="0"/>
              </a:spcBef>
              <a:spcAft>
                <a:spcPts val="0"/>
              </a:spcAft>
              <a:buClr>
                <a:srgbClr val="434343"/>
              </a:buClr>
              <a:buSzPts val="4800"/>
              <a:buNone/>
              <a:defRPr sz="6400">
                <a:solidFill>
                  <a:srgbClr val="434343"/>
                </a:solidFill>
              </a:defRPr>
            </a:lvl2pPr>
            <a:lvl3pPr lvl="2" rtl="0">
              <a:spcBef>
                <a:spcPts val="0"/>
              </a:spcBef>
              <a:spcAft>
                <a:spcPts val="0"/>
              </a:spcAft>
              <a:buClr>
                <a:srgbClr val="434343"/>
              </a:buClr>
              <a:buSzPts val="4800"/>
              <a:buNone/>
              <a:defRPr sz="6400">
                <a:solidFill>
                  <a:srgbClr val="434343"/>
                </a:solidFill>
              </a:defRPr>
            </a:lvl3pPr>
            <a:lvl4pPr lvl="3" rtl="0">
              <a:spcBef>
                <a:spcPts val="0"/>
              </a:spcBef>
              <a:spcAft>
                <a:spcPts val="0"/>
              </a:spcAft>
              <a:buClr>
                <a:srgbClr val="434343"/>
              </a:buClr>
              <a:buSzPts val="4800"/>
              <a:buNone/>
              <a:defRPr sz="6400">
                <a:solidFill>
                  <a:srgbClr val="434343"/>
                </a:solidFill>
              </a:defRPr>
            </a:lvl4pPr>
            <a:lvl5pPr lvl="4" rtl="0">
              <a:spcBef>
                <a:spcPts val="0"/>
              </a:spcBef>
              <a:spcAft>
                <a:spcPts val="0"/>
              </a:spcAft>
              <a:buClr>
                <a:srgbClr val="434343"/>
              </a:buClr>
              <a:buSzPts val="4800"/>
              <a:buNone/>
              <a:defRPr sz="6400">
                <a:solidFill>
                  <a:srgbClr val="434343"/>
                </a:solidFill>
              </a:defRPr>
            </a:lvl5pPr>
            <a:lvl6pPr lvl="5" rtl="0">
              <a:spcBef>
                <a:spcPts val="0"/>
              </a:spcBef>
              <a:spcAft>
                <a:spcPts val="0"/>
              </a:spcAft>
              <a:buClr>
                <a:srgbClr val="434343"/>
              </a:buClr>
              <a:buSzPts val="4800"/>
              <a:buNone/>
              <a:defRPr sz="6400">
                <a:solidFill>
                  <a:srgbClr val="434343"/>
                </a:solidFill>
              </a:defRPr>
            </a:lvl6pPr>
            <a:lvl7pPr lvl="6" rtl="0">
              <a:spcBef>
                <a:spcPts val="0"/>
              </a:spcBef>
              <a:spcAft>
                <a:spcPts val="0"/>
              </a:spcAft>
              <a:buClr>
                <a:srgbClr val="434343"/>
              </a:buClr>
              <a:buSzPts val="4800"/>
              <a:buNone/>
              <a:defRPr sz="6400">
                <a:solidFill>
                  <a:srgbClr val="434343"/>
                </a:solidFill>
              </a:defRPr>
            </a:lvl7pPr>
            <a:lvl8pPr lvl="7" rtl="0">
              <a:spcBef>
                <a:spcPts val="0"/>
              </a:spcBef>
              <a:spcAft>
                <a:spcPts val="0"/>
              </a:spcAft>
              <a:buClr>
                <a:srgbClr val="434343"/>
              </a:buClr>
              <a:buSzPts val="4800"/>
              <a:buNone/>
              <a:defRPr sz="6400">
                <a:solidFill>
                  <a:srgbClr val="434343"/>
                </a:solidFill>
              </a:defRPr>
            </a:lvl8pPr>
            <a:lvl9pPr lvl="8" rtl="0">
              <a:spcBef>
                <a:spcPts val="0"/>
              </a:spcBef>
              <a:spcAft>
                <a:spcPts val="0"/>
              </a:spcAft>
              <a:buClr>
                <a:srgbClr val="434343"/>
              </a:buClr>
              <a:buSzPts val="4800"/>
              <a:buNone/>
              <a:defRPr sz="6400">
                <a:solidFill>
                  <a:srgbClr val="434343"/>
                </a:solidFill>
              </a:defRPr>
            </a:lvl9pPr>
          </a:lstStyle>
          <a:p>
            <a:endParaRPr/>
          </a:p>
        </p:txBody>
      </p:sp>
      <p:pic>
        <p:nvPicPr>
          <p:cNvPr id="254" name="Google Shape;254;p29"/>
          <p:cNvPicPr preferRelativeResize="0"/>
          <p:nvPr/>
        </p:nvPicPr>
        <p:blipFill>
          <a:blip r:embed="rId2">
            <a:alphaModFix/>
          </a:blip>
          <a:stretch>
            <a:fillRect/>
          </a:stretch>
        </p:blipFill>
        <p:spPr>
          <a:xfrm rot="10800000" flipH="1">
            <a:off x="0" y="-15"/>
            <a:ext cx="4895850" cy="5194300"/>
          </a:xfrm>
          <a:prstGeom prst="rect">
            <a:avLst/>
          </a:prstGeom>
          <a:noFill/>
          <a:ln>
            <a:noFill/>
          </a:ln>
        </p:spPr>
      </p:pic>
    </p:spTree>
    <p:extLst>
      <p:ext uri="{BB962C8B-B14F-4D97-AF65-F5344CB8AC3E}">
        <p14:creationId xmlns:p14="http://schemas.microsoft.com/office/powerpoint/2010/main" val="1924335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s">
  <p:cSld name="Two columns">
    <p:bg>
      <p:bgPr>
        <a:blipFill>
          <a:blip r:embed="rId2">
            <a:alphaModFix/>
          </a:blip>
          <a:stretch>
            <a:fillRect/>
          </a:stretch>
        </a:blipFill>
        <a:effectLst/>
      </p:bgPr>
    </p:bg>
    <p:spTree>
      <p:nvGrpSpPr>
        <p:cNvPr id="1" name="Shape 463"/>
        <p:cNvGrpSpPr/>
        <p:nvPr/>
      </p:nvGrpSpPr>
      <p:grpSpPr>
        <a:xfrm>
          <a:off x="0" y="0"/>
          <a:ext cx="0" cy="0"/>
          <a:chOff x="0" y="0"/>
          <a:chExt cx="0" cy="0"/>
        </a:xfrm>
      </p:grpSpPr>
      <p:sp>
        <p:nvSpPr>
          <p:cNvPr id="464" name="Google Shape;464;p50"/>
          <p:cNvSpPr txBox="1">
            <a:spLocks noGrp="1"/>
          </p:cNvSpPr>
          <p:nvPr>
            <p:ph type="subTitle" idx="1"/>
          </p:nvPr>
        </p:nvSpPr>
        <p:spPr>
          <a:xfrm>
            <a:off x="874583" y="3519520"/>
            <a:ext cx="1993500" cy="54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lvl1pPr>
            <a:lvl2pPr lvl="1" algn="r" rtl="0">
              <a:lnSpc>
                <a:spcPct val="100000"/>
              </a:lnSpc>
              <a:spcBef>
                <a:spcPts val="0"/>
              </a:spcBef>
              <a:spcAft>
                <a:spcPts val="0"/>
              </a:spcAft>
              <a:buSzPts val="1100"/>
              <a:buNone/>
              <a:defRPr sz="1467"/>
            </a:lvl2pPr>
            <a:lvl3pPr lvl="2" algn="r" rtl="0">
              <a:lnSpc>
                <a:spcPct val="100000"/>
              </a:lnSpc>
              <a:spcBef>
                <a:spcPts val="0"/>
              </a:spcBef>
              <a:spcAft>
                <a:spcPts val="0"/>
              </a:spcAft>
              <a:buSzPts val="1100"/>
              <a:buNone/>
              <a:defRPr sz="1467"/>
            </a:lvl3pPr>
            <a:lvl4pPr lvl="3" algn="r" rtl="0">
              <a:lnSpc>
                <a:spcPct val="100000"/>
              </a:lnSpc>
              <a:spcBef>
                <a:spcPts val="0"/>
              </a:spcBef>
              <a:spcAft>
                <a:spcPts val="0"/>
              </a:spcAft>
              <a:buSzPts val="1100"/>
              <a:buNone/>
              <a:defRPr sz="1467"/>
            </a:lvl4pPr>
            <a:lvl5pPr lvl="4" algn="r" rtl="0">
              <a:lnSpc>
                <a:spcPct val="100000"/>
              </a:lnSpc>
              <a:spcBef>
                <a:spcPts val="0"/>
              </a:spcBef>
              <a:spcAft>
                <a:spcPts val="0"/>
              </a:spcAft>
              <a:buSzPts val="1100"/>
              <a:buNone/>
              <a:defRPr sz="1467"/>
            </a:lvl5pPr>
            <a:lvl6pPr lvl="5" algn="r" rtl="0">
              <a:lnSpc>
                <a:spcPct val="100000"/>
              </a:lnSpc>
              <a:spcBef>
                <a:spcPts val="0"/>
              </a:spcBef>
              <a:spcAft>
                <a:spcPts val="0"/>
              </a:spcAft>
              <a:buSzPts val="1100"/>
              <a:buNone/>
              <a:defRPr sz="1467"/>
            </a:lvl6pPr>
            <a:lvl7pPr lvl="6" algn="r" rtl="0">
              <a:lnSpc>
                <a:spcPct val="100000"/>
              </a:lnSpc>
              <a:spcBef>
                <a:spcPts val="0"/>
              </a:spcBef>
              <a:spcAft>
                <a:spcPts val="0"/>
              </a:spcAft>
              <a:buSzPts val="1100"/>
              <a:buNone/>
              <a:defRPr sz="1467"/>
            </a:lvl7pPr>
            <a:lvl8pPr lvl="7" algn="r" rtl="0">
              <a:lnSpc>
                <a:spcPct val="100000"/>
              </a:lnSpc>
              <a:spcBef>
                <a:spcPts val="0"/>
              </a:spcBef>
              <a:spcAft>
                <a:spcPts val="0"/>
              </a:spcAft>
              <a:buSzPts val="1100"/>
              <a:buNone/>
              <a:defRPr sz="1467"/>
            </a:lvl8pPr>
            <a:lvl9pPr lvl="8" algn="r" rtl="0">
              <a:lnSpc>
                <a:spcPct val="100000"/>
              </a:lnSpc>
              <a:spcBef>
                <a:spcPts val="0"/>
              </a:spcBef>
              <a:spcAft>
                <a:spcPts val="0"/>
              </a:spcAft>
              <a:buSzPts val="1100"/>
              <a:buNone/>
              <a:defRPr sz="1467"/>
            </a:lvl9pPr>
          </a:lstStyle>
          <a:p>
            <a:endParaRPr/>
          </a:p>
        </p:txBody>
      </p:sp>
      <p:sp>
        <p:nvSpPr>
          <p:cNvPr id="465" name="Google Shape;465;p50"/>
          <p:cNvSpPr txBox="1">
            <a:spLocks noGrp="1"/>
          </p:cNvSpPr>
          <p:nvPr>
            <p:ph type="subTitle" idx="2"/>
          </p:nvPr>
        </p:nvSpPr>
        <p:spPr>
          <a:xfrm>
            <a:off x="874583" y="3133327"/>
            <a:ext cx="1993500" cy="54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Englebert"/>
              <a:buNone/>
              <a:defRPr sz="3200">
                <a:latin typeface="Englebert"/>
                <a:ea typeface="Englebert"/>
                <a:cs typeface="Englebert"/>
                <a:sym typeface="Englebert"/>
              </a:defRPr>
            </a:lvl1pPr>
            <a:lvl2pPr lvl="1" algn="r"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algn="r"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algn="r"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algn="r"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algn="r"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algn="r"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algn="r"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algn="r"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466" name="Google Shape;466;p50"/>
          <p:cNvSpPr txBox="1">
            <a:spLocks noGrp="1"/>
          </p:cNvSpPr>
          <p:nvPr>
            <p:ph type="subTitle" idx="3"/>
          </p:nvPr>
        </p:nvSpPr>
        <p:spPr>
          <a:xfrm flipH="1">
            <a:off x="6275920" y="3519520"/>
            <a:ext cx="19935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467" name="Google Shape;467;p50"/>
          <p:cNvSpPr txBox="1">
            <a:spLocks noGrp="1"/>
          </p:cNvSpPr>
          <p:nvPr>
            <p:ph type="subTitle" idx="4"/>
          </p:nvPr>
        </p:nvSpPr>
        <p:spPr>
          <a:xfrm flipH="1">
            <a:off x="6275920" y="3133327"/>
            <a:ext cx="19935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32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Tree>
    <p:extLst>
      <p:ext uri="{BB962C8B-B14F-4D97-AF65-F5344CB8AC3E}">
        <p14:creationId xmlns:p14="http://schemas.microsoft.com/office/powerpoint/2010/main" val="405272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vi-VN"/>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p>
            <a:fld id="{0A918595-6BD5-4F18-97DB-57C5726C608F}" type="datetimeFigureOut">
              <a:rPr lang="vi-VN" smtClean="0"/>
              <a:t>18/03/2022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7A49127F-A75C-4FDC-97BB-CBFDF71C513B}" type="slidenum">
              <a:rPr lang="vi-VN" smtClean="0"/>
              <a:t>‹#›</a:t>
            </a:fld>
            <a:endParaRPr lang="vi-VN"/>
          </a:p>
        </p:txBody>
      </p:sp>
    </p:spTree>
    <p:extLst>
      <p:ext uri="{BB962C8B-B14F-4D97-AF65-F5344CB8AC3E}">
        <p14:creationId xmlns:p14="http://schemas.microsoft.com/office/powerpoint/2010/main" val="103351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gày tháng 4"/>
          <p:cNvSpPr>
            <a:spLocks noGrp="1"/>
          </p:cNvSpPr>
          <p:nvPr>
            <p:ph type="dt" sz="half" idx="10"/>
          </p:nvPr>
        </p:nvSpPr>
        <p:spPr/>
        <p:txBody>
          <a:bodyPr/>
          <a:lstStyle/>
          <a:p>
            <a:fld id="{0A918595-6BD5-4F18-97DB-57C5726C608F}" type="datetimeFigureOut">
              <a:rPr lang="vi-VN" smtClean="0"/>
              <a:t>18/03/2022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7A49127F-A75C-4FDC-97BB-CBFDF71C513B}" type="slidenum">
              <a:rPr lang="vi-VN" smtClean="0"/>
              <a:t>‹#›</a:t>
            </a:fld>
            <a:endParaRPr lang="vi-VN"/>
          </a:p>
        </p:txBody>
      </p:sp>
    </p:spTree>
    <p:extLst>
      <p:ext uri="{BB962C8B-B14F-4D97-AF65-F5344CB8AC3E}">
        <p14:creationId xmlns:p14="http://schemas.microsoft.com/office/powerpoint/2010/main" val="215569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vi-VN"/>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Chỗ dành sẵn cho Ngày tháng 6"/>
          <p:cNvSpPr>
            <a:spLocks noGrp="1"/>
          </p:cNvSpPr>
          <p:nvPr>
            <p:ph type="dt" sz="half" idx="10"/>
          </p:nvPr>
        </p:nvSpPr>
        <p:spPr/>
        <p:txBody>
          <a:bodyPr/>
          <a:lstStyle/>
          <a:p>
            <a:fld id="{0A918595-6BD5-4F18-97DB-57C5726C608F}" type="datetimeFigureOut">
              <a:rPr lang="vi-VN" smtClean="0"/>
              <a:t>18/03/2022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ố hiệu Bản chiếu 8"/>
          <p:cNvSpPr>
            <a:spLocks noGrp="1"/>
          </p:cNvSpPr>
          <p:nvPr>
            <p:ph type="sldNum" sz="quarter" idx="12"/>
          </p:nvPr>
        </p:nvSpPr>
        <p:spPr/>
        <p:txBody>
          <a:bodyPr/>
          <a:lstStyle/>
          <a:p>
            <a:fld id="{7A49127F-A75C-4FDC-97BB-CBFDF71C513B}" type="slidenum">
              <a:rPr lang="vi-VN" smtClean="0"/>
              <a:t>‹#›</a:t>
            </a:fld>
            <a:endParaRPr lang="vi-VN"/>
          </a:p>
        </p:txBody>
      </p:sp>
    </p:spTree>
    <p:extLst>
      <p:ext uri="{BB962C8B-B14F-4D97-AF65-F5344CB8AC3E}">
        <p14:creationId xmlns:p14="http://schemas.microsoft.com/office/powerpoint/2010/main" val="375901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gày tháng 2"/>
          <p:cNvSpPr>
            <a:spLocks noGrp="1"/>
          </p:cNvSpPr>
          <p:nvPr>
            <p:ph type="dt" sz="half" idx="10"/>
          </p:nvPr>
        </p:nvSpPr>
        <p:spPr/>
        <p:txBody>
          <a:bodyPr/>
          <a:lstStyle/>
          <a:p>
            <a:fld id="{0A918595-6BD5-4F18-97DB-57C5726C608F}" type="datetimeFigureOut">
              <a:rPr lang="vi-VN" smtClean="0"/>
              <a:t>18/03/2022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ố hiệu Bản chiếu 4"/>
          <p:cNvSpPr>
            <a:spLocks noGrp="1"/>
          </p:cNvSpPr>
          <p:nvPr>
            <p:ph type="sldNum" sz="quarter" idx="12"/>
          </p:nvPr>
        </p:nvSpPr>
        <p:spPr/>
        <p:txBody>
          <a:bodyPr/>
          <a:lstStyle/>
          <a:p>
            <a:fld id="{7A49127F-A75C-4FDC-97BB-CBFDF71C513B}" type="slidenum">
              <a:rPr lang="vi-VN" smtClean="0"/>
              <a:t>‹#›</a:t>
            </a:fld>
            <a:endParaRPr lang="vi-VN"/>
          </a:p>
        </p:txBody>
      </p:sp>
    </p:spTree>
    <p:extLst>
      <p:ext uri="{BB962C8B-B14F-4D97-AF65-F5344CB8AC3E}">
        <p14:creationId xmlns:p14="http://schemas.microsoft.com/office/powerpoint/2010/main" val="308033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0A918595-6BD5-4F18-97DB-57C5726C608F}" type="datetimeFigureOut">
              <a:rPr lang="vi-VN" smtClean="0"/>
              <a:t>18/03/2022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ố hiệu Bản chiếu 3"/>
          <p:cNvSpPr>
            <a:spLocks noGrp="1"/>
          </p:cNvSpPr>
          <p:nvPr>
            <p:ph type="sldNum" sz="quarter" idx="12"/>
          </p:nvPr>
        </p:nvSpPr>
        <p:spPr/>
        <p:txBody>
          <a:bodyPr/>
          <a:lstStyle/>
          <a:p>
            <a:fld id="{7A49127F-A75C-4FDC-97BB-CBFDF71C513B}" type="slidenum">
              <a:rPr lang="vi-VN" smtClean="0"/>
              <a:t>‹#›</a:t>
            </a:fld>
            <a:endParaRPr lang="vi-VN"/>
          </a:p>
        </p:txBody>
      </p:sp>
    </p:spTree>
    <p:extLst>
      <p:ext uri="{BB962C8B-B14F-4D97-AF65-F5344CB8AC3E}">
        <p14:creationId xmlns:p14="http://schemas.microsoft.com/office/powerpoint/2010/main" val="190249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vi-VN"/>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0A918595-6BD5-4F18-97DB-57C5726C608F}" type="datetimeFigureOut">
              <a:rPr lang="vi-VN" smtClean="0"/>
              <a:t>18/03/2022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7A49127F-A75C-4FDC-97BB-CBFDF71C513B}" type="slidenum">
              <a:rPr lang="vi-VN" smtClean="0"/>
              <a:t>‹#›</a:t>
            </a:fld>
            <a:endParaRPr lang="vi-VN"/>
          </a:p>
        </p:txBody>
      </p:sp>
    </p:spTree>
    <p:extLst>
      <p:ext uri="{BB962C8B-B14F-4D97-AF65-F5344CB8AC3E}">
        <p14:creationId xmlns:p14="http://schemas.microsoft.com/office/powerpoint/2010/main" val="215007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vi-VN"/>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0A918595-6BD5-4F18-97DB-57C5726C608F}" type="datetimeFigureOut">
              <a:rPr lang="vi-VN" smtClean="0"/>
              <a:t>18/03/2022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7A49127F-A75C-4FDC-97BB-CBFDF71C513B}" type="slidenum">
              <a:rPr lang="vi-VN" smtClean="0"/>
              <a:t>‹#›</a:t>
            </a:fld>
            <a:endParaRPr lang="vi-VN"/>
          </a:p>
        </p:txBody>
      </p:sp>
    </p:spTree>
    <p:extLst>
      <p:ext uri="{BB962C8B-B14F-4D97-AF65-F5344CB8AC3E}">
        <p14:creationId xmlns:p14="http://schemas.microsoft.com/office/powerpoint/2010/main" val="68952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vi-VN"/>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18595-6BD5-4F18-97DB-57C5726C608F}" type="datetimeFigureOut">
              <a:rPr lang="vi-VN" smtClean="0"/>
              <a:t>18/03/2022</a:t>
            </a:fld>
            <a:endParaRPr lang="vi-VN"/>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9127F-A75C-4FDC-97BB-CBFDF71C513B}" type="slidenum">
              <a:rPr lang="vi-VN" smtClean="0"/>
              <a:t>‹#›</a:t>
            </a:fld>
            <a:endParaRPr lang="vi-VN"/>
          </a:p>
        </p:txBody>
      </p:sp>
    </p:spTree>
    <p:extLst>
      <p:ext uri="{BB962C8B-B14F-4D97-AF65-F5344CB8AC3E}">
        <p14:creationId xmlns:p14="http://schemas.microsoft.com/office/powerpoint/2010/main" val="1413022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11" Type="http://schemas.microsoft.com/office/2007/relationships/hdphoto" Target="../media/hdphoto4.wdp"/><Relationship Id="rId5" Type="http://schemas.openxmlformats.org/officeDocument/2006/relationships/image" Target="../media/image17.png"/><Relationship Id="rId10" Type="http://schemas.openxmlformats.org/officeDocument/2006/relationships/image" Target="../media/image20.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slide" Target="slide16.xml"/><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2.xml"/><Relationship Id="rId1" Type="http://schemas.openxmlformats.org/officeDocument/2006/relationships/slideLayout" Target="../slideLayouts/slideLayout7.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62"/>
          <p:cNvPicPr preferRelativeResize="0"/>
          <p:nvPr/>
        </p:nvPicPr>
        <p:blipFill rotWithShape="1">
          <a:blip r:embed="rId3">
            <a:alphaModFix/>
            <a:extLst>
              <a:ext uri="{BEBA8EAE-BF5A-486C-A8C5-ECC9F3942E4B}">
                <a14:imgProps xmlns:a14="http://schemas.microsoft.com/office/drawing/2010/main">
                  <a14:imgLayer r:embed="rId4">
                    <a14:imgEffect>
                      <a14:backgroundRemoval t="0" b="65292" l="0" r="67880">
                        <a14:backgroundMark x1="24360" y1="50996" x2="31480" y2="72119"/>
                      </a14:backgroundRemoval>
                    </a14:imgEffect>
                  </a14:imgLayer>
                </a14:imgProps>
              </a:ext>
            </a:extLst>
          </a:blip>
          <a:srcRect r="31266" b="55689"/>
          <a:stretch/>
        </p:blipFill>
        <p:spPr>
          <a:xfrm>
            <a:off x="1" y="2"/>
            <a:ext cx="9529011" cy="6821715"/>
          </a:xfrm>
          <a:prstGeom prst="rect">
            <a:avLst/>
          </a:prstGeom>
          <a:noFill/>
          <a:ln>
            <a:noFill/>
          </a:ln>
        </p:spPr>
      </p:pic>
      <p:sp>
        <p:nvSpPr>
          <p:cNvPr id="506" name="Google Shape;506;p62"/>
          <p:cNvSpPr txBox="1">
            <a:spLocks noGrp="1"/>
          </p:cNvSpPr>
          <p:nvPr>
            <p:ph type="ctrTitle"/>
          </p:nvPr>
        </p:nvSpPr>
        <p:spPr>
          <a:xfrm flipH="1">
            <a:off x="1306286" y="762694"/>
            <a:ext cx="6814459" cy="4318855"/>
          </a:xfrm>
          <a:prstGeom prst="rect">
            <a:avLst/>
          </a:prstGeom>
          <a:solidFill>
            <a:schemeClr val="bg2">
              <a:lumMod val="20000"/>
              <a:lumOff val="80000"/>
              <a:alpha val="58000"/>
            </a:schemeClr>
          </a:solidFill>
          <a:ln w="57150">
            <a:solidFill>
              <a:schemeClr val="bg2"/>
            </a:solidFill>
            <a:prstDash val="sysDot"/>
          </a:ln>
        </p:spPr>
        <p:txBody>
          <a:bodyPr spcFirstLastPara="1" wrap="square" lIns="121900" tIns="121900" rIns="121900" bIns="121900" anchor="b" anchorCtr="0">
            <a:noAutofit/>
          </a:bodyPr>
          <a:lstStyle/>
          <a:p>
            <a:pPr algn="l"/>
            <a:r>
              <a:rPr lang="en-US" sz="9600" dirty="0">
                <a:ln>
                  <a:solidFill>
                    <a:schemeClr val="tx1"/>
                  </a:solidFill>
                </a:ln>
                <a:solidFill>
                  <a:srgbClr val="D7630B"/>
                </a:solidFill>
                <a:effectLst>
                  <a:glow rad="139700">
                    <a:schemeClr val="accent6">
                      <a:satMod val="175000"/>
                      <a:alpha val="40000"/>
                    </a:schemeClr>
                  </a:glow>
                  <a:reflection blurRad="6350" stA="55000" endA="50" endPos="85000" dir="5400000" sy="-100000" algn="bl" rotWithShape="0"/>
                </a:effectLst>
                <a:latin typeface="UTM Habano" panose="02040603050506020204" pitchFamily="18" charset="0"/>
                <a:cs typeface="Englebert" panose="020B0604020202020204" charset="0"/>
              </a:rPr>
              <a:t>D</a:t>
            </a:r>
            <a:r>
              <a:rPr lang="en" sz="9600" dirty="0">
                <a:ln>
                  <a:solidFill>
                    <a:schemeClr val="tx1"/>
                  </a:solidFill>
                </a:ln>
                <a:solidFill>
                  <a:srgbClr val="D7630B"/>
                </a:solidFill>
                <a:effectLst>
                  <a:glow rad="139700">
                    <a:schemeClr val="accent6">
                      <a:satMod val="175000"/>
                      <a:alpha val="40000"/>
                    </a:schemeClr>
                  </a:glow>
                  <a:reflection blurRad="6350" stA="55000" endA="50" endPos="85000" dir="5400000" sy="-100000" algn="bl" rotWithShape="0"/>
                </a:effectLst>
                <a:latin typeface="UTM Habano" panose="02040603050506020204" pitchFamily="18" charset="0"/>
                <a:cs typeface="Englebert" panose="020B0604020202020204" charset="0"/>
              </a:rPr>
              <a:t>ù sao</a:t>
            </a:r>
            <a:br>
              <a:rPr lang="en" sz="9600" dirty="0">
                <a:ln>
                  <a:solidFill>
                    <a:schemeClr val="tx1"/>
                  </a:solidFill>
                </a:ln>
                <a:solidFill>
                  <a:srgbClr val="D7630B"/>
                </a:solidFill>
                <a:effectLst>
                  <a:glow rad="139700">
                    <a:schemeClr val="accent6">
                      <a:satMod val="175000"/>
                      <a:alpha val="40000"/>
                    </a:schemeClr>
                  </a:glow>
                  <a:reflection blurRad="6350" stA="55000" endA="50" endPos="85000" dir="5400000" sy="-100000" algn="bl" rotWithShape="0"/>
                </a:effectLst>
                <a:latin typeface="UTM Habano" panose="02040603050506020204" pitchFamily="18" charset="0"/>
                <a:cs typeface="Englebert" panose="020B0604020202020204" charset="0"/>
              </a:rPr>
            </a:br>
            <a:r>
              <a:rPr lang="en" sz="9600" dirty="0">
                <a:ln>
                  <a:solidFill>
                    <a:schemeClr val="tx1"/>
                  </a:solidFill>
                </a:ln>
                <a:solidFill>
                  <a:srgbClr val="D7630B"/>
                </a:solidFill>
                <a:effectLst>
                  <a:glow rad="139700">
                    <a:schemeClr val="accent6">
                      <a:satMod val="175000"/>
                      <a:alpha val="40000"/>
                    </a:schemeClr>
                  </a:glow>
                  <a:reflection blurRad="6350" stA="55000" endA="50" endPos="85000" dir="5400000" sy="-100000" algn="bl" rotWithShape="0"/>
                </a:effectLst>
                <a:latin typeface="UTM Habano" panose="02040603050506020204" pitchFamily="18" charset="0"/>
                <a:cs typeface="Englebert" panose="020B0604020202020204" charset="0"/>
              </a:rPr>
              <a:t>			</a:t>
            </a:r>
            <a:br>
              <a:rPr lang="en" sz="9600" dirty="0">
                <a:ln>
                  <a:solidFill>
                    <a:schemeClr val="tx1"/>
                  </a:solidFill>
                </a:ln>
                <a:solidFill>
                  <a:srgbClr val="D7630B"/>
                </a:solidFill>
                <a:effectLst>
                  <a:glow rad="139700">
                    <a:schemeClr val="accent6">
                      <a:satMod val="175000"/>
                      <a:alpha val="40000"/>
                    </a:schemeClr>
                  </a:glow>
                  <a:reflection blurRad="6350" stA="55000" endA="50" endPos="85000" dir="5400000" sy="-100000" algn="bl" rotWithShape="0"/>
                </a:effectLst>
                <a:latin typeface="UTM Habano" panose="02040603050506020204" pitchFamily="18" charset="0"/>
                <a:cs typeface="Englebert" panose="020B0604020202020204" charset="0"/>
              </a:rPr>
            </a:br>
            <a:r>
              <a:rPr lang="en" sz="9600" dirty="0">
                <a:ln>
                  <a:solidFill>
                    <a:schemeClr val="tx1"/>
                  </a:solidFill>
                </a:ln>
                <a:solidFill>
                  <a:srgbClr val="D7630B"/>
                </a:solidFill>
                <a:effectLst>
                  <a:glow rad="139700">
                    <a:schemeClr val="accent6">
                      <a:satMod val="175000"/>
                      <a:alpha val="40000"/>
                    </a:schemeClr>
                  </a:glow>
                  <a:reflection blurRad="6350" stA="55000" endA="50" endPos="85000" dir="5400000" sy="-100000" algn="bl" rotWithShape="0"/>
                </a:effectLst>
                <a:latin typeface="UTM Habano" panose="02040603050506020204" pitchFamily="18" charset="0"/>
                <a:cs typeface="Englebert" panose="020B0604020202020204" charset="0"/>
              </a:rPr>
              <a:t>			vẫn quay</a:t>
            </a:r>
            <a:endParaRPr sz="9600" dirty="0">
              <a:ln>
                <a:solidFill>
                  <a:schemeClr val="tx1"/>
                </a:solidFill>
              </a:ln>
              <a:solidFill>
                <a:srgbClr val="D7630B"/>
              </a:solidFill>
              <a:effectLst>
                <a:glow rad="139700">
                  <a:schemeClr val="accent6">
                    <a:satMod val="175000"/>
                    <a:alpha val="40000"/>
                  </a:schemeClr>
                </a:glow>
                <a:reflection blurRad="6350" stA="55000" endA="50" endPos="85000" dir="5400000" sy="-100000" algn="bl" rotWithShape="0"/>
              </a:effectLst>
              <a:latin typeface="UTM Habano" panose="02040603050506020204" pitchFamily="18" charset="0"/>
              <a:cs typeface="Englebert" panose="020B0604020202020204" charset="0"/>
            </a:endParaRPr>
          </a:p>
        </p:txBody>
      </p:sp>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43980" t="-20957" r="-2" b="55186"/>
          <a:stretch/>
        </p:blipFill>
        <p:spPr>
          <a:xfrm>
            <a:off x="1796296" y="3886487"/>
            <a:ext cx="2176988" cy="3407756"/>
          </a:xfrm>
          <a:prstGeom prst="rect">
            <a:avLst/>
          </a:prstGeom>
        </p:spPr>
      </p:pic>
      <p:pic>
        <p:nvPicPr>
          <p:cNvPr id="1030" name="Picture 6" descr="Táº­p Äá»c: DÃ¹ sao thÃ¬ trÃ¡i Äáº¥t váº«n qua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52" l="57143" r="100000"/>
                    </a14:imgEffect>
                  </a14:imgLayer>
                </a14:imgProps>
              </a:ext>
              <a:ext uri="{28A0092B-C50C-407E-A947-70E740481C1C}">
                <a14:useLocalDpi xmlns:a14="http://schemas.microsoft.com/office/drawing/2010/main" val="0"/>
              </a:ext>
            </a:extLst>
          </a:blip>
          <a:srcRect l="57390"/>
          <a:stretch/>
        </p:blipFill>
        <p:spPr bwMode="auto">
          <a:xfrm flipH="1">
            <a:off x="-1" y="2772340"/>
            <a:ext cx="2667001" cy="41905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lilÃª - â Cha Äáº» cá»§a khoa há»c cáº­n Äáº¡iâ - KhoaHoc.tv"/>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100000" l="0" r="100000">
                        <a14:foregroundMark x1="59333" y1="11807" x2="64800" y2="29159"/>
                        <a14:foregroundMark x1="59200" y1="8408" x2="63867" y2="14311"/>
                        <a14:foregroundMark x1="63600" y1="15206" x2="64667" y2="23256"/>
                        <a14:foregroundMark x1="64667" y1="23971" x2="64933" y2="29159"/>
                        <a14:foregroundMark x1="31733" y1="58140" x2="10000" y2="93023"/>
                        <a14:foregroundMark x1="35067" y1="76029" x2="72933" y2="98748"/>
                        <a14:foregroundMark x1="68933" y1="68694" x2="86133" y2="94991"/>
                        <a14:foregroundMark x1="70667" y1="57603" x2="93733" y2="69410"/>
                        <a14:foregroundMark x1="92800" y1="70662" x2="97067" y2="96959"/>
                        <a14:backgroundMark x1="29333" y1="14669" x2="29333" y2="14669"/>
                        <a14:backgroundMark x1="26400" y1="35957" x2="33067" y2="11628"/>
                        <a14:backgroundMark x1="36933" y1="6977" x2="43600" y2="3936"/>
                        <a14:backgroundMark x1="32933" y1="25760" x2="33067" y2="33095"/>
                        <a14:backgroundMark x1="34133" y1="35242" x2="34800" y2="44902"/>
                        <a14:backgroundMark x1="88800" y1="57782" x2="93333" y2="63506"/>
                      </a14:backgroundRemoval>
                    </a14:imgEffect>
                  </a14:imgLayer>
                </a14:imgProps>
              </a:ext>
              <a:ext uri="{28A0092B-C50C-407E-A947-70E740481C1C}">
                <a14:useLocalDpi xmlns:a14="http://schemas.microsoft.com/office/drawing/2010/main" val="0"/>
              </a:ext>
            </a:extLst>
          </a:blip>
          <a:srcRect l="12824" r="4595"/>
          <a:stretch/>
        </p:blipFill>
        <p:spPr bwMode="auto">
          <a:xfrm>
            <a:off x="6607629" y="2438400"/>
            <a:ext cx="3189515"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30471" y="1957754"/>
            <a:ext cx="5468067" cy="3703450"/>
          </a:xfrm>
          <a:prstGeom prst="rect">
            <a:avLst/>
          </a:prstGeom>
          <a:noFill/>
        </p:spPr>
        <p:txBody>
          <a:bodyPr wrap="square" rtlCol="0">
            <a:spAutoFit/>
          </a:bodyPr>
          <a:lstStyle/>
          <a:p>
            <a:pPr defTabSz="1219170">
              <a:buClr>
                <a:srgbClr val="000000"/>
              </a:buClr>
            </a:pPr>
            <a:r>
              <a:rPr lang="en-US" sz="11733" b="1" kern="0" dirty="0" err="1">
                <a:ln>
                  <a:solidFill>
                    <a:sysClr val="windowText" lastClr="000000"/>
                  </a:solidFill>
                </a:ln>
                <a:solidFill>
                  <a:srgbClr val="51BFB0">
                    <a:lumMod val="75000"/>
                  </a:srgbClr>
                </a:solidFill>
                <a:effectLst>
                  <a:glow rad="228600">
                    <a:srgbClr val="FFCB74">
                      <a:satMod val="175000"/>
                      <a:alpha val="40000"/>
                    </a:srgbClr>
                  </a:glow>
                </a:effectLst>
                <a:latin typeface="UTM Aquarelle" panose="02040603050506020204" pitchFamily="18" charset="0"/>
                <a:cs typeface="Arial"/>
                <a:sym typeface="Arial"/>
              </a:rPr>
              <a:t>Trái</a:t>
            </a:r>
            <a:r>
              <a:rPr lang="en-US" sz="11733" b="1" kern="0" dirty="0">
                <a:ln>
                  <a:solidFill>
                    <a:sysClr val="windowText" lastClr="000000"/>
                  </a:solidFill>
                </a:ln>
                <a:solidFill>
                  <a:srgbClr val="51BFB0">
                    <a:lumMod val="75000"/>
                  </a:srgbClr>
                </a:solidFill>
                <a:effectLst>
                  <a:glow rad="228600">
                    <a:srgbClr val="FFCB74">
                      <a:satMod val="175000"/>
                      <a:alpha val="40000"/>
                    </a:srgbClr>
                  </a:glow>
                </a:effectLst>
                <a:latin typeface="UTM Aquarelle" panose="02040603050506020204" pitchFamily="18" charset="0"/>
                <a:cs typeface="Arial"/>
                <a:sym typeface="Arial"/>
              </a:rPr>
              <a:t> </a:t>
            </a:r>
            <a:r>
              <a:rPr lang="en-US" sz="11733" b="1" kern="0" dirty="0" err="1">
                <a:ln>
                  <a:solidFill>
                    <a:sysClr val="windowText" lastClr="000000"/>
                  </a:solidFill>
                </a:ln>
                <a:solidFill>
                  <a:srgbClr val="51BFB0">
                    <a:lumMod val="75000"/>
                  </a:srgbClr>
                </a:solidFill>
                <a:effectLst>
                  <a:glow rad="228600">
                    <a:srgbClr val="FFCB74">
                      <a:satMod val="175000"/>
                      <a:alpha val="40000"/>
                    </a:srgbClr>
                  </a:glow>
                </a:effectLst>
                <a:latin typeface="UTM Aquarelle" panose="02040603050506020204" pitchFamily="18" charset="0"/>
                <a:cs typeface="Arial"/>
                <a:sym typeface="Arial"/>
              </a:rPr>
              <a:t>Đất</a:t>
            </a:r>
            <a:endParaRPr lang="en-US" sz="11733" b="1" kern="0" dirty="0">
              <a:ln>
                <a:solidFill>
                  <a:sysClr val="windowText" lastClr="000000"/>
                </a:solidFill>
              </a:ln>
              <a:solidFill>
                <a:srgbClr val="51BFB0">
                  <a:lumMod val="75000"/>
                </a:srgbClr>
              </a:solidFill>
              <a:effectLst>
                <a:glow rad="228600">
                  <a:srgbClr val="FFCB74">
                    <a:satMod val="175000"/>
                    <a:alpha val="40000"/>
                  </a:srgbClr>
                </a:glow>
              </a:effectLst>
              <a:latin typeface="UTM Aquarelle" panose="02040603050506020204" pitchFamily="18" charset="0"/>
              <a:cs typeface="Arial"/>
              <a:sym typeface="Arial"/>
            </a:endParaRPr>
          </a:p>
        </p:txBody>
      </p:sp>
      <p:pic>
        <p:nvPicPr>
          <p:cNvPr id="1036" name="Picture 12" descr="HÃ nh Tinh Quá»¹ Äáº¡o VÅ© Trá»¥ NgÃ´i - Miá»n PhÃ­ vector hÃ¬nh áº£nh trÃªn Pixabay"/>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8183" r="91540"/>
                    </a14:imgEffect>
                    <a14:imgEffect>
                      <a14:saturation sat="200000"/>
                    </a14:imgEffect>
                  </a14:imgLayer>
                </a14:imgProps>
              </a:ext>
              <a:ext uri="{28A0092B-C50C-407E-A947-70E740481C1C}">
                <a14:useLocalDpi xmlns:a14="http://schemas.microsoft.com/office/drawing/2010/main" val="0"/>
              </a:ext>
            </a:extLst>
          </a:blip>
          <a:srcRect t="29097" r="4306" b="25347"/>
          <a:stretch/>
        </p:blipFill>
        <p:spPr bwMode="auto">
          <a:xfrm rot="3459698">
            <a:off x="2503076" y="953112"/>
            <a:ext cx="2298784" cy="8951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8" y="0"/>
            <a:ext cx="2188029" cy="1405641"/>
          </a:xfrm>
          <a:prstGeom prst="rect">
            <a:avLst/>
          </a:prstGeom>
          <a:noFill/>
        </p:spPr>
        <p:txBody>
          <a:bodyPr wrap="square" rtlCol="0">
            <a:spAutoFit/>
          </a:bodyPr>
          <a:lstStyle/>
          <a:p>
            <a:pPr algn="ctr" defTabSz="1219170">
              <a:buClr>
                <a:srgbClr val="000000"/>
              </a:buClr>
            </a:pPr>
            <a:r>
              <a:rPr lang="en-US" sz="4267" kern="0" dirty="0" err="1">
                <a:solidFill>
                  <a:srgbClr val="000000"/>
                </a:solidFill>
                <a:effectLst>
                  <a:glow rad="228600">
                    <a:srgbClr val="FFCB74">
                      <a:satMod val="175000"/>
                      <a:alpha val="40000"/>
                    </a:srgbClr>
                  </a:glow>
                </a:effectLst>
                <a:latin typeface="UTM Wedding K&amp;T" panose="02040603050506020204" pitchFamily="18" charset="0"/>
                <a:cs typeface="Arial"/>
                <a:sym typeface="Arial"/>
              </a:rPr>
              <a:t>Tập</a:t>
            </a:r>
            <a:r>
              <a:rPr lang="en-US" sz="4267" kern="0" dirty="0">
                <a:solidFill>
                  <a:srgbClr val="000000"/>
                </a:solidFill>
                <a:effectLst>
                  <a:glow rad="228600">
                    <a:srgbClr val="FFCB74">
                      <a:satMod val="175000"/>
                      <a:alpha val="40000"/>
                    </a:srgbClr>
                  </a:glow>
                </a:effectLst>
                <a:latin typeface="UTM Wedding K&amp;T" panose="02040603050506020204" pitchFamily="18" charset="0"/>
                <a:cs typeface="Arial"/>
                <a:sym typeface="Arial"/>
              </a:rPr>
              <a:t> </a:t>
            </a:r>
            <a:r>
              <a:rPr lang="en-US" sz="4267" kern="0" dirty="0" err="1">
                <a:solidFill>
                  <a:srgbClr val="000000"/>
                </a:solidFill>
                <a:effectLst>
                  <a:glow rad="228600">
                    <a:srgbClr val="FFCB74">
                      <a:satMod val="175000"/>
                      <a:alpha val="40000"/>
                    </a:srgbClr>
                  </a:glow>
                </a:effectLst>
                <a:latin typeface="UTM Wedding K&amp;T" panose="02040603050506020204" pitchFamily="18" charset="0"/>
                <a:cs typeface="Arial"/>
                <a:sym typeface="Arial"/>
              </a:rPr>
              <a:t>đọc</a:t>
            </a:r>
            <a:r>
              <a:rPr lang="en-US" sz="4267" kern="0" dirty="0">
                <a:solidFill>
                  <a:srgbClr val="000000"/>
                </a:solidFill>
                <a:effectLst>
                  <a:glow rad="228600">
                    <a:srgbClr val="FFCB74">
                      <a:satMod val="175000"/>
                      <a:alpha val="40000"/>
                    </a:srgbClr>
                  </a:glow>
                </a:effectLst>
                <a:latin typeface="UTM Wedding K&amp;T" panose="02040603050506020204" pitchFamily="18" charset="0"/>
                <a:cs typeface="Arial"/>
                <a:sym typeface="Arial"/>
              </a:rPr>
              <a:t> 4</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34229" r="43978"/>
          <a:stretch/>
        </p:blipFill>
        <p:spPr>
          <a:xfrm>
            <a:off x="6953014" y="-218651"/>
            <a:ext cx="2176988" cy="3407756"/>
          </a:xfrm>
          <a:prstGeom prst="rect">
            <a:avLst/>
          </a:prstGeom>
        </p:spPr>
      </p:pic>
    </p:spTree>
    <p:extLst>
      <p:ext uri="{BB962C8B-B14F-4D97-AF65-F5344CB8AC3E}">
        <p14:creationId xmlns:p14="http://schemas.microsoft.com/office/powerpoint/2010/main" val="411800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05"/>
                                        </p:tgtEl>
                                        <p:attrNameLst>
                                          <p:attrName>style.visibility</p:attrName>
                                        </p:attrNameLst>
                                      </p:cBhvr>
                                      <p:to>
                                        <p:strVal val="visible"/>
                                      </p:to>
                                    </p:set>
                                    <p:animEffect transition="in" filter="fade">
                                      <p:cBhvr>
                                        <p:cTn id="12" dur="1000"/>
                                        <p:tgtEl>
                                          <p:spTgt spid="505"/>
                                        </p:tgtEl>
                                      </p:cBhvr>
                                    </p:animEffect>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506"/>
                                        </p:tgtEl>
                                        <p:attrNameLst>
                                          <p:attrName>style.visibility</p:attrName>
                                        </p:attrNameLst>
                                      </p:cBhvr>
                                      <p:to>
                                        <p:strVal val="visible"/>
                                      </p:to>
                                    </p:set>
                                    <p:anim calcmode="lin" valueType="num">
                                      <p:cBhvr additive="base">
                                        <p:cTn id="16" dur="1000"/>
                                        <p:tgtEl>
                                          <p:spTgt spid="506"/>
                                        </p:tgtEl>
                                        <p:attrNameLst>
                                          <p:attrName>ppt_x</p:attrName>
                                        </p:attrNameLst>
                                      </p:cBhvr>
                                      <p:tavLst>
                                        <p:tav tm="0">
                                          <p:val>
                                            <p:strVal val="#ppt_x+1"/>
                                          </p:val>
                                        </p:tav>
                                        <p:tav tm="100000">
                                          <p:val>
                                            <p:strVal val="#ppt_x"/>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anim calcmode="lin" valueType="num">
                                      <p:cBhvr>
                                        <p:cTn id="25" dur="1000" fill="hold"/>
                                        <p:tgtEl>
                                          <p:spTgt spid="1030"/>
                                        </p:tgtEl>
                                        <p:attrNameLst>
                                          <p:attrName>ppt_x</p:attrName>
                                        </p:attrNameLst>
                                      </p:cBhvr>
                                      <p:tavLst>
                                        <p:tav tm="0">
                                          <p:val>
                                            <p:strVal val="#ppt_x"/>
                                          </p:val>
                                        </p:tav>
                                        <p:tav tm="100000">
                                          <p:val>
                                            <p:strVal val="#ppt_x"/>
                                          </p:val>
                                        </p:tav>
                                      </p:tavLst>
                                    </p:anim>
                                    <p:anim calcmode="lin" valueType="num">
                                      <p:cBhvr>
                                        <p:cTn id="26" dur="1000" fill="hold"/>
                                        <p:tgtEl>
                                          <p:spTgt spid="103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fade">
                                      <p:cBhvr>
                                        <p:cTn id="29" dur="1000"/>
                                        <p:tgtEl>
                                          <p:spTgt spid="1032"/>
                                        </p:tgtEl>
                                      </p:cBhvr>
                                    </p:animEffect>
                                    <p:anim calcmode="lin" valueType="num">
                                      <p:cBhvr>
                                        <p:cTn id="30" dur="1000" fill="hold"/>
                                        <p:tgtEl>
                                          <p:spTgt spid="1032"/>
                                        </p:tgtEl>
                                        <p:attrNameLst>
                                          <p:attrName>ppt_x</p:attrName>
                                        </p:attrNameLst>
                                      </p:cBhvr>
                                      <p:tavLst>
                                        <p:tav tm="0">
                                          <p:val>
                                            <p:strVal val="#ppt_x"/>
                                          </p:val>
                                        </p:tav>
                                        <p:tav tm="100000">
                                          <p:val>
                                            <p:strVal val="#ppt_x"/>
                                          </p:val>
                                        </p:tav>
                                      </p:tavLst>
                                    </p:anim>
                                    <p:anim calcmode="lin" valueType="num">
                                      <p:cBhvr>
                                        <p:cTn id="31" dur="1000" fill="hold"/>
                                        <p:tgtEl>
                                          <p:spTgt spid="1032"/>
                                        </p:tgtEl>
                                        <p:attrNameLst>
                                          <p:attrName>ppt_y</p:attrName>
                                        </p:attrNameLst>
                                      </p:cBhvr>
                                      <p:tavLst>
                                        <p:tav tm="0">
                                          <p:val>
                                            <p:strVal val="#ppt_y+.1"/>
                                          </p:val>
                                        </p:tav>
                                        <p:tav tm="100000">
                                          <p:val>
                                            <p:strVal val="#ppt_y"/>
                                          </p:val>
                                        </p:tav>
                                      </p:tavLst>
                                    </p:anim>
                                  </p:childTnLst>
                                </p:cTn>
                              </p:par>
                              <p:par>
                                <p:cTn id="32" presetID="26" presetClass="entr" presetSubtype="0" fill="hold" nodeType="with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wipe(down)">
                                      <p:cBhvr>
                                        <p:cTn id="34" dur="580">
                                          <p:stCondLst>
                                            <p:cond delay="0"/>
                                          </p:stCondLst>
                                        </p:cTn>
                                        <p:tgtEl>
                                          <p:spTgt spid="1036"/>
                                        </p:tgtEl>
                                      </p:cBhvr>
                                    </p:animEffect>
                                    <p:anim calcmode="lin" valueType="num">
                                      <p:cBhvr>
                                        <p:cTn id="35" dur="1822" tmFilter="0,0; 0.14,0.36; 0.43,0.73; 0.71,0.91; 1.0,1.0">
                                          <p:stCondLst>
                                            <p:cond delay="0"/>
                                          </p:stCondLst>
                                        </p:cTn>
                                        <p:tgtEl>
                                          <p:spTgt spid="103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3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3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3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36"/>
                                        </p:tgtEl>
                                        <p:attrNameLst>
                                          <p:attrName>ppt_y</p:attrName>
                                        </p:attrNameLst>
                                      </p:cBhvr>
                                      <p:tavLst>
                                        <p:tav tm="0" fmla="#ppt_y-sin(pi*$)/81">
                                          <p:val>
                                            <p:fltVal val="0"/>
                                          </p:val>
                                        </p:tav>
                                        <p:tav tm="100000">
                                          <p:val>
                                            <p:fltVal val="1"/>
                                          </p:val>
                                        </p:tav>
                                      </p:tavLst>
                                    </p:anim>
                                    <p:animScale>
                                      <p:cBhvr>
                                        <p:cTn id="40" dur="26">
                                          <p:stCondLst>
                                            <p:cond delay="650"/>
                                          </p:stCondLst>
                                        </p:cTn>
                                        <p:tgtEl>
                                          <p:spTgt spid="1036"/>
                                        </p:tgtEl>
                                      </p:cBhvr>
                                      <p:to x="100000" y="60000"/>
                                    </p:animScale>
                                    <p:animScale>
                                      <p:cBhvr>
                                        <p:cTn id="41" dur="166" decel="50000">
                                          <p:stCondLst>
                                            <p:cond delay="676"/>
                                          </p:stCondLst>
                                        </p:cTn>
                                        <p:tgtEl>
                                          <p:spTgt spid="1036"/>
                                        </p:tgtEl>
                                      </p:cBhvr>
                                      <p:to x="100000" y="100000"/>
                                    </p:animScale>
                                    <p:animScale>
                                      <p:cBhvr>
                                        <p:cTn id="42" dur="26">
                                          <p:stCondLst>
                                            <p:cond delay="1312"/>
                                          </p:stCondLst>
                                        </p:cTn>
                                        <p:tgtEl>
                                          <p:spTgt spid="1036"/>
                                        </p:tgtEl>
                                      </p:cBhvr>
                                      <p:to x="100000" y="80000"/>
                                    </p:animScale>
                                    <p:animScale>
                                      <p:cBhvr>
                                        <p:cTn id="43" dur="166" decel="50000">
                                          <p:stCondLst>
                                            <p:cond delay="1338"/>
                                          </p:stCondLst>
                                        </p:cTn>
                                        <p:tgtEl>
                                          <p:spTgt spid="1036"/>
                                        </p:tgtEl>
                                      </p:cBhvr>
                                      <p:to x="100000" y="100000"/>
                                    </p:animScale>
                                    <p:animScale>
                                      <p:cBhvr>
                                        <p:cTn id="44" dur="26">
                                          <p:stCondLst>
                                            <p:cond delay="1642"/>
                                          </p:stCondLst>
                                        </p:cTn>
                                        <p:tgtEl>
                                          <p:spTgt spid="1036"/>
                                        </p:tgtEl>
                                      </p:cBhvr>
                                      <p:to x="100000" y="90000"/>
                                    </p:animScale>
                                    <p:animScale>
                                      <p:cBhvr>
                                        <p:cTn id="45" dur="166" decel="50000">
                                          <p:stCondLst>
                                            <p:cond delay="1668"/>
                                          </p:stCondLst>
                                        </p:cTn>
                                        <p:tgtEl>
                                          <p:spTgt spid="1036"/>
                                        </p:tgtEl>
                                      </p:cBhvr>
                                      <p:to x="100000" y="100000"/>
                                    </p:animScale>
                                    <p:animScale>
                                      <p:cBhvr>
                                        <p:cTn id="46" dur="26">
                                          <p:stCondLst>
                                            <p:cond delay="1808"/>
                                          </p:stCondLst>
                                        </p:cTn>
                                        <p:tgtEl>
                                          <p:spTgt spid="1036"/>
                                        </p:tgtEl>
                                      </p:cBhvr>
                                      <p:to x="100000" y="95000"/>
                                    </p:animScale>
                                    <p:animScale>
                                      <p:cBhvr>
                                        <p:cTn id="47" dur="166" decel="50000">
                                          <p:stCondLst>
                                            <p:cond delay="1834"/>
                                          </p:stCondLst>
                                        </p:cTn>
                                        <p:tgtEl>
                                          <p:spTgt spid="1036"/>
                                        </p:tgtEl>
                                      </p:cBhvr>
                                      <p:to x="100000" y="100000"/>
                                    </p:animScale>
                                  </p:childTnLst>
                                </p:cTn>
                              </p:par>
                              <p:par>
                                <p:cTn id="48" presetID="45"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2000"/>
                                        <p:tgtEl>
                                          <p:spTgt spid="5"/>
                                        </p:tgtEl>
                                      </p:cBhvr>
                                    </p:animEffect>
                                    <p:anim calcmode="lin" valueType="num">
                                      <p:cBhvr>
                                        <p:cTn id="51" dur="2000" fill="hold"/>
                                        <p:tgtEl>
                                          <p:spTgt spid="5"/>
                                        </p:tgtEl>
                                        <p:attrNameLst>
                                          <p:attrName>ppt_w</p:attrName>
                                        </p:attrNameLst>
                                      </p:cBhvr>
                                      <p:tavLst>
                                        <p:tav tm="0" fmla="#ppt_w*sin(2.5*pi*$)">
                                          <p:val>
                                            <p:fltVal val="0"/>
                                          </p:val>
                                        </p:tav>
                                        <p:tav tm="100000">
                                          <p:val>
                                            <p:fltVal val="1"/>
                                          </p:val>
                                        </p:tav>
                                      </p:tavLst>
                                    </p:anim>
                                    <p:anim calcmode="lin" valueType="num">
                                      <p:cBhvr>
                                        <p:cTn id="52" dur="2000" fill="hold"/>
                                        <p:tgtEl>
                                          <p:spTgt spid="5"/>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anim calcmode="lin" valueType="num">
                                      <p:cBhvr>
                                        <p:cTn id="56" dur="2000" fill="hold"/>
                                        <p:tgtEl>
                                          <p:spTgt spid="19"/>
                                        </p:tgtEl>
                                        <p:attrNameLst>
                                          <p:attrName>ppt_w</p:attrName>
                                        </p:attrNameLst>
                                      </p:cBhvr>
                                      <p:tavLst>
                                        <p:tav tm="0" fmla="#ppt_w*sin(2.5*pi*$)">
                                          <p:val>
                                            <p:fltVal val="0"/>
                                          </p:val>
                                        </p:tav>
                                        <p:tav tm="100000">
                                          <p:val>
                                            <p:fltVal val="1"/>
                                          </p:val>
                                        </p:tav>
                                      </p:tavLst>
                                    </p:anim>
                                    <p:anim calcmode="lin" valueType="num">
                                      <p:cBhvr>
                                        <p:cTn id="57"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7"/>
          <p:cNvSpPr txBox="1">
            <a:spLocks noGrp="1"/>
          </p:cNvSpPr>
          <p:nvPr>
            <p:ph type="title"/>
          </p:nvPr>
        </p:nvSpPr>
        <p:spPr>
          <a:xfrm>
            <a:off x="1409851" y="198139"/>
            <a:ext cx="6133950" cy="1405200"/>
          </a:xfrm>
          <a:prstGeom prst="rect">
            <a:avLst/>
          </a:prstGeom>
        </p:spPr>
        <p:txBody>
          <a:bodyPr spcFirstLastPara="1" wrap="square" lIns="121900" tIns="121900" rIns="121900" bIns="121900" anchor="ctr" anchorCtr="0">
            <a:noAutofit/>
          </a:bodyPr>
          <a:lstStyle/>
          <a:p>
            <a:r>
              <a:rPr lang="en" dirty="0">
                <a:latin typeface="UTM Cookies" panose="02040603050506020204" pitchFamily="18" charset="0"/>
                <a:ea typeface="Cambria" panose="02040503050406030204" pitchFamily="18" charset="0"/>
              </a:rPr>
              <a:t>LUYỆN ĐỌC</a:t>
            </a:r>
            <a:endParaRPr dirty="0">
              <a:latin typeface="UTM Cookies" panose="02040603050506020204" pitchFamily="18" charset="0"/>
              <a:ea typeface="Cambria" panose="02040503050406030204" pitchFamily="18" charset="0"/>
            </a:endParaRPr>
          </a:p>
        </p:txBody>
      </p:sp>
      <p:sp>
        <p:nvSpPr>
          <p:cNvPr id="7" name="Text Box 9"/>
          <p:cNvSpPr txBox="1">
            <a:spLocks noChangeArrowheads="1"/>
          </p:cNvSpPr>
          <p:nvPr/>
        </p:nvSpPr>
        <p:spPr bwMode="auto">
          <a:xfrm>
            <a:off x="2816221" y="1603339"/>
            <a:ext cx="356366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609585" indent="-609585" defTabSz="1219170">
              <a:spcBef>
                <a:spcPct val="50000"/>
              </a:spcBef>
              <a:buClr>
                <a:srgbClr val="000000"/>
              </a:buClr>
              <a:buFontTx/>
              <a:buChar char="-"/>
            </a:pPr>
            <a:r>
              <a:rPr lang="en-US" altLang="en-US" sz="4800" b="1" kern="0" dirty="0" err="1">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Cô-péc-ních</a:t>
            </a:r>
            <a:endParaRPr lang="en-US" altLang="en-US" sz="4800" b="1" kern="0" dirty="0">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endParaRPr>
          </a:p>
          <a:p>
            <a:pPr marL="609585" indent="-609585" defTabSz="1219170">
              <a:spcBef>
                <a:spcPct val="50000"/>
              </a:spcBef>
              <a:buClr>
                <a:srgbClr val="000000"/>
              </a:buClr>
              <a:buFontTx/>
              <a:buChar char="-"/>
            </a:pPr>
            <a:r>
              <a:rPr lang="en-US" altLang="en-US" sz="4800" b="1" kern="0" dirty="0">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Ga-li-</a:t>
            </a:r>
            <a:r>
              <a:rPr lang="en-US" altLang="en-US" sz="4800" b="1" kern="0" dirty="0" err="1">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lê</a:t>
            </a:r>
            <a:endParaRPr lang="en-US" altLang="en-US" sz="4800" b="1" kern="0" dirty="0">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endParaRPr>
          </a:p>
          <a:p>
            <a:pPr marL="609585" indent="-609585" defTabSz="1219170">
              <a:spcBef>
                <a:spcPct val="50000"/>
              </a:spcBef>
              <a:buClr>
                <a:srgbClr val="000000"/>
              </a:buClr>
              <a:buFontTx/>
              <a:buChar char="-"/>
            </a:pPr>
            <a:r>
              <a:rPr lang="en-US" altLang="en-US" sz="4800" b="1" kern="0" dirty="0" err="1">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tà</a:t>
            </a:r>
            <a:r>
              <a:rPr lang="en-US" altLang="en-US" sz="4800" b="1" kern="0" dirty="0">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thuyết</a:t>
            </a:r>
            <a:endParaRPr lang="en-US" altLang="en-US" sz="4800" b="1" kern="0" dirty="0">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endParaRPr>
          </a:p>
          <a:p>
            <a:pPr marL="609585" indent="-609585" defTabSz="1219170">
              <a:spcBef>
                <a:spcPct val="50000"/>
              </a:spcBef>
              <a:buClr>
                <a:srgbClr val="000000"/>
              </a:buClr>
              <a:buFontTx/>
              <a:buChar char="-"/>
            </a:pPr>
            <a:r>
              <a:rPr lang="en-US" altLang="en-US" sz="4800" b="1" kern="0" dirty="0" err="1">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giản</a:t>
            </a:r>
            <a:r>
              <a:rPr lang="en-US" altLang="en-US" sz="4800" b="1" kern="0" dirty="0">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dị</a:t>
            </a:r>
            <a:endParaRPr lang="en-US" altLang="en-US" sz="4800" b="1" kern="0" dirty="0">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9" name="Text Box 9"/>
          <p:cNvSpPr txBox="1">
            <a:spLocks noChangeArrowheads="1"/>
          </p:cNvSpPr>
          <p:nvPr/>
        </p:nvSpPr>
        <p:spPr bwMode="auto">
          <a:xfrm>
            <a:off x="2098825" y="1492131"/>
            <a:ext cx="526694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a:spcBef>
                <a:spcPct val="50000"/>
              </a:spcBef>
              <a:buClr>
                <a:srgbClr val="000000"/>
              </a:buClr>
              <a:buNone/>
            </a:pPr>
            <a:r>
              <a:rPr lang="en-US" altLang="en-US" sz="4800" b="1" kern="0" dirty="0">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vi-VN" altLang="en-US" sz="4800" b="1" kern="0" dirty="0">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Chưa đầy một thế kỉ sau, năm 1632, nhà thiên văn học Ga-li-lê</a:t>
            </a:r>
            <a:r>
              <a:rPr lang="en-US" altLang="en-US" sz="4800" b="1" kern="0" dirty="0">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vi-VN" altLang="en-US" sz="4800" b="1" kern="0" dirty="0">
                <a:solidFill>
                  <a:srgbClr val="685CA7">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lại cho ra đời một cuốn sách mới cổ vũ cho ý kiến của Cô - péc - ních.</a:t>
            </a:r>
          </a:p>
        </p:txBody>
      </p:sp>
      <p:cxnSp>
        <p:nvCxnSpPr>
          <p:cNvPr id="5" name="Straight Connector 4"/>
          <p:cNvCxnSpPr/>
          <p:nvPr/>
        </p:nvCxnSpPr>
        <p:spPr>
          <a:xfrm flipH="1">
            <a:off x="2946516" y="2385021"/>
            <a:ext cx="173736" cy="541595"/>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4038600" y="4554388"/>
            <a:ext cx="173736" cy="541595"/>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7107652" y="5300025"/>
            <a:ext cx="173736" cy="541595"/>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6990472" y="5300025"/>
            <a:ext cx="173736" cy="541595"/>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5231651" y="2385021"/>
            <a:ext cx="173736" cy="541595"/>
          </a:xfrm>
          <a:prstGeom prst="line">
            <a:avLst/>
          </a:prstGeom>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2374236" y="1962397"/>
            <a:ext cx="4572000" cy="5016373"/>
          </a:xfrm>
          <a:prstGeom prst="rect">
            <a:avLst/>
          </a:prstGeom>
        </p:spPr>
        <p:txBody>
          <a:bodyPr>
            <a:spAutoFit/>
          </a:bodyPr>
          <a:lstStyle/>
          <a:p>
            <a:pPr algn="just" defTabSz="1219170">
              <a:buClr>
                <a:srgbClr val="000000"/>
              </a:buClr>
            </a:pPr>
            <a:r>
              <a:rPr lang="nl-NL" sz="5333" kern="0" dirty="0">
                <a:solidFill>
                  <a:srgbClr val="F17FB1">
                    <a:lumMod val="75000"/>
                  </a:srgbClr>
                </a:solidFill>
                <a:latin typeface="Cambria" panose="02040503050406030204" pitchFamily="18" charset="0"/>
                <a:ea typeface="Cambria" panose="02040503050406030204" pitchFamily="18" charset="0"/>
                <a:cs typeface="Arial"/>
                <a:sym typeface="Arial"/>
              </a:rPr>
              <a:t>Đọc bài với giọng kể rõ ràng chậm rãi, bộc lộ sự thán phục với 2 nhà khoa học.</a:t>
            </a:r>
            <a:endParaRPr lang="en-US" sz="5333" kern="0" dirty="0">
              <a:solidFill>
                <a:srgbClr val="F17FB1">
                  <a:lumMod val="75000"/>
                </a:srgbClr>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37811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70"/>
                                        </p:tgtEl>
                                        <p:attrNameLst>
                                          <p:attrName>style.visibility</p:attrName>
                                        </p:attrNameLst>
                                      </p:cBhvr>
                                      <p:to>
                                        <p:strVal val="visible"/>
                                      </p:to>
                                    </p:set>
                                    <p:anim calcmode="lin" valueType="num">
                                      <p:cBhvr additive="base">
                                        <p:cTn id="7" dur="1000"/>
                                        <p:tgtEl>
                                          <p:spTgt spid="57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iterate type="lt">
                                    <p:tmPct val="0"/>
                                  </p:iterate>
                                  <p:childTnLst>
                                    <p:animEffect transition="out" filter="blinds(horizontal)">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9"/>
                                        </p:tgtEl>
                                        <p:attrNameLst>
                                          <p:attrName>style.visibility</p:attrName>
                                        </p:attrNameLst>
                                      </p:cBhvr>
                                      <p:to>
                                        <p:strVal val="visible"/>
                                      </p:to>
                                    </p:set>
                                    <p:anim calcmode="discrete" valueType="clr">
                                      <p:cBhvr override="childStyle">
                                        <p:cTn id="2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
                                        </p:tgtEl>
                                        <p:attrNameLst>
                                          <p:attrName>fillcolor</p:attrName>
                                        </p:attrNameLst>
                                      </p:cBhvr>
                                      <p:tavLst>
                                        <p:tav tm="0">
                                          <p:val>
                                            <p:clrVal>
                                              <a:schemeClr val="accent2"/>
                                            </p:clrVal>
                                          </p:val>
                                        </p:tav>
                                        <p:tav tm="50000">
                                          <p:val>
                                            <p:clrVal>
                                              <a:schemeClr val="hlink"/>
                                            </p:clrVal>
                                          </p:val>
                                        </p:tav>
                                      </p:tavLst>
                                    </p:anim>
                                    <p:set>
                                      <p:cBhvr>
                                        <p:cTn id="26" dur="80"/>
                                        <p:tgtEl>
                                          <p:spTgt spid="9"/>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1" nodeType="clickEffect">
                                  <p:stCondLst>
                                    <p:cond delay="0"/>
                                  </p:stCondLst>
                                  <p:iterate type="lt">
                                    <p:tmPct val="0"/>
                                  </p:iterate>
                                  <p:childTnLst>
                                    <p:animEffect transition="out" filter="blinds(horizontal)">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3" presetClass="exit" presetSubtype="10" fill="hold" nodeType="withEffect">
                                  <p:stCondLst>
                                    <p:cond delay="0"/>
                                  </p:stCondLst>
                                  <p:childTnLst>
                                    <p:animEffect transition="out" filter="blinds(horizontal)">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3" presetClass="exit" presetSubtype="10" fill="hold" nodeType="withEffect">
                                  <p:stCondLst>
                                    <p:cond delay="0"/>
                                  </p:stCondLst>
                                  <p:childTnLst>
                                    <p:animEffect transition="out" filter="blinds(horizontal)">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par>
                                <p:cTn id="74" presetID="3" presetClass="exit" presetSubtype="10" fill="hold" nodeType="withEffect">
                                  <p:stCondLst>
                                    <p:cond delay="0"/>
                                  </p:stCondLst>
                                  <p:childTnLst>
                                    <p:animEffect transition="out" filter="blinds(horizontal)">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par>
                                <p:cTn id="77" presetID="3" presetClass="exit" presetSubtype="10" fill="hold" nodeType="withEffect">
                                  <p:stCondLst>
                                    <p:cond delay="0"/>
                                  </p:stCondLst>
                                  <p:childTnLst>
                                    <p:animEffect transition="out" filter="blinds(horizontal)">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par>
                                <p:cTn id="80" presetID="42" presetClass="entr" presetSubtype="0" fill="hold" grpId="0" nodeType="with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1000"/>
                                        <p:tgtEl>
                                          <p:spTgt spid="2"/>
                                        </p:tgtEl>
                                      </p:cBhvr>
                                    </p:animEffect>
                                    <p:anim calcmode="lin" valueType="num">
                                      <p:cBhvr>
                                        <p:cTn id="83" dur="1000" fill="hold"/>
                                        <p:tgtEl>
                                          <p:spTgt spid="2"/>
                                        </p:tgtEl>
                                        <p:attrNameLst>
                                          <p:attrName>ppt_x</p:attrName>
                                        </p:attrNameLst>
                                      </p:cBhvr>
                                      <p:tavLst>
                                        <p:tav tm="0">
                                          <p:val>
                                            <p:strVal val="#ppt_x"/>
                                          </p:val>
                                        </p:tav>
                                        <p:tav tm="100000">
                                          <p:val>
                                            <p:strVal val="#ppt_x"/>
                                          </p:val>
                                        </p:tav>
                                      </p:tavLst>
                                    </p:anim>
                                    <p:anim calcmode="lin" valueType="num">
                                      <p:cBhvr>
                                        <p:cTn id="8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4" name="Google Shape;594;p70"/>
          <p:cNvSpPr txBox="1">
            <a:spLocks noGrp="1"/>
          </p:cNvSpPr>
          <p:nvPr>
            <p:ph type="ctrTitle"/>
          </p:nvPr>
        </p:nvSpPr>
        <p:spPr>
          <a:xfrm>
            <a:off x="1343891" y="501773"/>
            <a:ext cx="5257800" cy="770400"/>
          </a:xfrm>
          <a:prstGeom prst="rect">
            <a:avLst/>
          </a:prstGeom>
        </p:spPr>
        <p:txBody>
          <a:bodyPr spcFirstLastPara="1" wrap="square" lIns="121900" tIns="121900" rIns="121900" bIns="121900" anchor="b" anchorCtr="0">
            <a:noAutofit/>
          </a:bodyPr>
          <a:lstStyle/>
          <a:p>
            <a:r>
              <a:rPr lang="en" sz="6400" dirty="0">
                <a:effectLst>
                  <a:glow rad="139700">
                    <a:schemeClr val="accent6">
                      <a:satMod val="175000"/>
                      <a:alpha val="40000"/>
                    </a:schemeClr>
                  </a:glow>
                  <a:reflection blurRad="6350" stA="55000" endA="300" endPos="45500" dir="5400000" sy="-100000" algn="bl" rotWithShape="0"/>
                </a:effectLst>
                <a:latin typeface="Cambria" panose="02040503050406030204" pitchFamily="18" charset="0"/>
                <a:ea typeface="Cambria" panose="02040503050406030204" pitchFamily="18" charset="0"/>
              </a:rPr>
              <a:t>GIẢI NGHĨA TỪ</a:t>
            </a:r>
            <a:endParaRPr sz="6400" dirty="0">
              <a:effectLst>
                <a:glow rad="139700">
                  <a:schemeClr val="accent6">
                    <a:satMod val="175000"/>
                    <a:alpha val="40000"/>
                  </a:schemeClr>
                </a:glow>
                <a:reflection blurRad="6350" stA="55000" endA="300" endPos="45500" dir="5400000" sy="-100000" algn="bl" rotWithShape="0"/>
              </a:effectLst>
              <a:latin typeface="Cambria" panose="02040503050406030204" pitchFamily="18" charset="0"/>
              <a:ea typeface="Cambria" panose="02040503050406030204" pitchFamily="18" charset="0"/>
            </a:endParaRPr>
          </a:p>
        </p:txBody>
      </p:sp>
      <p:pic>
        <p:nvPicPr>
          <p:cNvPr id="595" name="Google Shape;595;p70"/>
          <p:cNvPicPr preferRelativeResize="0"/>
          <p:nvPr/>
        </p:nvPicPr>
        <p:blipFill>
          <a:blip r:embed="rId3">
            <a:alphaModFix/>
          </a:blip>
          <a:stretch>
            <a:fillRect/>
          </a:stretch>
        </p:blipFill>
        <p:spPr>
          <a:xfrm>
            <a:off x="7479793" y="3452419"/>
            <a:ext cx="1548623" cy="3277567"/>
          </a:xfrm>
          <a:prstGeom prst="rect">
            <a:avLst/>
          </a:prstGeom>
          <a:noFill/>
          <a:ln>
            <a:noFill/>
          </a:ln>
        </p:spPr>
      </p:pic>
      <p:sp>
        <p:nvSpPr>
          <p:cNvPr id="8" name="Rectangle 7"/>
          <p:cNvSpPr/>
          <p:nvPr/>
        </p:nvSpPr>
        <p:spPr>
          <a:xfrm>
            <a:off x="1615859" y="1383007"/>
            <a:ext cx="5736919" cy="6985759"/>
          </a:xfrm>
          <a:prstGeom prst="rect">
            <a:avLst/>
          </a:prstGeom>
          <a:solidFill>
            <a:schemeClr val="accent1">
              <a:lumMod val="20000"/>
              <a:lumOff val="80000"/>
            </a:schemeClr>
          </a:solidFill>
          <a:ln w="57150">
            <a:solidFill>
              <a:schemeClr val="accent1"/>
            </a:solidFill>
            <a:prstDash val="sysDash"/>
          </a:ln>
        </p:spPr>
        <p:txBody>
          <a:bodyPr wrap="square">
            <a:spAutoFit/>
          </a:bodyPr>
          <a:lstStyle/>
          <a:p>
            <a:pPr defTabSz="1219170">
              <a:buClr>
                <a:srgbClr val="000000"/>
              </a:buClr>
            </a:pPr>
            <a:r>
              <a:rPr lang="vi-VN" sz="3733" kern="0" dirty="0">
                <a:solidFill>
                  <a:srgbClr val="F17FB1">
                    <a:lumMod val="75000"/>
                  </a:srgbClr>
                </a:solidFill>
                <a:latin typeface="Cambria" panose="02040503050406030204" pitchFamily="18" charset="0"/>
                <a:ea typeface="Cambria" panose="02040503050406030204" pitchFamily="18" charset="0"/>
                <a:cs typeface="Arial"/>
                <a:sym typeface="Arial"/>
              </a:rPr>
              <a:t>- Cô-péc-ních (1473 - 1543</a:t>
            </a:r>
            <a:r>
              <a:rPr lang="vi-VN" sz="3733" kern="0" dirty="0">
                <a:solidFill>
                  <a:srgbClr val="D77EAD">
                    <a:lumMod val="50000"/>
                  </a:srgbClr>
                </a:solidFill>
                <a:latin typeface="Cambria" panose="02040503050406030204" pitchFamily="18" charset="0"/>
                <a:ea typeface="Cambria" panose="02040503050406030204" pitchFamily="18" charset="0"/>
                <a:cs typeface="Arial"/>
                <a:sym typeface="Arial"/>
              </a:rPr>
              <a:t>): nhà thiên văn học người Ba Lan.</a:t>
            </a:r>
          </a:p>
          <a:p>
            <a:pPr defTabSz="1219170">
              <a:buClr>
                <a:srgbClr val="000000"/>
              </a:buClr>
            </a:pPr>
            <a:r>
              <a:rPr lang="vi-VN" sz="3733" kern="0" dirty="0">
                <a:solidFill>
                  <a:srgbClr val="F17FB1">
                    <a:lumMod val="75000"/>
                  </a:srgbClr>
                </a:solidFill>
                <a:latin typeface="Cambria" panose="02040503050406030204" pitchFamily="18" charset="0"/>
                <a:ea typeface="Cambria" panose="02040503050406030204" pitchFamily="18" charset="0"/>
                <a:cs typeface="Arial"/>
                <a:sym typeface="Arial"/>
              </a:rPr>
              <a:t>- Thiên văn học: </a:t>
            </a:r>
            <a:r>
              <a:rPr lang="vi-VN" sz="3733" kern="0" dirty="0">
                <a:solidFill>
                  <a:srgbClr val="D77EAD">
                    <a:lumMod val="50000"/>
                  </a:srgbClr>
                </a:solidFill>
                <a:latin typeface="Cambria" panose="02040503050406030204" pitchFamily="18" charset="0"/>
                <a:ea typeface="Cambria" panose="02040503050406030204" pitchFamily="18" charset="0"/>
                <a:cs typeface="Arial"/>
                <a:sym typeface="Arial"/>
              </a:rPr>
              <a:t>ngành nghiên cứu các vật thể trong vũ trụ.</a:t>
            </a:r>
          </a:p>
          <a:p>
            <a:pPr defTabSz="1219170">
              <a:buClr>
                <a:srgbClr val="000000"/>
              </a:buClr>
            </a:pPr>
            <a:r>
              <a:rPr lang="vi-VN" sz="3733" kern="0" dirty="0">
                <a:solidFill>
                  <a:srgbClr val="F17FB1">
                    <a:lumMod val="75000"/>
                  </a:srgbClr>
                </a:solidFill>
                <a:latin typeface="Cambria" panose="02040503050406030204" pitchFamily="18" charset="0"/>
                <a:ea typeface="Cambria" panose="02040503050406030204" pitchFamily="18" charset="0"/>
                <a:cs typeface="Arial"/>
                <a:sym typeface="Arial"/>
              </a:rPr>
              <a:t>- Tà thuyết: </a:t>
            </a:r>
            <a:r>
              <a:rPr lang="vi-VN" sz="3733" kern="0" dirty="0">
                <a:solidFill>
                  <a:srgbClr val="D77EAD">
                    <a:lumMod val="50000"/>
                  </a:srgbClr>
                </a:solidFill>
                <a:latin typeface="Cambria" panose="02040503050406030204" pitchFamily="18" charset="0"/>
                <a:ea typeface="Cambria" panose="02040503050406030204" pitchFamily="18" charset="0"/>
                <a:cs typeface="Arial"/>
                <a:sym typeface="Arial"/>
              </a:rPr>
              <a:t>lí thuyết nhảm nh</a:t>
            </a:r>
            <a:r>
              <a:rPr lang="en-US" sz="3733" kern="0" dirty="0">
                <a:solidFill>
                  <a:srgbClr val="D77EAD">
                    <a:lumMod val="50000"/>
                  </a:srgbClr>
                </a:solidFill>
                <a:latin typeface="Cambria" panose="02040503050406030204" pitchFamily="18" charset="0"/>
                <a:ea typeface="Cambria" panose="02040503050406030204" pitchFamily="18" charset="0"/>
                <a:cs typeface="Arial"/>
                <a:sym typeface="Arial"/>
              </a:rPr>
              <a:t>í</a:t>
            </a:r>
            <a:r>
              <a:rPr lang="vi-VN" sz="3733" kern="0" dirty="0">
                <a:solidFill>
                  <a:srgbClr val="D77EAD">
                    <a:lumMod val="50000"/>
                  </a:srgbClr>
                </a:solidFill>
                <a:latin typeface="Cambria" panose="02040503050406030204" pitchFamily="18" charset="0"/>
                <a:ea typeface="Cambria" panose="02040503050406030204" pitchFamily="18" charset="0"/>
                <a:cs typeface="Arial"/>
                <a:sym typeface="Arial"/>
              </a:rPr>
              <a:t>, sai trái.</a:t>
            </a:r>
          </a:p>
          <a:p>
            <a:pPr defTabSz="1219170">
              <a:buClr>
                <a:srgbClr val="000000"/>
              </a:buClr>
            </a:pPr>
            <a:r>
              <a:rPr lang="vi-VN" sz="3733" kern="0" dirty="0">
                <a:solidFill>
                  <a:srgbClr val="F17FB1">
                    <a:lumMod val="75000"/>
                  </a:srgbClr>
                </a:solidFill>
                <a:latin typeface="Cambria" panose="02040503050406030204" pitchFamily="18" charset="0"/>
                <a:ea typeface="Cambria" panose="02040503050406030204" pitchFamily="18" charset="0"/>
                <a:cs typeface="Arial"/>
                <a:sym typeface="Arial"/>
              </a:rPr>
              <a:t>- Ga-li-lê (1564 - 1642): </a:t>
            </a:r>
            <a:r>
              <a:rPr lang="vi-VN" sz="3733" kern="0" dirty="0">
                <a:solidFill>
                  <a:srgbClr val="D77EAD">
                    <a:lumMod val="50000"/>
                  </a:srgbClr>
                </a:solidFill>
                <a:latin typeface="Cambria" panose="02040503050406030204" pitchFamily="18" charset="0"/>
                <a:ea typeface="Cambria" panose="02040503050406030204" pitchFamily="18" charset="0"/>
                <a:cs typeface="Arial"/>
                <a:sym typeface="Arial"/>
              </a:rPr>
              <a:t>nhà thiên văn học người I-ta-li-a.</a:t>
            </a:r>
          </a:p>
          <a:p>
            <a:pPr defTabSz="1219170">
              <a:buClr>
                <a:srgbClr val="000000"/>
              </a:buClr>
            </a:pPr>
            <a:r>
              <a:rPr lang="vi-VN" sz="3733" kern="0" dirty="0">
                <a:solidFill>
                  <a:srgbClr val="F17FB1">
                    <a:lumMod val="75000"/>
                  </a:srgbClr>
                </a:solidFill>
                <a:latin typeface="Cambria" panose="02040503050406030204" pitchFamily="18" charset="0"/>
                <a:ea typeface="Cambria" panose="02040503050406030204" pitchFamily="18" charset="0"/>
                <a:cs typeface="Arial"/>
                <a:sym typeface="Arial"/>
              </a:rPr>
              <a:t>- Chân lí: </a:t>
            </a:r>
            <a:r>
              <a:rPr lang="vi-VN" sz="3733" kern="0" dirty="0">
                <a:solidFill>
                  <a:srgbClr val="D77EAD">
                    <a:lumMod val="50000"/>
                  </a:srgbClr>
                </a:solidFill>
                <a:latin typeface="Cambria" panose="02040503050406030204" pitchFamily="18" charset="0"/>
                <a:ea typeface="Cambria" panose="02040503050406030204" pitchFamily="18" charset="0"/>
                <a:cs typeface="Arial"/>
                <a:sym typeface="Arial"/>
              </a:rPr>
              <a:t>lẽ phải.</a:t>
            </a:r>
          </a:p>
        </p:txBody>
      </p:sp>
      <p:pic>
        <p:nvPicPr>
          <p:cNvPr id="10" name="Google Shape;3092;p125"/>
          <p:cNvPicPr preferRelativeResize="0"/>
          <p:nvPr/>
        </p:nvPicPr>
        <p:blipFill>
          <a:blip r:embed="rId4">
            <a:alphaModFix/>
          </a:blip>
          <a:stretch>
            <a:fillRect/>
          </a:stretch>
        </p:blipFill>
        <p:spPr>
          <a:xfrm rot="5400000" flipH="1">
            <a:off x="-2026084" y="2509781"/>
            <a:ext cx="4052168" cy="2339478"/>
          </a:xfrm>
          <a:prstGeom prst="rect">
            <a:avLst/>
          </a:prstGeom>
          <a:noFill/>
          <a:ln>
            <a:noFill/>
          </a:ln>
        </p:spPr>
      </p:pic>
    </p:spTree>
    <p:extLst>
      <p:ext uri="{BB962C8B-B14F-4D97-AF65-F5344CB8AC3E}">
        <p14:creationId xmlns:p14="http://schemas.microsoft.com/office/powerpoint/2010/main" val="297478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594"/>
                                        </p:tgtEl>
                                        <p:attrNameLst>
                                          <p:attrName>style.visibility</p:attrName>
                                        </p:attrNameLst>
                                      </p:cBhvr>
                                      <p:to>
                                        <p:strVal val="visible"/>
                                      </p:to>
                                    </p:set>
                                    <p:anim calcmode="lin" valueType="num">
                                      <p:cBhvr>
                                        <p:cTn id="11" dur="500" fill="hold"/>
                                        <p:tgtEl>
                                          <p:spTgt spid="594"/>
                                        </p:tgtEl>
                                        <p:attrNameLst>
                                          <p:attrName>ppt_w</p:attrName>
                                        </p:attrNameLst>
                                      </p:cBhvr>
                                      <p:tavLst>
                                        <p:tav tm="0">
                                          <p:val>
                                            <p:fltVal val="0"/>
                                          </p:val>
                                        </p:tav>
                                        <p:tav tm="100000">
                                          <p:val>
                                            <p:strVal val="#ppt_w"/>
                                          </p:val>
                                        </p:tav>
                                      </p:tavLst>
                                    </p:anim>
                                    <p:anim calcmode="lin" valueType="num">
                                      <p:cBhvr>
                                        <p:cTn id="12" dur="500" fill="hold"/>
                                        <p:tgtEl>
                                          <p:spTgt spid="594"/>
                                        </p:tgtEl>
                                        <p:attrNameLst>
                                          <p:attrName>ppt_h</p:attrName>
                                        </p:attrNameLst>
                                      </p:cBhvr>
                                      <p:tavLst>
                                        <p:tav tm="0">
                                          <p:val>
                                            <p:fltVal val="0"/>
                                          </p:val>
                                        </p:tav>
                                        <p:tav tm="100000">
                                          <p:val>
                                            <p:strVal val="#ppt_h"/>
                                          </p:val>
                                        </p:tav>
                                      </p:tavLst>
                                    </p:anim>
                                    <p:animEffect transition="in" filter="fade">
                                      <p:cBhvr>
                                        <p:cTn id="13" dur="500"/>
                                        <p:tgtEl>
                                          <p:spTgt spid="59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1000"/>
                                        <p:tgtEl>
                                          <p:spTgt spid="8">
                                            <p:txEl>
                                              <p:pRg st="1" end="1"/>
                                            </p:txEl>
                                          </p:spTgt>
                                        </p:tgtEl>
                                      </p:cBhvr>
                                    </p:animEffect>
                                    <p:anim calcmode="lin" valueType="num">
                                      <p:cBhvr>
                                        <p:cTn id="2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1000"/>
                                        <p:tgtEl>
                                          <p:spTgt spid="8">
                                            <p:txEl>
                                              <p:pRg st="2" end="2"/>
                                            </p:txEl>
                                          </p:spTgt>
                                        </p:tgtEl>
                                      </p:cBhvr>
                                    </p:animEffect>
                                    <p:anim calcmode="lin" valueType="num">
                                      <p:cBhvr>
                                        <p:cTn id="3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fade">
                                      <p:cBhvr>
                                        <p:cTn id="39" dur="1000"/>
                                        <p:tgtEl>
                                          <p:spTgt spid="8">
                                            <p:txEl>
                                              <p:pRg st="3" end="3"/>
                                            </p:txEl>
                                          </p:spTgt>
                                        </p:tgtEl>
                                      </p:cBhvr>
                                    </p:animEffect>
                                    <p:anim calcmode="lin" valueType="num">
                                      <p:cBhvr>
                                        <p:cTn id="4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nodeType="after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fade">
                                      <p:cBhvr>
                                        <p:cTn id="45" dur="1000"/>
                                        <p:tgtEl>
                                          <p:spTgt spid="8">
                                            <p:txEl>
                                              <p:pRg st="4" end="4"/>
                                            </p:txEl>
                                          </p:spTgt>
                                        </p:tgtEl>
                                      </p:cBhvr>
                                    </p:animEffect>
                                    <p:anim calcmode="lin" valueType="num">
                                      <p:cBhvr>
                                        <p:cTn id="4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3017;p124"/>
          <p:cNvGrpSpPr/>
          <p:nvPr/>
        </p:nvGrpSpPr>
        <p:grpSpPr>
          <a:xfrm>
            <a:off x="1" y="-655091"/>
            <a:ext cx="9143999" cy="7513091"/>
            <a:chOff x="7774226" y="708387"/>
            <a:chExt cx="1869859" cy="1071234"/>
          </a:xfrm>
        </p:grpSpPr>
        <p:sp>
          <p:nvSpPr>
            <p:cNvPr id="6" name="Google Shape;3018;p124"/>
            <p:cNvSpPr/>
            <p:nvPr/>
          </p:nvSpPr>
          <p:spPr>
            <a:xfrm>
              <a:off x="8728874" y="830723"/>
              <a:ext cx="915210" cy="945096"/>
            </a:xfrm>
            <a:custGeom>
              <a:avLst/>
              <a:gdLst/>
              <a:ahLst/>
              <a:cxnLst/>
              <a:rect l="l" t="t" r="r" b="b"/>
              <a:pathLst>
                <a:path w="15989" h="18147" extrusionOk="0">
                  <a:moveTo>
                    <a:pt x="15973" y="11980"/>
                  </a:moveTo>
                  <a:lnTo>
                    <a:pt x="15959" y="11481"/>
                  </a:lnTo>
                  <a:lnTo>
                    <a:pt x="15929" y="10835"/>
                  </a:lnTo>
                  <a:lnTo>
                    <a:pt x="15900" y="10204"/>
                  </a:lnTo>
                  <a:lnTo>
                    <a:pt x="15871" y="9558"/>
                  </a:lnTo>
                  <a:lnTo>
                    <a:pt x="15841" y="8927"/>
                  </a:lnTo>
                  <a:lnTo>
                    <a:pt x="15812" y="8281"/>
                  </a:lnTo>
                  <a:lnTo>
                    <a:pt x="15783" y="7650"/>
                  </a:lnTo>
                  <a:lnTo>
                    <a:pt x="15753" y="7004"/>
                  </a:lnTo>
                  <a:lnTo>
                    <a:pt x="15724" y="6372"/>
                  </a:lnTo>
                  <a:lnTo>
                    <a:pt x="15694" y="5726"/>
                  </a:lnTo>
                  <a:lnTo>
                    <a:pt x="15680" y="5095"/>
                  </a:lnTo>
                  <a:lnTo>
                    <a:pt x="15650" y="4449"/>
                  </a:lnTo>
                  <a:lnTo>
                    <a:pt x="15621" y="3803"/>
                  </a:lnTo>
                  <a:lnTo>
                    <a:pt x="15592" y="3172"/>
                  </a:lnTo>
                  <a:lnTo>
                    <a:pt x="15562" y="2526"/>
                  </a:lnTo>
                  <a:lnTo>
                    <a:pt x="15533" y="1895"/>
                  </a:lnTo>
                  <a:lnTo>
                    <a:pt x="15489" y="1249"/>
                  </a:lnTo>
                  <a:lnTo>
                    <a:pt x="15460" y="617"/>
                  </a:lnTo>
                  <a:lnTo>
                    <a:pt x="15430" y="1"/>
                  </a:lnTo>
                  <a:lnTo>
                    <a:pt x="15401" y="1"/>
                  </a:lnTo>
                  <a:lnTo>
                    <a:pt x="14637" y="30"/>
                  </a:lnTo>
                  <a:lnTo>
                    <a:pt x="13874" y="74"/>
                  </a:lnTo>
                  <a:lnTo>
                    <a:pt x="13111" y="104"/>
                  </a:lnTo>
                  <a:lnTo>
                    <a:pt x="12347" y="133"/>
                  </a:lnTo>
                  <a:lnTo>
                    <a:pt x="11584" y="177"/>
                  </a:lnTo>
                  <a:lnTo>
                    <a:pt x="10820" y="206"/>
                  </a:lnTo>
                  <a:lnTo>
                    <a:pt x="10057" y="236"/>
                  </a:lnTo>
                  <a:lnTo>
                    <a:pt x="9294" y="280"/>
                  </a:lnTo>
                  <a:lnTo>
                    <a:pt x="8515" y="309"/>
                  </a:lnTo>
                  <a:lnTo>
                    <a:pt x="7752" y="338"/>
                  </a:lnTo>
                  <a:lnTo>
                    <a:pt x="6989" y="382"/>
                  </a:lnTo>
                  <a:lnTo>
                    <a:pt x="6225" y="412"/>
                  </a:lnTo>
                  <a:lnTo>
                    <a:pt x="5462" y="456"/>
                  </a:lnTo>
                  <a:lnTo>
                    <a:pt x="4698" y="485"/>
                  </a:lnTo>
                  <a:lnTo>
                    <a:pt x="3935" y="515"/>
                  </a:lnTo>
                  <a:lnTo>
                    <a:pt x="3172" y="559"/>
                  </a:lnTo>
                  <a:lnTo>
                    <a:pt x="3172" y="559"/>
                  </a:lnTo>
                  <a:lnTo>
                    <a:pt x="2408" y="588"/>
                  </a:lnTo>
                  <a:lnTo>
                    <a:pt x="1" y="691"/>
                  </a:lnTo>
                  <a:lnTo>
                    <a:pt x="89" y="2717"/>
                  </a:lnTo>
                  <a:lnTo>
                    <a:pt x="118" y="3363"/>
                  </a:lnTo>
                  <a:lnTo>
                    <a:pt x="118" y="3363"/>
                  </a:lnTo>
                  <a:lnTo>
                    <a:pt x="147" y="3994"/>
                  </a:lnTo>
                  <a:lnTo>
                    <a:pt x="177" y="4640"/>
                  </a:lnTo>
                  <a:lnTo>
                    <a:pt x="206" y="5271"/>
                  </a:lnTo>
                  <a:lnTo>
                    <a:pt x="235" y="5917"/>
                  </a:lnTo>
                  <a:lnTo>
                    <a:pt x="265" y="6548"/>
                  </a:lnTo>
                  <a:lnTo>
                    <a:pt x="294" y="7194"/>
                  </a:lnTo>
                  <a:lnTo>
                    <a:pt x="324" y="7826"/>
                  </a:lnTo>
                  <a:lnTo>
                    <a:pt x="353" y="8472"/>
                  </a:lnTo>
                  <a:lnTo>
                    <a:pt x="382" y="9103"/>
                  </a:lnTo>
                  <a:lnTo>
                    <a:pt x="412" y="9749"/>
                  </a:lnTo>
                  <a:lnTo>
                    <a:pt x="441" y="10395"/>
                  </a:lnTo>
                  <a:lnTo>
                    <a:pt x="470" y="11026"/>
                  </a:lnTo>
                  <a:lnTo>
                    <a:pt x="500" y="11672"/>
                  </a:lnTo>
                  <a:lnTo>
                    <a:pt x="529" y="12303"/>
                  </a:lnTo>
                  <a:lnTo>
                    <a:pt x="558" y="12949"/>
                  </a:lnTo>
                  <a:lnTo>
                    <a:pt x="588" y="13581"/>
                  </a:lnTo>
                  <a:lnTo>
                    <a:pt x="632" y="14241"/>
                  </a:lnTo>
                  <a:lnTo>
                    <a:pt x="661" y="14873"/>
                  </a:lnTo>
                  <a:lnTo>
                    <a:pt x="676" y="15518"/>
                  </a:lnTo>
                  <a:lnTo>
                    <a:pt x="705" y="16150"/>
                  </a:lnTo>
                  <a:lnTo>
                    <a:pt x="735" y="16796"/>
                  </a:lnTo>
                  <a:lnTo>
                    <a:pt x="764" y="17427"/>
                  </a:lnTo>
                  <a:lnTo>
                    <a:pt x="793" y="18073"/>
                  </a:lnTo>
                  <a:lnTo>
                    <a:pt x="793" y="18146"/>
                  </a:lnTo>
                  <a:lnTo>
                    <a:pt x="1469" y="18117"/>
                  </a:lnTo>
                  <a:lnTo>
                    <a:pt x="2232" y="18088"/>
                  </a:lnTo>
                  <a:lnTo>
                    <a:pt x="2995" y="18044"/>
                  </a:lnTo>
                  <a:lnTo>
                    <a:pt x="3759" y="18014"/>
                  </a:lnTo>
                  <a:lnTo>
                    <a:pt x="4522" y="17985"/>
                  </a:lnTo>
                  <a:lnTo>
                    <a:pt x="5286" y="17941"/>
                  </a:lnTo>
                  <a:lnTo>
                    <a:pt x="6049" y="17911"/>
                  </a:lnTo>
                  <a:lnTo>
                    <a:pt x="6813" y="17882"/>
                  </a:lnTo>
                  <a:lnTo>
                    <a:pt x="7576" y="17838"/>
                  </a:lnTo>
                  <a:lnTo>
                    <a:pt x="8339" y="17809"/>
                  </a:lnTo>
                  <a:lnTo>
                    <a:pt x="9103" y="17779"/>
                  </a:lnTo>
                  <a:lnTo>
                    <a:pt x="9866" y="17735"/>
                  </a:lnTo>
                  <a:lnTo>
                    <a:pt x="10630" y="17706"/>
                  </a:lnTo>
                  <a:lnTo>
                    <a:pt x="10762" y="17706"/>
                  </a:lnTo>
                  <a:cubicBezTo>
                    <a:pt x="10997" y="17691"/>
                    <a:pt x="11217" y="17677"/>
                    <a:pt x="11437" y="17633"/>
                  </a:cubicBezTo>
                  <a:cubicBezTo>
                    <a:pt x="13551" y="17265"/>
                    <a:pt x="15269" y="15709"/>
                    <a:pt x="15812" y="13625"/>
                  </a:cubicBezTo>
                  <a:cubicBezTo>
                    <a:pt x="15885" y="13360"/>
                    <a:pt x="15929" y="13096"/>
                    <a:pt x="15959" y="12832"/>
                  </a:cubicBezTo>
                  <a:cubicBezTo>
                    <a:pt x="15973" y="12597"/>
                    <a:pt x="15988" y="12362"/>
                    <a:pt x="15988" y="12142"/>
                  </a:cubicBezTo>
                  <a:cubicBezTo>
                    <a:pt x="15973" y="12083"/>
                    <a:pt x="15973" y="12039"/>
                    <a:pt x="15973" y="11980"/>
                  </a:cubicBezTo>
                  <a:close/>
                </a:path>
              </a:pathLst>
            </a:custGeom>
            <a:solidFill>
              <a:srgbClr val="9F6D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3019;p124"/>
            <p:cNvSpPr/>
            <p:nvPr/>
          </p:nvSpPr>
          <p:spPr>
            <a:xfrm>
              <a:off x="7871705" y="865148"/>
              <a:ext cx="874856" cy="914473"/>
            </a:xfrm>
            <a:custGeom>
              <a:avLst/>
              <a:gdLst/>
              <a:ahLst/>
              <a:cxnLst/>
              <a:rect l="l" t="t" r="r" b="b"/>
              <a:pathLst>
                <a:path w="15284" h="17559" extrusionOk="0">
                  <a:moveTo>
                    <a:pt x="15240" y="133"/>
                  </a:moveTo>
                  <a:lnTo>
                    <a:pt x="14770" y="133"/>
                  </a:lnTo>
                  <a:lnTo>
                    <a:pt x="14315" y="133"/>
                  </a:lnTo>
                  <a:lnTo>
                    <a:pt x="13860" y="133"/>
                  </a:lnTo>
                  <a:lnTo>
                    <a:pt x="13405" y="133"/>
                  </a:lnTo>
                  <a:lnTo>
                    <a:pt x="12950" y="118"/>
                  </a:lnTo>
                  <a:lnTo>
                    <a:pt x="12494" y="118"/>
                  </a:lnTo>
                  <a:lnTo>
                    <a:pt x="12039" y="118"/>
                  </a:lnTo>
                  <a:lnTo>
                    <a:pt x="11584" y="118"/>
                  </a:lnTo>
                  <a:lnTo>
                    <a:pt x="11129" y="118"/>
                  </a:lnTo>
                  <a:lnTo>
                    <a:pt x="10659" y="118"/>
                  </a:lnTo>
                  <a:lnTo>
                    <a:pt x="10204" y="118"/>
                  </a:lnTo>
                  <a:lnTo>
                    <a:pt x="9749" y="118"/>
                  </a:lnTo>
                  <a:lnTo>
                    <a:pt x="9294" y="103"/>
                  </a:lnTo>
                  <a:lnTo>
                    <a:pt x="8839" y="103"/>
                  </a:lnTo>
                  <a:lnTo>
                    <a:pt x="8384" y="88"/>
                  </a:lnTo>
                  <a:lnTo>
                    <a:pt x="7929" y="88"/>
                  </a:lnTo>
                  <a:lnTo>
                    <a:pt x="7474" y="88"/>
                  </a:lnTo>
                  <a:lnTo>
                    <a:pt x="7018" y="88"/>
                  </a:lnTo>
                  <a:lnTo>
                    <a:pt x="6563" y="88"/>
                  </a:lnTo>
                  <a:lnTo>
                    <a:pt x="6094" y="74"/>
                  </a:lnTo>
                  <a:lnTo>
                    <a:pt x="5638" y="74"/>
                  </a:lnTo>
                  <a:lnTo>
                    <a:pt x="5183" y="74"/>
                  </a:lnTo>
                  <a:lnTo>
                    <a:pt x="4728" y="59"/>
                  </a:lnTo>
                  <a:lnTo>
                    <a:pt x="4273" y="59"/>
                  </a:lnTo>
                  <a:lnTo>
                    <a:pt x="3818" y="59"/>
                  </a:lnTo>
                  <a:lnTo>
                    <a:pt x="3363" y="59"/>
                  </a:lnTo>
                  <a:lnTo>
                    <a:pt x="3363" y="59"/>
                  </a:lnTo>
                  <a:lnTo>
                    <a:pt x="2908" y="59"/>
                  </a:lnTo>
                  <a:lnTo>
                    <a:pt x="2453" y="44"/>
                  </a:lnTo>
                  <a:lnTo>
                    <a:pt x="45" y="0"/>
                  </a:lnTo>
                  <a:lnTo>
                    <a:pt x="45" y="0"/>
                  </a:lnTo>
                  <a:lnTo>
                    <a:pt x="1" y="2012"/>
                  </a:lnTo>
                  <a:lnTo>
                    <a:pt x="1" y="2393"/>
                  </a:lnTo>
                  <a:lnTo>
                    <a:pt x="1" y="2775"/>
                  </a:lnTo>
                  <a:lnTo>
                    <a:pt x="1" y="3157"/>
                  </a:lnTo>
                  <a:lnTo>
                    <a:pt x="1" y="3553"/>
                  </a:lnTo>
                  <a:lnTo>
                    <a:pt x="1" y="3935"/>
                  </a:lnTo>
                  <a:lnTo>
                    <a:pt x="1" y="4317"/>
                  </a:lnTo>
                  <a:lnTo>
                    <a:pt x="1" y="4698"/>
                  </a:lnTo>
                  <a:lnTo>
                    <a:pt x="1" y="5080"/>
                  </a:lnTo>
                  <a:lnTo>
                    <a:pt x="1" y="5462"/>
                  </a:lnTo>
                  <a:lnTo>
                    <a:pt x="1" y="5843"/>
                  </a:lnTo>
                  <a:lnTo>
                    <a:pt x="1" y="6225"/>
                  </a:lnTo>
                  <a:lnTo>
                    <a:pt x="1" y="6607"/>
                  </a:lnTo>
                  <a:lnTo>
                    <a:pt x="1" y="6989"/>
                  </a:lnTo>
                  <a:lnTo>
                    <a:pt x="1" y="7370"/>
                  </a:lnTo>
                  <a:lnTo>
                    <a:pt x="1" y="7752"/>
                  </a:lnTo>
                  <a:lnTo>
                    <a:pt x="1" y="8134"/>
                  </a:lnTo>
                  <a:lnTo>
                    <a:pt x="1" y="8515"/>
                  </a:lnTo>
                  <a:lnTo>
                    <a:pt x="1" y="8897"/>
                  </a:lnTo>
                  <a:lnTo>
                    <a:pt x="1" y="9279"/>
                  </a:lnTo>
                  <a:lnTo>
                    <a:pt x="1" y="9660"/>
                  </a:lnTo>
                  <a:lnTo>
                    <a:pt x="1" y="10042"/>
                  </a:lnTo>
                  <a:lnTo>
                    <a:pt x="1" y="10424"/>
                  </a:lnTo>
                  <a:lnTo>
                    <a:pt x="1" y="10806"/>
                  </a:lnTo>
                  <a:lnTo>
                    <a:pt x="1" y="11187"/>
                  </a:lnTo>
                  <a:lnTo>
                    <a:pt x="1" y="11569"/>
                  </a:lnTo>
                  <a:lnTo>
                    <a:pt x="1" y="11951"/>
                  </a:lnTo>
                  <a:lnTo>
                    <a:pt x="1" y="12332"/>
                  </a:lnTo>
                  <a:lnTo>
                    <a:pt x="1" y="12714"/>
                  </a:lnTo>
                  <a:lnTo>
                    <a:pt x="1" y="13096"/>
                  </a:lnTo>
                  <a:lnTo>
                    <a:pt x="1" y="13477"/>
                  </a:lnTo>
                  <a:lnTo>
                    <a:pt x="1" y="13859"/>
                  </a:lnTo>
                  <a:lnTo>
                    <a:pt x="1" y="14241"/>
                  </a:lnTo>
                  <a:lnTo>
                    <a:pt x="1" y="14623"/>
                  </a:lnTo>
                  <a:lnTo>
                    <a:pt x="1" y="15004"/>
                  </a:lnTo>
                  <a:lnTo>
                    <a:pt x="1" y="15386"/>
                  </a:lnTo>
                  <a:lnTo>
                    <a:pt x="1" y="15768"/>
                  </a:lnTo>
                  <a:lnTo>
                    <a:pt x="1" y="16149"/>
                  </a:lnTo>
                  <a:lnTo>
                    <a:pt x="1" y="16531"/>
                  </a:lnTo>
                  <a:lnTo>
                    <a:pt x="1" y="16913"/>
                  </a:lnTo>
                  <a:lnTo>
                    <a:pt x="1" y="17309"/>
                  </a:lnTo>
                  <a:lnTo>
                    <a:pt x="1" y="17456"/>
                  </a:lnTo>
                  <a:lnTo>
                    <a:pt x="265" y="17456"/>
                  </a:lnTo>
                  <a:lnTo>
                    <a:pt x="720" y="17456"/>
                  </a:lnTo>
                  <a:lnTo>
                    <a:pt x="1190" y="17471"/>
                  </a:lnTo>
                  <a:lnTo>
                    <a:pt x="1645" y="17471"/>
                  </a:lnTo>
                  <a:lnTo>
                    <a:pt x="2100" y="17485"/>
                  </a:lnTo>
                  <a:lnTo>
                    <a:pt x="2555" y="17485"/>
                  </a:lnTo>
                  <a:lnTo>
                    <a:pt x="3011" y="17485"/>
                  </a:lnTo>
                  <a:lnTo>
                    <a:pt x="3466" y="17500"/>
                  </a:lnTo>
                  <a:lnTo>
                    <a:pt x="3921" y="17500"/>
                  </a:lnTo>
                  <a:lnTo>
                    <a:pt x="4376" y="17500"/>
                  </a:lnTo>
                  <a:lnTo>
                    <a:pt x="4831" y="17515"/>
                  </a:lnTo>
                  <a:lnTo>
                    <a:pt x="5286" y="17515"/>
                  </a:lnTo>
                  <a:lnTo>
                    <a:pt x="5741" y="17515"/>
                  </a:lnTo>
                  <a:lnTo>
                    <a:pt x="6211" y="17529"/>
                  </a:lnTo>
                  <a:lnTo>
                    <a:pt x="6666" y="17529"/>
                  </a:lnTo>
                  <a:lnTo>
                    <a:pt x="7121" y="17529"/>
                  </a:lnTo>
                  <a:lnTo>
                    <a:pt x="7576" y="17544"/>
                  </a:lnTo>
                  <a:lnTo>
                    <a:pt x="8031" y="17544"/>
                  </a:lnTo>
                  <a:lnTo>
                    <a:pt x="8487" y="17559"/>
                  </a:lnTo>
                  <a:lnTo>
                    <a:pt x="8942" y="17559"/>
                  </a:lnTo>
                  <a:lnTo>
                    <a:pt x="9397" y="17559"/>
                  </a:lnTo>
                  <a:lnTo>
                    <a:pt x="9749" y="17559"/>
                  </a:lnTo>
                  <a:lnTo>
                    <a:pt x="9867" y="17559"/>
                  </a:lnTo>
                  <a:cubicBezTo>
                    <a:pt x="10028" y="17559"/>
                    <a:pt x="10190" y="17559"/>
                    <a:pt x="10351" y="17544"/>
                  </a:cubicBezTo>
                  <a:cubicBezTo>
                    <a:pt x="10542" y="17529"/>
                    <a:pt x="10733" y="17500"/>
                    <a:pt x="10909" y="17471"/>
                  </a:cubicBezTo>
                  <a:cubicBezTo>
                    <a:pt x="12450" y="17060"/>
                    <a:pt x="13742" y="16047"/>
                    <a:pt x="14506" y="14652"/>
                  </a:cubicBezTo>
                  <a:cubicBezTo>
                    <a:pt x="14623" y="14446"/>
                    <a:pt x="14726" y="14241"/>
                    <a:pt x="14814" y="14021"/>
                  </a:cubicBezTo>
                  <a:cubicBezTo>
                    <a:pt x="14887" y="13844"/>
                    <a:pt x="14946" y="13668"/>
                    <a:pt x="15005" y="13492"/>
                  </a:cubicBezTo>
                  <a:cubicBezTo>
                    <a:pt x="15064" y="13301"/>
                    <a:pt x="15108" y="13169"/>
                    <a:pt x="15137" y="13008"/>
                  </a:cubicBezTo>
                  <a:cubicBezTo>
                    <a:pt x="15166" y="12846"/>
                    <a:pt x="15196" y="12729"/>
                    <a:pt x="15210" y="12567"/>
                  </a:cubicBezTo>
                  <a:cubicBezTo>
                    <a:pt x="15225" y="12420"/>
                    <a:pt x="15240" y="12303"/>
                    <a:pt x="15254" y="12171"/>
                  </a:cubicBezTo>
                  <a:cubicBezTo>
                    <a:pt x="15254" y="12083"/>
                    <a:pt x="15254" y="11995"/>
                    <a:pt x="15269" y="11907"/>
                  </a:cubicBezTo>
                  <a:lnTo>
                    <a:pt x="15269" y="11774"/>
                  </a:lnTo>
                  <a:lnTo>
                    <a:pt x="15269" y="11393"/>
                  </a:lnTo>
                  <a:lnTo>
                    <a:pt x="15269" y="11011"/>
                  </a:lnTo>
                  <a:lnTo>
                    <a:pt x="15269" y="10629"/>
                  </a:lnTo>
                  <a:lnTo>
                    <a:pt x="15269" y="10248"/>
                  </a:lnTo>
                  <a:lnTo>
                    <a:pt x="15269" y="9866"/>
                  </a:lnTo>
                  <a:lnTo>
                    <a:pt x="15269" y="9484"/>
                  </a:lnTo>
                  <a:lnTo>
                    <a:pt x="15269" y="9103"/>
                  </a:lnTo>
                  <a:lnTo>
                    <a:pt x="15269" y="8721"/>
                  </a:lnTo>
                  <a:lnTo>
                    <a:pt x="15269" y="8339"/>
                  </a:lnTo>
                  <a:lnTo>
                    <a:pt x="15269" y="7957"/>
                  </a:lnTo>
                  <a:lnTo>
                    <a:pt x="15269" y="7576"/>
                  </a:lnTo>
                  <a:lnTo>
                    <a:pt x="15269" y="7194"/>
                  </a:lnTo>
                  <a:lnTo>
                    <a:pt x="15269" y="6812"/>
                  </a:lnTo>
                  <a:lnTo>
                    <a:pt x="15269" y="6431"/>
                  </a:lnTo>
                  <a:lnTo>
                    <a:pt x="15269" y="6049"/>
                  </a:lnTo>
                  <a:lnTo>
                    <a:pt x="15269" y="5667"/>
                  </a:lnTo>
                  <a:lnTo>
                    <a:pt x="15269" y="5286"/>
                  </a:lnTo>
                  <a:lnTo>
                    <a:pt x="15269" y="4904"/>
                  </a:lnTo>
                  <a:lnTo>
                    <a:pt x="15269" y="4522"/>
                  </a:lnTo>
                  <a:lnTo>
                    <a:pt x="15269" y="4140"/>
                  </a:lnTo>
                  <a:lnTo>
                    <a:pt x="15269" y="3759"/>
                  </a:lnTo>
                  <a:lnTo>
                    <a:pt x="15269" y="3377"/>
                  </a:lnTo>
                  <a:lnTo>
                    <a:pt x="15269" y="2995"/>
                  </a:lnTo>
                  <a:lnTo>
                    <a:pt x="15269" y="2599"/>
                  </a:lnTo>
                  <a:lnTo>
                    <a:pt x="15269" y="2217"/>
                  </a:lnTo>
                  <a:lnTo>
                    <a:pt x="15269" y="1836"/>
                  </a:lnTo>
                  <a:lnTo>
                    <a:pt x="15269" y="1454"/>
                  </a:lnTo>
                  <a:lnTo>
                    <a:pt x="15269" y="1072"/>
                  </a:lnTo>
                  <a:lnTo>
                    <a:pt x="15284" y="690"/>
                  </a:lnTo>
                  <a:lnTo>
                    <a:pt x="15284" y="309"/>
                  </a:lnTo>
                  <a:lnTo>
                    <a:pt x="15284" y="147"/>
                  </a:lnTo>
                  <a:close/>
                </a:path>
              </a:pathLst>
            </a:custGeom>
            <a:solidFill>
              <a:srgbClr val="9F6D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020;p124"/>
            <p:cNvSpPr/>
            <p:nvPr/>
          </p:nvSpPr>
          <p:spPr>
            <a:xfrm>
              <a:off x="7774226" y="1076958"/>
              <a:ext cx="78247" cy="84578"/>
            </a:xfrm>
            <a:custGeom>
              <a:avLst/>
              <a:gdLst/>
              <a:ahLst/>
              <a:cxnLst/>
              <a:rect l="l" t="t" r="r" b="b"/>
              <a:pathLst>
                <a:path w="1367" h="1624" extrusionOk="0">
                  <a:moveTo>
                    <a:pt x="1" y="0"/>
                  </a:moveTo>
                  <a:lnTo>
                    <a:pt x="1" y="1512"/>
                  </a:lnTo>
                  <a:cubicBezTo>
                    <a:pt x="12" y="1576"/>
                    <a:pt x="68" y="1624"/>
                    <a:pt x="132" y="1624"/>
                  </a:cubicBezTo>
                  <a:cubicBezTo>
                    <a:pt x="156" y="1624"/>
                    <a:pt x="182" y="1617"/>
                    <a:pt x="207" y="1600"/>
                  </a:cubicBezTo>
                  <a:lnTo>
                    <a:pt x="1366" y="631"/>
                  </a:lnTo>
                  <a:lnTo>
                    <a:pt x="1" y="0"/>
                  </a:lnTo>
                  <a:close/>
                </a:path>
              </a:pathLst>
            </a:custGeom>
            <a:solidFill>
              <a:srgbClr val="F8C0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3021;p124"/>
            <p:cNvSpPr/>
            <p:nvPr/>
          </p:nvSpPr>
          <p:spPr>
            <a:xfrm>
              <a:off x="7774226" y="734375"/>
              <a:ext cx="254718" cy="375497"/>
            </a:xfrm>
            <a:custGeom>
              <a:avLst/>
              <a:gdLst/>
              <a:ahLst/>
              <a:cxnLst/>
              <a:rect l="l" t="t" r="r" b="b"/>
              <a:pathLst>
                <a:path w="4450" h="7210" extrusionOk="0">
                  <a:moveTo>
                    <a:pt x="3084" y="1"/>
                  </a:moveTo>
                  <a:lnTo>
                    <a:pt x="3011" y="162"/>
                  </a:lnTo>
                  <a:lnTo>
                    <a:pt x="2922" y="324"/>
                  </a:lnTo>
                  <a:lnTo>
                    <a:pt x="2849" y="485"/>
                  </a:lnTo>
                  <a:lnTo>
                    <a:pt x="2776" y="662"/>
                  </a:lnTo>
                  <a:lnTo>
                    <a:pt x="2702" y="823"/>
                  </a:lnTo>
                  <a:lnTo>
                    <a:pt x="2614" y="985"/>
                  </a:lnTo>
                  <a:lnTo>
                    <a:pt x="2541" y="1146"/>
                  </a:lnTo>
                  <a:lnTo>
                    <a:pt x="2467" y="1322"/>
                  </a:lnTo>
                  <a:lnTo>
                    <a:pt x="2394" y="1484"/>
                  </a:lnTo>
                  <a:lnTo>
                    <a:pt x="2306" y="1645"/>
                  </a:lnTo>
                  <a:lnTo>
                    <a:pt x="2232" y="1807"/>
                  </a:lnTo>
                  <a:lnTo>
                    <a:pt x="2159" y="1968"/>
                  </a:lnTo>
                  <a:lnTo>
                    <a:pt x="2071" y="2144"/>
                  </a:lnTo>
                  <a:lnTo>
                    <a:pt x="1998" y="2306"/>
                  </a:lnTo>
                  <a:lnTo>
                    <a:pt x="1924" y="2467"/>
                  </a:lnTo>
                  <a:lnTo>
                    <a:pt x="1851" y="2629"/>
                  </a:lnTo>
                  <a:lnTo>
                    <a:pt x="1763" y="2790"/>
                  </a:lnTo>
                  <a:lnTo>
                    <a:pt x="1689" y="2967"/>
                  </a:lnTo>
                  <a:lnTo>
                    <a:pt x="1616" y="3128"/>
                  </a:lnTo>
                  <a:lnTo>
                    <a:pt x="1542" y="3289"/>
                  </a:lnTo>
                  <a:lnTo>
                    <a:pt x="1454" y="3451"/>
                  </a:lnTo>
                  <a:lnTo>
                    <a:pt x="1381" y="3612"/>
                  </a:lnTo>
                  <a:lnTo>
                    <a:pt x="1308" y="3789"/>
                  </a:lnTo>
                  <a:lnTo>
                    <a:pt x="1234" y="3950"/>
                  </a:lnTo>
                  <a:lnTo>
                    <a:pt x="1146" y="4112"/>
                  </a:lnTo>
                  <a:lnTo>
                    <a:pt x="1073" y="4273"/>
                  </a:lnTo>
                  <a:lnTo>
                    <a:pt x="999" y="4449"/>
                  </a:lnTo>
                  <a:lnTo>
                    <a:pt x="926" y="4611"/>
                  </a:lnTo>
                  <a:lnTo>
                    <a:pt x="838" y="4772"/>
                  </a:lnTo>
                  <a:lnTo>
                    <a:pt x="764" y="4934"/>
                  </a:lnTo>
                  <a:lnTo>
                    <a:pt x="691" y="5095"/>
                  </a:lnTo>
                  <a:lnTo>
                    <a:pt x="603" y="5271"/>
                  </a:lnTo>
                  <a:lnTo>
                    <a:pt x="529" y="5433"/>
                  </a:lnTo>
                  <a:lnTo>
                    <a:pt x="456" y="5594"/>
                  </a:lnTo>
                  <a:lnTo>
                    <a:pt x="383" y="5756"/>
                  </a:lnTo>
                  <a:lnTo>
                    <a:pt x="295" y="5917"/>
                  </a:lnTo>
                  <a:lnTo>
                    <a:pt x="221" y="6094"/>
                  </a:lnTo>
                  <a:lnTo>
                    <a:pt x="148" y="6255"/>
                  </a:lnTo>
                  <a:lnTo>
                    <a:pt x="74" y="6417"/>
                  </a:lnTo>
                  <a:lnTo>
                    <a:pt x="1" y="6578"/>
                  </a:lnTo>
                  <a:lnTo>
                    <a:pt x="60" y="6593"/>
                  </a:lnTo>
                  <a:lnTo>
                    <a:pt x="104" y="6622"/>
                  </a:lnTo>
                  <a:lnTo>
                    <a:pt x="162" y="6651"/>
                  </a:lnTo>
                  <a:lnTo>
                    <a:pt x="221" y="6681"/>
                  </a:lnTo>
                  <a:lnTo>
                    <a:pt x="280" y="6695"/>
                  </a:lnTo>
                  <a:lnTo>
                    <a:pt x="295" y="6710"/>
                  </a:lnTo>
                  <a:lnTo>
                    <a:pt x="309" y="6725"/>
                  </a:lnTo>
                  <a:lnTo>
                    <a:pt x="353" y="6739"/>
                  </a:lnTo>
                  <a:lnTo>
                    <a:pt x="383" y="6754"/>
                  </a:lnTo>
                  <a:lnTo>
                    <a:pt x="441" y="6784"/>
                  </a:lnTo>
                  <a:lnTo>
                    <a:pt x="485" y="6798"/>
                  </a:lnTo>
                  <a:lnTo>
                    <a:pt x="544" y="6828"/>
                  </a:lnTo>
                  <a:lnTo>
                    <a:pt x="603" y="6857"/>
                  </a:lnTo>
                  <a:lnTo>
                    <a:pt x="662" y="6886"/>
                  </a:lnTo>
                  <a:lnTo>
                    <a:pt x="706" y="6901"/>
                  </a:lnTo>
                  <a:lnTo>
                    <a:pt x="764" y="6930"/>
                  </a:lnTo>
                  <a:lnTo>
                    <a:pt x="823" y="6960"/>
                  </a:lnTo>
                  <a:lnTo>
                    <a:pt x="882" y="6989"/>
                  </a:lnTo>
                  <a:lnTo>
                    <a:pt x="926" y="7004"/>
                  </a:lnTo>
                  <a:lnTo>
                    <a:pt x="985" y="7033"/>
                  </a:lnTo>
                  <a:lnTo>
                    <a:pt x="1014" y="7048"/>
                  </a:lnTo>
                  <a:lnTo>
                    <a:pt x="1058" y="7062"/>
                  </a:lnTo>
                  <a:lnTo>
                    <a:pt x="1087" y="7092"/>
                  </a:lnTo>
                  <a:lnTo>
                    <a:pt x="1131" y="7107"/>
                  </a:lnTo>
                  <a:lnTo>
                    <a:pt x="1161" y="7121"/>
                  </a:lnTo>
                  <a:lnTo>
                    <a:pt x="1205" y="7136"/>
                  </a:lnTo>
                  <a:lnTo>
                    <a:pt x="1264" y="7165"/>
                  </a:lnTo>
                  <a:lnTo>
                    <a:pt x="1308" y="7195"/>
                  </a:lnTo>
                  <a:lnTo>
                    <a:pt x="1366" y="7209"/>
                  </a:lnTo>
                  <a:lnTo>
                    <a:pt x="1440" y="7048"/>
                  </a:lnTo>
                  <a:lnTo>
                    <a:pt x="1528" y="6886"/>
                  </a:lnTo>
                  <a:lnTo>
                    <a:pt x="1601" y="6725"/>
                  </a:lnTo>
                  <a:lnTo>
                    <a:pt x="1675" y="6563"/>
                  </a:lnTo>
                  <a:lnTo>
                    <a:pt x="1748" y="6387"/>
                  </a:lnTo>
                  <a:lnTo>
                    <a:pt x="1836" y="6226"/>
                  </a:lnTo>
                  <a:lnTo>
                    <a:pt x="1910" y="6064"/>
                  </a:lnTo>
                  <a:lnTo>
                    <a:pt x="1983" y="5903"/>
                  </a:lnTo>
                  <a:lnTo>
                    <a:pt x="2071" y="5727"/>
                  </a:lnTo>
                  <a:lnTo>
                    <a:pt x="2144" y="5565"/>
                  </a:lnTo>
                  <a:lnTo>
                    <a:pt x="2218" y="5404"/>
                  </a:lnTo>
                  <a:lnTo>
                    <a:pt x="2291" y="5242"/>
                  </a:lnTo>
                  <a:lnTo>
                    <a:pt x="2379" y="5081"/>
                  </a:lnTo>
                  <a:lnTo>
                    <a:pt x="2453" y="4919"/>
                  </a:lnTo>
                  <a:lnTo>
                    <a:pt x="2526" y="4743"/>
                  </a:lnTo>
                  <a:lnTo>
                    <a:pt x="2600" y="4581"/>
                  </a:lnTo>
                  <a:lnTo>
                    <a:pt x="2688" y="4420"/>
                  </a:lnTo>
                  <a:lnTo>
                    <a:pt x="2761" y="4258"/>
                  </a:lnTo>
                  <a:lnTo>
                    <a:pt x="2834" y="4082"/>
                  </a:lnTo>
                  <a:lnTo>
                    <a:pt x="2908" y="3921"/>
                  </a:lnTo>
                  <a:lnTo>
                    <a:pt x="2996" y="3759"/>
                  </a:lnTo>
                  <a:lnTo>
                    <a:pt x="3069" y="3598"/>
                  </a:lnTo>
                  <a:lnTo>
                    <a:pt x="3143" y="3436"/>
                  </a:lnTo>
                  <a:lnTo>
                    <a:pt x="3216" y="3260"/>
                  </a:lnTo>
                  <a:lnTo>
                    <a:pt x="3304" y="3099"/>
                  </a:lnTo>
                  <a:lnTo>
                    <a:pt x="3378" y="2937"/>
                  </a:lnTo>
                  <a:lnTo>
                    <a:pt x="3451" y="2776"/>
                  </a:lnTo>
                  <a:lnTo>
                    <a:pt x="3539" y="2614"/>
                  </a:lnTo>
                  <a:lnTo>
                    <a:pt x="3612" y="2438"/>
                  </a:lnTo>
                  <a:lnTo>
                    <a:pt x="3686" y="2276"/>
                  </a:lnTo>
                  <a:lnTo>
                    <a:pt x="3759" y="2115"/>
                  </a:lnTo>
                  <a:lnTo>
                    <a:pt x="3847" y="1954"/>
                  </a:lnTo>
                  <a:lnTo>
                    <a:pt x="3921" y="1792"/>
                  </a:lnTo>
                  <a:lnTo>
                    <a:pt x="3994" y="1616"/>
                  </a:lnTo>
                  <a:lnTo>
                    <a:pt x="4068" y="1454"/>
                  </a:lnTo>
                  <a:lnTo>
                    <a:pt x="4156" y="1293"/>
                  </a:lnTo>
                  <a:lnTo>
                    <a:pt x="4229" y="1131"/>
                  </a:lnTo>
                  <a:lnTo>
                    <a:pt x="4303" y="955"/>
                  </a:lnTo>
                  <a:lnTo>
                    <a:pt x="4376" y="794"/>
                  </a:lnTo>
                  <a:lnTo>
                    <a:pt x="4449" y="647"/>
                  </a:lnTo>
                  <a:lnTo>
                    <a:pt x="4391" y="618"/>
                  </a:lnTo>
                  <a:lnTo>
                    <a:pt x="4347" y="588"/>
                  </a:lnTo>
                  <a:lnTo>
                    <a:pt x="4288" y="559"/>
                  </a:lnTo>
                  <a:lnTo>
                    <a:pt x="4229" y="544"/>
                  </a:lnTo>
                  <a:lnTo>
                    <a:pt x="4170" y="515"/>
                  </a:lnTo>
                  <a:lnTo>
                    <a:pt x="4156" y="500"/>
                  </a:lnTo>
                  <a:lnTo>
                    <a:pt x="4141" y="500"/>
                  </a:lnTo>
                  <a:lnTo>
                    <a:pt x="4097" y="471"/>
                  </a:lnTo>
                  <a:lnTo>
                    <a:pt x="4068" y="456"/>
                  </a:lnTo>
                  <a:lnTo>
                    <a:pt x="4009" y="441"/>
                  </a:lnTo>
                  <a:lnTo>
                    <a:pt x="3965" y="412"/>
                  </a:lnTo>
                  <a:lnTo>
                    <a:pt x="3906" y="383"/>
                  </a:lnTo>
                  <a:lnTo>
                    <a:pt x="3862" y="368"/>
                  </a:lnTo>
                  <a:lnTo>
                    <a:pt x="3818" y="339"/>
                  </a:lnTo>
                  <a:lnTo>
                    <a:pt x="3803" y="339"/>
                  </a:lnTo>
                  <a:lnTo>
                    <a:pt x="3789" y="324"/>
                  </a:lnTo>
                  <a:lnTo>
                    <a:pt x="3774" y="324"/>
                  </a:lnTo>
                  <a:lnTo>
                    <a:pt x="3745" y="309"/>
                  </a:lnTo>
                  <a:lnTo>
                    <a:pt x="3686" y="280"/>
                  </a:lnTo>
                  <a:lnTo>
                    <a:pt x="3627" y="251"/>
                  </a:lnTo>
                  <a:lnTo>
                    <a:pt x="3568" y="236"/>
                  </a:lnTo>
                  <a:lnTo>
                    <a:pt x="3524" y="206"/>
                  </a:lnTo>
                  <a:lnTo>
                    <a:pt x="3466" y="177"/>
                  </a:lnTo>
                  <a:lnTo>
                    <a:pt x="3436" y="162"/>
                  </a:lnTo>
                  <a:lnTo>
                    <a:pt x="3392" y="148"/>
                  </a:lnTo>
                  <a:lnTo>
                    <a:pt x="3363" y="133"/>
                  </a:lnTo>
                  <a:lnTo>
                    <a:pt x="3319" y="118"/>
                  </a:lnTo>
                  <a:lnTo>
                    <a:pt x="3290" y="89"/>
                  </a:lnTo>
                  <a:lnTo>
                    <a:pt x="3245" y="74"/>
                  </a:lnTo>
                  <a:lnTo>
                    <a:pt x="3187" y="45"/>
                  </a:lnTo>
                  <a:lnTo>
                    <a:pt x="3143" y="16"/>
                  </a:lnTo>
                  <a:lnTo>
                    <a:pt x="3084" y="1"/>
                  </a:lnTo>
                  <a:close/>
                </a:path>
              </a:pathLst>
            </a:custGeom>
            <a:solidFill>
              <a:srgbClr val="FAB2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022;p124"/>
            <p:cNvSpPr/>
            <p:nvPr/>
          </p:nvSpPr>
          <p:spPr>
            <a:xfrm>
              <a:off x="7933067" y="708387"/>
              <a:ext cx="99254" cy="105566"/>
            </a:xfrm>
            <a:custGeom>
              <a:avLst/>
              <a:gdLst/>
              <a:ahLst/>
              <a:cxnLst/>
              <a:rect l="l" t="t" r="r" b="b"/>
              <a:pathLst>
                <a:path w="1734" h="2027" extrusionOk="0">
                  <a:moveTo>
                    <a:pt x="603" y="1"/>
                  </a:moveTo>
                  <a:lnTo>
                    <a:pt x="588" y="104"/>
                  </a:lnTo>
                  <a:lnTo>
                    <a:pt x="559" y="104"/>
                  </a:lnTo>
                  <a:lnTo>
                    <a:pt x="544" y="118"/>
                  </a:lnTo>
                  <a:lnTo>
                    <a:pt x="529" y="118"/>
                  </a:lnTo>
                  <a:lnTo>
                    <a:pt x="515" y="133"/>
                  </a:lnTo>
                  <a:lnTo>
                    <a:pt x="515" y="148"/>
                  </a:lnTo>
                  <a:lnTo>
                    <a:pt x="500" y="162"/>
                  </a:lnTo>
                  <a:lnTo>
                    <a:pt x="485" y="177"/>
                  </a:lnTo>
                  <a:lnTo>
                    <a:pt x="470" y="192"/>
                  </a:lnTo>
                  <a:lnTo>
                    <a:pt x="470" y="206"/>
                  </a:lnTo>
                  <a:lnTo>
                    <a:pt x="470" y="221"/>
                  </a:lnTo>
                  <a:lnTo>
                    <a:pt x="470" y="236"/>
                  </a:lnTo>
                  <a:lnTo>
                    <a:pt x="470" y="250"/>
                  </a:lnTo>
                  <a:lnTo>
                    <a:pt x="470" y="265"/>
                  </a:lnTo>
                  <a:cubicBezTo>
                    <a:pt x="470" y="265"/>
                    <a:pt x="470" y="265"/>
                    <a:pt x="470" y="280"/>
                  </a:cubicBezTo>
                  <a:cubicBezTo>
                    <a:pt x="470" y="294"/>
                    <a:pt x="470" y="294"/>
                    <a:pt x="470" y="294"/>
                  </a:cubicBezTo>
                  <a:lnTo>
                    <a:pt x="470" y="309"/>
                  </a:lnTo>
                  <a:lnTo>
                    <a:pt x="470" y="324"/>
                  </a:lnTo>
                  <a:lnTo>
                    <a:pt x="470" y="338"/>
                  </a:lnTo>
                  <a:lnTo>
                    <a:pt x="470" y="353"/>
                  </a:lnTo>
                  <a:lnTo>
                    <a:pt x="470" y="368"/>
                  </a:lnTo>
                  <a:lnTo>
                    <a:pt x="470" y="383"/>
                  </a:lnTo>
                  <a:lnTo>
                    <a:pt x="470" y="397"/>
                  </a:lnTo>
                  <a:lnTo>
                    <a:pt x="1" y="1381"/>
                  </a:lnTo>
                  <a:lnTo>
                    <a:pt x="1366" y="2027"/>
                  </a:lnTo>
                  <a:lnTo>
                    <a:pt x="1630" y="1249"/>
                  </a:lnTo>
                  <a:lnTo>
                    <a:pt x="1630" y="1234"/>
                  </a:lnTo>
                  <a:lnTo>
                    <a:pt x="1630" y="1219"/>
                  </a:lnTo>
                  <a:lnTo>
                    <a:pt x="1630" y="1205"/>
                  </a:lnTo>
                  <a:lnTo>
                    <a:pt x="1630" y="1190"/>
                  </a:lnTo>
                  <a:lnTo>
                    <a:pt x="1630" y="1175"/>
                  </a:lnTo>
                  <a:lnTo>
                    <a:pt x="1630" y="1161"/>
                  </a:lnTo>
                  <a:lnTo>
                    <a:pt x="1630" y="1146"/>
                  </a:lnTo>
                  <a:lnTo>
                    <a:pt x="1630" y="1131"/>
                  </a:lnTo>
                  <a:lnTo>
                    <a:pt x="1630" y="1117"/>
                  </a:lnTo>
                  <a:lnTo>
                    <a:pt x="1630" y="1102"/>
                  </a:lnTo>
                  <a:lnTo>
                    <a:pt x="1630" y="1087"/>
                  </a:lnTo>
                  <a:lnTo>
                    <a:pt x="1630" y="1073"/>
                  </a:lnTo>
                  <a:lnTo>
                    <a:pt x="1630" y="1058"/>
                  </a:lnTo>
                  <a:lnTo>
                    <a:pt x="1630" y="1043"/>
                  </a:lnTo>
                  <a:lnTo>
                    <a:pt x="1630" y="1028"/>
                  </a:lnTo>
                  <a:lnTo>
                    <a:pt x="1630" y="1014"/>
                  </a:lnTo>
                  <a:lnTo>
                    <a:pt x="1630" y="999"/>
                  </a:lnTo>
                  <a:lnTo>
                    <a:pt x="1630" y="984"/>
                  </a:lnTo>
                  <a:lnTo>
                    <a:pt x="1630" y="970"/>
                  </a:lnTo>
                  <a:lnTo>
                    <a:pt x="1630" y="955"/>
                  </a:lnTo>
                  <a:lnTo>
                    <a:pt x="1630" y="940"/>
                  </a:lnTo>
                  <a:cubicBezTo>
                    <a:pt x="1630" y="940"/>
                    <a:pt x="1630" y="940"/>
                    <a:pt x="1630" y="926"/>
                  </a:cubicBezTo>
                  <a:lnTo>
                    <a:pt x="1630" y="911"/>
                  </a:lnTo>
                  <a:lnTo>
                    <a:pt x="1630" y="896"/>
                  </a:lnTo>
                  <a:cubicBezTo>
                    <a:pt x="1630" y="896"/>
                    <a:pt x="1630" y="896"/>
                    <a:pt x="1630" y="882"/>
                  </a:cubicBezTo>
                  <a:lnTo>
                    <a:pt x="1630" y="867"/>
                  </a:lnTo>
                  <a:cubicBezTo>
                    <a:pt x="1630" y="852"/>
                    <a:pt x="1630" y="852"/>
                    <a:pt x="1630" y="852"/>
                  </a:cubicBezTo>
                  <a:cubicBezTo>
                    <a:pt x="1630" y="838"/>
                    <a:pt x="1630" y="838"/>
                    <a:pt x="1630" y="823"/>
                  </a:cubicBezTo>
                  <a:lnTo>
                    <a:pt x="1630" y="808"/>
                  </a:lnTo>
                  <a:lnTo>
                    <a:pt x="1630" y="764"/>
                  </a:lnTo>
                  <a:lnTo>
                    <a:pt x="1630" y="750"/>
                  </a:lnTo>
                  <a:lnTo>
                    <a:pt x="1630" y="735"/>
                  </a:lnTo>
                  <a:lnTo>
                    <a:pt x="1630" y="705"/>
                  </a:lnTo>
                  <a:lnTo>
                    <a:pt x="1630" y="676"/>
                  </a:lnTo>
                  <a:lnTo>
                    <a:pt x="1630" y="661"/>
                  </a:lnTo>
                  <a:lnTo>
                    <a:pt x="1630" y="647"/>
                  </a:lnTo>
                  <a:lnTo>
                    <a:pt x="1630" y="617"/>
                  </a:lnTo>
                  <a:lnTo>
                    <a:pt x="1630" y="603"/>
                  </a:lnTo>
                  <a:cubicBezTo>
                    <a:pt x="1630" y="603"/>
                    <a:pt x="1630" y="588"/>
                    <a:pt x="1630" y="588"/>
                  </a:cubicBezTo>
                  <a:lnTo>
                    <a:pt x="1630" y="559"/>
                  </a:lnTo>
                  <a:lnTo>
                    <a:pt x="1630" y="544"/>
                  </a:lnTo>
                  <a:lnTo>
                    <a:pt x="1630" y="515"/>
                  </a:lnTo>
                  <a:cubicBezTo>
                    <a:pt x="1630" y="515"/>
                    <a:pt x="1630" y="500"/>
                    <a:pt x="1630" y="500"/>
                  </a:cubicBezTo>
                  <a:lnTo>
                    <a:pt x="1630" y="471"/>
                  </a:lnTo>
                  <a:lnTo>
                    <a:pt x="1630" y="441"/>
                  </a:lnTo>
                  <a:lnTo>
                    <a:pt x="1733" y="441"/>
                  </a:lnTo>
                  <a:lnTo>
                    <a:pt x="1718" y="412"/>
                  </a:lnTo>
                  <a:cubicBezTo>
                    <a:pt x="1630" y="265"/>
                    <a:pt x="1498" y="148"/>
                    <a:pt x="1351" y="74"/>
                  </a:cubicBezTo>
                  <a:cubicBezTo>
                    <a:pt x="1263" y="30"/>
                    <a:pt x="1175" y="1"/>
                    <a:pt x="10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023;p124"/>
            <p:cNvSpPr/>
            <p:nvPr/>
          </p:nvSpPr>
          <p:spPr>
            <a:xfrm>
              <a:off x="7926369" y="734375"/>
              <a:ext cx="102574" cy="80359"/>
            </a:xfrm>
            <a:custGeom>
              <a:avLst/>
              <a:gdLst/>
              <a:ahLst/>
              <a:cxnLst/>
              <a:rect l="l" t="t" r="r" b="b"/>
              <a:pathLst>
                <a:path w="1792" h="1543" extrusionOk="0">
                  <a:moveTo>
                    <a:pt x="426" y="1"/>
                  </a:moveTo>
                  <a:lnTo>
                    <a:pt x="367" y="133"/>
                  </a:lnTo>
                  <a:lnTo>
                    <a:pt x="309" y="251"/>
                  </a:lnTo>
                  <a:lnTo>
                    <a:pt x="279" y="295"/>
                  </a:lnTo>
                  <a:lnTo>
                    <a:pt x="279" y="309"/>
                  </a:lnTo>
                  <a:lnTo>
                    <a:pt x="250" y="383"/>
                  </a:lnTo>
                  <a:lnTo>
                    <a:pt x="176" y="515"/>
                  </a:lnTo>
                  <a:lnTo>
                    <a:pt x="118" y="647"/>
                  </a:lnTo>
                  <a:lnTo>
                    <a:pt x="74" y="750"/>
                  </a:lnTo>
                  <a:lnTo>
                    <a:pt x="44" y="808"/>
                  </a:lnTo>
                  <a:lnTo>
                    <a:pt x="0" y="896"/>
                  </a:lnTo>
                  <a:lnTo>
                    <a:pt x="44" y="926"/>
                  </a:lnTo>
                  <a:lnTo>
                    <a:pt x="88" y="941"/>
                  </a:lnTo>
                  <a:lnTo>
                    <a:pt x="132" y="970"/>
                  </a:lnTo>
                  <a:lnTo>
                    <a:pt x="176" y="985"/>
                  </a:lnTo>
                  <a:lnTo>
                    <a:pt x="220" y="999"/>
                  </a:lnTo>
                  <a:lnTo>
                    <a:pt x="250" y="1029"/>
                  </a:lnTo>
                  <a:lnTo>
                    <a:pt x="294" y="1043"/>
                  </a:lnTo>
                  <a:lnTo>
                    <a:pt x="338" y="1058"/>
                  </a:lnTo>
                  <a:lnTo>
                    <a:pt x="382" y="1087"/>
                  </a:lnTo>
                  <a:lnTo>
                    <a:pt x="426" y="1102"/>
                  </a:lnTo>
                  <a:lnTo>
                    <a:pt x="470" y="1131"/>
                  </a:lnTo>
                  <a:lnTo>
                    <a:pt x="514" y="1146"/>
                  </a:lnTo>
                  <a:lnTo>
                    <a:pt x="558" y="1161"/>
                  </a:lnTo>
                  <a:lnTo>
                    <a:pt x="602" y="1190"/>
                  </a:lnTo>
                  <a:lnTo>
                    <a:pt x="646" y="1205"/>
                  </a:lnTo>
                  <a:lnTo>
                    <a:pt x="690" y="1219"/>
                  </a:lnTo>
                  <a:lnTo>
                    <a:pt x="734" y="1249"/>
                  </a:lnTo>
                  <a:lnTo>
                    <a:pt x="778" y="1264"/>
                  </a:lnTo>
                  <a:lnTo>
                    <a:pt x="808" y="1293"/>
                  </a:lnTo>
                  <a:lnTo>
                    <a:pt x="852" y="1308"/>
                  </a:lnTo>
                  <a:lnTo>
                    <a:pt x="896" y="1322"/>
                  </a:lnTo>
                  <a:lnTo>
                    <a:pt x="940" y="1352"/>
                  </a:lnTo>
                  <a:lnTo>
                    <a:pt x="984" y="1366"/>
                  </a:lnTo>
                  <a:lnTo>
                    <a:pt x="1028" y="1381"/>
                  </a:lnTo>
                  <a:lnTo>
                    <a:pt x="1072" y="1410"/>
                  </a:lnTo>
                  <a:lnTo>
                    <a:pt x="1116" y="1425"/>
                  </a:lnTo>
                  <a:lnTo>
                    <a:pt x="1160" y="1440"/>
                  </a:lnTo>
                  <a:lnTo>
                    <a:pt x="1204" y="1469"/>
                  </a:lnTo>
                  <a:lnTo>
                    <a:pt x="1248" y="1484"/>
                  </a:lnTo>
                  <a:lnTo>
                    <a:pt x="1292" y="1513"/>
                  </a:lnTo>
                  <a:lnTo>
                    <a:pt x="1336" y="1528"/>
                  </a:lnTo>
                  <a:lnTo>
                    <a:pt x="1366" y="1542"/>
                  </a:lnTo>
                  <a:lnTo>
                    <a:pt x="1439" y="1425"/>
                  </a:lnTo>
                  <a:lnTo>
                    <a:pt x="1483" y="1293"/>
                  </a:lnTo>
                  <a:lnTo>
                    <a:pt x="1498" y="1278"/>
                  </a:lnTo>
                  <a:lnTo>
                    <a:pt x="1556" y="1161"/>
                  </a:lnTo>
                  <a:lnTo>
                    <a:pt x="1571" y="1131"/>
                  </a:lnTo>
                  <a:lnTo>
                    <a:pt x="1586" y="1102"/>
                  </a:lnTo>
                  <a:lnTo>
                    <a:pt x="1615" y="1029"/>
                  </a:lnTo>
                  <a:lnTo>
                    <a:pt x="1674" y="896"/>
                  </a:lnTo>
                  <a:lnTo>
                    <a:pt x="1733" y="779"/>
                  </a:lnTo>
                  <a:lnTo>
                    <a:pt x="1791" y="647"/>
                  </a:lnTo>
                  <a:lnTo>
                    <a:pt x="1747" y="618"/>
                  </a:lnTo>
                  <a:lnTo>
                    <a:pt x="1718" y="603"/>
                  </a:lnTo>
                  <a:lnTo>
                    <a:pt x="1674" y="588"/>
                  </a:lnTo>
                  <a:lnTo>
                    <a:pt x="1630" y="559"/>
                  </a:lnTo>
                  <a:lnTo>
                    <a:pt x="1586" y="544"/>
                  </a:lnTo>
                  <a:lnTo>
                    <a:pt x="1542" y="529"/>
                  </a:lnTo>
                  <a:lnTo>
                    <a:pt x="1498" y="500"/>
                  </a:lnTo>
                  <a:lnTo>
                    <a:pt x="1454" y="485"/>
                  </a:lnTo>
                  <a:lnTo>
                    <a:pt x="1410" y="456"/>
                  </a:lnTo>
                  <a:lnTo>
                    <a:pt x="1366" y="441"/>
                  </a:lnTo>
                  <a:lnTo>
                    <a:pt x="1322" y="427"/>
                  </a:lnTo>
                  <a:lnTo>
                    <a:pt x="1277" y="397"/>
                  </a:lnTo>
                  <a:lnTo>
                    <a:pt x="1233" y="383"/>
                  </a:lnTo>
                  <a:lnTo>
                    <a:pt x="1204" y="368"/>
                  </a:lnTo>
                  <a:lnTo>
                    <a:pt x="1160" y="339"/>
                  </a:lnTo>
                  <a:lnTo>
                    <a:pt x="1116" y="324"/>
                  </a:lnTo>
                  <a:lnTo>
                    <a:pt x="1072" y="295"/>
                  </a:lnTo>
                  <a:lnTo>
                    <a:pt x="1028" y="280"/>
                  </a:lnTo>
                  <a:lnTo>
                    <a:pt x="984" y="265"/>
                  </a:lnTo>
                  <a:lnTo>
                    <a:pt x="940" y="236"/>
                  </a:lnTo>
                  <a:lnTo>
                    <a:pt x="896" y="221"/>
                  </a:lnTo>
                  <a:lnTo>
                    <a:pt x="852" y="206"/>
                  </a:lnTo>
                  <a:lnTo>
                    <a:pt x="808" y="177"/>
                  </a:lnTo>
                  <a:lnTo>
                    <a:pt x="764" y="162"/>
                  </a:lnTo>
                  <a:lnTo>
                    <a:pt x="720" y="133"/>
                  </a:lnTo>
                  <a:lnTo>
                    <a:pt x="676" y="118"/>
                  </a:lnTo>
                  <a:lnTo>
                    <a:pt x="646" y="104"/>
                  </a:lnTo>
                  <a:lnTo>
                    <a:pt x="602" y="74"/>
                  </a:lnTo>
                  <a:lnTo>
                    <a:pt x="558" y="60"/>
                  </a:lnTo>
                  <a:lnTo>
                    <a:pt x="514" y="45"/>
                  </a:lnTo>
                  <a:lnTo>
                    <a:pt x="470" y="16"/>
                  </a:lnTo>
                  <a:lnTo>
                    <a:pt x="426" y="1"/>
                  </a:lnTo>
                  <a:close/>
                </a:path>
              </a:pathLst>
            </a:custGeom>
            <a:solidFill>
              <a:srgbClr val="6216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024;p124"/>
            <p:cNvSpPr/>
            <p:nvPr/>
          </p:nvSpPr>
          <p:spPr>
            <a:xfrm>
              <a:off x="7774226" y="1141901"/>
              <a:ext cx="33714" cy="17655"/>
            </a:xfrm>
            <a:custGeom>
              <a:avLst/>
              <a:gdLst/>
              <a:ahLst/>
              <a:cxnLst/>
              <a:rect l="l" t="t" r="r" b="b"/>
              <a:pathLst>
                <a:path w="589" h="339" extrusionOk="0">
                  <a:moveTo>
                    <a:pt x="559" y="1"/>
                  </a:moveTo>
                  <a:lnTo>
                    <a:pt x="525" y="30"/>
                  </a:lnTo>
                  <a:lnTo>
                    <a:pt x="588" y="30"/>
                  </a:lnTo>
                  <a:lnTo>
                    <a:pt x="559" y="1"/>
                  </a:lnTo>
                  <a:close/>
                  <a:moveTo>
                    <a:pt x="1" y="30"/>
                  </a:moveTo>
                  <a:lnTo>
                    <a:pt x="1" y="265"/>
                  </a:lnTo>
                  <a:lnTo>
                    <a:pt x="1" y="280"/>
                  </a:lnTo>
                  <a:cubicBezTo>
                    <a:pt x="1" y="280"/>
                    <a:pt x="1" y="294"/>
                    <a:pt x="1" y="294"/>
                  </a:cubicBezTo>
                  <a:lnTo>
                    <a:pt x="1" y="309"/>
                  </a:lnTo>
                  <a:lnTo>
                    <a:pt x="1" y="324"/>
                  </a:lnTo>
                  <a:lnTo>
                    <a:pt x="16" y="339"/>
                  </a:lnTo>
                  <a:lnTo>
                    <a:pt x="133" y="339"/>
                  </a:lnTo>
                  <a:cubicBezTo>
                    <a:pt x="148" y="339"/>
                    <a:pt x="148" y="339"/>
                    <a:pt x="162" y="324"/>
                  </a:cubicBezTo>
                  <a:lnTo>
                    <a:pt x="251" y="250"/>
                  </a:lnTo>
                  <a:lnTo>
                    <a:pt x="353" y="177"/>
                  </a:lnTo>
                  <a:lnTo>
                    <a:pt x="456" y="89"/>
                  </a:lnTo>
                  <a:lnTo>
                    <a:pt x="525" y="30"/>
                  </a:lnTo>
                  <a:close/>
                </a:path>
              </a:pathLst>
            </a:custGeom>
            <a:solidFill>
              <a:srgbClr val="6216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025;p124"/>
            <p:cNvSpPr/>
            <p:nvPr/>
          </p:nvSpPr>
          <p:spPr>
            <a:xfrm>
              <a:off x="8438954" y="1521929"/>
              <a:ext cx="303429" cy="253109"/>
            </a:xfrm>
            <a:custGeom>
              <a:avLst/>
              <a:gdLst/>
              <a:ahLst/>
              <a:cxnLst/>
              <a:rect l="l" t="t" r="r" b="b"/>
              <a:pathLst>
                <a:path w="5301" h="4860" extrusionOk="0">
                  <a:moveTo>
                    <a:pt x="5300" y="0"/>
                  </a:moveTo>
                  <a:cubicBezTo>
                    <a:pt x="5242" y="0"/>
                    <a:pt x="5168" y="15"/>
                    <a:pt x="5110" y="15"/>
                  </a:cubicBezTo>
                  <a:lnTo>
                    <a:pt x="5110" y="30"/>
                  </a:lnTo>
                  <a:lnTo>
                    <a:pt x="5110" y="59"/>
                  </a:lnTo>
                  <a:lnTo>
                    <a:pt x="5110" y="88"/>
                  </a:lnTo>
                  <a:lnTo>
                    <a:pt x="5110" y="103"/>
                  </a:lnTo>
                  <a:lnTo>
                    <a:pt x="5110" y="132"/>
                  </a:lnTo>
                  <a:lnTo>
                    <a:pt x="5110" y="176"/>
                  </a:lnTo>
                  <a:lnTo>
                    <a:pt x="5110" y="206"/>
                  </a:lnTo>
                  <a:cubicBezTo>
                    <a:pt x="5110" y="206"/>
                    <a:pt x="5110" y="221"/>
                    <a:pt x="5110" y="221"/>
                  </a:cubicBezTo>
                  <a:lnTo>
                    <a:pt x="5110" y="250"/>
                  </a:lnTo>
                  <a:cubicBezTo>
                    <a:pt x="5110" y="265"/>
                    <a:pt x="5110" y="265"/>
                    <a:pt x="5110" y="279"/>
                  </a:cubicBezTo>
                  <a:lnTo>
                    <a:pt x="5110" y="294"/>
                  </a:lnTo>
                  <a:lnTo>
                    <a:pt x="5110" y="323"/>
                  </a:lnTo>
                  <a:lnTo>
                    <a:pt x="5110" y="338"/>
                  </a:lnTo>
                  <a:lnTo>
                    <a:pt x="5110" y="367"/>
                  </a:lnTo>
                  <a:lnTo>
                    <a:pt x="5110" y="397"/>
                  </a:lnTo>
                  <a:cubicBezTo>
                    <a:pt x="5124" y="367"/>
                    <a:pt x="5154" y="323"/>
                    <a:pt x="5183" y="279"/>
                  </a:cubicBezTo>
                  <a:cubicBezTo>
                    <a:pt x="5198" y="235"/>
                    <a:pt x="5227" y="191"/>
                    <a:pt x="5242" y="147"/>
                  </a:cubicBezTo>
                  <a:cubicBezTo>
                    <a:pt x="5271" y="103"/>
                    <a:pt x="5286" y="44"/>
                    <a:pt x="5300" y="0"/>
                  </a:cubicBezTo>
                  <a:close/>
                  <a:moveTo>
                    <a:pt x="5110" y="397"/>
                  </a:moveTo>
                  <a:lnTo>
                    <a:pt x="5095" y="411"/>
                  </a:lnTo>
                  <a:cubicBezTo>
                    <a:pt x="5066" y="441"/>
                    <a:pt x="5051" y="470"/>
                    <a:pt x="5036" y="485"/>
                  </a:cubicBezTo>
                  <a:lnTo>
                    <a:pt x="4992" y="529"/>
                  </a:lnTo>
                  <a:lnTo>
                    <a:pt x="4963" y="558"/>
                  </a:lnTo>
                  <a:cubicBezTo>
                    <a:pt x="4933" y="588"/>
                    <a:pt x="4904" y="617"/>
                    <a:pt x="4860" y="632"/>
                  </a:cubicBezTo>
                  <a:lnTo>
                    <a:pt x="4816" y="676"/>
                  </a:lnTo>
                  <a:lnTo>
                    <a:pt x="4772" y="705"/>
                  </a:lnTo>
                  <a:lnTo>
                    <a:pt x="4684" y="749"/>
                  </a:lnTo>
                  <a:lnTo>
                    <a:pt x="4669" y="749"/>
                  </a:lnTo>
                  <a:cubicBezTo>
                    <a:pt x="4640" y="764"/>
                    <a:pt x="4596" y="778"/>
                    <a:pt x="4552" y="793"/>
                  </a:cubicBezTo>
                  <a:cubicBezTo>
                    <a:pt x="4508" y="808"/>
                    <a:pt x="4478" y="822"/>
                    <a:pt x="4434" y="837"/>
                  </a:cubicBezTo>
                  <a:cubicBezTo>
                    <a:pt x="4390" y="837"/>
                    <a:pt x="4346" y="852"/>
                    <a:pt x="4302" y="866"/>
                  </a:cubicBezTo>
                  <a:lnTo>
                    <a:pt x="4170" y="881"/>
                  </a:lnTo>
                  <a:cubicBezTo>
                    <a:pt x="4111" y="881"/>
                    <a:pt x="4067" y="881"/>
                    <a:pt x="4023" y="896"/>
                  </a:cubicBezTo>
                  <a:lnTo>
                    <a:pt x="3715" y="896"/>
                  </a:lnTo>
                  <a:cubicBezTo>
                    <a:pt x="3157" y="837"/>
                    <a:pt x="2599" y="705"/>
                    <a:pt x="2085" y="485"/>
                  </a:cubicBezTo>
                  <a:lnTo>
                    <a:pt x="2056" y="470"/>
                  </a:lnTo>
                  <a:lnTo>
                    <a:pt x="2056" y="470"/>
                  </a:lnTo>
                  <a:cubicBezTo>
                    <a:pt x="2100" y="602"/>
                    <a:pt x="2129" y="734"/>
                    <a:pt x="2159" y="852"/>
                  </a:cubicBezTo>
                  <a:cubicBezTo>
                    <a:pt x="2188" y="969"/>
                    <a:pt x="2203" y="1101"/>
                    <a:pt x="2217" y="1219"/>
                  </a:cubicBezTo>
                  <a:cubicBezTo>
                    <a:pt x="2247" y="1336"/>
                    <a:pt x="2261" y="1439"/>
                    <a:pt x="2276" y="1556"/>
                  </a:cubicBezTo>
                  <a:cubicBezTo>
                    <a:pt x="2276" y="1659"/>
                    <a:pt x="2291" y="1777"/>
                    <a:pt x="2291" y="1865"/>
                  </a:cubicBezTo>
                  <a:lnTo>
                    <a:pt x="2291" y="2173"/>
                  </a:lnTo>
                  <a:cubicBezTo>
                    <a:pt x="2291" y="2261"/>
                    <a:pt x="2291" y="2349"/>
                    <a:pt x="2276" y="2437"/>
                  </a:cubicBezTo>
                  <a:cubicBezTo>
                    <a:pt x="2261" y="2525"/>
                    <a:pt x="2261" y="2613"/>
                    <a:pt x="2247" y="2702"/>
                  </a:cubicBezTo>
                  <a:cubicBezTo>
                    <a:pt x="2232" y="2775"/>
                    <a:pt x="2217" y="2863"/>
                    <a:pt x="2188" y="2936"/>
                  </a:cubicBezTo>
                  <a:cubicBezTo>
                    <a:pt x="2173" y="3010"/>
                    <a:pt x="2144" y="3083"/>
                    <a:pt x="2129" y="3157"/>
                  </a:cubicBezTo>
                  <a:cubicBezTo>
                    <a:pt x="2100" y="3215"/>
                    <a:pt x="2071" y="3289"/>
                    <a:pt x="2041" y="3348"/>
                  </a:cubicBezTo>
                  <a:cubicBezTo>
                    <a:pt x="2012" y="3406"/>
                    <a:pt x="1983" y="3480"/>
                    <a:pt x="1953" y="3538"/>
                  </a:cubicBezTo>
                  <a:cubicBezTo>
                    <a:pt x="1924" y="3597"/>
                    <a:pt x="1880" y="3641"/>
                    <a:pt x="1850" y="3700"/>
                  </a:cubicBezTo>
                  <a:cubicBezTo>
                    <a:pt x="1821" y="3744"/>
                    <a:pt x="1777" y="3788"/>
                    <a:pt x="1748" y="3847"/>
                  </a:cubicBezTo>
                  <a:cubicBezTo>
                    <a:pt x="1704" y="3891"/>
                    <a:pt x="1674" y="3935"/>
                    <a:pt x="1645" y="3979"/>
                  </a:cubicBezTo>
                  <a:lnTo>
                    <a:pt x="1601" y="4008"/>
                  </a:lnTo>
                  <a:lnTo>
                    <a:pt x="1527" y="4082"/>
                  </a:lnTo>
                  <a:cubicBezTo>
                    <a:pt x="1498" y="4126"/>
                    <a:pt x="1454" y="4155"/>
                    <a:pt x="1425" y="4184"/>
                  </a:cubicBezTo>
                  <a:lnTo>
                    <a:pt x="1381" y="4214"/>
                  </a:lnTo>
                  <a:cubicBezTo>
                    <a:pt x="1337" y="4258"/>
                    <a:pt x="1278" y="4302"/>
                    <a:pt x="1234" y="4331"/>
                  </a:cubicBezTo>
                  <a:cubicBezTo>
                    <a:pt x="1175" y="4361"/>
                    <a:pt x="1146" y="4390"/>
                    <a:pt x="1102" y="4419"/>
                  </a:cubicBezTo>
                  <a:lnTo>
                    <a:pt x="970" y="4493"/>
                  </a:lnTo>
                  <a:lnTo>
                    <a:pt x="955" y="4507"/>
                  </a:lnTo>
                  <a:lnTo>
                    <a:pt x="823" y="4566"/>
                  </a:lnTo>
                  <a:cubicBezTo>
                    <a:pt x="735" y="4610"/>
                    <a:pt x="647" y="4639"/>
                    <a:pt x="558" y="4669"/>
                  </a:cubicBezTo>
                  <a:lnTo>
                    <a:pt x="441" y="4713"/>
                  </a:lnTo>
                  <a:lnTo>
                    <a:pt x="324" y="4742"/>
                  </a:lnTo>
                  <a:lnTo>
                    <a:pt x="191" y="4816"/>
                  </a:lnTo>
                  <a:lnTo>
                    <a:pt x="89" y="4845"/>
                  </a:lnTo>
                  <a:lnTo>
                    <a:pt x="1" y="4860"/>
                  </a:lnTo>
                  <a:lnTo>
                    <a:pt x="1175" y="4860"/>
                  </a:lnTo>
                  <a:lnTo>
                    <a:pt x="1204" y="4845"/>
                  </a:lnTo>
                  <a:lnTo>
                    <a:pt x="1248" y="4830"/>
                  </a:lnTo>
                  <a:lnTo>
                    <a:pt x="1366" y="4830"/>
                  </a:lnTo>
                  <a:lnTo>
                    <a:pt x="1410" y="4816"/>
                  </a:lnTo>
                  <a:lnTo>
                    <a:pt x="1454" y="4801"/>
                  </a:lnTo>
                  <a:lnTo>
                    <a:pt x="1483" y="4786"/>
                  </a:lnTo>
                  <a:lnTo>
                    <a:pt x="1527" y="4772"/>
                  </a:lnTo>
                  <a:lnTo>
                    <a:pt x="1571" y="4757"/>
                  </a:lnTo>
                  <a:lnTo>
                    <a:pt x="1616" y="4757"/>
                  </a:lnTo>
                  <a:lnTo>
                    <a:pt x="1660" y="4728"/>
                  </a:lnTo>
                  <a:lnTo>
                    <a:pt x="1674" y="4728"/>
                  </a:lnTo>
                  <a:lnTo>
                    <a:pt x="1704" y="4713"/>
                  </a:lnTo>
                  <a:lnTo>
                    <a:pt x="1762" y="4698"/>
                  </a:lnTo>
                  <a:lnTo>
                    <a:pt x="1806" y="4683"/>
                  </a:lnTo>
                  <a:lnTo>
                    <a:pt x="1850" y="4669"/>
                  </a:lnTo>
                  <a:lnTo>
                    <a:pt x="1909" y="4654"/>
                  </a:lnTo>
                  <a:lnTo>
                    <a:pt x="1953" y="4625"/>
                  </a:lnTo>
                  <a:lnTo>
                    <a:pt x="2012" y="4610"/>
                  </a:lnTo>
                  <a:lnTo>
                    <a:pt x="2056" y="4581"/>
                  </a:lnTo>
                  <a:lnTo>
                    <a:pt x="2100" y="4566"/>
                  </a:lnTo>
                  <a:lnTo>
                    <a:pt x="2129" y="4566"/>
                  </a:lnTo>
                  <a:lnTo>
                    <a:pt x="2173" y="4537"/>
                  </a:lnTo>
                  <a:lnTo>
                    <a:pt x="2232" y="4507"/>
                  </a:lnTo>
                  <a:lnTo>
                    <a:pt x="2306" y="4478"/>
                  </a:lnTo>
                  <a:lnTo>
                    <a:pt x="2320" y="4463"/>
                  </a:lnTo>
                  <a:lnTo>
                    <a:pt x="2364" y="4449"/>
                  </a:lnTo>
                  <a:lnTo>
                    <a:pt x="2438" y="4405"/>
                  </a:lnTo>
                  <a:lnTo>
                    <a:pt x="2511" y="4375"/>
                  </a:lnTo>
                  <a:lnTo>
                    <a:pt x="2540" y="4361"/>
                  </a:lnTo>
                  <a:lnTo>
                    <a:pt x="2599" y="4316"/>
                  </a:lnTo>
                  <a:lnTo>
                    <a:pt x="2687" y="4272"/>
                  </a:lnTo>
                  <a:lnTo>
                    <a:pt x="2761" y="4228"/>
                  </a:lnTo>
                  <a:lnTo>
                    <a:pt x="2775" y="4228"/>
                  </a:lnTo>
                  <a:lnTo>
                    <a:pt x="2790" y="4214"/>
                  </a:lnTo>
                  <a:lnTo>
                    <a:pt x="2907" y="4126"/>
                  </a:lnTo>
                  <a:lnTo>
                    <a:pt x="2951" y="4111"/>
                  </a:lnTo>
                  <a:lnTo>
                    <a:pt x="2996" y="4082"/>
                  </a:lnTo>
                  <a:lnTo>
                    <a:pt x="3069" y="4023"/>
                  </a:lnTo>
                  <a:lnTo>
                    <a:pt x="3113" y="3993"/>
                  </a:lnTo>
                  <a:cubicBezTo>
                    <a:pt x="3157" y="3964"/>
                    <a:pt x="3186" y="3935"/>
                    <a:pt x="3216" y="3905"/>
                  </a:cubicBezTo>
                  <a:lnTo>
                    <a:pt x="3260" y="3876"/>
                  </a:lnTo>
                  <a:lnTo>
                    <a:pt x="3289" y="3847"/>
                  </a:lnTo>
                  <a:cubicBezTo>
                    <a:pt x="3407" y="3759"/>
                    <a:pt x="3509" y="3671"/>
                    <a:pt x="3612" y="3582"/>
                  </a:cubicBezTo>
                  <a:lnTo>
                    <a:pt x="3715" y="3480"/>
                  </a:lnTo>
                  <a:lnTo>
                    <a:pt x="3744" y="3436"/>
                  </a:lnTo>
                  <a:lnTo>
                    <a:pt x="3759" y="3436"/>
                  </a:lnTo>
                  <a:lnTo>
                    <a:pt x="3788" y="3406"/>
                  </a:lnTo>
                  <a:lnTo>
                    <a:pt x="3862" y="3333"/>
                  </a:lnTo>
                  <a:lnTo>
                    <a:pt x="3906" y="3274"/>
                  </a:lnTo>
                  <a:lnTo>
                    <a:pt x="3920" y="3259"/>
                  </a:lnTo>
                  <a:lnTo>
                    <a:pt x="3950" y="3245"/>
                  </a:lnTo>
                  <a:lnTo>
                    <a:pt x="4009" y="3157"/>
                  </a:lnTo>
                  <a:cubicBezTo>
                    <a:pt x="4038" y="3142"/>
                    <a:pt x="4053" y="3113"/>
                    <a:pt x="4082" y="3083"/>
                  </a:cubicBezTo>
                  <a:lnTo>
                    <a:pt x="4082" y="3069"/>
                  </a:lnTo>
                  <a:lnTo>
                    <a:pt x="4126" y="3025"/>
                  </a:lnTo>
                  <a:cubicBezTo>
                    <a:pt x="4141" y="3010"/>
                    <a:pt x="4155" y="2981"/>
                    <a:pt x="4170" y="2966"/>
                  </a:cubicBezTo>
                  <a:cubicBezTo>
                    <a:pt x="4185" y="2936"/>
                    <a:pt x="4214" y="2922"/>
                    <a:pt x="4229" y="2892"/>
                  </a:cubicBezTo>
                  <a:lnTo>
                    <a:pt x="4243" y="2878"/>
                  </a:lnTo>
                  <a:lnTo>
                    <a:pt x="4258" y="2848"/>
                  </a:lnTo>
                  <a:lnTo>
                    <a:pt x="4302" y="2790"/>
                  </a:lnTo>
                  <a:lnTo>
                    <a:pt x="4346" y="2731"/>
                  </a:lnTo>
                  <a:lnTo>
                    <a:pt x="4376" y="2687"/>
                  </a:lnTo>
                  <a:cubicBezTo>
                    <a:pt x="4376" y="2687"/>
                    <a:pt x="4376" y="2672"/>
                    <a:pt x="4376" y="2672"/>
                  </a:cubicBezTo>
                  <a:lnTo>
                    <a:pt x="4405" y="2643"/>
                  </a:lnTo>
                  <a:lnTo>
                    <a:pt x="4434" y="2584"/>
                  </a:lnTo>
                  <a:lnTo>
                    <a:pt x="4464" y="2540"/>
                  </a:lnTo>
                  <a:lnTo>
                    <a:pt x="4493" y="2496"/>
                  </a:lnTo>
                  <a:lnTo>
                    <a:pt x="4522" y="2452"/>
                  </a:lnTo>
                  <a:lnTo>
                    <a:pt x="4552" y="2408"/>
                  </a:lnTo>
                  <a:lnTo>
                    <a:pt x="4566" y="2364"/>
                  </a:lnTo>
                  <a:lnTo>
                    <a:pt x="4596" y="2320"/>
                  </a:lnTo>
                  <a:cubicBezTo>
                    <a:pt x="4610" y="2305"/>
                    <a:pt x="4610" y="2305"/>
                    <a:pt x="4625" y="2276"/>
                  </a:cubicBezTo>
                  <a:lnTo>
                    <a:pt x="4640" y="2246"/>
                  </a:lnTo>
                  <a:cubicBezTo>
                    <a:pt x="4654" y="2232"/>
                    <a:pt x="4654" y="2217"/>
                    <a:pt x="4669" y="2202"/>
                  </a:cubicBezTo>
                  <a:cubicBezTo>
                    <a:pt x="4669" y="2188"/>
                    <a:pt x="4684" y="2173"/>
                    <a:pt x="4684" y="2158"/>
                  </a:cubicBezTo>
                  <a:cubicBezTo>
                    <a:pt x="4699" y="2158"/>
                    <a:pt x="4699" y="2144"/>
                    <a:pt x="4713" y="2129"/>
                  </a:cubicBezTo>
                  <a:cubicBezTo>
                    <a:pt x="4743" y="2056"/>
                    <a:pt x="4728" y="2085"/>
                    <a:pt x="4772" y="2012"/>
                  </a:cubicBezTo>
                  <a:lnTo>
                    <a:pt x="4787" y="1982"/>
                  </a:lnTo>
                  <a:lnTo>
                    <a:pt x="4801" y="1938"/>
                  </a:lnTo>
                  <a:lnTo>
                    <a:pt x="4816" y="1909"/>
                  </a:lnTo>
                  <a:lnTo>
                    <a:pt x="4831" y="1865"/>
                  </a:lnTo>
                  <a:lnTo>
                    <a:pt x="4845" y="1835"/>
                  </a:lnTo>
                  <a:lnTo>
                    <a:pt x="4860" y="1806"/>
                  </a:lnTo>
                  <a:cubicBezTo>
                    <a:pt x="4875" y="1791"/>
                    <a:pt x="4875" y="1777"/>
                    <a:pt x="4889" y="1762"/>
                  </a:cubicBezTo>
                  <a:lnTo>
                    <a:pt x="4904" y="1733"/>
                  </a:lnTo>
                  <a:cubicBezTo>
                    <a:pt x="4904" y="1718"/>
                    <a:pt x="4904" y="1703"/>
                    <a:pt x="4904" y="1703"/>
                  </a:cubicBezTo>
                  <a:lnTo>
                    <a:pt x="4919" y="1659"/>
                  </a:lnTo>
                  <a:cubicBezTo>
                    <a:pt x="4919" y="1659"/>
                    <a:pt x="4919" y="1645"/>
                    <a:pt x="4933" y="1630"/>
                  </a:cubicBezTo>
                  <a:lnTo>
                    <a:pt x="4948" y="1601"/>
                  </a:lnTo>
                  <a:lnTo>
                    <a:pt x="4963" y="1571"/>
                  </a:lnTo>
                  <a:cubicBezTo>
                    <a:pt x="4963" y="1556"/>
                    <a:pt x="4977" y="1542"/>
                    <a:pt x="4977" y="1542"/>
                  </a:cubicBezTo>
                  <a:cubicBezTo>
                    <a:pt x="4977" y="1527"/>
                    <a:pt x="4977" y="1512"/>
                    <a:pt x="4992" y="1498"/>
                  </a:cubicBezTo>
                  <a:lnTo>
                    <a:pt x="4992" y="1468"/>
                  </a:lnTo>
                  <a:lnTo>
                    <a:pt x="5007" y="1439"/>
                  </a:lnTo>
                  <a:lnTo>
                    <a:pt x="5022" y="1410"/>
                  </a:lnTo>
                  <a:lnTo>
                    <a:pt x="5036" y="1380"/>
                  </a:lnTo>
                  <a:lnTo>
                    <a:pt x="5036" y="1351"/>
                  </a:lnTo>
                  <a:lnTo>
                    <a:pt x="5051" y="1322"/>
                  </a:lnTo>
                  <a:cubicBezTo>
                    <a:pt x="5051" y="1307"/>
                    <a:pt x="5066" y="1307"/>
                    <a:pt x="5066" y="1292"/>
                  </a:cubicBezTo>
                  <a:cubicBezTo>
                    <a:pt x="5066" y="1292"/>
                    <a:pt x="5066" y="1278"/>
                    <a:pt x="5066" y="1263"/>
                  </a:cubicBezTo>
                  <a:cubicBezTo>
                    <a:pt x="5080" y="1263"/>
                    <a:pt x="5066" y="1248"/>
                    <a:pt x="5066" y="1233"/>
                  </a:cubicBezTo>
                  <a:cubicBezTo>
                    <a:pt x="5080" y="1233"/>
                    <a:pt x="5080" y="1219"/>
                    <a:pt x="5080" y="1204"/>
                  </a:cubicBezTo>
                  <a:lnTo>
                    <a:pt x="5080" y="1175"/>
                  </a:lnTo>
                  <a:cubicBezTo>
                    <a:pt x="5080" y="1175"/>
                    <a:pt x="5080" y="1160"/>
                    <a:pt x="5095" y="1145"/>
                  </a:cubicBezTo>
                  <a:cubicBezTo>
                    <a:pt x="5095" y="1145"/>
                    <a:pt x="5095" y="1131"/>
                    <a:pt x="5095" y="1116"/>
                  </a:cubicBezTo>
                  <a:cubicBezTo>
                    <a:pt x="5095" y="1116"/>
                    <a:pt x="5095" y="1101"/>
                    <a:pt x="5095" y="1087"/>
                  </a:cubicBezTo>
                  <a:cubicBezTo>
                    <a:pt x="5110" y="1087"/>
                    <a:pt x="5110" y="1072"/>
                    <a:pt x="5110" y="1057"/>
                  </a:cubicBezTo>
                  <a:cubicBezTo>
                    <a:pt x="5110" y="1043"/>
                    <a:pt x="5110" y="1043"/>
                    <a:pt x="5110" y="1043"/>
                  </a:cubicBezTo>
                  <a:cubicBezTo>
                    <a:pt x="5110" y="1028"/>
                    <a:pt x="5110" y="1013"/>
                    <a:pt x="5110" y="1013"/>
                  </a:cubicBezTo>
                  <a:cubicBezTo>
                    <a:pt x="5110" y="999"/>
                    <a:pt x="5110" y="999"/>
                    <a:pt x="5110" y="984"/>
                  </a:cubicBezTo>
                  <a:lnTo>
                    <a:pt x="5110" y="955"/>
                  </a:lnTo>
                  <a:cubicBezTo>
                    <a:pt x="5110" y="955"/>
                    <a:pt x="5110" y="940"/>
                    <a:pt x="5110" y="925"/>
                  </a:cubicBezTo>
                  <a:lnTo>
                    <a:pt x="5110" y="896"/>
                  </a:lnTo>
                  <a:cubicBezTo>
                    <a:pt x="5110" y="896"/>
                    <a:pt x="5110" y="881"/>
                    <a:pt x="5110" y="866"/>
                  </a:cubicBezTo>
                  <a:lnTo>
                    <a:pt x="5110" y="852"/>
                  </a:lnTo>
                  <a:cubicBezTo>
                    <a:pt x="5110" y="837"/>
                    <a:pt x="5110" y="822"/>
                    <a:pt x="5110" y="822"/>
                  </a:cubicBezTo>
                  <a:lnTo>
                    <a:pt x="5110" y="793"/>
                  </a:lnTo>
                  <a:cubicBezTo>
                    <a:pt x="5110" y="793"/>
                    <a:pt x="5110" y="778"/>
                    <a:pt x="5110" y="778"/>
                  </a:cubicBezTo>
                  <a:lnTo>
                    <a:pt x="5110" y="749"/>
                  </a:lnTo>
                  <a:lnTo>
                    <a:pt x="5110" y="720"/>
                  </a:lnTo>
                  <a:lnTo>
                    <a:pt x="5110" y="690"/>
                  </a:lnTo>
                  <a:lnTo>
                    <a:pt x="5110" y="661"/>
                  </a:lnTo>
                  <a:lnTo>
                    <a:pt x="5110" y="646"/>
                  </a:lnTo>
                  <a:lnTo>
                    <a:pt x="5110" y="617"/>
                  </a:lnTo>
                  <a:cubicBezTo>
                    <a:pt x="5110" y="602"/>
                    <a:pt x="5110" y="602"/>
                    <a:pt x="5110" y="588"/>
                  </a:cubicBezTo>
                  <a:lnTo>
                    <a:pt x="5110" y="558"/>
                  </a:lnTo>
                  <a:cubicBezTo>
                    <a:pt x="5110" y="558"/>
                    <a:pt x="5110" y="543"/>
                    <a:pt x="5110" y="543"/>
                  </a:cubicBezTo>
                  <a:lnTo>
                    <a:pt x="5110" y="514"/>
                  </a:lnTo>
                  <a:lnTo>
                    <a:pt x="5110" y="499"/>
                  </a:lnTo>
                  <a:lnTo>
                    <a:pt x="5110" y="470"/>
                  </a:lnTo>
                  <a:lnTo>
                    <a:pt x="5110" y="441"/>
                  </a:lnTo>
                  <a:lnTo>
                    <a:pt x="5110" y="426"/>
                  </a:lnTo>
                  <a:lnTo>
                    <a:pt x="5110" y="397"/>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026;p124"/>
            <p:cNvSpPr/>
            <p:nvPr/>
          </p:nvSpPr>
          <p:spPr>
            <a:xfrm>
              <a:off x="9344834" y="1470682"/>
              <a:ext cx="299251" cy="281440"/>
            </a:xfrm>
            <a:custGeom>
              <a:avLst/>
              <a:gdLst/>
              <a:ahLst/>
              <a:cxnLst/>
              <a:rect l="l" t="t" r="r" b="b"/>
              <a:pathLst>
                <a:path w="5228" h="5404" extrusionOk="0">
                  <a:moveTo>
                    <a:pt x="5227" y="1"/>
                  </a:moveTo>
                  <a:lnTo>
                    <a:pt x="5227" y="1"/>
                  </a:lnTo>
                  <a:cubicBezTo>
                    <a:pt x="5135" y="812"/>
                    <a:pt x="4676" y="1056"/>
                    <a:pt x="4167" y="1056"/>
                  </a:cubicBezTo>
                  <a:cubicBezTo>
                    <a:pt x="3784" y="1056"/>
                    <a:pt x="3372" y="918"/>
                    <a:pt x="3069" y="779"/>
                  </a:cubicBezTo>
                  <a:cubicBezTo>
                    <a:pt x="2996" y="749"/>
                    <a:pt x="2937" y="720"/>
                    <a:pt x="2878" y="691"/>
                  </a:cubicBezTo>
                  <a:cubicBezTo>
                    <a:pt x="2775" y="647"/>
                    <a:pt x="2717" y="603"/>
                    <a:pt x="2673" y="588"/>
                  </a:cubicBezTo>
                  <a:lnTo>
                    <a:pt x="2614" y="544"/>
                  </a:lnTo>
                  <a:lnTo>
                    <a:pt x="2614" y="544"/>
                  </a:lnTo>
                  <a:cubicBezTo>
                    <a:pt x="2673" y="705"/>
                    <a:pt x="2717" y="867"/>
                    <a:pt x="2746" y="1014"/>
                  </a:cubicBezTo>
                  <a:cubicBezTo>
                    <a:pt x="2790" y="1160"/>
                    <a:pt x="2819" y="1322"/>
                    <a:pt x="2849" y="1469"/>
                  </a:cubicBezTo>
                  <a:cubicBezTo>
                    <a:pt x="2878" y="1616"/>
                    <a:pt x="2893" y="1704"/>
                    <a:pt x="2893" y="1836"/>
                  </a:cubicBezTo>
                  <a:cubicBezTo>
                    <a:pt x="2908" y="1953"/>
                    <a:pt x="2908" y="2041"/>
                    <a:pt x="2908" y="2129"/>
                  </a:cubicBezTo>
                  <a:cubicBezTo>
                    <a:pt x="2922" y="2232"/>
                    <a:pt x="2908" y="2320"/>
                    <a:pt x="2908" y="2394"/>
                  </a:cubicBezTo>
                  <a:cubicBezTo>
                    <a:pt x="2908" y="2482"/>
                    <a:pt x="2908" y="2555"/>
                    <a:pt x="2893" y="2629"/>
                  </a:cubicBezTo>
                  <a:cubicBezTo>
                    <a:pt x="2878" y="2702"/>
                    <a:pt x="2878" y="2775"/>
                    <a:pt x="2863" y="2849"/>
                  </a:cubicBezTo>
                  <a:cubicBezTo>
                    <a:pt x="2849" y="2907"/>
                    <a:pt x="2834" y="2981"/>
                    <a:pt x="2819" y="3025"/>
                  </a:cubicBezTo>
                  <a:cubicBezTo>
                    <a:pt x="2805" y="3084"/>
                    <a:pt x="2775" y="3142"/>
                    <a:pt x="2761" y="3201"/>
                  </a:cubicBezTo>
                  <a:cubicBezTo>
                    <a:pt x="2746" y="3260"/>
                    <a:pt x="2717" y="3304"/>
                    <a:pt x="2702" y="3363"/>
                  </a:cubicBezTo>
                  <a:cubicBezTo>
                    <a:pt x="2673" y="3421"/>
                    <a:pt x="2658" y="3465"/>
                    <a:pt x="2643" y="3509"/>
                  </a:cubicBezTo>
                  <a:cubicBezTo>
                    <a:pt x="2614" y="3568"/>
                    <a:pt x="2585" y="3612"/>
                    <a:pt x="2570" y="3656"/>
                  </a:cubicBezTo>
                  <a:cubicBezTo>
                    <a:pt x="2540" y="3700"/>
                    <a:pt x="2511" y="3744"/>
                    <a:pt x="2482" y="3788"/>
                  </a:cubicBezTo>
                  <a:cubicBezTo>
                    <a:pt x="2452" y="3832"/>
                    <a:pt x="2438" y="3876"/>
                    <a:pt x="2408" y="3906"/>
                  </a:cubicBezTo>
                  <a:cubicBezTo>
                    <a:pt x="2379" y="3950"/>
                    <a:pt x="2350" y="3994"/>
                    <a:pt x="2320" y="4023"/>
                  </a:cubicBezTo>
                  <a:lnTo>
                    <a:pt x="2232" y="4141"/>
                  </a:lnTo>
                  <a:cubicBezTo>
                    <a:pt x="2203" y="4170"/>
                    <a:pt x="2173" y="4214"/>
                    <a:pt x="2144" y="4243"/>
                  </a:cubicBezTo>
                  <a:lnTo>
                    <a:pt x="2041" y="4332"/>
                  </a:lnTo>
                  <a:cubicBezTo>
                    <a:pt x="2012" y="4376"/>
                    <a:pt x="1983" y="4405"/>
                    <a:pt x="1939" y="4434"/>
                  </a:cubicBezTo>
                  <a:lnTo>
                    <a:pt x="1850" y="4522"/>
                  </a:lnTo>
                  <a:cubicBezTo>
                    <a:pt x="1806" y="4552"/>
                    <a:pt x="1777" y="4581"/>
                    <a:pt x="1733" y="4596"/>
                  </a:cubicBezTo>
                  <a:lnTo>
                    <a:pt x="1630" y="4684"/>
                  </a:lnTo>
                  <a:cubicBezTo>
                    <a:pt x="1601" y="4713"/>
                    <a:pt x="1557" y="4728"/>
                    <a:pt x="1527" y="4757"/>
                  </a:cubicBezTo>
                  <a:lnTo>
                    <a:pt x="1410" y="4831"/>
                  </a:lnTo>
                  <a:lnTo>
                    <a:pt x="1307" y="4889"/>
                  </a:lnTo>
                  <a:lnTo>
                    <a:pt x="1190" y="4963"/>
                  </a:lnTo>
                  <a:lnTo>
                    <a:pt x="1072" y="5022"/>
                  </a:lnTo>
                  <a:lnTo>
                    <a:pt x="955" y="5080"/>
                  </a:lnTo>
                  <a:lnTo>
                    <a:pt x="837" y="5124"/>
                  </a:lnTo>
                  <a:lnTo>
                    <a:pt x="720" y="5183"/>
                  </a:lnTo>
                  <a:cubicBezTo>
                    <a:pt x="676" y="5198"/>
                    <a:pt x="632" y="5212"/>
                    <a:pt x="588" y="5227"/>
                  </a:cubicBezTo>
                  <a:lnTo>
                    <a:pt x="470" y="5271"/>
                  </a:lnTo>
                  <a:cubicBezTo>
                    <a:pt x="426" y="5286"/>
                    <a:pt x="382" y="5300"/>
                    <a:pt x="338" y="5315"/>
                  </a:cubicBezTo>
                  <a:lnTo>
                    <a:pt x="206" y="5345"/>
                  </a:lnTo>
                  <a:lnTo>
                    <a:pt x="74" y="5389"/>
                  </a:lnTo>
                  <a:lnTo>
                    <a:pt x="1" y="5403"/>
                  </a:lnTo>
                  <a:lnTo>
                    <a:pt x="89" y="5403"/>
                  </a:lnTo>
                  <a:lnTo>
                    <a:pt x="221" y="5389"/>
                  </a:lnTo>
                  <a:lnTo>
                    <a:pt x="368" y="5374"/>
                  </a:lnTo>
                  <a:lnTo>
                    <a:pt x="515" y="5359"/>
                  </a:lnTo>
                  <a:lnTo>
                    <a:pt x="647" y="5330"/>
                  </a:lnTo>
                  <a:lnTo>
                    <a:pt x="779" y="5315"/>
                  </a:lnTo>
                  <a:lnTo>
                    <a:pt x="911" y="5286"/>
                  </a:lnTo>
                  <a:lnTo>
                    <a:pt x="1043" y="5256"/>
                  </a:lnTo>
                  <a:lnTo>
                    <a:pt x="1175" y="5227"/>
                  </a:lnTo>
                  <a:lnTo>
                    <a:pt x="1307" y="5183"/>
                  </a:lnTo>
                  <a:lnTo>
                    <a:pt x="1439" y="5139"/>
                  </a:lnTo>
                  <a:lnTo>
                    <a:pt x="1557" y="5110"/>
                  </a:lnTo>
                  <a:lnTo>
                    <a:pt x="1689" y="5051"/>
                  </a:lnTo>
                  <a:lnTo>
                    <a:pt x="1806" y="5007"/>
                  </a:lnTo>
                  <a:lnTo>
                    <a:pt x="1939" y="4963"/>
                  </a:lnTo>
                  <a:lnTo>
                    <a:pt x="2056" y="4904"/>
                  </a:lnTo>
                  <a:lnTo>
                    <a:pt x="2173" y="4845"/>
                  </a:lnTo>
                  <a:lnTo>
                    <a:pt x="2291" y="4787"/>
                  </a:lnTo>
                  <a:lnTo>
                    <a:pt x="2408" y="4728"/>
                  </a:lnTo>
                  <a:lnTo>
                    <a:pt x="2511" y="4669"/>
                  </a:lnTo>
                  <a:lnTo>
                    <a:pt x="2629" y="4596"/>
                  </a:lnTo>
                  <a:lnTo>
                    <a:pt x="2746" y="4522"/>
                  </a:lnTo>
                  <a:lnTo>
                    <a:pt x="2849" y="4449"/>
                  </a:lnTo>
                  <a:cubicBezTo>
                    <a:pt x="2878" y="4434"/>
                    <a:pt x="2922" y="4405"/>
                    <a:pt x="2952" y="4376"/>
                  </a:cubicBezTo>
                  <a:cubicBezTo>
                    <a:pt x="2996" y="4346"/>
                    <a:pt x="3025" y="4332"/>
                    <a:pt x="3069" y="4302"/>
                  </a:cubicBezTo>
                  <a:lnTo>
                    <a:pt x="3172" y="4214"/>
                  </a:lnTo>
                  <a:cubicBezTo>
                    <a:pt x="3201" y="4185"/>
                    <a:pt x="3230" y="4155"/>
                    <a:pt x="3275" y="4126"/>
                  </a:cubicBezTo>
                  <a:lnTo>
                    <a:pt x="3377" y="4053"/>
                  </a:lnTo>
                  <a:lnTo>
                    <a:pt x="3465" y="3950"/>
                  </a:lnTo>
                  <a:lnTo>
                    <a:pt x="3568" y="3862"/>
                  </a:lnTo>
                  <a:lnTo>
                    <a:pt x="3671" y="3774"/>
                  </a:lnTo>
                  <a:cubicBezTo>
                    <a:pt x="3700" y="3730"/>
                    <a:pt x="3730" y="3700"/>
                    <a:pt x="3759" y="3671"/>
                  </a:cubicBezTo>
                  <a:lnTo>
                    <a:pt x="3862" y="3568"/>
                  </a:lnTo>
                  <a:cubicBezTo>
                    <a:pt x="3891" y="3524"/>
                    <a:pt x="3920" y="3495"/>
                    <a:pt x="3950" y="3465"/>
                  </a:cubicBezTo>
                  <a:cubicBezTo>
                    <a:pt x="3979" y="3421"/>
                    <a:pt x="4009" y="3392"/>
                    <a:pt x="4038" y="3348"/>
                  </a:cubicBezTo>
                  <a:cubicBezTo>
                    <a:pt x="4067" y="3319"/>
                    <a:pt x="4097" y="3275"/>
                    <a:pt x="4126" y="3230"/>
                  </a:cubicBezTo>
                  <a:lnTo>
                    <a:pt x="4214" y="3128"/>
                  </a:lnTo>
                  <a:lnTo>
                    <a:pt x="4288" y="2996"/>
                  </a:lnTo>
                  <a:cubicBezTo>
                    <a:pt x="4889" y="2115"/>
                    <a:pt x="5227" y="1072"/>
                    <a:pt x="522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5" name="Picture 2" descr="Nicolaus Copernicus â Wikipedia tiáº¿ng Vi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38" y="604057"/>
            <a:ext cx="3311965" cy="58261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Nicolaus Copernicus: Sá»± ra Äá»i cá»§a thuyáº¿t nháº­t tÃ¢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2087">
            <a:off x="4864555" y="550254"/>
            <a:ext cx="3553580" cy="5463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561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barn(inVertical)">
                                      <p:cBhvr>
                                        <p:cTn id="1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ALILEO GALILEI (1564-1642). Italian astronomer (Photos Framed Prints  Puzzles...) #123524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520" y="540674"/>
            <a:ext cx="3507288" cy="5922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GalilÃª - â Cha Äáº» cá»§a khoa há»c cáº­n Äáº¡iâ - KhoaHoc.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33" y="540675"/>
            <a:ext cx="3655023" cy="5922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491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ircle(in)">
                                      <p:cBhvr>
                                        <p:cTn id="7" dur="2000"/>
                                        <p:tgtEl>
                                          <p:spTgt spid="7172"/>
                                        </p:tgtEl>
                                      </p:cBhvr>
                                    </p:animEffect>
                                  </p:childTnLst>
                                </p:cTn>
                              </p:par>
                              <p:par>
                                <p:cTn id="8" presetID="6" presetClass="entr" presetSubtype="16"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circle(in)">
                                      <p:cBhvr>
                                        <p:cTn id="10"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68"/>
          <p:cNvPicPr preferRelativeResize="0"/>
          <p:nvPr/>
        </p:nvPicPr>
        <p:blipFill>
          <a:blip r:embed="rId3">
            <a:alphaModFix/>
          </a:blip>
          <a:stretch>
            <a:fillRect/>
          </a:stretch>
        </p:blipFill>
        <p:spPr>
          <a:xfrm>
            <a:off x="1492450" y="2143945"/>
            <a:ext cx="1277537" cy="2934923"/>
          </a:xfrm>
          <a:prstGeom prst="rect">
            <a:avLst/>
          </a:prstGeom>
          <a:noFill/>
          <a:ln>
            <a:noFill/>
          </a:ln>
        </p:spPr>
      </p:pic>
      <p:pic>
        <p:nvPicPr>
          <p:cNvPr id="578" name="Google Shape;578;p68"/>
          <p:cNvPicPr preferRelativeResize="0"/>
          <p:nvPr/>
        </p:nvPicPr>
        <p:blipFill>
          <a:blip r:embed="rId4">
            <a:alphaModFix/>
          </a:blip>
          <a:stretch>
            <a:fillRect/>
          </a:stretch>
        </p:blipFill>
        <p:spPr>
          <a:xfrm>
            <a:off x="3071713" y="2149500"/>
            <a:ext cx="1253072" cy="2923833"/>
          </a:xfrm>
          <a:prstGeom prst="rect">
            <a:avLst/>
          </a:prstGeom>
          <a:noFill/>
          <a:ln>
            <a:noFill/>
          </a:ln>
        </p:spPr>
      </p:pic>
      <p:sp>
        <p:nvSpPr>
          <p:cNvPr id="13" name="Google Shape;594;p70"/>
          <p:cNvSpPr txBox="1">
            <a:spLocks/>
          </p:cNvSpPr>
          <p:nvPr/>
        </p:nvSpPr>
        <p:spPr>
          <a:xfrm>
            <a:off x="4565073" y="5624165"/>
            <a:ext cx="3360676" cy="63530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Englebert"/>
              <a:buNone/>
              <a:defRPr sz="6000" b="0" i="0" u="none" strike="noStrike" cap="none">
                <a:solidFill>
                  <a:schemeClr val="lt1"/>
                </a:solidFill>
                <a:latin typeface="Englebert"/>
                <a:ea typeface="Englebert"/>
                <a:cs typeface="Englebert"/>
                <a:sym typeface="Englebert"/>
              </a:defRPr>
            </a:lvl1pPr>
            <a:lvl2pPr marR="0" lvl="1"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2pPr>
            <a:lvl3pPr marR="0" lvl="2"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3pPr>
            <a:lvl4pPr marR="0" lvl="3"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4pPr>
            <a:lvl5pPr marR="0" lvl="4"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5pPr>
            <a:lvl6pPr marR="0" lvl="5"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6pPr>
            <a:lvl7pPr marR="0" lvl="6"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7pPr>
            <a:lvl8pPr marR="0" lvl="7"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8pPr>
            <a:lvl9pPr marR="0" lvl="8"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9pPr>
          </a:lstStyle>
          <a:p>
            <a:pPr defTabSz="1219170">
              <a:buClr>
                <a:srgbClr val="FFFFFF"/>
              </a:buClr>
            </a:pPr>
            <a:r>
              <a:rPr lang="en-US" sz="11733" kern="0" dirty="0">
                <a:solidFill>
                  <a:srgbClr val="FFFFFF"/>
                </a:solidFill>
                <a:effectLst>
                  <a:glow rad="139700">
                    <a:srgbClr val="F17FB1">
                      <a:satMod val="175000"/>
                      <a:alpha val="40000"/>
                    </a:srgbClr>
                  </a:glow>
                  <a:reflection blurRad="6350" stA="55000" endA="300" endPos="45500" dir="5400000" sy="-100000" algn="bl" rotWithShape="0"/>
                </a:effectLst>
                <a:latin typeface="UTM Cookies" panose="02040603050506020204" pitchFamily="18" charset="0"/>
                <a:cs typeface="Englebert" panose="020B0604020202020204" charset="0"/>
              </a:rPr>
              <a:t>TÌM HIỂU BÀI</a:t>
            </a:r>
          </a:p>
        </p:txBody>
      </p:sp>
    </p:spTree>
    <p:extLst>
      <p:ext uri="{BB962C8B-B14F-4D97-AF65-F5344CB8AC3E}">
        <p14:creationId xmlns:p14="http://schemas.microsoft.com/office/powerpoint/2010/main" val="162360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20" name="Text Box 3"/>
          <p:cNvSpPr txBox="1">
            <a:spLocks noChangeArrowheads="1"/>
          </p:cNvSpPr>
          <p:nvPr/>
        </p:nvSpPr>
        <p:spPr bwMode="auto">
          <a:xfrm>
            <a:off x="747388" y="1247036"/>
            <a:ext cx="7941188"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1219170">
              <a:spcBef>
                <a:spcPct val="50000"/>
              </a:spcBef>
              <a:buClr>
                <a:srgbClr val="000000"/>
              </a:buClr>
              <a:buNone/>
            </a:pPr>
            <a:r>
              <a:rPr lang="en-US" altLang="en-US" sz="3733" b="1" kern="0">
                <a:solidFill>
                  <a:srgbClr val="FFFFFF"/>
                </a:solidFill>
                <a:latin typeface="Cambria" panose="02040503050406030204" pitchFamily="18" charset="0"/>
                <a:ea typeface="Cambria" panose="02040503050406030204" pitchFamily="18" charset="0"/>
                <a:sym typeface="Arial"/>
              </a:rPr>
              <a:t>  </a:t>
            </a:r>
          </a:p>
        </p:txBody>
      </p:sp>
      <p:sp>
        <p:nvSpPr>
          <p:cNvPr id="21" name="Text Box 7"/>
          <p:cNvSpPr txBox="1">
            <a:spLocks noChangeArrowheads="1"/>
          </p:cNvSpPr>
          <p:nvPr/>
        </p:nvSpPr>
        <p:spPr bwMode="auto">
          <a:xfrm>
            <a:off x="137787" y="252203"/>
            <a:ext cx="8906005"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1219170">
              <a:spcBef>
                <a:spcPct val="50000"/>
              </a:spcBef>
              <a:buClr>
                <a:srgbClr val="000000"/>
              </a:buClr>
              <a:buNone/>
            </a:pP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1. Ý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kiến</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của</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Cô-péc-ních</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có</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điểm</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gì</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khác</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ý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kiến</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chung</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lúc</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bấy</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giờ</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 </a:t>
            </a:r>
          </a:p>
        </p:txBody>
      </p:sp>
      <p:sp>
        <p:nvSpPr>
          <p:cNvPr id="22" name="Text Box 12"/>
          <p:cNvSpPr txBox="1">
            <a:spLocks noChangeArrowheads="1"/>
          </p:cNvSpPr>
          <p:nvPr/>
        </p:nvSpPr>
        <p:spPr bwMode="auto">
          <a:xfrm>
            <a:off x="200416" y="1449177"/>
            <a:ext cx="8780745" cy="411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1219170">
              <a:spcBef>
                <a:spcPct val="0"/>
              </a:spcBef>
              <a:buClr>
                <a:srgbClr val="000000"/>
              </a:buClr>
              <a:buNone/>
            </a:pP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Thời</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đó</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người</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ta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cho</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rằng</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trái</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đất</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là</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trung</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tâm</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vũ</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trụ</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đứng</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yên</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chỗ</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còn</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mặt</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trời,mặt</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trăng</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và</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các</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vì</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sao</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phải</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quay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xung</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quanh</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nó</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Cô-péc-ních</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chứng</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minh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ngược</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chính</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trái</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đất</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mới</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là</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hành</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tinh</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quay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xung</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quanh</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mặt</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trời</a:t>
            </a:r>
            <a:r>
              <a:rPr lang="en-US" altLang="en-US" sz="3733" b="1" kern="0" dirty="0">
                <a:solidFill>
                  <a:srgbClr val="D77EAD">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a:t>
            </a:r>
          </a:p>
        </p:txBody>
      </p:sp>
      <p:sp>
        <p:nvSpPr>
          <p:cNvPr id="23" name="Text Box 13"/>
          <p:cNvSpPr txBox="1">
            <a:spLocks noChangeArrowheads="1"/>
          </p:cNvSpPr>
          <p:nvPr/>
        </p:nvSpPr>
        <p:spPr bwMode="auto">
          <a:xfrm>
            <a:off x="237996" y="4513090"/>
            <a:ext cx="8906005"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1219170">
              <a:spcBef>
                <a:spcPct val="50000"/>
              </a:spcBef>
              <a:buClr>
                <a:srgbClr val="000000"/>
              </a:buClr>
              <a:buNone/>
            </a:pP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Đoạn</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văn</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vừa</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tìm</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hiểu</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trên</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cho</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ta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biết</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điều</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gì</a:t>
            </a:r>
            <a:r>
              <a:rPr lang="en-US" altLang="en-US" sz="3733"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endParaRPr lang="en-US" altLang="en-US" sz="3733"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4" name="Text Box 14"/>
          <p:cNvSpPr txBox="1">
            <a:spLocks noChangeArrowheads="1"/>
          </p:cNvSpPr>
          <p:nvPr/>
        </p:nvSpPr>
        <p:spPr bwMode="auto">
          <a:xfrm>
            <a:off x="413362" y="5273461"/>
            <a:ext cx="7753610" cy="1815690"/>
          </a:xfrm>
          <a:prstGeom prst="rect">
            <a:avLst/>
          </a:prstGeom>
          <a:noFill/>
          <a:ln w="38100">
            <a:solidFill>
              <a:schemeClr val="accent2"/>
            </a:solidFill>
            <a:prstDash val="dash"/>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1219170">
              <a:spcBef>
                <a:spcPct val="50000"/>
              </a:spcBef>
              <a:buClr>
                <a:srgbClr val="000000"/>
              </a:buClr>
              <a:buNone/>
            </a:pP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Đoạn</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cho</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ta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thấy</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Cô-péc-ních</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dũng</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cảm</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bác</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bỏ</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ý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kiến</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sai</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lầm</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công</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bố</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phát</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hiện</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733"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mới</a:t>
            </a:r>
            <a:r>
              <a:rPr lang="en-US" altLang="en-US" sz="3733"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altLang="en-US" sz="3733"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377276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anim calcmode="discrete" valueType="clr">
                                      <p:cBhvr override="childStyle">
                                        <p:cTn id="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gtEl>
                                        <p:attrNameLst>
                                          <p:attrName>fillcolor</p:attrName>
                                        </p:attrNameLst>
                                      </p:cBhvr>
                                      <p:tavLst>
                                        <p:tav tm="0">
                                          <p:val>
                                            <p:clrVal>
                                              <a:schemeClr val="accent2"/>
                                            </p:clrVal>
                                          </p:val>
                                        </p:tav>
                                        <p:tav tm="50000">
                                          <p:val>
                                            <p:clrVal>
                                              <a:schemeClr val="hlink"/>
                                            </p:clrVal>
                                          </p:val>
                                        </p:tav>
                                      </p:tavLst>
                                    </p:anim>
                                    <p:set>
                                      <p:cBhvr>
                                        <p:cTn id="9" dur="80"/>
                                        <p:tgtEl>
                                          <p:spTgt spid="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2"/>
                                        </p:tgtEl>
                                        <p:attrNameLst>
                                          <p:attrName>style.visibility</p:attrName>
                                        </p:attrNameLst>
                                      </p:cBhvr>
                                      <p:to>
                                        <p:strVal val="visible"/>
                                      </p:to>
                                    </p:set>
                                    <p:anim calcmode="discrete" valueType="clr">
                                      <p:cBhvr override="childStyle">
                                        <p:cTn id="14"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
                                        </p:tgtEl>
                                        <p:attrNameLst>
                                          <p:attrName>fillcolor</p:attrName>
                                        </p:attrNameLst>
                                      </p:cBhvr>
                                      <p:tavLst>
                                        <p:tav tm="0">
                                          <p:val>
                                            <p:clrVal>
                                              <a:schemeClr val="accent2"/>
                                            </p:clrVal>
                                          </p:val>
                                        </p:tav>
                                        <p:tav tm="50000">
                                          <p:val>
                                            <p:clrVal>
                                              <a:schemeClr val="hlink"/>
                                            </p:clrVal>
                                          </p:val>
                                        </p:tav>
                                      </p:tavLst>
                                    </p:anim>
                                    <p:set>
                                      <p:cBhvr>
                                        <p:cTn id="16" dur="80"/>
                                        <p:tgtEl>
                                          <p:spTgt spid="2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3"/>
                                        </p:tgtEl>
                                        <p:attrNameLst>
                                          <p:attrName>style.visibility</p:attrName>
                                        </p:attrNameLst>
                                      </p:cBhvr>
                                      <p:to>
                                        <p:strVal val="visible"/>
                                      </p:to>
                                    </p:set>
                                    <p:anim calcmode="discrete" valueType="clr">
                                      <p:cBhvr override="childStyle">
                                        <p:cTn id="21"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3"/>
                                        </p:tgtEl>
                                        <p:attrNameLst>
                                          <p:attrName>fillcolor</p:attrName>
                                        </p:attrNameLst>
                                      </p:cBhvr>
                                      <p:tavLst>
                                        <p:tav tm="0">
                                          <p:val>
                                            <p:clrVal>
                                              <a:schemeClr val="accent2"/>
                                            </p:clrVal>
                                          </p:val>
                                        </p:tav>
                                        <p:tav tm="50000">
                                          <p:val>
                                            <p:clrVal>
                                              <a:schemeClr val="hlink"/>
                                            </p:clrVal>
                                          </p:val>
                                        </p:tav>
                                      </p:tavLst>
                                    </p:anim>
                                    <p:set>
                                      <p:cBhvr>
                                        <p:cTn id="23" dur="80"/>
                                        <p:tgtEl>
                                          <p:spTgt spid="23"/>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4"/>
                                        </p:tgtEl>
                                        <p:attrNameLst>
                                          <p:attrName>style.visibility</p:attrName>
                                        </p:attrNameLst>
                                      </p:cBhvr>
                                      <p:to>
                                        <p:strVal val="visible"/>
                                      </p:to>
                                    </p:set>
                                    <p:anim calcmode="discrete" valueType="clr">
                                      <p:cBhvr override="childStyle">
                                        <p:cTn id="28"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4"/>
                                        </p:tgtEl>
                                        <p:attrNameLst>
                                          <p:attrName>fillcolor</p:attrName>
                                        </p:attrNameLst>
                                      </p:cBhvr>
                                      <p:tavLst>
                                        <p:tav tm="0">
                                          <p:val>
                                            <p:clrVal>
                                              <a:schemeClr val="accent2"/>
                                            </p:clrVal>
                                          </p:val>
                                        </p:tav>
                                        <p:tav tm="50000">
                                          <p:val>
                                            <p:clrVal>
                                              <a:schemeClr val="hlink"/>
                                            </p:clrVal>
                                          </p:val>
                                        </p:tav>
                                      </p:tavLst>
                                    </p:anim>
                                    <p:set>
                                      <p:cBhvr>
                                        <p:cTn id="30"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sp>
        <p:nvSpPr>
          <p:cNvPr id="2043" name="Google Shape;2043;p99"/>
          <p:cNvSpPr/>
          <p:nvPr/>
        </p:nvSpPr>
        <p:spPr>
          <a:xfrm>
            <a:off x="4133590" y="680410"/>
            <a:ext cx="5171136" cy="6116753"/>
          </a:xfrm>
          <a:prstGeom prst="ellipse">
            <a:avLst/>
          </a:prstGeom>
          <a:solidFill>
            <a:srgbClr val="FFFFFF">
              <a:alpha val="76470"/>
            </a:srgbClr>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Cambria" panose="02040503050406030204" pitchFamily="18" charset="0"/>
              <a:ea typeface="Cambria" panose="02040503050406030204" pitchFamily="18" charset="0"/>
              <a:cs typeface="Arial"/>
              <a:sym typeface="Arial"/>
            </a:endParaRPr>
          </a:p>
        </p:txBody>
      </p:sp>
      <p:sp>
        <p:nvSpPr>
          <p:cNvPr id="2044" name="Google Shape;2044;p99"/>
          <p:cNvSpPr/>
          <p:nvPr/>
        </p:nvSpPr>
        <p:spPr>
          <a:xfrm>
            <a:off x="-1" y="2"/>
            <a:ext cx="4612633" cy="5494751"/>
          </a:xfrm>
          <a:prstGeom prst="ellipse">
            <a:avLst/>
          </a:prstGeom>
          <a:gradFill>
            <a:gsLst>
              <a:gs pos="0">
                <a:srgbClr val="645CA7">
                  <a:alpha val="76470"/>
                </a:srgbClr>
              </a:gs>
              <a:gs pos="100000">
                <a:srgbClr val="D77EAD">
                  <a:alpha val="76470"/>
                </a:srgbClr>
              </a:gs>
            </a:gsLst>
            <a:lin ang="5400700" scaled="0"/>
          </a:gra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Text Box 2"/>
          <p:cNvSpPr txBox="1">
            <a:spLocks noChangeArrowheads="1"/>
          </p:cNvSpPr>
          <p:nvPr/>
        </p:nvSpPr>
        <p:spPr bwMode="auto">
          <a:xfrm>
            <a:off x="-183661" y="5434325"/>
            <a:ext cx="46355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a:spcBef>
                <a:spcPct val="50000"/>
              </a:spcBef>
              <a:buClr>
                <a:srgbClr val="000000"/>
              </a:buClr>
              <a:buNone/>
            </a:pPr>
            <a:r>
              <a:rPr lang="en-US" altLang="en-US" sz="3600" b="1" kern="0">
                <a:solidFill>
                  <a:srgbClr val="FFFFFF"/>
                </a:solidFill>
                <a:latin typeface="Cambria" panose="02040503050406030204" pitchFamily="18" charset="0"/>
                <a:ea typeface="Cambria" panose="02040503050406030204" pitchFamily="18" charset="0"/>
                <a:sym typeface="Arial"/>
              </a:rPr>
              <a:t>  </a:t>
            </a:r>
            <a:endParaRPr lang="en-US" altLang="en-US" sz="3600" kern="0">
              <a:solidFill>
                <a:srgbClr val="FFFFFF"/>
              </a:solidFill>
              <a:latin typeface="Cambria" panose="02040503050406030204" pitchFamily="18" charset="0"/>
              <a:ea typeface="Cambria" panose="02040503050406030204" pitchFamily="18" charset="0"/>
              <a:sym typeface="Arial"/>
            </a:endParaRPr>
          </a:p>
        </p:txBody>
      </p:sp>
      <p:sp>
        <p:nvSpPr>
          <p:cNvPr id="33" name="Text Box 3"/>
          <p:cNvSpPr txBox="1">
            <a:spLocks noChangeArrowheads="1"/>
          </p:cNvSpPr>
          <p:nvPr/>
        </p:nvSpPr>
        <p:spPr bwMode="auto">
          <a:xfrm>
            <a:off x="-412261" y="6590025"/>
            <a:ext cx="4963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a:spcBef>
                <a:spcPct val="50000"/>
              </a:spcBef>
              <a:buClr>
                <a:srgbClr val="000000"/>
              </a:buClr>
              <a:buNone/>
            </a:pPr>
            <a:r>
              <a:rPr lang="en-US" altLang="en-US" sz="3600" b="1" kern="0">
                <a:solidFill>
                  <a:srgbClr val="FFFFFF"/>
                </a:solidFill>
                <a:latin typeface="Cambria" panose="02040503050406030204" pitchFamily="18" charset="0"/>
                <a:ea typeface="Cambria" panose="02040503050406030204" pitchFamily="18" charset="0"/>
                <a:sym typeface="Arial"/>
              </a:rPr>
              <a:t>    </a:t>
            </a:r>
          </a:p>
        </p:txBody>
      </p:sp>
      <p:sp>
        <p:nvSpPr>
          <p:cNvPr id="34" name="Text Box 12"/>
          <p:cNvSpPr txBox="1">
            <a:spLocks noChangeArrowheads="1"/>
          </p:cNvSpPr>
          <p:nvPr/>
        </p:nvSpPr>
        <p:spPr bwMode="auto">
          <a:xfrm>
            <a:off x="714295" y="680409"/>
            <a:ext cx="35821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a:spcBef>
                <a:spcPct val="50000"/>
              </a:spcBef>
              <a:buClr>
                <a:srgbClr val="000000"/>
              </a:buClr>
              <a:buNone/>
            </a:pPr>
            <a:r>
              <a:rPr lang="en-US" altLang="en-US" sz="4000"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2. Ga-li-</a:t>
            </a:r>
            <a:r>
              <a:rPr lang="en-US" altLang="en-US" sz="4000"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lê</a:t>
            </a:r>
            <a:r>
              <a:rPr lang="en-US" altLang="en-US" sz="4000"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viết</a:t>
            </a:r>
            <a:r>
              <a:rPr lang="en-US" altLang="en-US" sz="4000"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sách</a:t>
            </a:r>
            <a:r>
              <a:rPr lang="en-US" altLang="en-US" sz="4000"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nhằm</a:t>
            </a:r>
            <a:r>
              <a:rPr lang="en-US" altLang="en-US" sz="4000"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mục</a:t>
            </a:r>
            <a:r>
              <a:rPr lang="en-US" altLang="en-US" sz="4000"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đích</a:t>
            </a:r>
            <a:r>
              <a:rPr lang="en-US" altLang="en-US" sz="4000"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gì</a:t>
            </a:r>
            <a:r>
              <a:rPr lang="en-US" altLang="en-US" sz="4000" b="1"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a:t>
            </a:r>
            <a:endParaRPr lang="en-US" altLang="en-US" sz="4000" kern="0" dirty="0">
              <a:solidFill>
                <a:srgbClr val="FFFFFF"/>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5" name="Text Box 13"/>
          <p:cNvSpPr txBox="1">
            <a:spLocks noChangeArrowheads="1"/>
          </p:cNvSpPr>
          <p:nvPr/>
        </p:nvSpPr>
        <p:spPr bwMode="auto">
          <a:xfrm>
            <a:off x="714296" y="2063920"/>
            <a:ext cx="399055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a:spcBef>
                <a:spcPct val="50000"/>
              </a:spcBef>
              <a:buClr>
                <a:srgbClr val="000000"/>
              </a:buClr>
              <a:buNone/>
            </a:pP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Ga-li-</a:t>
            </a:r>
            <a:r>
              <a:rPr lang="en-US" altLang="en-US" sz="4000"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lê</a:t>
            </a: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viết</a:t>
            </a: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sách</a:t>
            </a: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nhằm</a:t>
            </a: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ủng</a:t>
            </a: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hộ</a:t>
            </a: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tư</a:t>
            </a: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tưởng</a:t>
            </a: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khoa</a:t>
            </a: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học</a:t>
            </a: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Cô-péc-ních</a:t>
            </a:r>
            <a:r>
              <a:rPr lang="en-US" altLang="en-US" sz="4000" b="1"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altLang="en-US" sz="4000" kern="0" dirty="0">
              <a:solidFill>
                <a:srgbClr val="FFFFFF"/>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6" name="Text Box 15"/>
          <p:cNvSpPr txBox="1">
            <a:spLocks noChangeArrowheads="1"/>
          </p:cNvSpPr>
          <p:nvPr/>
        </p:nvSpPr>
        <p:spPr bwMode="auto">
          <a:xfrm>
            <a:off x="4869457" y="1163842"/>
            <a:ext cx="40604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a:spcBef>
                <a:spcPct val="50000"/>
              </a:spcBef>
              <a:buClr>
                <a:srgbClr val="000000"/>
              </a:buClr>
              <a:buNone/>
            </a:pPr>
            <a:r>
              <a:rPr lang="en-US" altLang="en-US" sz="4000" kern="0" dirty="0">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Vì</a:t>
            </a:r>
            <a:r>
              <a:rPr lang="en-US" altLang="en-US" sz="4000" b="1" kern="0" dirty="0">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sao</a:t>
            </a:r>
            <a:r>
              <a:rPr lang="en-US" altLang="en-US" sz="4000" b="1" kern="0" dirty="0">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toà</a:t>
            </a:r>
            <a:r>
              <a:rPr lang="en-US" altLang="en-US" sz="4000" b="1" kern="0" dirty="0">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án</a:t>
            </a:r>
            <a:r>
              <a:rPr lang="en-US" altLang="en-US" sz="4000" b="1" kern="0" dirty="0">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lúc</a:t>
            </a:r>
            <a:r>
              <a:rPr lang="en-US" altLang="en-US" sz="4000" b="1" kern="0" dirty="0">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ấy</a:t>
            </a:r>
            <a:r>
              <a:rPr lang="en-US" altLang="en-US" sz="4000" b="1" kern="0" dirty="0">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xử</a:t>
            </a:r>
            <a:r>
              <a:rPr lang="en-US" altLang="en-US" sz="4000" b="1" kern="0" dirty="0">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phạt</a:t>
            </a:r>
            <a:r>
              <a:rPr lang="en-US" altLang="en-US" sz="4000" b="1" kern="0" dirty="0">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ông</a:t>
            </a:r>
            <a:r>
              <a:rPr lang="en-US" altLang="en-US" sz="4000" b="1" kern="0" dirty="0">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Ga-li-</a:t>
            </a:r>
            <a:r>
              <a:rPr lang="en-US" altLang="en-US" sz="4000" b="1" kern="0" dirty="0" err="1">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lê</a:t>
            </a:r>
            <a:r>
              <a:rPr lang="en-US" altLang="en-US" sz="4000" b="1" kern="0" dirty="0">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a:t>
            </a:r>
            <a:r>
              <a:rPr lang="en-US" altLang="en-US" sz="4000" kern="0" dirty="0">
                <a:solidFill>
                  <a:srgbClr val="F17FB1">
                    <a:lumMod val="75000"/>
                  </a:srgbClr>
                </a:solidFill>
                <a:effectLst>
                  <a:glow rad="139700">
                    <a:srgbClr val="FFCB74">
                      <a:satMod val="175000"/>
                      <a:alpha val="40000"/>
                    </a:srgbClr>
                  </a:glow>
                </a:effectLst>
                <a:latin typeface="Cambria" panose="02040503050406030204" pitchFamily="18" charset="0"/>
                <a:ea typeface="Cambria" panose="02040503050406030204" pitchFamily="18" charset="0"/>
                <a:cs typeface="Times New Roman" panose="02020603050405020304" pitchFamily="18" charset="0"/>
                <a:sym typeface="Arial"/>
              </a:rPr>
              <a:t> </a:t>
            </a:r>
          </a:p>
        </p:txBody>
      </p:sp>
      <p:sp>
        <p:nvSpPr>
          <p:cNvPr id="37" name="Text Box 16"/>
          <p:cNvSpPr txBox="1">
            <a:spLocks noChangeArrowheads="1"/>
          </p:cNvSpPr>
          <p:nvPr/>
        </p:nvSpPr>
        <p:spPr bwMode="auto">
          <a:xfrm>
            <a:off x="4575837" y="2484175"/>
            <a:ext cx="435404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1219170">
              <a:spcBef>
                <a:spcPct val="50000"/>
              </a:spcBef>
              <a:buClr>
                <a:srgbClr val="000000"/>
              </a:buClr>
              <a:buNone/>
            </a:pP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Vì</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cho</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rằng</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ông</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chống</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đối</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quan</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điểm</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Giáo</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hội</a:t>
            </a:r>
            <a:r>
              <a:rPr lang="en-US" altLang="en-US" sz="4000"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nói</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ngược</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với</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những</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lời</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phán</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bảo</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Chúa</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trời</a:t>
            </a:r>
            <a:r>
              <a:rPr lang="en-US" altLang="en-US" sz="4000" b="1"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altLang="en-US" sz="4000" kern="0" dirty="0">
              <a:solidFill>
                <a:srgbClr val="F17FB1">
                  <a:lumMod val="75000"/>
                </a:srgbClr>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97260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4"/>
                                        </p:tgtEl>
                                        <p:attrNameLst>
                                          <p:attrName>style.visibility</p:attrName>
                                        </p:attrNameLst>
                                      </p:cBhvr>
                                      <p:to>
                                        <p:strVal val="visible"/>
                                      </p:to>
                                    </p:set>
                                    <p:animEffect transition="in" filter="fade">
                                      <p:cBhvr>
                                        <p:cTn id="7" dur="1000"/>
                                        <p:tgtEl>
                                          <p:spTgt spid="2044"/>
                                        </p:tgtEl>
                                      </p:cBhvr>
                                    </p:animEffect>
                                    <p:anim calcmode="lin" valueType="num">
                                      <p:cBhvr>
                                        <p:cTn id="8" dur="1000" fill="hold"/>
                                        <p:tgtEl>
                                          <p:spTgt spid="2044"/>
                                        </p:tgtEl>
                                        <p:attrNameLst>
                                          <p:attrName>ppt_x</p:attrName>
                                        </p:attrNameLst>
                                      </p:cBhvr>
                                      <p:tavLst>
                                        <p:tav tm="0">
                                          <p:val>
                                            <p:strVal val="#ppt_x"/>
                                          </p:val>
                                        </p:tav>
                                        <p:tav tm="100000">
                                          <p:val>
                                            <p:strVal val="#ppt_x"/>
                                          </p:val>
                                        </p:tav>
                                      </p:tavLst>
                                    </p:anim>
                                    <p:anim calcmode="lin" valueType="num">
                                      <p:cBhvr>
                                        <p:cTn id="9" dur="1000" fill="hold"/>
                                        <p:tgtEl>
                                          <p:spTgt spid="204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43"/>
                                        </p:tgtEl>
                                        <p:attrNameLst>
                                          <p:attrName>style.visibility</p:attrName>
                                        </p:attrNameLst>
                                      </p:cBhvr>
                                      <p:to>
                                        <p:strVal val="visible"/>
                                      </p:to>
                                    </p:set>
                                    <p:animEffect transition="in" filter="fade">
                                      <p:cBhvr>
                                        <p:cTn id="12" dur="1000"/>
                                        <p:tgtEl>
                                          <p:spTgt spid="2043"/>
                                        </p:tgtEl>
                                      </p:cBhvr>
                                    </p:animEffect>
                                    <p:anim calcmode="lin" valueType="num">
                                      <p:cBhvr>
                                        <p:cTn id="13" dur="1000" fill="hold"/>
                                        <p:tgtEl>
                                          <p:spTgt spid="2043"/>
                                        </p:tgtEl>
                                        <p:attrNameLst>
                                          <p:attrName>ppt_x</p:attrName>
                                        </p:attrNameLst>
                                      </p:cBhvr>
                                      <p:tavLst>
                                        <p:tav tm="0">
                                          <p:val>
                                            <p:strVal val="#ppt_x"/>
                                          </p:val>
                                        </p:tav>
                                        <p:tav tm="100000">
                                          <p:val>
                                            <p:strVal val="#ppt_x"/>
                                          </p:val>
                                        </p:tav>
                                      </p:tavLst>
                                    </p:anim>
                                    <p:anim calcmode="lin" valueType="num">
                                      <p:cBhvr>
                                        <p:cTn id="14" dur="1000" fill="hold"/>
                                        <p:tgtEl>
                                          <p:spTgt spid="20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4"/>
                                        </p:tgtEl>
                                        <p:attrNameLst>
                                          <p:attrName>style.visibility</p:attrName>
                                        </p:attrNameLst>
                                      </p:cBhvr>
                                      <p:to>
                                        <p:strVal val="visible"/>
                                      </p:to>
                                    </p:set>
                                    <p:anim calcmode="discrete" valueType="clr">
                                      <p:cBhvr override="childStyle">
                                        <p:cTn id="19"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4"/>
                                        </p:tgtEl>
                                        <p:attrNameLst>
                                          <p:attrName>fillcolor</p:attrName>
                                        </p:attrNameLst>
                                      </p:cBhvr>
                                      <p:tavLst>
                                        <p:tav tm="0">
                                          <p:val>
                                            <p:clrVal>
                                              <a:schemeClr val="accent2"/>
                                            </p:clrVal>
                                          </p:val>
                                        </p:tav>
                                        <p:tav tm="50000">
                                          <p:val>
                                            <p:clrVal>
                                              <a:schemeClr val="hlink"/>
                                            </p:clrVal>
                                          </p:val>
                                        </p:tav>
                                      </p:tavLst>
                                    </p:anim>
                                    <p:set>
                                      <p:cBhvr>
                                        <p:cTn id="21" dur="80"/>
                                        <p:tgtEl>
                                          <p:spTgt spid="3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5"/>
                                        </p:tgtEl>
                                        <p:attrNameLst>
                                          <p:attrName>style.visibility</p:attrName>
                                        </p:attrNameLst>
                                      </p:cBhvr>
                                      <p:to>
                                        <p:strVal val="visible"/>
                                      </p:to>
                                    </p:set>
                                    <p:anim calcmode="discrete" valueType="clr">
                                      <p:cBhvr override="childStyle">
                                        <p:cTn id="26"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5"/>
                                        </p:tgtEl>
                                        <p:attrNameLst>
                                          <p:attrName>fillcolor</p:attrName>
                                        </p:attrNameLst>
                                      </p:cBhvr>
                                      <p:tavLst>
                                        <p:tav tm="0">
                                          <p:val>
                                            <p:clrVal>
                                              <a:schemeClr val="accent2"/>
                                            </p:clrVal>
                                          </p:val>
                                        </p:tav>
                                        <p:tav tm="50000">
                                          <p:val>
                                            <p:clrVal>
                                              <a:schemeClr val="hlink"/>
                                            </p:clrVal>
                                          </p:val>
                                        </p:tav>
                                      </p:tavLst>
                                    </p:anim>
                                    <p:set>
                                      <p:cBhvr>
                                        <p:cTn id="28" dur="80"/>
                                        <p:tgtEl>
                                          <p:spTgt spid="3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36"/>
                                        </p:tgtEl>
                                        <p:attrNameLst>
                                          <p:attrName>style.visibility</p:attrName>
                                        </p:attrNameLst>
                                      </p:cBhvr>
                                      <p:to>
                                        <p:strVal val="visible"/>
                                      </p:to>
                                    </p:set>
                                    <p:anim calcmode="discrete" valueType="clr">
                                      <p:cBhvr override="childStyle">
                                        <p:cTn id="33"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6"/>
                                        </p:tgtEl>
                                        <p:attrNameLst>
                                          <p:attrName>fillcolor</p:attrName>
                                        </p:attrNameLst>
                                      </p:cBhvr>
                                      <p:tavLst>
                                        <p:tav tm="0">
                                          <p:val>
                                            <p:clrVal>
                                              <a:schemeClr val="accent2"/>
                                            </p:clrVal>
                                          </p:val>
                                        </p:tav>
                                        <p:tav tm="50000">
                                          <p:val>
                                            <p:clrVal>
                                              <a:schemeClr val="hlink"/>
                                            </p:clrVal>
                                          </p:val>
                                        </p:tav>
                                      </p:tavLst>
                                    </p:anim>
                                    <p:set>
                                      <p:cBhvr>
                                        <p:cTn id="35" dur="80"/>
                                        <p:tgtEl>
                                          <p:spTgt spid="36"/>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37"/>
                                        </p:tgtEl>
                                        <p:attrNameLst>
                                          <p:attrName>style.visibility</p:attrName>
                                        </p:attrNameLst>
                                      </p:cBhvr>
                                      <p:to>
                                        <p:strVal val="visible"/>
                                      </p:to>
                                    </p:set>
                                    <p:anim calcmode="discrete" valueType="clr">
                                      <p:cBhvr override="childStyle">
                                        <p:cTn id="40"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7"/>
                                        </p:tgtEl>
                                        <p:attrNameLst>
                                          <p:attrName>fillcolor</p:attrName>
                                        </p:attrNameLst>
                                      </p:cBhvr>
                                      <p:tavLst>
                                        <p:tav tm="0">
                                          <p:val>
                                            <p:clrVal>
                                              <a:schemeClr val="accent2"/>
                                            </p:clrVal>
                                          </p:val>
                                        </p:tav>
                                        <p:tav tm="50000">
                                          <p:val>
                                            <p:clrVal>
                                              <a:schemeClr val="hlink"/>
                                            </p:clrVal>
                                          </p:val>
                                        </p:tav>
                                      </p:tavLst>
                                    </p:anim>
                                    <p:set>
                                      <p:cBhvr>
                                        <p:cTn id="42" dur="80"/>
                                        <p:tgtEl>
                                          <p:spTgt spid="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3" grpId="0" animBg="1"/>
      <p:bldP spid="2044" grpId="0" animBg="1"/>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9" name="Text Box 3"/>
          <p:cNvSpPr txBox="1">
            <a:spLocks noChangeArrowheads="1"/>
          </p:cNvSpPr>
          <p:nvPr/>
        </p:nvSpPr>
        <p:spPr bwMode="auto">
          <a:xfrm>
            <a:off x="1922930" y="2142837"/>
            <a:ext cx="7075936" cy="6001643"/>
          </a:xfrm>
          <a:prstGeom prst="rect">
            <a:avLst/>
          </a:prstGeom>
          <a:solidFill>
            <a:schemeClr val="accent2">
              <a:lumMod val="20000"/>
              <a:lumOff val="80000"/>
            </a:schemeClr>
          </a:solidFill>
          <a:ln w="28575" algn="ctr">
            <a:solidFill>
              <a:schemeClr val="accent6">
                <a:lumMod val="50000"/>
              </a:schemeClr>
            </a:solidFill>
            <a:prstDash val="dashDot"/>
            <a:miter lim="800000"/>
            <a:headEnd/>
            <a:tailEnd/>
          </a:ln>
          <a:effectLst>
            <a:glow rad="63500">
              <a:schemeClr val="accent2">
                <a:satMod val="175000"/>
                <a:alpha val="40000"/>
              </a:schemeClr>
            </a:glow>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1219170">
              <a:spcBef>
                <a:spcPct val="50000"/>
              </a:spcBef>
              <a:buClr>
                <a:srgbClr val="000000"/>
              </a:buClr>
              <a:buNone/>
            </a:pP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 Hai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nhà</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bác</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học</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đã</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dám</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nói</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ngược</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với</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lời</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phán</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bảo</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của</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Chúa</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trời</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tức</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là</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đối</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lập</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với</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quan</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điểm</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của</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Giáo</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hội</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lúc</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bấy</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giờ</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mặc</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dù</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họ</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biết</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việc</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làm</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đó</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sẽ</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nguy</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hại</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đến</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tính</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mạng</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a:t>
            </a:r>
          </a:p>
        </p:txBody>
      </p:sp>
      <p:pic>
        <p:nvPicPr>
          <p:cNvPr id="2550" name="Google Shape;2550;p110"/>
          <p:cNvPicPr preferRelativeResize="0"/>
          <p:nvPr/>
        </p:nvPicPr>
        <p:blipFill rotWithShape="1">
          <a:blip r:embed="rId3">
            <a:alphaModFix/>
          </a:blip>
          <a:srcRect l="33326" r="37168"/>
          <a:stretch/>
        </p:blipFill>
        <p:spPr>
          <a:xfrm>
            <a:off x="-150312" y="2308150"/>
            <a:ext cx="1948307" cy="4890140"/>
          </a:xfrm>
          <a:prstGeom prst="rect">
            <a:avLst/>
          </a:prstGeom>
          <a:noFill/>
          <a:ln>
            <a:noFill/>
          </a:ln>
        </p:spPr>
      </p:pic>
      <p:sp>
        <p:nvSpPr>
          <p:cNvPr id="3" name="Title 2"/>
          <p:cNvSpPr>
            <a:spLocks noGrp="1"/>
          </p:cNvSpPr>
          <p:nvPr>
            <p:ph type="ctrTitle" idx="2"/>
          </p:nvPr>
        </p:nvSpPr>
        <p:spPr>
          <a:xfrm flipH="1">
            <a:off x="356802" y="0"/>
            <a:ext cx="8202251" cy="1634836"/>
          </a:xfrm>
        </p:spPr>
        <p:txBody>
          <a:bodyPr/>
          <a:lstStyle/>
          <a:p>
            <a:pPr algn="just"/>
            <a:r>
              <a:rPr lang="en-US" sz="5400" dirty="0">
                <a:effectLst>
                  <a:glow rad="101600">
                    <a:schemeClr val="accent2">
                      <a:satMod val="175000"/>
                      <a:alpha val="40000"/>
                    </a:schemeClr>
                  </a:glow>
                </a:effectLst>
                <a:latin typeface="Cambria" panose="02040503050406030204" pitchFamily="18" charset="0"/>
                <a:ea typeface="Cambria" panose="02040503050406030204" pitchFamily="18" charset="0"/>
              </a:rPr>
              <a:t> 3. </a:t>
            </a:r>
            <a:r>
              <a:rPr lang="en-US" sz="5400" dirty="0" err="1">
                <a:effectLst>
                  <a:glow rad="101600">
                    <a:schemeClr val="accent2">
                      <a:satMod val="175000"/>
                      <a:alpha val="40000"/>
                    </a:schemeClr>
                  </a:glow>
                </a:effectLst>
                <a:latin typeface="Cambria" panose="02040503050406030204" pitchFamily="18" charset="0"/>
                <a:ea typeface="Cambria" panose="02040503050406030204" pitchFamily="18" charset="0"/>
              </a:rPr>
              <a:t>Lòng</a:t>
            </a:r>
            <a:r>
              <a:rPr lang="en-US" sz="5400" dirty="0">
                <a:effectLst>
                  <a:glow rad="101600">
                    <a:schemeClr val="accent2">
                      <a:satMod val="175000"/>
                      <a:alpha val="40000"/>
                    </a:schemeClr>
                  </a:glow>
                </a:effectLs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latin typeface="Cambria" panose="02040503050406030204" pitchFamily="18" charset="0"/>
                <a:ea typeface="Cambria" panose="02040503050406030204" pitchFamily="18" charset="0"/>
              </a:rPr>
              <a:t>dũng</a:t>
            </a:r>
            <a:r>
              <a:rPr lang="en-US" sz="5400" dirty="0">
                <a:effectLst>
                  <a:glow rad="101600">
                    <a:schemeClr val="accent2">
                      <a:satMod val="175000"/>
                      <a:alpha val="40000"/>
                    </a:schemeClr>
                  </a:glow>
                </a:effectLs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latin typeface="Cambria" panose="02040503050406030204" pitchFamily="18" charset="0"/>
                <a:ea typeface="Cambria" panose="02040503050406030204" pitchFamily="18" charset="0"/>
              </a:rPr>
              <a:t>cảm</a:t>
            </a:r>
            <a:r>
              <a:rPr lang="en-US" sz="5400" dirty="0">
                <a:effectLst>
                  <a:glow rad="101600">
                    <a:schemeClr val="accent2">
                      <a:satMod val="175000"/>
                      <a:alpha val="40000"/>
                    </a:schemeClr>
                  </a:glow>
                </a:effectLs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latin typeface="Cambria" panose="02040503050406030204" pitchFamily="18" charset="0"/>
                <a:ea typeface="Cambria" panose="02040503050406030204" pitchFamily="18" charset="0"/>
              </a:rPr>
              <a:t>của</a:t>
            </a:r>
            <a:r>
              <a:rPr lang="en-US" sz="5400" dirty="0">
                <a:effectLst>
                  <a:glow rad="101600">
                    <a:schemeClr val="accent2">
                      <a:satMod val="175000"/>
                      <a:alpha val="40000"/>
                    </a:schemeClr>
                  </a:glow>
                </a:effectLs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latin typeface="Cambria" panose="02040503050406030204" pitchFamily="18" charset="0"/>
                <a:ea typeface="Cambria" panose="02040503050406030204" pitchFamily="18" charset="0"/>
              </a:rPr>
              <a:t>Cô-péc-ních</a:t>
            </a:r>
            <a:r>
              <a:rPr lang="en-US" sz="5400" dirty="0">
                <a:effectLst>
                  <a:glow rad="101600">
                    <a:schemeClr val="accent2">
                      <a:satMod val="175000"/>
                      <a:alpha val="40000"/>
                    </a:schemeClr>
                  </a:glow>
                </a:effectLs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latin typeface="Cambria" panose="02040503050406030204" pitchFamily="18" charset="0"/>
                <a:ea typeface="Cambria" panose="02040503050406030204" pitchFamily="18" charset="0"/>
              </a:rPr>
              <a:t>và</a:t>
            </a:r>
            <a:r>
              <a:rPr lang="en-US" sz="5400" dirty="0">
                <a:effectLst>
                  <a:glow rad="101600">
                    <a:schemeClr val="accent2">
                      <a:satMod val="175000"/>
                      <a:alpha val="40000"/>
                    </a:schemeClr>
                  </a:glow>
                </a:effectLst>
                <a:latin typeface="Cambria" panose="02040503050406030204" pitchFamily="18" charset="0"/>
                <a:ea typeface="Cambria" panose="02040503050406030204" pitchFamily="18" charset="0"/>
              </a:rPr>
              <a:t> Ga-li-</a:t>
            </a:r>
            <a:r>
              <a:rPr lang="en-US" sz="5400" dirty="0" err="1">
                <a:effectLst>
                  <a:glow rad="101600">
                    <a:schemeClr val="accent2">
                      <a:satMod val="175000"/>
                      <a:alpha val="40000"/>
                    </a:schemeClr>
                  </a:glow>
                </a:effectLst>
                <a:latin typeface="Cambria" panose="02040503050406030204" pitchFamily="18" charset="0"/>
                <a:ea typeface="Cambria" panose="02040503050406030204" pitchFamily="18" charset="0"/>
              </a:rPr>
              <a:t>lê</a:t>
            </a:r>
            <a:r>
              <a:rPr lang="en-US" sz="5400" dirty="0">
                <a:effectLst>
                  <a:glow rad="101600">
                    <a:schemeClr val="accent2">
                      <a:satMod val="175000"/>
                      <a:alpha val="40000"/>
                    </a:schemeClr>
                  </a:glow>
                </a:effectLs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latin typeface="Cambria" panose="02040503050406030204" pitchFamily="18" charset="0"/>
                <a:ea typeface="Cambria" panose="02040503050406030204" pitchFamily="18" charset="0"/>
              </a:rPr>
              <a:t>thể</a:t>
            </a:r>
            <a:r>
              <a:rPr lang="en-US" sz="5400" dirty="0">
                <a:effectLst>
                  <a:glow rad="101600">
                    <a:schemeClr val="accent2">
                      <a:satMod val="175000"/>
                      <a:alpha val="40000"/>
                    </a:schemeClr>
                  </a:glow>
                </a:effectLs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latin typeface="Cambria" panose="02040503050406030204" pitchFamily="18" charset="0"/>
                <a:ea typeface="Cambria" panose="02040503050406030204" pitchFamily="18" charset="0"/>
              </a:rPr>
              <a:t>hiện</a:t>
            </a:r>
            <a:r>
              <a:rPr lang="en-US" sz="5400" dirty="0">
                <a:effectLst>
                  <a:glow rad="101600">
                    <a:schemeClr val="accent2">
                      <a:satMod val="175000"/>
                      <a:alpha val="40000"/>
                    </a:schemeClr>
                  </a:glow>
                </a:effectLst>
                <a:latin typeface="Cambria" panose="02040503050406030204" pitchFamily="18" charset="0"/>
                <a:ea typeface="Cambria" panose="02040503050406030204" pitchFamily="18" charset="0"/>
              </a:rPr>
              <a:t> ở </a:t>
            </a:r>
            <a:r>
              <a:rPr lang="en-US" sz="5400" dirty="0" err="1">
                <a:effectLst>
                  <a:glow rad="101600">
                    <a:schemeClr val="accent2">
                      <a:satMod val="175000"/>
                      <a:alpha val="40000"/>
                    </a:schemeClr>
                  </a:glow>
                </a:effectLst>
                <a:latin typeface="Cambria" panose="02040503050406030204" pitchFamily="18" charset="0"/>
                <a:ea typeface="Cambria" panose="02040503050406030204" pitchFamily="18" charset="0"/>
              </a:rPr>
              <a:t>chỗ</a:t>
            </a:r>
            <a:r>
              <a:rPr lang="en-US" sz="5400" dirty="0">
                <a:effectLst>
                  <a:glow rad="101600">
                    <a:schemeClr val="accent2">
                      <a:satMod val="175000"/>
                      <a:alpha val="40000"/>
                    </a:schemeClr>
                  </a:glow>
                </a:effectLs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latin typeface="Cambria" panose="02040503050406030204" pitchFamily="18" charset="0"/>
                <a:ea typeface="Cambria" panose="02040503050406030204" pitchFamily="18" charset="0"/>
              </a:rPr>
              <a:t>nào</a:t>
            </a:r>
            <a:r>
              <a:rPr lang="en-US" sz="5400" dirty="0">
                <a:effectLst>
                  <a:glow rad="101600">
                    <a:schemeClr val="accent2">
                      <a:satMod val="175000"/>
                      <a:alpha val="40000"/>
                    </a:schemeClr>
                  </a:glow>
                </a:effectLst>
                <a:latin typeface="Cambria" panose="02040503050406030204" pitchFamily="18" charset="0"/>
                <a:ea typeface="Cambria" panose="02040503050406030204" pitchFamily="18" charset="0"/>
              </a:rPr>
              <a:t> ? </a:t>
            </a:r>
          </a:p>
        </p:txBody>
      </p:sp>
    </p:spTree>
    <p:extLst>
      <p:ext uri="{BB962C8B-B14F-4D97-AF65-F5344CB8AC3E}">
        <p14:creationId xmlns:p14="http://schemas.microsoft.com/office/powerpoint/2010/main" val="16214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11" name="Rectangle 10"/>
          <p:cNvSpPr/>
          <p:nvPr/>
        </p:nvSpPr>
        <p:spPr>
          <a:xfrm>
            <a:off x="1270450" y="1713418"/>
            <a:ext cx="7015795" cy="3650171"/>
          </a:xfrm>
          <a:prstGeom prst="rect">
            <a:avLst/>
          </a:prstGeom>
          <a:solidFill>
            <a:schemeClr val="accent6">
              <a:lumMod val="60000"/>
              <a:lumOff val="40000"/>
              <a:alpha val="47000"/>
            </a:schemeClr>
          </a:solidFill>
          <a:ln w="57150">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nl-NL" sz="5333" b="1" kern="0" dirty="0">
                <a:solidFill>
                  <a:srgbClr val="FFFFFF"/>
                </a:solidFill>
                <a:latin typeface="Cambria" panose="02040503050406030204" pitchFamily="18" charset="0"/>
                <a:ea typeface="Cambria" panose="02040503050406030204" pitchFamily="18" charset="0"/>
                <a:sym typeface="Arial"/>
              </a:rPr>
              <a:t>Ca ngợi nhà khoa học chân chính đã dũng cảm, kiên trì bảo vệ chân lí khoa học.</a:t>
            </a:r>
            <a:endParaRPr lang="vi-VN" sz="7200" kern="0" dirty="0">
              <a:solidFill>
                <a:srgbClr val="FFFFFF"/>
              </a:solidFill>
              <a:latin typeface="Cambria" panose="02040503050406030204" pitchFamily="18" charset="0"/>
              <a:ea typeface="Cambria" panose="02040503050406030204" pitchFamily="18" charset="0"/>
              <a:sym typeface="Arial"/>
            </a:endParaRPr>
          </a:p>
        </p:txBody>
      </p:sp>
      <p:pic>
        <p:nvPicPr>
          <p:cNvPr id="62" name="Google Shape;3092;p125"/>
          <p:cNvPicPr preferRelativeResize="0"/>
          <p:nvPr/>
        </p:nvPicPr>
        <p:blipFill>
          <a:blip r:embed="rId3">
            <a:alphaModFix/>
          </a:blip>
          <a:stretch>
            <a:fillRect/>
          </a:stretch>
        </p:blipFill>
        <p:spPr>
          <a:xfrm>
            <a:off x="1" y="5785275"/>
            <a:ext cx="2726575" cy="2679700"/>
          </a:xfrm>
          <a:prstGeom prst="rect">
            <a:avLst/>
          </a:prstGeom>
          <a:noFill/>
          <a:ln>
            <a:noFill/>
          </a:ln>
        </p:spPr>
      </p:pic>
      <p:pic>
        <p:nvPicPr>
          <p:cNvPr id="63" name="Google Shape;3092;p125"/>
          <p:cNvPicPr preferRelativeResize="0"/>
          <p:nvPr/>
        </p:nvPicPr>
        <p:blipFill>
          <a:blip r:embed="rId3">
            <a:alphaModFix/>
          </a:blip>
          <a:stretch>
            <a:fillRect/>
          </a:stretch>
        </p:blipFill>
        <p:spPr>
          <a:xfrm flipH="1">
            <a:off x="6650184" y="5785275"/>
            <a:ext cx="2493817" cy="2679700"/>
          </a:xfrm>
          <a:prstGeom prst="rect">
            <a:avLst/>
          </a:prstGeom>
          <a:noFill/>
          <a:ln>
            <a:noFill/>
          </a:ln>
        </p:spPr>
      </p:pic>
      <p:pic>
        <p:nvPicPr>
          <p:cNvPr id="64" name="Google Shape;3092;p125"/>
          <p:cNvPicPr preferRelativeResize="0"/>
          <p:nvPr/>
        </p:nvPicPr>
        <p:blipFill>
          <a:blip r:embed="rId3">
            <a:alphaModFix/>
          </a:blip>
          <a:stretch>
            <a:fillRect/>
          </a:stretch>
        </p:blipFill>
        <p:spPr>
          <a:xfrm rot="10800000">
            <a:off x="3325092" y="5785275"/>
            <a:ext cx="2726575" cy="2679700"/>
          </a:xfrm>
          <a:prstGeom prst="rect">
            <a:avLst/>
          </a:prstGeom>
          <a:noFill/>
          <a:ln>
            <a:noFill/>
          </a:ln>
        </p:spPr>
      </p:pic>
      <p:sp>
        <p:nvSpPr>
          <p:cNvPr id="7" name="Title 2"/>
          <p:cNvSpPr>
            <a:spLocks noGrp="1"/>
          </p:cNvSpPr>
          <p:nvPr>
            <p:ph type="ctrTitle" idx="2"/>
          </p:nvPr>
        </p:nvSpPr>
        <p:spPr>
          <a:xfrm flipH="1">
            <a:off x="563893" y="-98500"/>
            <a:ext cx="8018210" cy="1620400"/>
          </a:xfrm>
        </p:spPr>
        <p:txBody>
          <a:bodyPr/>
          <a:lstStyle/>
          <a:p>
            <a:pPr algn="ctr"/>
            <a:r>
              <a:rPr lang="en-US" sz="5867" dirty="0" err="1">
                <a:effectLst>
                  <a:glow rad="101600">
                    <a:schemeClr val="accent2">
                      <a:satMod val="175000"/>
                      <a:alpha val="40000"/>
                    </a:schemeClr>
                  </a:glow>
                </a:effectLst>
                <a:latin typeface="Cambria" panose="02040503050406030204" pitchFamily="18" charset="0"/>
                <a:ea typeface="Cambria" panose="02040503050406030204" pitchFamily="18" charset="0"/>
              </a:rPr>
              <a:t>Câu</a:t>
            </a:r>
            <a:r>
              <a:rPr lang="en-US" sz="5867" dirty="0">
                <a:effectLst>
                  <a:glow rad="101600">
                    <a:schemeClr val="accent2">
                      <a:satMod val="175000"/>
                      <a:alpha val="40000"/>
                    </a:schemeClr>
                  </a:glow>
                </a:effectLst>
                <a:latin typeface="Cambria" panose="02040503050406030204" pitchFamily="18" charset="0"/>
                <a:ea typeface="Cambria" panose="02040503050406030204" pitchFamily="18" charset="0"/>
              </a:rPr>
              <a:t> </a:t>
            </a:r>
            <a:r>
              <a:rPr lang="en-US" sz="5867" dirty="0" err="1">
                <a:effectLst>
                  <a:glow rad="101600">
                    <a:schemeClr val="accent2">
                      <a:satMod val="175000"/>
                      <a:alpha val="40000"/>
                    </a:schemeClr>
                  </a:glow>
                </a:effectLst>
                <a:latin typeface="Cambria" panose="02040503050406030204" pitchFamily="18" charset="0"/>
                <a:ea typeface="Cambria" panose="02040503050406030204" pitchFamily="18" charset="0"/>
              </a:rPr>
              <a:t>chuyện</a:t>
            </a:r>
            <a:r>
              <a:rPr lang="en-US" sz="5867" dirty="0">
                <a:effectLst>
                  <a:glow rad="101600">
                    <a:schemeClr val="accent2">
                      <a:satMod val="175000"/>
                      <a:alpha val="40000"/>
                    </a:schemeClr>
                  </a:glow>
                </a:effectLst>
                <a:latin typeface="Cambria" panose="02040503050406030204" pitchFamily="18" charset="0"/>
                <a:ea typeface="Cambria" panose="02040503050406030204" pitchFamily="18" charset="0"/>
              </a:rPr>
              <a:t> </a:t>
            </a:r>
            <a:r>
              <a:rPr lang="en-US" sz="5867" dirty="0" err="1">
                <a:effectLst>
                  <a:glow rad="101600">
                    <a:schemeClr val="accent2">
                      <a:satMod val="175000"/>
                      <a:alpha val="40000"/>
                    </a:schemeClr>
                  </a:glow>
                </a:effectLst>
                <a:latin typeface="Cambria" panose="02040503050406030204" pitchFamily="18" charset="0"/>
                <a:ea typeface="Cambria" panose="02040503050406030204" pitchFamily="18" charset="0"/>
              </a:rPr>
              <a:t>có</a:t>
            </a:r>
            <a:r>
              <a:rPr lang="en-US" sz="5867" dirty="0">
                <a:effectLst>
                  <a:glow rad="101600">
                    <a:schemeClr val="accent2">
                      <a:satMod val="175000"/>
                      <a:alpha val="40000"/>
                    </a:schemeClr>
                  </a:glow>
                </a:effectLst>
                <a:latin typeface="Cambria" panose="02040503050406030204" pitchFamily="18" charset="0"/>
                <a:ea typeface="Cambria" panose="02040503050406030204" pitchFamily="18" charset="0"/>
              </a:rPr>
              <a:t> ý </a:t>
            </a:r>
            <a:r>
              <a:rPr lang="en-US" sz="5867" dirty="0" err="1">
                <a:effectLst>
                  <a:glow rad="101600">
                    <a:schemeClr val="accent2">
                      <a:satMod val="175000"/>
                      <a:alpha val="40000"/>
                    </a:schemeClr>
                  </a:glow>
                </a:effectLst>
                <a:latin typeface="Cambria" panose="02040503050406030204" pitchFamily="18" charset="0"/>
                <a:ea typeface="Cambria" panose="02040503050406030204" pitchFamily="18" charset="0"/>
              </a:rPr>
              <a:t>nghĩa</a:t>
            </a:r>
            <a:r>
              <a:rPr lang="en-US" sz="5867" dirty="0">
                <a:effectLst>
                  <a:glow rad="101600">
                    <a:schemeClr val="accent2">
                      <a:satMod val="175000"/>
                      <a:alpha val="40000"/>
                    </a:schemeClr>
                  </a:glow>
                </a:effectLst>
                <a:latin typeface="Cambria" panose="02040503050406030204" pitchFamily="18" charset="0"/>
                <a:ea typeface="Cambria" panose="02040503050406030204" pitchFamily="18" charset="0"/>
              </a:rPr>
              <a:t> </a:t>
            </a:r>
            <a:r>
              <a:rPr lang="en-US" sz="5867" dirty="0" err="1">
                <a:effectLst>
                  <a:glow rad="101600">
                    <a:schemeClr val="accent2">
                      <a:satMod val="175000"/>
                      <a:alpha val="40000"/>
                    </a:schemeClr>
                  </a:glow>
                </a:effectLst>
                <a:latin typeface="Cambria" panose="02040503050406030204" pitchFamily="18" charset="0"/>
                <a:ea typeface="Cambria" panose="02040503050406030204" pitchFamily="18" charset="0"/>
              </a:rPr>
              <a:t>gì</a:t>
            </a:r>
            <a:r>
              <a:rPr lang="en-US" sz="5867" dirty="0">
                <a:effectLst>
                  <a:glow rad="101600">
                    <a:schemeClr val="accent2">
                      <a:satMod val="175000"/>
                      <a:alpha val="40000"/>
                    </a:schemeClr>
                  </a:glow>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5755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anim calcmode="lin" valueType="num">
                                      <p:cBhvr>
                                        <p:cTn id="13" dur="1000" fill="hold"/>
                                        <p:tgtEl>
                                          <p:spTgt spid="62"/>
                                        </p:tgtEl>
                                        <p:attrNameLst>
                                          <p:attrName>ppt_x</p:attrName>
                                        </p:attrNameLst>
                                      </p:cBhvr>
                                      <p:tavLst>
                                        <p:tav tm="0">
                                          <p:val>
                                            <p:strVal val="#ppt_x"/>
                                          </p:val>
                                        </p:tav>
                                        <p:tav tm="100000">
                                          <p:val>
                                            <p:strVal val="#ppt_x"/>
                                          </p:val>
                                        </p:tav>
                                      </p:tavLst>
                                    </p:anim>
                                    <p:anim calcmode="lin" valueType="num">
                                      <p:cBhvr>
                                        <p:cTn id="14" dur="1000" fill="hold"/>
                                        <p:tgtEl>
                                          <p:spTgt spid="6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68"/>
          <p:cNvPicPr preferRelativeResize="0"/>
          <p:nvPr/>
        </p:nvPicPr>
        <p:blipFill>
          <a:blip r:embed="rId3">
            <a:alphaModFix/>
          </a:blip>
          <a:stretch>
            <a:fillRect/>
          </a:stretch>
        </p:blipFill>
        <p:spPr>
          <a:xfrm>
            <a:off x="1492450" y="2143945"/>
            <a:ext cx="1277537" cy="2934923"/>
          </a:xfrm>
          <a:prstGeom prst="rect">
            <a:avLst/>
          </a:prstGeom>
          <a:noFill/>
          <a:ln>
            <a:noFill/>
          </a:ln>
        </p:spPr>
      </p:pic>
      <p:pic>
        <p:nvPicPr>
          <p:cNvPr id="578" name="Google Shape;578;p68"/>
          <p:cNvPicPr preferRelativeResize="0"/>
          <p:nvPr/>
        </p:nvPicPr>
        <p:blipFill>
          <a:blip r:embed="rId4">
            <a:alphaModFix/>
          </a:blip>
          <a:stretch>
            <a:fillRect/>
          </a:stretch>
        </p:blipFill>
        <p:spPr>
          <a:xfrm>
            <a:off x="3071713" y="2149500"/>
            <a:ext cx="1253072" cy="2923833"/>
          </a:xfrm>
          <a:prstGeom prst="rect">
            <a:avLst/>
          </a:prstGeom>
          <a:noFill/>
          <a:ln>
            <a:noFill/>
          </a:ln>
        </p:spPr>
      </p:pic>
      <p:sp>
        <p:nvSpPr>
          <p:cNvPr id="13" name="Google Shape;594;p70"/>
          <p:cNvSpPr txBox="1">
            <a:spLocks/>
          </p:cNvSpPr>
          <p:nvPr/>
        </p:nvSpPr>
        <p:spPr>
          <a:xfrm>
            <a:off x="5064063" y="6006853"/>
            <a:ext cx="3056356" cy="525876"/>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Englebert"/>
              <a:buNone/>
              <a:defRPr sz="6000" b="0" i="0" u="none" strike="noStrike" cap="none">
                <a:solidFill>
                  <a:schemeClr val="lt1"/>
                </a:solidFill>
                <a:latin typeface="Englebert"/>
                <a:ea typeface="Englebert"/>
                <a:cs typeface="Englebert"/>
                <a:sym typeface="Englebert"/>
              </a:defRPr>
            </a:lvl1pPr>
            <a:lvl2pPr marR="0" lvl="1"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2pPr>
            <a:lvl3pPr marR="0" lvl="2"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3pPr>
            <a:lvl4pPr marR="0" lvl="3"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4pPr>
            <a:lvl5pPr marR="0" lvl="4"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5pPr>
            <a:lvl6pPr marR="0" lvl="5"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6pPr>
            <a:lvl7pPr marR="0" lvl="6"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7pPr>
            <a:lvl8pPr marR="0" lvl="7"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8pPr>
            <a:lvl9pPr marR="0" lvl="8" algn="l" rtl="0">
              <a:lnSpc>
                <a:spcPct val="100000"/>
              </a:lnSpc>
              <a:spcBef>
                <a:spcPts val="0"/>
              </a:spcBef>
              <a:spcAft>
                <a:spcPts val="0"/>
              </a:spcAft>
              <a:buClr>
                <a:schemeClr val="lt1"/>
              </a:buClr>
              <a:buSzPts val="4800"/>
              <a:buFont typeface="Oswald Regular"/>
              <a:buNone/>
              <a:defRPr sz="4800" b="0" i="0" u="none" strike="noStrike" cap="none">
                <a:solidFill>
                  <a:schemeClr val="lt1"/>
                </a:solidFill>
                <a:latin typeface="Oswald Regular"/>
                <a:ea typeface="Oswald Regular"/>
                <a:cs typeface="Oswald Regular"/>
                <a:sym typeface="Oswald Regular"/>
              </a:defRPr>
            </a:lvl9pPr>
          </a:lstStyle>
          <a:p>
            <a:pPr defTabSz="1219170">
              <a:buClr>
                <a:srgbClr val="FFFFFF"/>
              </a:buClr>
            </a:pPr>
            <a:r>
              <a:rPr lang="en-US" sz="8800" kern="0" dirty="0">
                <a:solidFill>
                  <a:srgbClr val="FFFFFF"/>
                </a:solidFill>
                <a:effectLst>
                  <a:glow rad="139700">
                    <a:srgbClr val="F17FB1">
                      <a:satMod val="175000"/>
                      <a:alpha val="40000"/>
                    </a:srgbClr>
                  </a:glow>
                  <a:reflection blurRad="6350" stA="55000" endA="300" endPos="45500" dir="5400000" sy="-100000" algn="bl" rotWithShape="0"/>
                </a:effectLst>
                <a:latin typeface="UTM Cookies" panose="02040603050506020204" pitchFamily="18" charset="0"/>
              </a:rPr>
              <a:t>LUYỆN ĐỌC DIỄN CẢM</a:t>
            </a:r>
          </a:p>
        </p:txBody>
      </p:sp>
    </p:spTree>
    <p:extLst>
      <p:ext uri="{BB962C8B-B14F-4D97-AF65-F5344CB8AC3E}">
        <p14:creationId xmlns:p14="http://schemas.microsoft.com/office/powerpoint/2010/main" val="34867843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pic>
        <p:nvPicPr>
          <p:cNvPr id="2731" name="Google Shape;2731;p118"/>
          <p:cNvPicPr preferRelativeResize="0"/>
          <p:nvPr/>
        </p:nvPicPr>
        <p:blipFill>
          <a:blip r:embed="rId3">
            <a:alphaModFix/>
          </a:blip>
          <a:stretch>
            <a:fillRect/>
          </a:stretch>
        </p:blipFill>
        <p:spPr>
          <a:xfrm>
            <a:off x="374326" y="1124217"/>
            <a:ext cx="4609775" cy="4835433"/>
          </a:xfrm>
          <a:prstGeom prst="rect">
            <a:avLst/>
          </a:prstGeom>
          <a:noFill/>
          <a:ln>
            <a:noFill/>
          </a:ln>
        </p:spPr>
      </p:pic>
      <p:sp>
        <p:nvSpPr>
          <p:cNvPr id="7" name="TextBox 3">
            <a:extLst>
              <a:ext uri="{FF2B5EF4-FFF2-40B4-BE49-F238E27FC236}">
                <a16:creationId xmlns:a16="http://schemas.microsoft.com/office/drawing/2014/main" xmlns="" id="{FFD3B89C-0302-4FE5-9E50-A1B8BEBF340B}"/>
              </a:ext>
            </a:extLst>
          </p:cNvPr>
          <p:cNvSpPr txBox="1"/>
          <p:nvPr/>
        </p:nvSpPr>
        <p:spPr>
          <a:xfrm>
            <a:off x="4343400" y="816160"/>
            <a:ext cx="3472842" cy="3375026"/>
          </a:xfrm>
          <a:prstGeom prst="rect">
            <a:avLst/>
          </a:prstGeom>
          <a:noFill/>
        </p:spPr>
        <p:txBody>
          <a:bodyPr wrap="square" rtlCol="0">
            <a:spAutoFit/>
          </a:bodyPr>
          <a:lstStyle/>
          <a:p>
            <a:pPr algn="dist" defTabSz="1219170">
              <a:defRPr/>
            </a:pPr>
            <a:r>
              <a:rPr lang="en-US" altLang="zh-CN" sz="10666" dirty="0" err="1">
                <a:solidFill>
                  <a:srgbClr val="FFFFFF"/>
                </a:solidFill>
                <a:effectLst>
                  <a:glow rad="139700">
                    <a:srgbClr val="D77EAD">
                      <a:satMod val="175000"/>
                      <a:alpha val="40000"/>
                    </a:srgbClr>
                  </a:glow>
                  <a:reflection blurRad="6350" stA="55000" endA="300" endPos="45500" dir="5400000" sy="-100000" algn="bl" rotWithShape="0"/>
                </a:effectLst>
                <a:latin typeface="UTM Tam Le" panose="02040603050506020204" pitchFamily="18" charset="0"/>
                <a:ea typeface="方正稚艺简体" panose="03000509000000000000" pitchFamily="65" charset="-122"/>
                <a:cs typeface="Arial"/>
                <a:sym typeface="Arial"/>
              </a:rPr>
              <a:t>Khởi</a:t>
            </a:r>
            <a:r>
              <a:rPr lang="en-US" altLang="zh-CN" sz="10666" dirty="0">
                <a:solidFill>
                  <a:srgbClr val="FFFFFF"/>
                </a:solidFill>
                <a:effectLst>
                  <a:glow rad="139700">
                    <a:srgbClr val="D77EAD">
                      <a:satMod val="175000"/>
                      <a:alpha val="40000"/>
                    </a:srgbClr>
                  </a:glow>
                  <a:reflection blurRad="6350" stA="55000" endA="300" endPos="45500" dir="5400000" sy="-100000" algn="bl" rotWithShape="0"/>
                </a:effectLst>
                <a:latin typeface="UTM Tam Le" panose="02040603050506020204" pitchFamily="18" charset="0"/>
                <a:ea typeface="方正稚艺简体" panose="03000509000000000000" pitchFamily="65" charset="-122"/>
                <a:cs typeface="Arial"/>
                <a:sym typeface="Arial"/>
              </a:rPr>
              <a:t> </a:t>
            </a:r>
            <a:r>
              <a:rPr lang="en-US" altLang="zh-CN" sz="10666" dirty="0" err="1">
                <a:solidFill>
                  <a:srgbClr val="FFFFFF"/>
                </a:solidFill>
                <a:effectLst>
                  <a:glow rad="139700">
                    <a:srgbClr val="D77EAD">
                      <a:satMod val="175000"/>
                      <a:alpha val="40000"/>
                    </a:srgbClr>
                  </a:glow>
                  <a:reflection blurRad="6350" stA="55000" endA="300" endPos="45500" dir="5400000" sy="-100000" algn="bl" rotWithShape="0"/>
                </a:effectLst>
                <a:latin typeface="UTM Tam Le" panose="02040603050506020204" pitchFamily="18" charset="0"/>
                <a:ea typeface="方正稚艺简体" panose="03000509000000000000" pitchFamily="65" charset="-122"/>
                <a:cs typeface="Arial"/>
                <a:sym typeface="Arial"/>
              </a:rPr>
              <a:t>động</a:t>
            </a:r>
            <a:endParaRPr lang="en-US" altLang="zh-CN" sz="8800" dirty="0">
              <a:solidFill>
                <a:srgbClr val="FFFFFF"/>
              </a:solidFill>
              <a:effectLst>
                <a:glow rad="139700">
                  <a:srgbClr val="D77EAD">
                    <a:satMod val="175000"/>
                    <a:alpha val="40000"/>
                  </a:srgbClr>
                </a:glow>
                <a:reflection blurRad="6350" stA="55000" endA="300" endPos="45500" dir="5400000" sy="-100000" algn="bl" rotWithShape="0"/>
              </a:effectLst>
              <a:latin typeface="UTM Tam Le" panose="02040603050506020204" pitchFamily="18" charset="0"/>
              <a:ea typeface="方正稚艺简体" panose="03000509000000000000" pitchFamily="65" charset="-122"/>
              <a:cs typeface="Arial"/>
              <a:sym typeface="Arial"/>
            </a:endParaRPr>
          </a:p>
        </p:txBody>
      </p:sp>
    </p:spTree>
    <p:extLst>
      <p:ext uri="{BB962C8B-B14F-4D97-AF65-F5344CB8AC3E}">
        <p14:creationId xmlns:p14="http://schemas.microsoft.com/office/powerpoint/2010/main" val="1872690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31"/>
                                        </p:tgtEl>
                                        <p:attrNameLst>
                                          <p:attrName>style.visibility</p:attrName>
                                        </p:attrNameLst>
                                      </p:cBhvr>
                                      <p:to>
                                        <p:strVal val="visible"/>
                                      </p:to>
                                    </p:set>
                                    <p:animEffect transition="in" filter="fade">
                                      <p:cBhvr>
                                        <p:cTn id="7" dur="1000"/>
                                        <p:tgtEl>
                                          <p:spTgt spid="2731"/>
                                        </p:tgtEl>
                                      </p:cBhvr>
                                    </p:animEffect>
                                    <p:anim calcmode="lin" valueType="num">
                                      <p:cBhvr>
                                        <p:cTn id="8" dur="1000" fill="hold"/>
                                        <p:tgtEl>
                                          <p:spTgt spid="2731"/>
                                        </p:tgtEl>
                                        <p:attrNameLst>
                                          <p:attrName>ppt_x</p:attrName>
                                        </p:attrNameLst>
                                      </p:cBhvr>
                                      <p:tavLst>
                                        <p:tav tm="0">
                                          <p:val>
                                            <p:strVal val="#ppt_x"/>
                                          </p:val>
                                        </p:tav>
                                        <p:tav tm="100000">
                                          <p:val>
                                            <p:strVal val="#ppt_x"/>
                                          </p:val>
                                        </p:tav>
                                      </p:tavLst>
                                    </p:anim>
                                    <p:anim calcmode="lin" valueType="num">
                                      <p:cBhvr>
                                        <p:cTn id="9" dur="1000" fill="hold"/>
                                        <p:tgtEl>
                                          <p:spTgt spid="27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pic>
        <p:nvPicPr>
          <p:cNvPr id="1192" name="Google Shape;1192;p84"/>
          <p:cNvPicPr preferRelativeResize="0"/>
          <p:nvPr/>
        </p:nvPicPr>
        <p:blipFill>
          <a:blip r:embed="rId3">
            <a:alphaModFix/>
          </a:blip>
          <a:stretch>
            <a:fillRect/>
          </a:stretch>
        </p:blipFill>
        <p:spPr>
          <a:xfrm flipH="1">
            <a:off x="717890" y="1699333"/>
            <a:ext cx="3041925" cy="3163000"/>
          </a:xfrm>
          <a:prstGeom prst="rect">
            <a:avLst/>
          </a:prstGeom>
          <a:noFill/>
          <a:ln>
            <a:noFill/>
          </a:ln>
        </p:spPr>
      </p:pic>
      <p:sp>
        <p:nvSpPr>
          <p:cNvPr id="53" name="Rectangle 52"/>
          <p:cNvSpPr/>
          <p:nvPr/>
        </p:nvSpPr>
        <p:spPr>
          <a:xfrm>
            <a:off x="3641907" y="147646"/>
            <a:ext cx="5406560" cy="2718949"/>
          </a:xfrm>
          <a:prstGeom prst="rect">
            <a:avLst/>
          </a:prstGeom>
        </p:spPr>
        <p:txBody>
          <a:bodyPr wrap="square">
            <a:spAutoFit/>
          </a:bodyPr>
          <a:lstStyle/>
          <a:p>
            <a:pPr algn="just" defTabSz="1219170">
              <a:buClr>
                <a:srgbClr val="000000"/>
              </a:buClr>
            </a:pPr>
            <a:r>
              <a:rPr lang="nl-NL" sz="4267" kern="0" dirty="0">
                <a:solidFill>
                  <a:srgbClr val="F17FB1">
                    <a:lumMod val="75000"/>
                  </a:srgbClr>
                </a:solidFill>
                <a:latin typeface="Cambria" panose="02040503050406030204" pitchFamily="18" charset="0"/>
                <a:ea typeface="Cambria" panose="02040503050406030204" pitchFamily="18" charset="0"/>
                <a:cs typeface="Arial"/>
                <a:sym typeface="Arial"/>
              </a:rPr>
              <a:t>Đọc bài với giọng kể rõ ràng chậm rãi, bộc lộ sự thán phục với 2 nhà khoa học.</a:t>
            </a:r>
            <a:endParaRPr lang="en-US" sz="4267" kern="0" dirty="0">
              <a:solidFill>
                <a:srgbClr val="F17FB1">
                  <a:lumMod val="75000"/>
                </a:srgbClr>
              </a:solidFill>
              <a:latin typeface="Cambria" panose="02040503050406030204" pitchFamily="18" charset="0"/>
              <a:ea typeface="Cambria" panose="02040503050406030204" pitchFamily="18" charset="0"/>
              <a:cs typeface="Arial"/>
              <a:sym typeface="Arial"/>
            </a:endParaRPr>
          </a:p>
        </p:txBody>
      </p:sp>
      <p:sp>
        <p:nvSpPr>
          <p:cNvPr id="54" name="Rectangle 53"/>
          <p:cNvSpPr/>
          <p:nvPr/>
        </p:nvSpPr>
        <p:spPr>
          <a:xfrm>
            <a:off x="513170" y="1447648"/>
            <a:ext cx="8371521" cy="6001643"/>
          </a:xfrm>
          <a:prstGeom prst="rect">
            <a:avLst/>
          </a:prstGeom>
          <a:solidFill>
            <a:schemeClr val="bg1">
              <a:alpha val="72000"/>
            </a:schemeClr>
          </a:solidFill>
          <a:ln>
            <a:solidFill>
              <a:schemeClr val="accent1"/>
            </a:solidFill>
          </a:ln>
        </p:spPr>
        <p:txBody>
          <a:bodyPr wrap="square">
            <a:spAutoFit/>
          </a:bodyPr>
          <a:lstStyle/>
          <a:p>
            <a:pPr defTabSz="1219170">
              <a:buClr>
                <a:srgbClr val="000000"/>
              </a:buClr>
              <a:defRPr/>
            </a:pP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vi-VN" sz="3200" kern="0" dirty="0">
                <a:solidFill>
                  <a:srgbClr val="685CA7"/>
                </a:solidFill>
                <a:latin typeface="Cambria" panose="02040503050406030204" pitchFamily="18" charset="0"/>
                <a:ea typeface="Cambria" panose="02040503050406030204" pitchFamily="18" charset="0"/>
                <a:cs typeface="Arial"/>
                <a:sym typeface="Arial"/>
              </a:rPr>
              <a:t>Xưa kia, người ta cứ nghĩ rằng</a:t>
            </a:r>
            <a:r>
              <a:rPr lang="en-US" sz="3200" kern="0" dirty="0">
                <a:solidFill>
                  <a:srgbClr val="685CA7"/>
                </a:solidFill>
                <a:latin typeface="Cambria" panose="02040503050406030204" pitchFamily="18" charset="0"/>
                <a:ea typeface="Cambria" panose="02040503050406030204" pitchFamily="18" charset="0"/>
                <a:cs typeface="Arial"/>
                <a:sym typeface="Arial"/>
              </a:rPr>
              <a:t> </a:t>
            </a:r>
            <a:r>
              <a:rPr lang="en-US" sz="3200" kern="0" dirty="0">
                <a:solidFill>
                  <a:srgbClr val="F17FB1">
                    <a:lumMod val="75000"/>
                  </a:srgbClr>
                </a:solidFill>
                <a:latin typeface="Cambria" panose="02040503050406030204" pitchFamily="18" charset="0"/>
                <a:ea typeface="Cambria" panose="02040503050406030204" pitchFamily="18" charset="0"/>
                <a:cs typeface="Arial"/>
                <a:sym typeface="Arial"/>
              </a:rPr>
              <a:t>/</a:t>
            </a:r>
            <a:r>
              <a:rPr lang="vi-VN" sz="3200" kern="0" dirty="0">
                <a:solidFill>
                  <a:srgbClr val="685CA7"/>
                </a:solidFill>
                <a:latin typeface="Cambria" panose="02040503050406030204" pitchFamily="18" charset="0"/>
                <a:ea typeface="Cambria" panose="02040503050406030204" pitchFamily="18" charset="0"/>
                <a:cs typeface="Arial"/>
                <a:sym typeface="Arial"/>
              </a:rPr>
              <a:t> trái đất là </a:t>
            </a:r>
            <a:r>
              <a:rPr lang="vi-VN" sz="3200" b="1" u="sng" kern="0" dirty="0">
                <a:solidFill>
                  <a:srgbClr val="685CA7"/>
                </a:solidFill>
                <a:latin typeface="Cambria" panose="02040503050406030204" pitchFamily="18" charset="0"/>
                <a:ea typeface="Cambria" panose="02040503050406030204" pitchFamily="18" charset="0"/>
                <a:cs typeface="Arial"/>
                <a:sym typeface="Arial"/>
              </a:rPr>
              <a:t>trung tâm </a:t>
            </a:r>
            <a:r>
              <a:rPr lang="vi-VN" sz="3200" kern="0" dirty="0">
                <a:solidFill>
                  <a:srgbClr val="685CA7"/>
                </a:solidFill>
                <a:latin typeface="Cambria" panose="02040503050406030204" pitchFamily="18" charset="0"/>
                <a:ea typeface="Cambria" panose="02040503050406030204" pitchFamily="18" charset="0"/>
                <a:cs typeface="Arial"/>
                <a:sym typeface="Arial"/>
              </a:rPr>
              <a:t>của vũ trụ, </a:t>
            </a:r>
            <a:r>
              <a:rPr lang="vi-VN" sz="3200" b="1" u="sng" kern="0" dirty="0">
                <a:solidFill>
                  <a:srgbClr val="685CA7"/>
                </a:solidFill>
                <a:latin typeface="Cambria" panose="02040503050406030204" pitchFamily="18" charset="0"/>
                <a:ea typeface="Cambria" panose="02040503050406030204" pitchFamily="18" charset="0"/>
                <a:cs typeface="Arial"/>
                <a:sym typeface="Arial"/>
              </a:rPr>
              <a:t>đứng yên </a:t>
            </a:r>
            <a:r>
              <a:rPr lang="vi-VN" sz="3200" kern="0" dirty="0">
                <a:solidFill>
                  <a:srgbClr val="685CA7"/>
                </a:solidFill>
                <a:latin typeface="Cambria" panose="02040503050406030204" pitchFamily="18" charset="0"/>
                <a:ea typeface="Cambria" panose="02040503050406030204" pitchFamily="18" charset="0"/>
                <a:cs typeface="Arial"/>
                <a:sym typeface="Arial"/>
              </a:rPr>
              <a:t>một chỗ, còn mặt trời, mặt trăng và muôn ngàn vì sao phải quay xung quanh cái tâm này. Người đầu tiên </a:t>
            </a:r>
            <a:r>
              <a:rPr lang="vi-VN" sz="3200" b="1" u="sng" kern="0" dirty="0">
                <a:solidFill>
                  <a:srgbClr val="685CA7"/>
                </a:solidFill>
                <a:latin typeface="Cambria" panose="02040503050406030204" pitchFamily="18" charset="0"/>
                <a:ea typeface="Cambria" panose="02040503050406030204" pitchFamily="18" charset="0"/>
                <a:cs typeface="Arial"/>
                <a:sym typeface="Arial"/>
              </a:rPr>
              <a:t>bác bỏ </a:t>
            </a:r>
            <a:r>
              <a:rPr lang="vi-VN" sz="3200" kern="0" dirty="0">
                <a:solidFill>
                  <a:srgbClr val="685CA7"/>
                </a:solidFill>
                <a:latin typeface="Cambria" panose="02040503050406030204" pitchFamily="18" charset="0"/>
                <a:ea typeface="Cambria" panose="02040503050406030204" pitchFamily="18" charset="0"/>
                <a:cs typeface="Arial"/>
                <a:sym typeface="Arial"/>
              </a:rPr>
              <a:t>ý kiến sai lầm đó là nhà thiên văn học Ba Lan Cô-péc-ních. Năm 1543, Cô-péc-ních cho xuất bản một cuốn sách chứng minh rằng</a:t>
            </a:r>
            <a:r>
              <a:rPr lang="en-US" sz="3200" kern="0" dirty="0">
                <a:solidFill>
                  <a:srgbClr val="F17FB1">
                    <a:lumMod val="75000"/>
                  </a:srgbClr>
                </a:solidFill>
                <a:latin typeface="Cambria" panose="02040503050406030204" pitchFamily="18" charset="0"/>
                <a:ea typeface="Cambria" panose="02040503050406030204" pitchFamily="18" charset="0"/>
                <a:cs typeface="Arial"/>
                <a:sym typeface="Arial"/>
              </a:rPr>
              <a:t> /</a:t>
            </a:r>
            <a:r>
              <a:rPr lang="vi-VN" sz="3200" kern="0" dirty="0">
                <a:solidFill>
                  <a:srgbClr val="685CA7"/>
                </a:solidFill>
                <a:latin typeface="Cambria" panose="02040503050406030204" pitchFamily="18" charset="0"/>
                <a:ea typeface="Cambria" panose="02040503050406030204" pitchFamily="18" charset="0"/>
                <a:cs typeface="Arial"/>
                <a:sym typeface="Arial"/>
              </a:rPr>
              <a:t> </a:t>
            </a:r>
            <a:r>
              <a:rPr lang="vi-VN" sz="3200" b="1" u="sng" kern="0" dirty="0">
                <a:solidFill>
                  <a:srgbClr val="685CA7"/>
                </a:solidFill>
                <a:latin typeface="Cambria" panose="02040503050406030204" pitchFamily="18" charset="0"/>
                <a:ea typeface="Cambria" panose="02040503050406030204" pitchFamily="18" charset="0"/>
                <a:cs typeface="Arial"/>
                <a:sym typeface="Arial"/>
              </a:rPr>
              <a:t>chính trái đất </a:t>
            </a:r>
            <a:r>
              <a:rPr lang="vi-VN" sz="3200" kern="0" dirty="0">
                <a:solidFill>
                  <a:srgbClr val="685CA7"/>
                </a:solidFill>
                <a:latin typeface="Cambria" panose="02040503050406030204" pitchFamily="18" charset="0"/>
                <a:ea typeface="Cambria" panose="02040503050406030204" pitchFamily="18" charset="0"/>
                <a:cs typeface="Arial"/>
                <a:sym typeface="Arial"/>
              </a:rPr>
              <a:t>mới là một hành tinh quay xung quanh mặt trời. Phát hiện của nhà thiên văn học làm cho mọi người </a:t>
            </a:r>
            <a:r>
              <a:rPr lang="vi-VN" sz="3200" b="1" u="sng" kern="0" dirty="0">
                <a:solidFill>
                  <a:srgbClr val="685CA7"/>
                </a:solidFill>
                <a:latin typeface="Cambria" panose="02040503050406030204" pitchFamily="18" charset="0"/>
                <a:ea typeface="Cambria" panose="02040503050406030204" pitchFamily="18" charset="0"/>
                <a:cs typeface="Arial"/>
                <a:sym typeface="Arial"/>
              </a:rPr>
              <a:t>sửng sốt</a:t>
            </a:r>
            <a:r>
              <a:rPr lang="vi-VN" sz="3200" kern="0" dirty="0">
                <a:solidFill>
                  <a:srgbClr val="685CA7"/>
                </a:solidFill>
                <a:latin typeface="Cambria" panose="02040503050406030204" pitchFamily="18" charset="0"/>
                <a:ea typeface="Cambria" panose="02040503050406030204" pitchFamily="18" charset="0"/>
                <a:cs typeface="Arial"/>
                <a:sym typeface="Arial"/>
              </a:rPr>
              <a:t>, thậm chí nó còn bị coi là </a:t>
            </a:r>
            <a:r>
              <a:rPr lang="vi-VN" sz="3200" b="1" u="sng" kern="0" dirty="0">
                <a:solidFill>
                  <a:srgbClr val="685CA7"/>
                </a:solidFill>
                <a:latin typeface="Cambria" panose="02040503050406030204" pitchFamily="18" charset="0"/>
                <a:ea typeface="Cambria" panose="02040503050406030204" pitchFamily="18" charset="0"/>
                <a:cs typeface="Arial"/>
                <a:sym typeface="Arial"/>
              </a:rPr>
              <a:t>tà thuyết</a:t>
            </a:r>
            <a:r>
              <a:rPr lang="vi-VN" sz="3200" kern="0" dirty="0">
                <a:solidFill>
                  <a:srgbClr val="685CA7"/>
                </a:solidFill>
                <a:latin typeface="Cambria" panose="02040503050406030204" pitchFamily="18" charset="0"/>
                <a:ea typeface="Cambria" panose="02040503050406030204" pitchFamily="18" charset="0"/>
                <a:cs typeface="Arial"/>
                <a:sym typeface="Arial"/>
              </a:rPr>
              <a:t> </a:t>
            </a:r>
            <a:r>
              <a:rPr lang="en-US" sz="3200" kern="0" dirty="0">
                <a:solidFill>
                  <a:srgbClr val="F17FB1">
                    <a:lumMod val="75000"/>
                  </a:srgbClr>
                </a:solidFill>
                <a:latin typeface="Cambria" panose="02040503050406030204" pitchFamily="18" charset="0"/>
                <a:ea typeface="Cambria" panose="02040503050406030204" pitchFamily="18" charset="0"/>
                <a:cs typeface="Arial"/>
                <a:sym typeface="Arial"/>
              </a:rPr>
              <a:t>/ </a:t>
            </a:r>
            <a:r>
              <a:rPr lang="vi-VN" sz="3200" kern="0" dirty="0">
                <a:solidFill>
                  <a:srgbClr val="685CA7"/>
                </a:solidFill>
                <a:latin typeface="Cambria" panose="02040503050406030204" pitchFamily="18" charset="0"/>
                <a:ea typeface="Cambria" panose="02040503050406030204" pitchFamily="18" charset="0"/>
                <a:cs typeface="Arial"/>
                <a:sym typeface="Arial"/>
              </a:rPr>
              <a:t>vì nó ngược với những lời phán bảo của Chúa trời. </a:t>
            </a:r>
            <a:endParaRPr lang="vi-VN" sz="3200" kern="0" dirty="0">
              <a:solidFill>
                <a:srgbClr val="0000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81467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92"/>
                                        </p:tgtEl>
                                        <p:attrNameLst>
                                          <p:attrName>style.visibility</p:attrName>
                                        </p:attrNameLst>
                                      </p:cBhvr>
                                      <p:to>
                                        <p:strVal val="visible"/>
                                      </p:to>
                                    </p:set>
                                    <p:animEffect transition="in" filter="wipe(left)">
                                      <p:cBhvr>
                                        <p:cTn id="7" dur="500"/>
                                        <p:tgtEl>
                                          <p:spTgt spid="119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1000"/>
                                        <p:tgtEl>
                                          <p:spTgt spid="53"/>
                                        </p:tgtEl>
                                      </p:cBhvr>
                                    </p:animEffect>
                                    <p:anim calcmode="lin" valueType="num">
                                      <p:cBhvr>
                                        <p:cTn id="11" dur="1000" fill="hold"/>
                                        <p:tgtEl>
                                          <p:spTgt spid="53"/>
                                        </p:tgtEl>
                                        <p:attrNameLst>
                                          <p:attrName>ppt_x</p:attrName>
                                        </p:attrNameLst>
                                      </p:cBhvr>
                                      <p:tavLst>
                                        <p:tav tm="0">
                                          <p:val>
                                            <p:strVal val="#ppt_x"/>
                                          </p:val>
                                        </p:tav>
                                        <p:tav tm="100000">
                                          <p:val>
                                            <p:strVal val="#ppt_x"/>
                                          </p:val>
                                        </p:tav>
                                      </p:tavLst>
                                    </p:anim>
                                    <p:anim calcmode="lin" valueType="num">
                                      <p:cBhvr>
                                        <p:cTn id="1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3"/>
                                        </p:tgtEl>
                                      </p:cBhvr>
                                    </p:animEffect>
                                    <p:set>
                                      <p:cBhvr>
                                        <p:cTn id="17" dur="1" fill="hold">
                                          <p:stCondLst>
                                            <p:cond delay="499"/>
                                          </p:stCondLst>
                                        </p:cTn>
                                        <p:tgtEl>
                                          <p:spTgt spid="53"/>
                                        </p:tgtEl>
                                        <p:attrNameLst>
                                          <p:attrName>style.visibility</p:attrName>
                                        </p:attrNameLst>
                                      </p:cBhvr>
                                      <p:to>
                                        <p:strVal val="hidden"/>
                                      </p:to>
                                    </p:set>
                                  </p:childTnLst>
                                </p:cTn>
                              </p:par>
                              <p:par>
                                <p:cTn id="18" presetID="14" presetClass="entr" presetSubtype="1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randombar(horizontal)">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pic>
        <p:nvPicPr>
          <p:cNvPr id="2738" name="Google Shape;2738;p119"/>
          <p:cNvPicPr preferRelativeResize="0"/>
          <p:nvPr/>
        </p:nvPicPr>
        <p:blipFill>
          <a:blip r:embed="rId3">
            <a:alphaModFix/>
          </a:blip>
          <a:stretch>
            <a:fillRect/>
          </a:stretch>
        </p:blipFill>
        <p:spPr>
          <a:xfrm>
            <a:off x="2335358" y="-171920"/>
            <a:ext cx="5167030" cy="3875272"/>
          </a:xfrm>
          <a:prstGeom prst="rect">
            <a:avLst/>
          </a:prstGeom>
          <a:noFill/>
          <a:ln>
            <a:noFill/>
          </a:ln>
        </p:spPr>
      </p:pic>
      <p:sp>
        <p:nvSpPr>
          <p:cNvPr id="12" name="Google Shape;563;p66"/>
          <p:cNvSpPr txBox="1">
            <a:spLocks/>
          </p:cNvSpPr>
          <p:nvPr/>
        </p:nvSpPr>
        <p:spPr>
          <a:xfrm>
            <a:off x="2054021" y="3039003"/>
            <a:ext cx="7265333" cy="1620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lt1"/>
              </a:buClr>
              <a:buSzPts val="2400"/>
              <a:buFont typeface="Englebert"/>
              <a:buNone/>
              <a:defRPr sz="2400" b="0" i="0" u="none" strike="noStrike" cap="none">
                <a:solidFill>
                  <a:schemeClr val="lt1"/>
                </a:solidFill>
                <a:latin typeface="Englebert"/>
                <a:ea typeface="Englebert"/>
                <a:cs typeface="Englebert"/>
                <a:sym typeface="Englebert"/>
              </a:defRPr>
            </a:lvl1pPr>
            <a:lvl2pPr marL="914400" marR="0" lvl="1" indent="-317500" algn="r" rtl="0">
              <a:lnSpc>
                <a:spcPct val="100000"/>
              </a:lnSpc>
              <a:spcBef>
                <a:spcPts val="0"/>
              </a:spcBef>
              <a:spcAft>
                <a:spcPts val="0"/>
              </a:spcAft>
              <a:buClr>
                <a:schemeClr val="lt1"/>
              </a:buClr>
              <a:buSzPts val="1400"/>
              <a:buFont typeface="Englebert"/>
              <a:buNone/>
              <a:defRPr sz="1400" b="0" i="0" u="none" strike="noStrike" cap="none">
                <a:solidFill>
                  <a:schemeClr val="lt1"/>
                </a:solidFill>
                <a:latin typeface="Englebert"/>
                <a:ea typeface="Englebert"/>
                <a:cs typeface="Englebert"/>
                <a:sym typeface="Englebert"/>
              </a:defRPr>
            </a:lvl2pPr>
            <a:lvl3pPr marL="1371600" marR="0" lvl="2" indent="-317500" algn="r" rtl="0">
              <a:lnSpc>
                <a:spcPct val="100000"/>
              </a:lnSpc>
              <a:spcBef>
                <a:spcPts val="0"/>
              </a:spcBef>
              <a:spcAft>
                <a:spcPts val="0"/>
              </a:spcAft>
              <a:buClr>
                <a:schemeClr val="lt1"/>
              </a:buClr>
              <a:buSzPts val="1400"/>
              <a:buFont typeface="Englebert"/>
              <a:buNone/>
              <a:defRPr sz="1400" b="0" i="0" u="none" strike="noStrike" cap="none">
                <a:solidFill>
                  <a:schemeClr val="lt1"/>
                </a:solidFill>
                <a:latin typeface="Englebert"/>
                <a:ea typeface="Englebert"/>
                <a:cs typeface="Englebert"/>
                <a:sym typeface="Englebert"/>
              </a:defRPr>
            </a:lvl3pPr>
            <a:lvl4pPr marL="1828800" marR="0" lvl="3" indent="-317500" algn="r" rtl="0">
              <a:lnSpc>
                <a:spcPct val="100000"/>
              </a:lnSpc>
              <a:spcBef>
                <a:spcPts val="0"/>
              </a:spcBef>
              <a:spcAft>
                <a:spcPts val="0"/>
              </a:spcAft>
              <a:buClr>
                <a:schemeClr val="lt1"/>
              </a:buClr>
              <a:buSzPts val="1400"/>
              <a:buFont typeface="Englebert"/>
              <a:buNone/>
              <a:defRPr sz="1400" b="0" i="0" u="none" strike="noStrike" cap="none">
                <a:solidFill>
                  <a:schemeClr val="lt1"/>
                </a:solidFill>
                <a:latin typeface="Englebert"/>
                <a:ea typeface="Englebert"/>
                <a:cs typeface="Englebert"/>
                <a:sym typeface="Englebert"/>
              </a:defRPr>
            </a:lvl4pPr>
            <a:lvl5pPr marL="2286000" marR="0" lvl="4" indent="-317500" algn="r" rtl="0">
              <a:lnSpc>
                <a:spcPct val="100000"/>
              </a:lnSpc>
              <a:spcBef>
                <a:spcPts val="0"/>
              </a:spcBef>
              <a:spcAft>
                <a:spcPts val="0"/>
              </a:spcAft>
              <a:buClr>
                <a:schemeClr val="lt1"/>
              </a:buClr>
              <a:buSzPts val="1400"/>
              <a:buFont typeface="Englebert"/>
              <a:buNone/>
              <a:defRPr sz="1400" b="0" i="0" u="none" strike="noStrike" cap="none">
                <a:solidFill>
                  <a:schemeClr val="lt1"/>
                </a:solidFill>
                <a:latin typeface="Englebert"/>
                <a:ea typeface="Englebert"/>
                <a:cs typeface="Englebert"/>
                <a:sym typeface="Englebert"/>
              </a:defRPr>
            </a:lvl5pPr>
            <a:lvl6pPr marL="2743200" marR="0" lvl="5" indent="-317500" algn="r" rtl="0">
              <a:lnSpc>
                <a:spcPct val="100000"/>
              </a:lnSpc>
              <a:spcBef>
                <a:spcPts val="0"/>
              </a:spcBef>
              <a:spcAft>
                <a:spcPts val="0"/>
              </a:spcAft>
              <a:buClr>
                <a:schemeClr val="lt1"/>
              </a:buClr>
              <a:buSzPts val="1400"/>
              <a:buFont typeface="Englebert"/>
              <a:buNone/>
              <a:defRPr sz="1400" b="0" i="0" u="none" strike="noStrike" cap="none">
                <a:solidFill>
                  <a:schemeClr val="lt1"/>
                </a:solidFill>
                <a:latin typeface="Englebert"/>
                <a:ea typeface="Englebert"/>
                <a:cs typeface="Englebert"/>
                <a:sym typeface="Englebert"/>
              </a:defRPr>
            </a:lvl6pPr>
            <a:lvl7pPr marL="3200400" marR="0" lvl="6" indent="-317500" algn="r" rtl="0">
              <a:lnSpc>
                <a:spcPct val="100000"/>
              </a:lnSpc>
              <a:spcBef>
                <a:spcPts val="0"/>
              </a:spcBef>
              <a:spcAft>
                <a:spcPts val="0"/>
              </a:spcAft>
              <a:buClr>
                <a:schemeClr val="lt1"/>
              </a:buClr>
              <a:buSzPts val="1400"/>
              <a:buFont typeface="Englebert"/>
              <a:buNone/>
              <a:defRPr sz="1400" b="0" i="0" u="none" strike="noStrike" cap="none">
                <a:solidFill>
                  <a:schemeClr val="lt1"/>
                </a:solidFill>
                <a:latin typeface="Englebert"/>
                <a:ea typeface="Englebert"/>
                <a:cs typeface="Englebert"/>
                <a:sym typeface="Englebert"/>
              </a:defRPr>
            </a:lvl7pPr>
            <a:lvl8pPr marL="3657600" marR="0" lvl="7" indent="-317500" algn="r" rtl="0">
              <a:lnSpc>
                <a:spcPct val="100000"/>
              </a:lnSpc>
              <a:spcBef>
                <a:spcPts val="0"/>
              </a:spcBef>
              <a:spcAft>
                <a:spcPts val="0"/>
              </a:spcAft>
              <a:buClr>
                <a:schemeClr val="lt1"/>
              </a:buClr>
              <a:buSzPts val="1400"/>
              <a:buFont typeface="Englebert"/>
              <a:buNone/>
              <a:defRPr sz="1400" b="0" i="0" u="none" strike="noStrike" cap="none">
                <a:solidFill>
                  <a:schemeClr val="lt1"/>
                </a:solidFill>
                <a:latin typeface="Englebert"/>
                <a:ea typeface="Englebert"/>
                <a:cs typeface="Englebert"/>
                <a:sym typeface="Englebert"/>
              </a:defRPr>
            </a:lvl8pPr>
            <a:lvl9pPr marL="4114800" marR="0" lvl="8" indent="-317500" algn="r" rtl="0">
              <a:lnSpc>
                <a:spcPct val="100000"/>
              </a:lnSpc>
              <a:spcBef>
                <a:spcPts val="0"/>
              </a:spcBef>
              <a:spcAft>
                <a:spcPts val="0"/>
              </a:spcAft>
              <a:buClr>
                <a:schemeClr val="lt1"/>
              </a:buClr>
              <a:buSzPts val="1400"/>
              <a:buFont typeface="Englebert"/>
              <a:buNone/>
              <a:defRPr sz="1400" b="0" i="0" u="none" strike="noStrike" cap="none">
                <a:solidFill>
                  <a:schemeClr val="lt1"/>
                </a:solidFill>
                <a:latin typeface="Englebert"/>
                <a:ea typeface="Englebert"/>
                <a:cs typeface="Englebert"/>
                <a:sym typeface="Englebert"/>
              </a:defRPr>
            </a:lvl9pPr>
          </a:lstStyle>
          <a:p>
            <a:pPr marL="0" indent="0" algn="l" defTabSz="1219170">
              <a:buClr>
                <a:srgbClr val="FFFFFF"/>
              </a:buClr>
            </a:pPr>
            <a:r>
              <a:rPr lang="en-US" sz="10666" kern="0" dirty="0" err="1">
                <a:solidFill>
                  <a:srgbClr val="FFFFFF"/>
                </a:solidFill>
                <a:effectLst>
                  <a:glow rad="228600">
                    <a:srgbClr val="F17FB1">
                      <a:satMod val="175000"/>
                      <a:alpha val="40000"/>
                    </a:srgbClr>
                  </a:glow>
                </a:effectLst>
                <a:latin typeface="UTM Cookies" panose="02040603050506020204" pitchFamily="18" charset="0"/>
              </a:rPr>
              <a:t>Chào</a:t>
            </a:r>
            <a:r>
              <a:rPr lang="en-US" sz="10666" kern="0" dirty="0">
                <a:solidFill>
                  <a:srgbClr val="FFFFFF"/>
                </a:solidFill>
                <a:effectLst>
                  <a:glow rad="228600">
                    <a:srgbClr val="F17FB1">
                      <a:satMod val="175000"/>
                      <a:alpha val="40000"/>
                    </a:srgbClr>
                  </a:glow>
                </a:effectLst>
                <a:latin typeface="UTM Cookies" panose="02040603050506020204" pitchFamily="18" charset="0"/>
              </a:rPr>
              <a:t> </a:t>
            </a:r>
            <a:r>
              <a:rPr lang="en-US" sz="10666" kern="0" dirty="0" err="1">
                <a:solidFill>
                  <a:srgbClr val="FFFFFF"/>
                </a:solidFill>
                <a:effectLst>
                  <a:glow rad="228600">
                    <a:srgbClr val="F17FB1">
                      <a:satMod val="175000"/>
                      <a:alpha val="40000"/>
                    </a:srgbClr>
                  </a:glow>
                </a:effectLst>
                <a:latin typeface="UTM Cookies" panose="02040603050506020204" pitchFamily="18" charset="0"/>
              </a:rPr>
              <a:t>các</a:t>
            </a:r>
            <a:r>
              <a:rPr lang="en-US" sz="10666" kern="0" dirty="0">
                <a:solidFill>
                  <a:srgbClr val="FFFFFF"/>
                </a:solidFill>
                <a:effectLst>
                  <a:glow rad="228600">
                    <a:srgbClr val="F17FB1">
                      <a:satMod val="175000"/>
                      <a:alpha val="40000"/>
                    </a:srgbClr>
                  </a:glow>
                </a:effectLst>
                <a:latin typeface="UTM Cookies" panose="02040603050506020204" pitchFamily="18" charset="0"/>
              </a:rPr>
              <a:t> </a:t>
            </a:r>
            <a:r>
              <a:rPr lang="en-US" sz="10666" kern="0" dirty="0" err="1">
                <a:solidFill>
                  <a:srgbClr val="FFFFFF"/>
                </a:solidFill>
                <a:effectLst>
                  <a:glow rad="228600">
                    <a:srgbClr val="F17FB1">
                      <a:satMod val="175000"/>
                      <a:alpha val="40000"/>
                    </a:srgbClr>
                  </a:glow>
                </a:effectLst>
                <a:latin typeface="UTM Cookies" panose="02040603050506020204" pitchFamily="18" charset="0"/>
              </a:rPr>
              <a:t>em</a:t>
            </a:r>
            <a:endParaRPr lang="en-US" sz="10666" kern="0" dirty="0">
              <a:solidFill>
                <a:srgbClr val="FFFFFF"/>
              </a:solidFill>
              <a:effectLst>
                <a:glow rad="228600">
                  <a:srgbClr val="F17FB1">
                    <a:satMod val="175000"/>
                    <a:alpha val="40000"/>
                  </a:srgbClr>
                </a:glow>
              </a:effectLst>
              <a:latin typeface="UTM Cookies" panose="02040603050506020204" pitchFamily="18" charset="0"/>
            </a:endParaRPr>
          </a:p>
        </p:txBody>
      </p:sp>
    </p:spTree>
    <p:extLst>
      <p:ext uri="{BB962C8B-B14F-4D97-AF65-F5344CB8AC3E}">
        <p14:creationId xmlns:p14="http://schemas.microsoft.com/office/powerpoint/2010/main" val="388020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38"/>
                                        </p:tgtEl>
                                        <p:attrNameLst>
                                          <p:attrName>style.visibility</p:attrName>
                                        </p:attrNameLst>
                                      </p:cBhvr>
                                      <p:to>
                                        <p:strVal val="visible"/>
                                      </p:to>
                                    </p:set>
                                    <p:animEffect transition="in" filter="fade">
                                      <p:cBhvr>
                                        <p:cTn id="7" dur="1000"/>
                                        <p:tgtEl>
                                          <p:spTgt spid="2738"/>
                                        </p:tgtEl>
                                      </p:cBhvr>
                                    </p:animEffect>
                                    <p:anim calcmode="lin" valueType="num">
                                      <p:cBhvr>
                                        <p:cTn id="8" dur="1000" fill="hold"/>
                                        <p:tgtEl>
                                          <p:spTgt spid="2738"/>
                                        </p:tgtEl>
                                        <p:attrNameLst>
                                          <p:attrName>ppt_x</p:attrName>
                                        </p:attrNameLst>
                                      </p:cBhvr>
                                      <p:tavLst>
                                        <p:tav tm="0">
                                          <p:val>
                                            <p:strVal val="#ppt_x"/>
                                          </p:val>
                                        </p:tav>
                                        <p:tav tm="100000">
                                          <p:val>
                                            <p:strVal val="#ppt_x"/>
                                          </p:val>
                                        </p:tav>
                                      </p:tavLst>
                                    </p:anim>
                                    <p:anim calcmode="lin" valueType="num">
                                      <p:cBhvr>
                                        <p:cTn id="9" dur="1000" fill="hold"/>
                                        <p:tgtEl>
                                          <p:spTgt spid="273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783" y="4594697"/>
            <a:ext cx="2136154" cy="2263305"/>
          </a:xfrm>
          <a:prstGeom prst="rect">
            <a:avLst/>
          </a:prstGeom>
        </p:spPr>
      </p:pic>
      <p:pic>
        <p:nvPicPr>
          <p:cNvPr id="7" name="Picture 6">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rcRect l="3597" t="39924" r="54963" b="11508"/>
          <a:stretch/>
        </p:blipFill>
        <p:spPr>
          <a:xfrm>
            <a:off x="-21539" y="3370944"/>
            <a:ext cx="1951504" cy="3487056"/>
          </a:xfrm>
          <a:prstGeom prst="rect">
            <a:avLst/>
          </a:prstGeom>
        </p:spPr>
      </p:pic>
      <p:pic>
        <p:nvPicPr>
          <p:cNvPr id="8" name="Picture 7">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35611" t="34311" r="33897" b="38635"/>
          <a:stretch/>
        </p:blipFill>
        <p:spPr>
          <a:xfrm>
            <a:off x="7348441" y="-556144"/>
            <a:ext cx="1905000" cy="2322287"/>
          </a:xfrm>
          <a:prstGeom prst="rect">
            <a:avLst/>
          </a:prstGeom>
        </p:spPr>
      </p:pic>
      <p:pic>
        <p:nvPicPr>
          <p:cNvPr id="9" name="Picture 2">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7676" y="2226465"/>
            <a:ext cx="2971800" cy="473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37607" y="231718"/>
            <a:ext cx="5761016" cy="1733680"/>
          </a:xfrm>
          <a:prstGeom prst="rect">
            <a:avLst/>
          </a:prstGeom>
          <a:noFill/>
        </p:spPr>
        <p:txBody>
          <a:bodyPr wrap="square" rtlCol="0">
            <a:spAutoFit/>
          </a:bodyPr>
          <a:lstStyle/>
          <a:p>
            <a:pPr algn="ctr" defTabSz="1219170">
              <a:buClr>
                <a:srgbClr val="000000"/>
              </a:buClr>
            </a:pPr>
            <a:r>
              <a:rPr lang="en-US" sz="5333" kern="0" dirty="0">
                <a:ln>
                  <a:solidFill>
                    <a:sysClr val="windowText" lastClr="000000"/>
                  </a:solidFill>
                </a:ln>
                <a:solidFill>
                  <a:srgbClr val="FFFFFF"/>
                </a:solidFill>
                <a:effectLst>
                  <a:glow rad="228600">
                    <a:srgbClr val="FFCB74">
                      <a:satMod val="175000"/>
                      <a:alpha val="40000"/>
                    </a:srgbClr>
                  </a:glow>
                  <a:reflection blurRad="6350" stA="55000" endA="300" endPos="45500" dir="5400000" sy="-100000" algn="bl" rotWithShape="0"/>
                </a:effectLst>
                <a:latin typeface="UTM NguyenHa 01" panose="02040603050506020204" pitchFamily="18" charset="0"/>
                <a:cs typeface="Arial"/>
                <a:sym typeface="Arial"/>
              </a:rPr>
              <a:t>NHÀ DU HÀNH VŨ TRỤ</a:t>
            </a:r>
          </a:p>
        </p:txBody>
      </p:sp>
    </p:spTree>
    <p:extLst>
      <p:ext uri="{BB962C8B-B14F-4D97-AF65-F5344CB8AC3E}">
        <p14:creationId xmlns:p14="http://schemas.microsoft.com/office/powerpoint/2010/main" val="42817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1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4000" fill="hold"/>
                                        <p:tgtEl>
                                          <p:spTgt spid="7"/>
                                        </p:tgtEl>
                                        <p:attrNameLst>
                                          <p:attrName>ppt_w</p:attrName>
                                        </p:attrNameLst>
                                      </p:cBhvr>
                                      <p:tavLst>
                                        <p:tav tm="0">
                                          <p:val>
                                            <p:fltVal val="0"/>
                                          </p:val>
                                        </p:tav>
                                        <p:tav tm="100000">
                                          <p:val>
                                            <p:strVal val="#ppt_w"/>
                                          </p:val>
                                        </p:tav>
                                      </p:tavLst>
                                    </p:anim>
                                    <p:anim calcmode="lin" valueType="num">
                                      <p:cBhvr>
                                        <p:cTn id="13" dur="4000" fill="hold"/>
                                        <p:tgtEl>
                                          <p:spTgt spid="7"/>
                                        </p:tgtEl>
                                        <p:attrNameLst>
                                          <p:attrName>ppt_h</p:attrName>
                                        </p:attrNameLst>
                                      </p:cBhvr>
                                      <p:tavLst>
                                        <p:tav tm="0">
                                          <p:val>
                                            <p:fltVal val="0"/>
                                          </p:val>
                                        </p:tav>
                                        <p:tav tm="100000">
                                          <p:val>
                                            <p:strVal val="#ppt_h"/>
                                          </p:val>
                                        </p:tav>
                                      </p:tavLst>
                                    </p:anim>
                                    <p:anim calcmode="lin" valueType="num">
                                      <p:cBhvr>
                                        <p:cTn id="14" dur="4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4000" fill="hold"/>
                                        <p:tgtEl>
                                          <p:spTgt spid="7"/>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4000" fill="hold"/>
                                        <p:tgtEl>
                                          <p:spTgt spid="5"/>
                                        </p:tgtEl>
                                        <p:attrNameLst>
                                          <p:attrName>ppt_w</p:attrName>
                                        </p:attrNameLst>
                                      </p:cBhvr>
                                      <p:tavLst>
                                        <p:tav tm="0">
                                          <p:val>
                                            <p:fltVal val="0"/>
                                          </p:val>
                                        </p:tav>
                                        <p:tav tm="100000">
                                          <p:val>
                                            <p:strVal val="#ppt_w"/>
                                          </p:val>
                                        </p:tav>
                                      </p:tavLst>
                                    </p:anim>
                                    <p:anim calcmode="lin" valueType="num">
                                      <p:cBhvr>
                                        <p:cTn id="19" dur="4000" fill="hold"/>
                                        <p:tgtEl>
                                          <p:spTgt spid="5"/>
                                        </p:tgtEl>
                                        <p:attrNameLst>
                                          <p:attrName>ppt_h</p:attrName>
                                        </p:attrNameLst>
                                      </p:cBhvr>
                                      <p:tavLst>
                                        <p:tav tm="0">
                                          <p:val>
                                            <p:fltVal val="0"/>
                                          </p:val>
                                        </p:tav>
                                        <p:tav tm="100000">
                                          <p:val>
                                            <p:strVal val="#ppt_h"/>
                                          </p:val>
                                        </p:tav>
                                      </p:tavLst>
                                    </p:anim>
                                    <p:anim calcmode="lin" valueType="num">
                                      <p:cBhvr>
                                        <p:cTn id="20" dur="4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1" dur="4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4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4000" fill="hold"/>
                                        <p:tgtEl>
                                          <p:spTgt spid="8"/>
                                        </p:tgtEl>
                                        <p:attrNameLst>
                                          <p:attrName>ppt_w</p:attrName>
                                        </p:attrNameLst>
                                      </p:cBhvr>
                                      <p:tavLst>
                                        <p:tav tm="0">
                                          <p:val>
                                            <p:fltVal val="0"/>
                                          </p:val>
                                        </p:tav>
                                        <p:tav tm="100000">
                                          <p:val>
                                            <p:strVal val="#ppt_w"/>
                                          </p:val>
                                        </p:tav>
                                      </p:tavLst>
                                    </p:anim>
                                    <p:anim calcmode="lin" valueType="num">
                                      <p:cBhvr>
                                        <p:cTn id="26" dur="4000" fill="hold"/>
                                        <p:tgtEl>
                                          <p:spTgt spid="8"/>
                                        </p:tgtEl>
                                        <p:attrNameLst>
                                          <p:attrName>ppt_h</p:attrName>
                                        </p:attrNameLst>
                                      </p:cBhvr>
                                      <p:tavLst>
                                        <p:tav tm="0">
                                          <p:val>
                                            <p:fltVal val="0"/>
                                          </p:val>
                                        </p:tav>
                                        <p:tav tm="100000">
                                          <p:val>
                                            <p:strVal val="#ppt_h"/>
                                          </p:val>
                                        </p:tav>
                                      </p:tavLst>
                                    </p:anim>
                                    <p:anim calcmode="lin" valueType="num">
                                      <p:cBhvr>
                                        <p:cTn id="27" dur="4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4000" fill="hold"/>
                                        <p:tgtEl>
                                          <p:spTgt spid="8"/>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3000" fill="hold"/>
                                        <p:tgtEl>
                                          <p:spTgt spid="9"/>
                                        </p:tgtEl>
                                        <p:attrNameLst>
                                          <p:attrName>ppt_w</p:attrName>
                                        </p:attrNameLst>
                                      </p:cBhvr>
                                      <p:tavLst>
                                        <p:tav tm="0">
                                          <p:val>
                                            <p:fltVal val="0"/>
                                          </p:val>
                                        </p:tav>
                                        <p:tav tm="100000">
                                          <p:val>
                                            <p:strVal val="#ppt_w"/>
                                          </p:val>
                                        </p:tav>
                                      </p:tavLst>
                                    </p:anim>
                                    <p:anim calcmode="lin" valueType="num">
                                      <p:cBhvr>
                                        <p:cTn id="32" dur="3000" fill="hold"/>
                                        <p:tgtEl>
                                          <p:spTgt spid="9"/>
                                        </p:tgtEl>
                                        <p:attrNameLst>
                                          <p:attrName>ppt_h</p:attrName>
                                        </p:attrNameLst>
                                      </p:cBhvr>
                                      <p:tavLst>
                                        <p:tav tm="0">
                                          <p:val>
                                            <p:fltVal val="0"/>
                                          </p:val>
                                        </p:tav>
                                        <p:tav tm="100000">
                                          <p:val>
                                            <p:strVal val="#ppt_h"/>
                                          </p:val>
                                        </p:tav>
                                      </p:tavLst>
                                    </p:anim>
                                    <p:anim calcmode="lin" valueType="num">
                                      <p:cBhvr>
                                        <p:cTn id="33" dur="3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4" dur="3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35611" t="34311" r="33897" b="38635"/>
          <a:stretch/>
        </p:blipFill>
        <p:spPr>
          <a:xfrm>
            <a:off x="7840172" y="163170"/>
            <a:ext cx="1303829" cy="1589431"/>
          </a:xfrm>
          <a:prstGeom prst="rect">
            <a:avLst/>
          </a:prstGeom>
        </p:spPr>
      </p:pic>
      <p:sp>
        <p:nvSpPr>
          <p:cNvPr id="21" name="Rectangle 20"/>
          <p:cNvSpPr/>
          <p:nvPr/>
        </p:nvSpPr>
        <p:spPr>
          <a:xfrm>
            <a:off x="1200151" y="533400"/>
            <a:ext cx="6332339" cy="2438400"/>
          </a:xfrm>
          <a:prstGeom prst="rect">
            <a:avLst/>
          </a:prstGeom>
          <a:solidFill>
            <a:schemeClr val="accent4">
              <a:lumMod val="60000"/>
              <a:lumOff val="40000"/>
              <a:alpha val="72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nl-NL" sz="5333" i="1" kern="0" dirty="0">
                <a:solidFill>
                  <a:prstClr val="black"/>
                </a:solidFill>
                <a:effectLst>
                  <a:glow rad="139700">
                    <a:srgbClr val="9BBB59">
                      <a:satMod val="175000"/>
                      <a:alpha val="40000"/>
                    </a:srgbClr>
                  </a:glow>
                </a:effectLst>
                <a:latin typeface="Cambria" panose="02040503050406030204" pitchFamily="18" charset="0"/>
                <a:ea typeface="Cambria" panose="02040503050406030204" pitchFamily="18" charset="0"/>
                <a:sym typeface="Arial"/>
              </a:rPr>
              <a:t>Ga- vrốt ra ngoài chiến luỹ để làm gì?</a:t>
            </a:r>
            <a:endParaRPr lang="en-US" sz="5333" kern="0" dirty="0">
              <a:solidFill>
                <a:prstClr val="black"/>
              </a:solidFill>
              <a:effectLst>
                <a:glow rad="139700">
                  <a:srgbClr val="9BBB59">
                    <a:satMod val="175000"/>
                    <a:alpha val="40000"/>
                  </a:srgbClr>
                </a:glow>
              </a:effectLst>
              <a:latin typeface="Cambria" panose="02040503050406030204" pitchFamily="18" charset="0"/>
              <a:ea typeface="Cambria" panose="02040503050406030204" pitchFamily="18" charset="0"/>
              <a:sym typeface="Arial"/>
            </a:endParaRPr>
          </a:p>
        </p:txBody>
      </p:sp>
      <p:sp>
        <p:nvSpPr>
          <p:cNvPr id="22" name="Rectangle 21"/>
          <p:cNvSpPr/>
          <p:nvPr/>
        </p:nvSpPr>
        <p:spPr>
          <a:xfrm>
            <a:off x="1200151" y="3616890"/>
            <a:ext cx="6332339" cy="2696228"/>
          </a:xfrm>
          <a:prstGeom prst="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nl-NL" sz="4267" i="1" kern="0" dirty="0">
                <a:solidFill>
                  <a:prstClr val="black"/>
                </a:solidFill>
                <a:latin typeface="Cambria" panose="02040503050406030204" pitchFamily="18" charset="0"/>
                <a:ea typeface="Cambria" panose="02040503050406030204" pitchFamily="18" charset="0"/>
                <a:sym typeface="Arial"/>
              </a:rPr>
              <a:t>Ga- vrốt ra ngoài chiến luỹ để nhặt đạn cho nghĩa quân vì Ga- vrốt nghe Ăng- giôn- rắc nói nghĩa quân sắp hết đạn.</a:t>
            </a:r>
            <a:endParaRPr lang="en-US" sz="4267" kern="0" dirty="0">
              <a:solidFill>
                <a:prstClr val="black"/>
              </a:solidFill>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19521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l="3597" t="39924" r="54963" b="11508"/>
          <a:stretch/>
        </p:blipFill>
        <p:spPr>
          <a:xfrm>
            <a:off x="7679929" y="1"/>
            <a:ext cx="1463628" cy="2615292"/>
          </a:xfrm>
          <a:prstGeom prst="rect">
            <a:avLst/>
          </a:prstGeom>
        </p:spPr>
      </p:pic>
      <p:sp>
        <p:nvSpPr>
          <p:cNvPr id="17" name="Rectangle 16"/>
          <p:cNvSpPr/>
          <p:nvPr/>
        </p:nvSpPr>
        <p:spPr>
          <a:xfrm>
            <a:off x="1200151" y="533400"/>
            <a:ext cx="6332339" cy="2438400"/>
          </a:xfrm>
          <a:prstGeom prst="rect">
            <a:avLst/>
          </a:prstGeom>
          <a:solidFill>
            <a:schemeClr val="bg1">
              <a:alpha val="52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nl-NL" sz="7200" i="1" kern="0" dirty="0">
                <a:solidFill>
                  <a:sysClr val="windowText" lastClr="000000"/>
                </a:solidFill>
                <a:latin typeface="Cambria" panose="02040503050406030204" pitchFamily="18" charset="0"/>
                <a:ea typeface="Cambria" panose="02040503050406030204" pitchFamily="18" charset="0"/>
                <a:sym typeface="Arial"/>
              </a:rPr>
              <a:t>Bạn hãy nêu nội dung câu chuyện?</a:t>
            </a:r>
            <a:endParaRPr lang="en-US" sz="31866" dirty="0">
              <a:solidFill>
                <a:sysClr val="windowText" lastClr="000000"/>
              </a:solidFill>
              <a:latin typeface="Cambria" panose="02040503050406030204" pitchFamily="18" charset="0"/>
              <a:ea typeface="Cambria" panose="02040503050406030204" pitchFamily="18" charset="0"/>
              <a:sym typeface="Arial"/>
            </a:endParaRPr>
          </a:p>
        </p:txBody>
      </p:sp>
      <p:sp>
        <p:nvSpPr>
          <p:cNvPr id="18" name="Rectangle 17"/>
          <p:cNvSpPr/>
          <p:nvPr/>
        </p:nvSpPr>
        <p:spPr>
          <a:xfrm>
            <a:off x="1182928" y="3733800"/>
            <a:ext cx="6332339" cy="2438400"/>
          </a:xfrm>
          <a:prstGeom prst="rect">
            <a:avLst/>
          </a:prstGeom>
          <a:solidFill>
            <a:schemeClr val="bg1">
              <a:alpha val="53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nl-NL" sz="7200" i="1" kern="0" dirty="0">
                <a:solidFill>
                  <a:sysClr val="windowText" lastClr="000000"/>
                </a:solidFill>
                <a:latin typeface="Cambria" panose="02040503050406030204" pitchFamily="18" charset="0"/>
                <a:ea typeface="Cambria" panose="02040503050406030204" pitchFamily="18" charset="0"/>
                <a:sym typeface="Arial"/>
              </a:rPr>
              <a:t>Ca ngợi chú bé </a:t>
            </a:r>
          </a:p>
          <a:p>
            <a:pPr algn="ctr" defTabSz="914377"/>
            <a:r>
              <a:rPr lang="nl-NL" sz="7200" i="1" kern="0" dirty="0">
                <a:solidFill>
                  <a:sysClr val="windowText" lastClr="000000"/>
                </a:solidFill>
                <a:latin typeface="Cambria" panose="02040503050406030204" pitchFamily="18" charset="0"/>
                <a:ea typeface="Cambria" panose="02040503050406030204" pitchFamily="18" charset="0"/>
                <a:sym typeface="Arial"/>
              </a:rPr>
              <a:t>Ga-vrốt dũng cảm.</a:t>
            </a:r>
            <a:endParaRPr lang="en-US" sz="31866" dirty="0">
              <a:solidFill>
                <a:sysClr val="windowText" lastClr="000000"/>
              </a:solidFill>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38420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pic>
        <p:nvPicPr>
          <p:cNvPr id="2731" name="Google Shape;2731;p118"/>
          <p:cNvPicPr preferRelativeResize="0"/>
          <p:nvPr/>
        </p:nvPicPr>
        <p:blipFill>
          <a:blip r:embed="rId3">
            <a:alphaModFix/>
          </a:blip>
          <a:stretch>
            <a:fillRect/>
          </a:stretch>
        </p:blipFill>
        <p:spPr>
          <a:xfrm>
            <a:off x="374326" y="1124217"/>
            <a:ext cx="4609775" cy="4835433"/>
          </a:xfrm>
          <a:prstGeom prst="rect">
            <a:avLst/>
          </a:prstGeom>
          <a:noFill/>
          <a:ln>
            <a:noFill/>
          </a:ln>
        </p:spPr>
      </p:pic>
      <p:sp>
        <p:nvSpPr>
          <p:cNvPr id="7" name="TextBox 3">
            <a:extLst>
              <a:ext uri="{FF2B5EF4-FFF2-40B4-BE49-F238E27FC236}">
                <a16:creationId xmlns:a16="http://schemas.microsoft.com/office/drawing/2014/main" xmlns="" id="{FFD3B89C-0302-4FE5-9E50-A1B8BEBF340B}"/>
              </a:ext>
            </a:extLst>
          </p:cNvPr>
          <p:cNvSpPr txBox="1"/>
          <p:nvPr/>
        </p:nvSpPr>
        <p:spPr>
          <a:xfrm>
            <a:off x="3526882" y="599041"/>
            <a:ext cx="5416703" cy="3375026"/>
          </a:xfrm>
          <a:prstGeom prst="rect">
            <a:avLst/>
          </a:prstGeom>
          <a:noFill/>
        </p:spPr>
        <p:txBody>
          <a:bodyPr wrap="square" rtlCol="0">
            <a:spAutoFit/>
          </a:bodyPr>
          <a:lstStyle/>
          <a:p>
            <a:pPr algn="dist" defTabSz="1219170">
              <a:defRPr/>
            </a:pPr>
            <a:r>
              <a:rPr lang="en-US" altLang="zh-CN" sz="10666" dirty="0" err="1">
                <a:solidFill>
                  <a:srgbClr val="FFFFFF"/>
                </a:solidFill>
                <a:effectLst>
                  <a:glow rad="139700">
                    <a:srgbClr val="D77EAD">
                      <a:satMod val="175000"/>
                      <a:alpha val="40000"/>
                    </a:srgbClr>
                  </a:glow>
                  <a:reflection blurRad="6350" stA="55000" endA="300" endPos="45500" dir="5400000" sy="-100000" algn="bl" rotWithShape="0"/>
                </a:effectLst>
                <a:latin typeface="UTM Tam Le" panose="02040603050506020204" pitchFamily="18" charset="0"/>
                <a:ea typeface="方正稚艺简体" panose="03000509000000000000" pitchFamily="65" charset="-122"/>
                <a:cs typeface="Arial"/>
                <a:sym typeface="Arial"/>
              </a:rPr>
              <a:t>Khám</a:t>
            </a:r>
            <a:r>
              <a:rPr lang="en-US" altLang="zh-CN" sz="10666" dirty="0">
                <a:solidFill>
                  <a:srgbClr val="FFFFFF"/>
                </a:solidFill>
                <a:effectLst>
                  <a:glow rad="139700">
                    <a:srgbClr val="D77EAD">
                      <a:satMod val="175000"/>
                      <a:alpha val="40000"/>
                    </a:srgbClr>
                  </a:glow>
                  <a:reflection blurRad="6350" stA="55000" endA="300" endPos="45500" dir="5400000" sy="-100000" algn="bl" rotWithShape="0"/>
                </a:effectLst>
                <a:latin typeface="UTM Tam Le" panose="02040603050506020204" pitchFamily="18" charset="0"/>
                <a:ea typeface="方正稚艺简体" panose="03000509000000000000" pitchFamily="65" charset="-122"/>
                <a:cs typeface="Arial"/>
                <a:sym typeface="Arial"/>
              </a:rPr>
              <a:t> </a:t>
            </a:r>
            <a:r>
              <a:rPr lang="en-US" altLang="zh-CN" sz="10666" dirty="0" err="1">
                <a:solidFill>
                  <a:srgbClr val="FFFFFF"/>
                </a:solidFill>
                <a:effectLst>
                  <a:glow rad="139700">
                    <a:srgbClr val="D77EAD">
                      <a:satMod val="175000"/>
                      <a:alpha val="40000"/>
                    </a:srgbClr>
                  </a:glow>
                  <a:reflection blurRad="6350" stA="55000" endA="300" endPos="45500" dir="5400000" sy="-100000" algn="bl" rotWithShape="0"/>
                </a:effectLst>
                <a:latin typeface="UTM Tam Le" panose="02040603050506020204" pitchFamily="18" charset="0"/>
                <a:ea typeface="方正稚艺简体" panose="03000509000000000000" pitchFamily="65" charset="-122"/>
                <a:cs typeface="Arial"/>
                <a:sym typeface="Arial"/>
              </a:rPr>
              <a:t>phá</a:t>
            </a:r>
            <a:r>
              <a:rPr lang="en-US" altLang="zh-CN" sz="10666" dirty="0">
                <a:solidFill>
                  <a:srgbClr val="FFFFFF"/>
                </a:solidFill>
                <a:effectLst>
                  <a:glow rad="139700">
                    <a:srgbClr val="D77EAD">
                      <a:satMod val="175000"/>
                      <a:alpha val="40000"/>
                    </a:srgbClr>
                  </a:glow>
                  <a:reflection blurRad="6350" stA="55000" endA="300" endPos="45500" dir="5400000" sy="-100000" algn="bl" rotWithShape="0"/>
                </a:effectLst>
                <a:latin typeface="UTM Tam Le" panose="02040603050506020204" pitchFamily="18" charset="0"/>
                <a:ea typeface="方正稚艺简体" panose="03000509000000000000" pitchFamily="65" charset="-122"/>
                <a:cs typeface="Arial"/>
                <a:sym typeface="Arial"/>
              </a:rPr>
              <a:t> </a:t>
            </a:r>
            <a:endParaRPr lang="en-US" altLang="zh-CN" sz="8800" dirty="0">
              <a:solidFill>
                <a:srgbClr val="FFFFFF"/>
              </a:solidFill>
              <a:effectLst>
                <a:glow rad="139700">
                  <a:srgbClr val="D77EAD">
                    <a:satMod val="175000"/>
                    <a:alpha val="40000"/>
                  </a:srgbClr>
                </a:glow>
                <a:reflection blurRad="6350" stA="55000" endA="300" endPos="45500" dir="5400000" sy="-100000" algn="bl" rotWithShape="0"/>
              </a:effectLst>
              <a:latin typeface="UTM Tam Le" panose="02040603050506020204" pitchFamily="18" charset="0"/>
              <a:ea typeface="方正稚艺简体" panose="03000509000000000000" pitchFamily="65" charset="-122"/>
              <a:cs typeface="Arial"/>
              <a:sym typeface="Arial"/>
            </a:endParaRPr>
          </a:p>
        </p:txBody>
      </p:sp>
    </p:spTree>
    <p:extLst>
      <p:ext uri="{BB962C8B-B14F-4D97-AF65-F5344CB8AC3E}">
        <p14:creationId xmlns:p14="http://schemas.microsoft.com/office/powerpoint/2010/main" val="146190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31"/>
                                        </p:tgtEl>
                                        <p:attrNameLst>
                                          <p:attrName>style.visibility</p:attrName>
                                        </p:attrNameLst>
                                      </p:cBhvr>
                                      <p:to>
                                        <p:strVal val="visible"/>
                                      </p:to>
                                    </p:set>
                                    <p:animEffect transition="in" filter="fade">
                                      <p:cBhvr>
                                        <p:cTn id="7" dur="1000"/>
                                        <p:tgtEl>
                                          <p:spTgt spid="2731"/>
                                        </p:tgtEl>
                                      </p:cBhvr>
                                    </p:animEffect>
                                    <p:anim calcmode="lin" valueType="num">
                                      <p:cBhvr>
                                        <p:cTn id="8" dur="1000" fill="hold"/>
                                        <p:tgtEl>
                                          <p:spTgt spid="2731"/>
                                        </p:tgtEl>
                                        <p:attrNameLst>
                                          <p:attrName>ppt_x</p:attrName>
                                        </p:attrNameLst>
                                      </p:cBhvr>
                                      <p:tavLst>
                                        <p:tav tm="0">
                                          <p:val>
                                            <p:strVal val="#ppt_x"/>
                                          </p:val>
                                        </p:tav>
                                        <p:tav tm="100000">
                                          <p:val>
                                            <p:strVal val="#ppt_x"/>
                                          </p:val>
                                        </p:tav>
                                      </p:tavLst>
                                    </p:anim>
                                    <p:anim calcmode="lin" valueType="num">
                                      <p:cBhvr>
                                        <p:cTn id="9" dur="1000" fill="hold"/>
                                        <p:tgtEl>
                                          <p:spTgt spid="27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69"/>
          <p:cNvPicPr preferRelativeResize="0"/>
          <p:nvPr/>
        </p:nvPicPr>
        <p:blipFill rotWithShape="1">
          <a:blip r:embed="rId3">
            <a:alphaModFix/>
          </a:blip>
          <a:srcRect l="9904" r="9896"/>
          <a:stretch/>
        </p:blipFill>
        <p:spPr>
          <a:xfrm>
            <a:off x="7847215" y="5630488"/>
            <a:ext cx="1411028" cy="1338349"/>
          </a:xfrm>
          <a:prstGeom prst="rect">
            <a:avLst/>
          </a:prstGeom>
          <a:noFill/>
          <a:ln>
            <a:noFill/>
          </a:ln>
        </p:spPr>
      </p:pic>
      <p:sp>
        <p:nvSpPr>
          <p:cNvPr id="2" name="Rectangle 1"/>
          <p:cNvSpPr/>
          <p:nvPr/>
        </p:nvSpPr>
        <p:spPr>
          <a:xfrm>
            <a:off x="146653" y="410370"/>
            <a:ext cx="8778447" cy="5940088"/>
          </a:xfrm>
          <a:prstGeom prst="rect">
            <a:avLst/>
          </a:prstGeom>
        </p:spPr>
        <p:txBody>
          <a:bodyPr wrap="square">
            <a:spAutoFit/>
          </a:bodyPr>
          <a:lstStyle/>
          <a:p>
            <a:pPr defTabSz="1219170">
              <a:buClr>
                <a:srgbClr val="000000"/>
              </a:buClr>
            </a:pPr>
            <a:r>
              <a:rPr lang="en-US" sz="2000" kern="0" dirty="0">
                <a:solidFill>
                  <a:srgbClr val="000000"/>
                </a:solidFill>
                <a:latin typeface="Cambria" panose="02040503050406030204" pitchFamily="18" charset="0"/>
                <a:ea typeface="Cambria" panose="02040503050406030204" pitchFamily="18" charset="0"/>
                <a:cs typeface="Arial"/>
                <a:sym typeface="Arial"/>
              </a:rPr>
              <a:t>	</a:t>
            </a:r>
            <a:r>
              <a:rPr lang="vi-VN" sz="2000" kern="0" dirty="0">
                <a:solidFill>
                  <a:srgbClr val="000000"/>
                </a:solidFill>
                <a:latin typeface="Cambria" panose="02040503050406030204" pitchFamily="18" charset="0"/>
                <a:ea typeface="Cambria" panose="02040503050406030204" pitchFamily="18" charset="0"/>
                <a:cs typeface="Arial"/>
                <a:sym typeface="Arial"/>
              </a:rPr>
              <a:t>Xưa kia, người ta cứ nghĩ rằng trái đất là trung tâm của vũ trụ, đứng yên một chỗ, còn mặt trời, mặt trăng và muôn ngàn vì sao phải quay xung quanh cái tâm này. Người đầu tiên bác bỏ ý kiến sai lầm đó là nhà thiên văn học Ba Lan Cô-péc-ních. Năm 1543, Cô-péc-ních cho xuất bản một cuốn sách chứng minh rằng chính trái đất mới là một hành tinh quay xung quanh mặt trời. Phát hiện của nhà thiên văn học làm cho mọi người sửng sốt, thậm chí nó còn bị coi là tà thuyết vì nó ngược với những lời phán bảo của Chúa trời. </a:t>
            </a:r>
            <a:endParaRPr lang="en-US" sz="2000" kern="0" dirty="0">
              <a:solidFill>
                <a:srgbClr val="000000"/>
              </a:solidFill>
              <a:latin typeface="Cambria" panose="02040503050406030204" pitchFamily="18" charset="0"/>
              <a:ea typeface="Cambria" panose="02040503050406030204" pitchFamily="18" charset="0"/>
              <a:cs typeface="Arial"/>
              <a:sym typeface="Arial"/>
            </a:endParaRPr>
          </a:p>
          <a:p>
            <a:pPr defTabSz="1219170">
              <a:buClr>
                <a:srgbClr val="000000"/>
              </a:buClr>
            </a:pPr>
            <a:r>
              <a:rPr lang="en-US" sz="2000" kern="0" dirty="0">
                <a:solidFill>
                  <a:srgbClr val="000000"/>
                </a:solidFill>
                <a:latin typeface="Cambria" panose="02040503050406030204" pitchFamily="18" charset="0"/>
                <a:ea typeface="Cambria" panose="02040503050406030204" pitchFamily="18" charset="0"/>
                <a:cs typeface="Arial"/>
                <a:sym typeface="Arial"/>
              </a:rPr>
              <a:t>	</a:t>
            </a:r>
            <a:r>
              <a:rPr lang="vi-VN" sz="2000" kern="0" dirty="0">
                <a:solidFill>
                  <a:srgbClr val="000000"/>
                </a:solidFill>
                <a:latin typeface="Cambria" panose="02040503050406030204" pitchFamily="18" charset="0"/>
                <a:ea typeface="Cambria" panose="02040503050406030204" pitchFamily="18" charset="0"/>
                <a:cs typeface="Arial"/>
                <a:sym typeface="Arial"/>
              </a:rPr>
              <a:t>Chưa đầy một thế kỉ sau, năm 1632, nhà thiên văn học Ga-li-lê lại cho ra đời một cuốn sách mới cổ vũ cho ý kiến của Cô-péc-ních. Lập tức, tòa án quyết định cấm cuốn sách ấy và mang Ga-li-lê ra xét xử. Khi đó, nhà bác học đã gần bảy chục tuổi.</a:t>
            </a:r>
          </a:p>
          <a:p>
            <a:pPr defTabSz="1219170">
              <a:buClr>
                <a:srgbClr val="000000"/>
              </a:buClr>
            </a:pPr>
            <a:r>
              <a:rPr lang="vi-VN" sz="2000" kern="0" dirty="0">
                <a:solidFill>
                  <a:srgbClr val="000000"/>
                </a:solidFill>
                <a:latin typeface="Cambria" panose="02040503050406030204" pitchFamily="18" charset="0"/>
                <a:ea typeface="Cambria" panose="02040503050406030204" pitchFamily="18" charset="0"/>
                <a:cs typeface="Arial"/>
                <a:sym typeface="Arial"/>
              </a:rPr>
              <a:t>   </a:t>
            </a:r>
            <a:r>
              <a:rPr lang="en-US" sz="2000" kern="0" dirty="0">
                <a:solidFill>
                  <a:srgbClr val="000000"/>
                </a:solidFill>
                <a:latin typeface="Cambria" panose="02040503050406030204" pitchFamily="18" charset="0"/>
                <a:ea typeface="Cambria" panose="02040503050406030204" pitchFamily="18" charset="0"/>
                <a:cs typeface="Arial"/>
                <a:sym typeface="Arial"/>
              </a:rPr>
              <a:t>	</a:t>
            </a:r>
            <a:r>
              <a:rPr lang="vi-VN" sz="2000" kern="0" dirty="0">
                <a:solidFill>
                  <a:srgbClr val="000000"/>
                </a:solidFill>
                <a:latin typeface="Cambria" panose="02040503050406030204" pitchFamily="18" charset="0"/>
                <a:ea typeface="Cambria" panose="02040503050406030204" pitchFamily="18" charset="0"/>
                <a:cs typeface="Arial"/>
                <a:sym typeface="Arial"/>
              </a:rPr>
              <a:t>Bị coi là tội phạm, nhà bác học già buộc phải thề từ bỏ ý kiến cho rằng trái đất quay. Nhưng vừa bước ra khỏi tòa án, ông đã bực tức nói to:</a:t>
            </a:r>
          </a:p>
          <a:p>
            <a:pPr defTabSz="1219170">
              <a:buClr>
                <a:srgbClr val="000000"/>
              </a:buClr>
            </a:pPr>
            <a:r>
              <a:rPr lang="en-US" sz="2000" kern="0" dirty="0">
                <a:solidFill>
                  <a:srgbClr val="000000"/>
                </a:solidFill>
                <a:latin typeface="Cambria" panose="02040503050406030204" pitchFamily="18" charset="0"/>
                <a:ea typeface="Cambria" panose="02040503050406030204" pitchFamily="18" charset="0"/>
                <a:cs typeface="Arial"/>
                <a:sym typeface="Arial"/>
              </a:rPr>
              <a:t>	</a:t>
            </a:r>
            <a:r>
              <a:rPr lang="vi-VN" sz="2000" kern="0" dirty="0">
                <a:solidFill>
                  <a:srgbClr val="000000"/>
                </a:solidFill>
                <a:latin typeface="Cambria" panose="02040503050406030204" pitchFamily="18" charset="0"/>
                <a:ea typeface="Cambria" panose="02040503050406030204" pitchFamily="18" charset="0"/>
                <a:cs typeface="Arial"/>
                <a:sym typeface="Arial"/>
              </a:rPr>
              <a:t>- Dù sao trái đất vẫn quay!</a:t>
            </a:r>
          </a:p>
          <a:p>
            <a:pPr defTabSz="1219170">
              <a:buClr>
                <a:srgbClr val="000000"/>
              </a:buClr>
            </a:pPr>
            <a:r>
              <a:rPr lang="vi-VN" sz="2000" kern="0" dirty="0">
                <a:solidFill>
                  <a:srgbClr val="000000"/>
                </a:solidFill>
                <a:latin typeface="Cambria" panose="02040503050406030204" pitchFamily="18" charset="0"/>
                <a:ea typeface="Cambria" panose="02040503050406030204" pitchFamily="18" charset="0"/>
                <a:cs typeface="Arial"/>
                <a:sym typeface="Arial"/>
              </a:rPr>
              <a:t>   </a:t>
            </a:r>
            <a:r>
              <a:rPr lang="en-US" sz="2000" kern="0" dirty="0">
                <a:solidFill>
                  <a:srgbClr val="000000"/>
                </a:solidFill>
                <a:latin typeface="Cambria" panose="02040503050406030204" pitchFamily="18" charset="0"/>
                <a:ea typeface="Cambria" panose="02040503050406030204" pitchFamily="18" charset="0"/>
                <a:cs typeface="Arial"/>
                <a:sym typeface="Arial"/>
              </a:rPr>
              <a:t>	</a:t>
            </a:r>
            <a:r>
              <a:rPr lang="vi-VN" sz="2000" kern="0" dirty="0">
                <a:solidFill>
                  <a:srgbClr val="000000"/>
                </a:solidFill>
                <a:latin typeface="Cambria" panose="02040503050406030204" pitchFamily="18" charset="0"/>
                <a:ea typeface="Cambria" panose="02040503050406030204" pitchFamily="18" charset="0"/>
                <a:cs typeface="Arial"/>
                <a:sym typeface="Arial"/>
              </a:rPr>
              <a:t>Ga-li-lê phải trải qua những năm cuối đời trong cảnh tù đày. Nhưng cuối cùng, lẽ phải đã thắng. Tư tưởng của hai nhà bác học dũng cảm đã trở thành chân lí giản dị trong đời sống ngày nay.</a:t>
            </a:r>
            <a:endParaRPr lang="en-US" sz="2000" kern="0" dirty="0">
              <a:solidFill>
                <a:srgbClr val="000000"/>
              </a:solidFill>
              <a:latin typeface="Cambria" panose="02040503050406030204" pitchFamily="18" charset="0"/>
              <a:ea typeface="Cambria" panose="02040503050406030204" pitchFamily="18" charset="0"/>
              <a:cs typeface="Arial"/>
              <a:sym typeface="Arial"/>
            </a:endParaRPr>
          </a:p>
          <a:p>
            <a:pPr defTabSz="1219170">
              <a:buClr>
                <a:srgbClr val="000000"/>
              </a:buClr>
            </a:pPr>
            <a:r>
              <a:rPr lang="en-US" sz="2000" kern="0" dirty="0">
                <a:solidFill>
                  <a:srgbClr val="000000"/>
                </a:solidFill>
                <a:latin typeface="Cambria" panose="02040503050406030204" pitchFamily="18" charset="0"/>
                <a:ea typeface="Cambria" panose="02040503050406030204" pitchFamily="18" charset="0"/>
                <a:cs typeface="Arial"/>
                <a:sym typeface="Arial"/>
              </a:rPr>
              <a:t>			Theo LÊ NGUYÊN LONG, PHẠM NGỌC TOÀN</a:t>
            </a:r>
          </a:p>
          <a:p>
            <a:pPr defTabSz="1219170">
              <a:buClr>
                <a:srgbClr val="000000"/>
              </a:buClr>
            </a:pPr>
            <a:r>
              <a:rPr lang="en-US" sz="2000" kern="0" dirty="0">
                <a:solidFill>
                  <a:srgbClr val="000000"/>
                </a:solidFill>
                <a:latin typeface="Cambria" panose="02040503050406030204" pitchFamily="18" charset="0"/>
                <a:ea typeface="Cambria" panose="02040503050406030204" pitchFamily="18" charset="0"/>
                <a:cs typeface="Arial"/>
                <a:sym typeface="Arial"/>
              </a:rPr>
              <a:t>		</a:t>
            </a:r>
            <a:endParaRPr lang="vi-VN" sz="2000"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3" name="Rectangle 2"/>
          <p:cNvSpPr/>
          <p:nvPr/>
        </p:nvSpPr>
        <p:spPr>
          <a:xfrm>
            <a:off x="2632710" y="2"/>
            <a:ext cx="3530134" cy="461665"/>
          </a:xfrm>
          <a:prstGeom prst="rect">
            <a:avLst/>
          </a:prstGeom>
        </p:spPr>
        <p:txBody>
          <a:bodyPr wrap="none">
            <a:spAutoFit/>
          </a:bodyPr>
          <a:lstStyle/>
          <a:p>
            <a:pPr defTabSz="1219170">
              <a:buClr>
                <a:srgbClr val="000000"/>
              </a:buClr>
            </a:pPr>
            <a:r>
              <a:rPr lang="en-US" sz="2400" b="1" kern="0" dirty="0" err="1">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Dù</a:t>
            </a:r>
            <a:r>
              <a:rPr lang="en-US" sz="2400" b="1" kern="0" dirty="0">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 </a:t>
            </a:r>
            <a:r>
              <a:rPr lang="en-US" sz="2400" b="1" kern="0" dirty="0" err="1">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sao</a:t>
            </a:r>
            <a:r>
              <a:rPr lang="en-US" sz="2400" b="1" kern="0" dirty="0">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 </a:t>
            </a:r>
            <a:r>
              <a:rPr lang="en-US" sz="2400" b="1" kern="0" dirty="0" err="1">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trái</a:t>
            </a:r>
            <a:r>
              <a:rPr lang="en-US" sz="2400" b="1" kern="0" dirty="0">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 </a:t>
            </a:r>
            <a:r>
              <a:rPr lang="en-US" sz="2400" b="1" kern="0" dirty="0" err="1">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đất</a:t>
            </a:r>
            <a:r>
              <a:rPr lang="en-US" sz="2400" b="1" kern="0" dirty="0">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 </a:t>
            </a:r>
            <a:r>
              <a:rPr lang="en-US" sz="2400" b="1" kern="0" dirty="0" err="1">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vẫn</a:t>
            </a:r>
            <a:r>
              <a:rPr lang="en-US" sz="2400" b="1" kern="0" dirty="0">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 quay!</a:t>
            </a:r>
            <a:endParaRPr lang="en-US" sz="2400" kern="0" dirty="0">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endParaRPr>
          </a:p>
        </p:txBody>
      </p:sp>
    </p:spTree>
    <p:extLst>
      <p:ext uri="{BB962C8B-B14F-4D97-AF65-F5344CB8AC3E}">
        <p14:creationId xmlns:p14="http://schemas.microsoft.com/office/powerpoint/2010/main" val="118239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6"/>
                                        </p:tgtEl>
                                        <p:attrNameLst>
                                          <p:attrName>style.visibility</p:attrName>
                                        </p:attrNameLst>
                                      </p:cBhvr>
                                      <p:to>
                                        <p:strVal val="visible"/>
                                      </p:to>
                                    </p:set>
                                    <p:anim calcmode="lin" valueType="num">
                                      <p:cBhvr additive="base">
                                        <p:cTn id="7" dur="1000"/>
                                        <p:tgtEl>
                                          <p:spTgt spid="586"/>
                                        </p:tgtEl>
                                        <p:attrNameLst>
                                          <p:attrName>ppt_w</p:attrName>
                                        </p:attrNameLst>
                                      </p:cBhvr>
                                      <p:tavLst>
                                        <p:tav tm="0">
                                          <p:val>
                                            <p:strVal val="0"/>
                                          </p:val>
                                        </p:tav>
                                        <p:tav tm="100000">
                                          <p:val>
                                            <p:strVal val="#ppt_w"/>
                                          </p:val>
                                        </p:tav>
                                      </p:tavLst>
                                    </p:anim>
                                    <p:anim calcmode="lin" valueType="num">
                                      <p:cBhvr additive="base">
                                        <p:cTn id="8" dur="1000"/>
                                        <p:tgtEl>
                                          <p:spTgt spid="586"/>
                                        </p:tgtEl>
                                        <p:attrNameLst>
                                          <p:attrName>ppt_h</p:attrName>
                                        </p:attrNameLst>
                                      </p:cBhvr>
                                      <p:tavLst>
                                        <p:tav tm="0">
                                          <p:val>
                                            <p:str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0" b="93888" l="0" r="100000">
                        <a14:foregroundMark x1="14393" y1="3056" x2="83605" y2="3396"/>
                        <a14:foregroundMark x1="84731" y1="4414" x2="83229" y2="59423"/>
                        <a14:foregroundMark x1="87735" y1="58744" x2="95244" y2="88964"/>
                        <a14:foregroundMark x1="87735" y1="65535" x2="87985" y2="86587"/>
                        <a14:foregroundMark x1="83855" y1="70968" x2="85357" y2="86587"/>
                        <a14:foregroundMark x1="91615" y1="75212" x2="78723" y2="82852"/>
                        <a14:foregroundMark x1="87234" y1="64856" x2="84230" y2="73684"/>
                        <a14:foregroundMark x1="88486" y1="86587" x2="88235" y2="89643"/>
                        <a14:foregroundMark x1="87484" y1="89643" x2="14393" y2="87436"/>
                        <a14:foregroundMark x1="72340" y1="83871" x2="76220" y2="89304"/>
                        <a14:foregroundMark x1="82728" y1="71647" x2="85857" y2="59762"/>
                        <a14:foregroundMark x1="85106" y1="50085" x2="77472" y2="50424"/>
                        <a14:foregroundMark x1="83104" y1="34805" x2="81477" y2="48727"/>
                        <a14:foregroundMark x1="84606" y1="21392" x2="81352" y2="31749"/>
                        <a14:foregroundMark x1="84355" y1="13752" x2="80851" y2="21902"/>
                        <a14:foregroundMark x1="82728" y1="9677" x2="78348" y2="16978"/>
                        <a14:foregroundMark x1="78723" y1="5942" x2="76345" y2="13243"/>
                        <a14:foregroundMark x1="82478" y1="4075" x2="73091" y2="10866"/>
                        <a14:foregroundMark x1="73091" y1="4414" x2="58073" y2="9168"/>
                        <a14:foregroundMark x1="61827" y1="4754" x2="41176" y2="4754"/>
                      </a14:backgroundRemoval>
                    </a14:imgEffect>
                  </a14:imgLayer>
                </a14:imgProps>
              </a:ext>
            </a:extLst>
          </a:blip>
          <a:stretch>
            <a:fillRect/>
          </a:stretch>
        </p:blipFill>
        <p:spPr>
          <a:xfrm>
            <a:off x="206244" y="1"/>
            <a:ext cx="9561211" cy="7555344"/>
          </a:xfrm>
          <a:prstGeom prst="rect">
            <a:avLst/>
          </a:prstGeom>
          <a:ln>
            <a:noFill/>
          </a:ln>
          <a:effectLst>
            <a:outerShdw blurRad="292100" dist="139700" dir="2700000" algn="tl" rotWithShape="0">
              <a:srgbClr val="333333">
                <a:alpha val="65000"/>
              </a:srgbClr>
            </a:outerShdw>
          </a:effectLst>
        </p:spPr>
      </p:pic>
      <p:sp>
        <p:nvSpPr>
          <p:cNvPr id="14" name="TextBox 27">
            <a:extLst>
              <a:ext uri="{FF2B5EF4-FFF2-40B4-BE49-F238E27FC236}">
                <a16:creationId xmlns:a16="http://schemas.microsoft.com/office/drawing/2014/main" xmlns="" id="{087A4912-D357-4474-823A-99959CAB5518}"/>
              </a:ext>
            </a:extLst>
          </p:cNvPr>
          <p:cNvSpPr txBox="1"/>
          <p:nvPr/>
        </p:nvSpPr>
        <p:spPr>
          <a:xfrm>
            <a:off x="1525359" y="662053"/>
            <a:ext cx="7413304" cy="1898084"/>
          </a:xfrm>
          <a:prstGeom prst="rect">
            <a:avLst/>
          </a:prstGeom>
          <a:noFill/>
          <a:effectLst/>
        </p:spPr>
        <p:txBody>
          <a:bodyPr wrap="square" rtlCol="0">
            <a:spAutoFit/>
          </a:bodyPr>
          <a:lstStyle/>
          <a:p>
            <a:pPr defTabSz="1219170">
              <a:defRPr/>
            </a:pPr>
            <a:r>
              <a:rPr lang="en-US" altLang="zh-CN" sz="5867" b="1" dirty="0" err="1">
                <a:solidFill>
                  <a:srgbClr val="FFFFFF"/>
                </a:solidFill>
                <a:latin typeface="UTM ViceroyJF" panose="02040603050506020204" pitchFamily="18" charset="0"/>
                <a:ea typeface="迷你简汉真广标" panose="02010609000101010101" pitchFamily="49" charset="-122"/>
                <a:cs typeface="Arial"/>
                <a:sym typeface="Arial"/>
              </a:rPr>
              <a:t>Bài</a:t>
            </a:r>
            <a:r>
              <a:rPr lang="en-US" altLang="zh-CN" sz="5867" b="1" dirty="0">
                <a:solidFill>
                  <a:srgbClr val="FFFFFF"/>
                </a:solidFill>
                <a:latin typeface="UTM ViceroyJF" panose="02040603050506020204" pitchFamily="18" charset="0"/>
                <a:ea typeface="迷你简汉真广标" panose="02010609000101010101" pitchFamily="49" charset="-122"/>
                <a:cs typeface="Arial"/>
                <a:sym typeface="Arial"/>
              </a:rPr>
              <a:t> </a:t>
            </a:r>
            <a:r>
              <a:rPr lang="en-US" altLang="zh-CN" sz="5867" b="1" dirty="0" err="1">
                <a:solidFill>
                  <a:srgbClr val="FFFFFF"/>
                </a:solidFill>
                <a:latin typeface="UTM ViceroyJF" panose="02040603050506020204" pitchFamily="18" charset="0"/>
                <a:ea typeface="迷你简汉真广标" panose="02010609000101010101" pitchFamily="49" charset="-122"/>
                <a:cs typeface="Arial"/>
                <a:sym typeface="Arial"/>
              </a:rPr>
              <a:t>được</a:t>
            </a:r>
            <a:r>
              <a:rPr lang="en-US" altLang="zh-CN" sz="5867" b="1" dirty="0">
                <a:solidFill>
                  <a:srgbClr val="FFFFFF"/>
                </a:solidFill>
                <a:latin typeface="UTM ViceroyJF" panose="02040603050506020204" pitchFamily="18" charset="0"/>
                <a:ea typeface="迷你简汉真广标" panose="02010609000101010101" pitchFamily="49" charset="-122"/>
                <a:cs typeface="Arial"/>
                <a:sym typeface="Arial"/>
              </a:rPr>
              <a:t> chia </a:t>
            </a:r>
            <a:r>
              <a:rPr lang="en-US" altLang="zh-CN" sz="5867" b="1" dirty="0" err="1">
                <a:solidFill>
                  <a:srgbClr val="FFFFFF"/>
                </a:solidFill>
                <a:latin typeface="UTM ViceroyJF" panose="02040603050506020204" pitchFamily="18" charset="0"/>
                <a:ea typeface="迷你简汉真广标" panose="02010609000101010101" pitchFamily="49" charset="-122"/>
                <a:cs typeface="Arial"/>
                <a:sym typeface="Arial"/>
              </a:rPr>
              <a:t>thành</a:t>
            </a:r>
            <a:r>
              <a:rPr lang="en-US" altLang="zh-CN" sz="5867" b="1" dirty="0">
                <a:solidFill>
                  <a:srgbClr val="FFFFFF"/>
                </a:solidFill>
                <a:latin typeface="UTM ViceroyJF" panose="02040603050506020204" pitchFamily="18" charset="0"/>
                <a:ea typeface="迷你简汉真广标" panose="02010609000101010101" pitchFamily="49" charset="-122"/>
                <a:cs typeface="Arial"/>
                <a:sym typeface="Arial"/>
              </a:rPr>
              <a:t> … </a:t>
            </a:r>
            <a:r>
              <a:rPr lang="en-US" altLang="zh-CN" sz="5867" b="1" dirty="0" err="1">
                <a:solidFill>
                  <a:srgbClr val="FFFFFF"/>
                </a:solidFill>
                <a:latin typeface="UTM ViceroyJF" panose="02040603050506020204" pitchFamily="18" charset="0"/>
                <a:ea typeface="迷你简汉真广标" panose="02010609000101010101" pitchFamily="49" charset="-122"/>
                <a:cs typeface="Arial"/>
                <a:sym typeface="Arial"/>
              </a:rPr>
              <a:t>đoạn</a:t>
            </a:r>
            <a:r>
              <a:rPr lang="en-US" altLang="zh-CN" sz="5867" b="1" dirty="0">
                <a:solidFill>
                  <a:srgbClr val="FFFFFF"/>
                </a:solidFill>
                <a:latin typeface="UTM ViceroyJF" panose="02040603050506020204" pitchFamily="18" charset="0"/>
                <a:ea typeface="迷你简汉真广标" panose="02010609000101010101" pitchFamily="49" charset="-122"/>
                <a:cs typeface="Arial"/>
                <a:sym typeface="Arial"/>
              </a:rPr>
              <a:t>.</a:t>
            </a:r>
            <a:endParaRPr lang="zh-CN" altLang="en-US" sz="5867" b="1" dirty="0">
              <a:solidFill>
                <a:srgbClr val="FFFFFF"/>
              </a:solidFill>
              <a:latin typeface="UTM ViceroyJF" panose="02040603050506020204" pitchFamily="18" charset="0"/>
              <a:ea typeface="迷你简汉真广标" panose="02010609000101010101" pitchFamily="49" charset="-122"/>
              <a:cs typeface="Arial"/>
              <a:sym typeface="Arial"/>
            </a:endParaRPr>
          </a:p>
        </p:txBody>
      </p:sp>
      <p:sp>
        <p:nvSpPr>
          <p:cNvPr id="15" name="TextBox 7">
            <a:extLst>
              <a:ext uri="{FF2B5EF4-FFF2-40B4-BE49-F238E27FC236}">
                <a16:creationId xmlns:a16="http://schemas.microsoft.com/office/drawing/2014/main" xmlns="" id="{B32123DC-766D-4344-B2A0-07769355136D}"/>
              </a:ext>
            </a:extLst>
          </p:cNvPr>
          <p:cNvSpPr txBox="1"/>
          <p:nvPr/>
        </p:nvSpPr>
        <p:spPr>
          <a:xfrm>
            <a:off x="1703008" y="1958855"/>
            <a:ext cx="11004459" cy="913007"/>
          </a:xfrm>
          <a:prstGeom prst="rect">
            <a:avLst/>
          </a:prstGeom>
          <a:noFill/>
        </p:spPr>
        <p:txBody>
          <a:bodyPr wrap="square" rtlCol="0">
            <a:spAutoFit/>
          </a:bodyPr>
          <a:lstStyle/>
          <a:p>
            <a:pPr defTabSz="1219170">
              <a:defRPr/>
            </a:pPr>
            <a:r>
              <a:rPr lang="en-US" altLang="zh-CN" sz="5333" b="1" dirty="0" err="1">
                <a:solidFill>
                  <a:srgbClr val="FFCB74"/>
                </a:solidFill>
                <a:latin typeface="UTM ViceroyJF" panose="02040603050506020204" pitchFamily="18" charset="0"/>
                <a:ea typeface="★日文毛笔" panose="02000609000000000000" pitchFamily="49" charset="-128"/>
                <a:cs typeface="Arial"/>
                <a:sym typeface="Arial"/>
              </a:rPr>
              <a:t>Từ</a:t>
            </a:r>
            <a:r>
              <a:rPr lang="en-US" altLang="zh-CN" sz="5333" b="1" dirty="0">
                <a:solidFill>
                  <a:srgbClr val="FFCB74"/>
                </a:solidFill>
                <a:latin typeface="UTM ViceroyJF" panose="02040603050506020204" pitchFamily="18" charset="0"/>
                <a:ea typeface="★日文毛笔" panose="02000609000000000000" pitchFamily="49" charset="-128"/>
                <a:cs typeface="Arial"/>
                <a:sym typeface="Arial"/>
              </a:rPr>
              <a:t> </a:t>
            </a:r>
            <a:r>
              <a:rPr lang="en-US" altLang="zh-CN" sz="5333" b="1" dirty="0" err="1">
                <a:solidFill>
                  <a:srgbClr val="FFCB74"/>
                </a:solidFill>
                <a:latin typeface="UTM ViceroyJF" panose="02040603050506020204" pitchFamily="18" charset="0"/>
                <a:ea typeface="★日文毛笔" panose="02000609000000000000" pitchFamily="49" charset="-128"/>
                <a:cs typeface="Arial"/>
                <a:sym typeface="Arial"/>
              </a:rPr>
              <a:t>đầu</a:t>
            </a:r>
            <a:r>
              <a:rPr lang="en-US" altLang="zh-CN" sz="5333" b="1" dirty="0">
                <a:solidFill>
                  <a:srgbClr val="FFCB74"/>
                </a:solidFill>
                <a:latin typeface="UTM ViceroyJF" panose="02040603050506020204" pitchFamily="18" charset="0"/>
                <a:ea typeface="★日文毛笔" panose="02000609000000000000" pitchFamily="49" charset="-128"/>
                <a:cs typeface="Arial"/>
                <a:sym typeface="Arial"/>
              </a:rPr>
              <a:t> </a:t>
            </a:r>
            <a:r>
              <a:rPr lang="en-US" altLang="zh-CN" sz="5333" b="1" dirty="0" err="1">
                <a:solidFill>
                  <a:srgbClr val="FFCB74"/>
                </a:solidFill>
                <a:latin typeface="UTM ViceroyJF" panose="02040603050506020204" pitchFamily="18" charset="0"/>
                <a:ea typeface="★日文毛笔" panose="02000609000000000000" pitchFamily="49" charset="-128"/>
                <a:cs typeface="Arial"/>
                <a:sym typeface="Arial"/>
              </a:rPr>
              <a:t>đến</a:t>
            </a:r>
            <a:r>
              <a:rPr lang="en-US" altLang="zh-CN" sz="5333" b="1" dirty="0">
                <a:solidFill>
                  <a:srgbClr val="FFCB74"/>
                </a:solidFill>
                <a:latin typeface="UTM ViceroyJF" panose="02040603050506020204" pitchFamily="18" charset="0"/>
                <a:ea typeface="★日文毛笔" panose="02000609000000000000" pitchFamily="49" charset="-128"/>
                <a:cs typeface="Arial"/>
                <a:sym typeface="Arial"/>
              </a:rPr>
              <a:t> </a:t>
            </a:r>
            <a:r>
              <a:rPr lang="en-US" altLang="zh-CN" sz="5333" b="1" dirty="0" err="1">
                <a:solidFill>
                  <a:srgbClr val="FFCB74"/>
                </a:solidFill>
                <a:latin typeface="UTM ViceroyJF" panose="02040603050506020204" pitchFamily="18" charset="0"/>
                <a:ea typeface="★日文毛笔" panose="02000609000000000000" pitchFamily="49" charset="-128"/>
                <a:cs typeface="Arial"/>
                <a:sym typeface="Arial"/>
              </a:rPr>
              <a:t>phán</a:t>
            </a:r>
            <a:r>
              <a:rPr lang="en-US" altLang="zh-CN" sz="5333" b="1" dirty="0">
                <a:solidFill>
                  <a:srgbClr val="FFCB74"/>
                </a:solidFill>
                <a:latin typeface="UTM ViceroyJF" panose="02040603050506020204" pitchFamily="18" charset="0"/>
                <a:ea typeface="★日文毛笔" panose="02000609000000000000" pitchFamily="49" charset="-128"/>
                <a:cs typeface="Arial"/>
                <a:sym typeface="Arial"/>
              </a:rPr>
              <a:t> </a:t>
            </a:r>
            <a:r>
              <a:rPr lang="en-US" altLang="zh-CN" sz="5333" b="1" dirty="0" err="1">
                <a:solidFill>
                  <a:srgbClr val="FFCB74"/>
                </a:solidFill>
                <a:latin typeface="UTM ViceroyJF" panose="02040603050506020204" pitchFamily="18" charset="0"/>
                <a:ea typeface="★日文毛笔" panose="02000609000000000000" pitchFamily="49" charset="-128"/>
                <a:cs typeface="Arial"/>
                <a:sym typeface="Arial"/>
              </a:rPr>
              <a:t>bảo</a:t>
            </a:r>
            <a:r>
              <a:rPr lang="en-US" altLang="zh-CN" sz="5333" b="1" dirty="0">
                <a:solidFill>
                  <a:srgbClr val="FFCB74"/>
                </a:solidFill>
                <a:latin typeface="UTM ViceroyJF" panose="02040603050506020204" pitchFamily="18" charset="0"/>
                <a:ea typeface="★日文毛笔" panose="02000609000000000000" pitchFamily="49" charset="-128"/>
                <a:cs typeface="Arial"/>
                <a:sym typeface="Arial"/>
              </a:rPr>
              <a:t> </a:t>
            </a:r>
            <a:r>
              <a:rPr lang="en-US" altLang="zh-CN" sz="5333" b="1" dirty="0" err="1">
                <a:solidFill>
                  <a:srgbClr val="FFCB74"/>
                </a:solidFill>
                <a:latin typeface="UTM ViceroyJF" panose="02040603050506020204" pitchFamily="18" charset="0"/>
                <a:ea typeface="★日文毛笔" panose="02000609000000000000" pitchFamily="49" charset="-128"/>
                <a:cs typeface="Arial"/>
                <a:sym typeface="Arial"/>
              </a:rPr>
              <a:t>của</a:t>
            </a:r>
            <a:r>
              <a:rPr lang="en-US" altLang="zh-CN" sz="5333" b="1" dirty="0">
                <a:solidFill>
                  <a:srgbClr val="FFCB74"/>
                </a:solidFill>
                <a:latin typeface="UTM ViceroyJF" panose="02040603050506020204" pitchFamily="18" charset="0"/>
                <a:ea typeface="★日文毛笔" panose="02000609000000000000" pitchFamily="49" charset="-128"/>
                <a:cs typeface="Arial"/>
                <a:sym typeface="Arial"/>
              </a:rPr>
              <a:t> </a:t>
            </a:r>
            <a:r>
              <a:rPr lang="en-US" altLang="zh-CN" sz="5333" b="1" dirty="0" err="1">
                <a:solidFill>
                  <a:srgbClr val="FFCB74"/>
                </a:solidFill>
                <a:latin typeface="UTM ViceroyJF" panose="02040603050506020204" pitchFamily="18" charset="0"/>
                <a:ea typeface="★日文毛笔" panose="02000609000000000000" pitchFamily="49" charset="-128"/>
                <a:cs typeface="Arial"/>
                <a:sym typeface="Arial"/>
              </a:rPr>
              <a:t>Chúa</a:t>
            </a:r>
            <a:r>
              <a:rPr lang="en-US" altLang="zh-CN" sz="5333" b="1" dirty="0">
                <a:solidFill>
                  <a:srgbClr val="FFCB74"/>
                </a:solidFill>
                <a:latin typeface="UTM ViceroyJF" panose="02040603050506020204" pitchFamily="18" charset="0"/>
                <a:ea typeface="★日文毛笔" panose="02000609000000000000" pitchFamily="49" charset="-128"/>
                <a:cs typeface="Arial"/>
                <a:sym typeface="Arial"/>
              </a:rPr>
              <a:t> </a:t>
            </a:r>
            <a:r>
              <a:rPr lang="en-US" altLang="zh-CN" sz="5333" b="1" dirty="0" err="1">
                <a:solidFill>
                  <a:srgbClr val="FFCB74"/>
                </a:solidFill>
                <a:latin typeface="UTM ViceroyJF" panose="02040603050506020204" pitchFamily="18" charset="0"/>
                <a:ea typeface="★日文毛笔" panose="02000609000000000000" pitchFamily="49" charset="-128"/>
                <a:cs typeface="Arial"/>
                <a:sym typeface="Arial"/>
              </a:rPr>
              <a:t>trời</a:t>
            </a:r>
            <a:endParaRPr lang="en-US" altLang="zh-CN" sz="5333" b="1" dirty="0">
              <a:solidFill>
                <a:srgbClr val="FFCB74"/>
              </a:solidFill>
              <a:latin typeface="UTM ViceroyJF" panose="02040603050506020204" pitchFamily="18" charset="0"/>
              <a:ea typeface="★日文毛笔" panose="02000609000000000000" pitchFamily="49" charset="-128"/>
              <a:cs typeface="Arial"/>
              <a:sym typeface="Arial"/>
            </a:endParaRPr>
          </a:p>
        </p:txBody>
      </p:sp>
      <p:sp>
        <p:nvSpPr>
          <p:cNvPr id="16" name="云形标注 14">
            <a:extLst>
              <a:ext uri="{FF2B5EF4-FFF2-40B4-BE49-F238E27FC236}">
                <a16:creationId xmlns:a16="http://schemas.microsoft.com/office/drawing/2014/main" xmlns="" id="{90A24ADD-BDA9-4A20-B17E-E1F194EA60DF}"/>
              </a:ext>
            </a:extLst>
          </p:cNvPr>
          <p:cNvSpPr/>
          <p:nvPr/>
        </p:nvSpPr>
        <p:spPr>
          <a:xfrm>
            <a:off x="739526" y="2093402"/>
            <a:ext cx="964270" cy="820705"/>
          </a:xfrm>
          <a:prstGeom prst="cloudCallou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5333">
              <a:solidFill>
                <a:srgbClr val="000000"/>
              </a:solidFill>
              <a:latin typeface="UTM ViceroyJF" panose="02040603050506020204" pitchFamily="18" charset="0"/>
              <a:ea typeface="宋体" panose="02010600030101010101" pitchFamily="2" charset="-122"/>
              <a:sym typeface="Arial"/>
            </a:endParaRPr>
          </a:p>
        </p:txBody>
      </p:sp>
      <p:sp>
        <p:nvSpPr>
          <p:cNvPr id="17" name="文本框 6">
            <a:extLst>
              <a:ext uri="{FF2B5EF4-FFF2-40B4-BE49-F238E27FC236}">
                <a16:creationId xmlns:a16="http://schemas.microsoft.com/office/drawing/2014/main" xmlns="" id="{5426C056-728B-46DA-AA21-89314473515D}"/>
              </a:ext>
            </a:extLst>
          </p:cNvPr>
          <p:cNvSpPr txBox="1"/>
          <p:nvPr/>
        </p:nvSpPr>
        <p:spPr>
          <a:xfrm>
            <a:off x="941395" y="1944870"/>
            <a:ext cx="1260614" cy="913007"/>
          </a:xfrm>
          <a:prstGeom prst="rect">
            <a:avLst/>
          </a:prstGeom>
          <a:noFill/>
        </p:spPr>
        <p:txBody>
          <a:bodyPr wrap="square" rtlCol="0">
            <a:spAutoFit/>
          </a:bodyPr>
          <a:lstStyle/>
          <a:p>
            <a:pPr defTabSz="1219170">
              <a:defRPr/>
            </a:pPr>
            <a:r>
              <a:rPr lang="en-US" altLang="zh-CN" sz="5333" dirty="0">
                <a:solidFill>
                  <a:srgbClr val="000000"/>
                </a:solidFill>
                <a:latin typeface="UTM ViceroyJF" panose="02040603050506020204" pitchFamily="18" charset="0"/>
                <a:ea typeface="迷你简汉真广标" panose="02010609000101010101" pitchFamily="49" charset="-122"/>
                <a:cs typeface="Arial"/>
                <a:sym typeface="Arial"/>
              </a:rPr>
              <a:t>01</a:t>
            </a:r>
            <a:endParaRPr lang="zh-CN" altLang="en-US" sz="5333" dirty="0">
              <a:solidFill>
                <a:srgbClr val="000000"/>
              </a:solidFill>
              <a:latin typeface="UTM ViceroyJF" panose="02040603050506020204" pitchFamily="18" charset="0"/>
              <a:ea typeface="迷你简汉真广标" panose="02010609000101010101" pitchFamily="49" charset="-122"/>
              <a:cs typeface="Arial"/>
              <a:sym typeface="Arial"/>
            </a:endParaRPr>
          </a:p>
        </p:txBody>
      </p:sp>
      <p:sp>
        <p:nvSpPr>
          <p:cNvPr id="18" name="TextBox 7">
            <a:extLst>
              <a:ext uri="{FF2B5EF4-FFF2-40B4-BE49-F238E27FC236}">
                <a16:creationId xmlns:a16="http://schemas.microsoft.com/office/drawing/2014/main" xmlns="" id="{C258CEC1-9625-433A-809C-3C6DF4A2F378}"/>
              </a:ext>
            </a:extLst>
          </p:cNvPr>
          <p:cNvSpPr txBox="1"/>
          <p:nvPr/>
        </p:nvSpPr>
        <p:spPr>
          <a:xfrm>
            <a:off x="1703008" y="3217530"/>
            <a:ext cx="6297285" cy="2554354"/>
          </a:xfrm>
          <a:prstGeom prst="rect">
            <a:avLst/>
          </a:prstGeom>
          <a:noFill/>
        </p:spPr>
        <p:txBody>
          <a:bodyPr wrap="square" rtlCol="0">
            <a:spAutoFit/>
          </a:bodyPr>
          <a:lstStyle/>
          <a:p>
            <a:pPr defTabSz="1219170">
              <a:defRPr/>
            </a:pPr>
            <a:r>
              <a:rPr lang="vi-VN" altLang="zh-CN" sz="5333" dirty="0">
                <a:solidFill>
                  <a:srgbClr val="EF6952"/>
                </a:solidFill>
                <a:latin typeface="UTM ViceroyJF" panose="02040603050506020204" pitchFamily="18" charset="0"/>
                <a:ea typeface="迷你简汉真广标" panose="02010609000101010101" pitchFamily="49" charset="-122"/>
                <a:cs typeface="Arial"/>
                <a:sym typeface="Arial"/>
              </a:rPr>
              <a:t>Từ Chưa đầy một thế kỉ đến gần bảy chục tuổi</a:t>
            </a:r>
          </a:p>
        </p:txBody>
      </p:sp>
      <p:sp>
        <p:nvSpPr>
          <p:cNvPr id="19" name="云形标注 31">
            <a:extLst>
              <a:ext uri="{FF2B5EF4-FFF2-40B4-BE49-F238E27FC236}">
                <a16:creationId xmlns:a16="http://schemas.microsoft.com/office/drawing/2014/main" xmlns="" id="{118E34A6-C841-4634-BCD7-A7F76B3E6E43}"/>
              </a:ext>
            </a:extLst>
          </p:cNvPr>
          <p:cNvSpPr/>
          <p:nvPr/>
        </p:nvSpPr>
        <p:spPr>
          <a:xfrm>
            <a:off x="746373" y="3681370"/>
            <a:ext cx="964270" cy="895317"/>
          </a:xfrm>
          <a:prstGeom prst="cloudCallou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5333">
              <a:solidFill>
                <a:srgbClr val="000000"/>
              </a:solidFill>
              <a:latin typeface="UTM ViceroyJF" panose="02040603050506020204" pitchFamily="18" charset="0"/>
              <a:ea typeface="宋体" panose="02010600030101010101" pitchFamily="2" charset="-122"/>
              <a:sym typeface="Arial"/>
            </a:endParaRPr>
          </a:p>
        </p:txBody>
      </p:sp>
      <p:sp>
        <p:nvSpPr>
          <p:cNvPr id="20" name="文本框 10">
            <a:extLst>
              <a:ext uri="{FF2B5EF4-FFF2-40B4-BE49-F238E27FC236}">
                <a16:creationId xmlns:a16="http://schemas.microsoft.com/office/drawing/2014/main" xmlns="" id="{15F95A96-A2FF-42BE-9039-7803DC20667F}"/>
              </a:ext>
            </a:extLst>
          </p:cNvPr>
          <p:cNvSpPr txBox="1"/>
          <p:nvPr/>
        </p:nvSpPr>
        <p:spPr>
          <a:xfrm>
            <a:off x="852053" y="3589484"/>
            <a:ext cx="1260615" cy="913007"/>
          </a:xfrm>
          <a:prstGeom prst="rect">
            <a:avLst/>
          </a:prstGeom>
          <a:noFill/>
        </p:spPr>
        <p:txBody>
          <a:bodyPr wrap="square" rtlCol="0">
            <a:spAutoFit/>
          </a:bodyPr>
          <a:lstStyle/>
          <a:p>
            <a:pPr defTabSz="1219170">
              <a:defRPr/>
            </a:pPr>
            <a:r>
              <a:rPr lang="en-US" altLang="zh-CN" sz="5333" dirty="0">
                <a:solidFill>
                  <a:srgbClr val="000000"/>
                </a:solidFill>
                <a:latin typeface="UTM ViceroyJF" panose="02040603050506020204" pitchFamily="18" charset="0"/>
                <a:ea typeface="迷你简汉真广标" panose="02010609000101010101" pitchFamily="49" charset="-122"/>
                <a:cs typeface="Arial"/>
                <a:sym typeface="Arial"/>
              </a:rPr>
              <a:t>02</a:t>
            </a:r>
            <a:endParaRPr lang="zh-CN" altLang="en-US" sz="5333" dirty="0">
              <a:solidFill>
                <a:srgbClr val="000000"/>
              </a:solidFill>
              <a:latin typeface="UTM ViceroyJF" panose="02040603050506020204" pitchFamily="18" charset="0"/>
              <a:ea typeface="迷你简汉真广标" panose="02010609000101010101" pitchFamily="49" charset="-122"/>
              <a:cs typeface="Arial"/>
              <a:sym typeface="Arial"/>
            </a:endParaRPr>
          </a:p>
        </p:txBody>
      </p:sp>
      <p:sp>
        <p:nvSpPr>
          <p:cNvPr id="21" name="TextBox 7">
            <a:extLst>
              <a:ext uri="{FF2B5EF4-FFF2-40B4-BE49-F238E27FC236}">
                <a16:creationId xmlns:a16="http://schemas.microsoft.com/office/drawing/2014/main" xmlns="" id="{387AA65C-9B6A-45D7-A459-F142B097FFE5}"/>
              </a:ext>
            </a:extLst>
          </p:cNvPr>
          <p:cNvSpPr txBox="1"/>
          <p:nvPr/>
        </p:nvSpPr>
        <p:spPr>
          <a:xfrm>
            <a:off x="1571703" y="5185570"/>
            <a:ext cx="5754539" cy="913007"/>
          </a:xfrm>
          <a:prstGeom prst="rect">
            <a:avLst/>
          </a:prstGeom>
          <a:noFill/>
        </p:spPr>
        <p:txBody>
          <a:bodyPr wrap="square" rtlCol="0">
            <a:spAutoFit/>
          </a:bodyPr>
          <a:lstStyle/>
          <a:p>
            <a:pPr defTabSz="1219170">
              <a:defRPr/>
            </a:pPr>
            <a:r>
              <a:rPr lang="en-US" altLang="zh-CN" sz="5333" dirty="0">
                <a:solidFill>
                  <a:srgbClr val="F17FB1"/>
                </a:solidFill>
                <a:latin typeface="UTM ViceroyJF" panose="02040603050506020204" pitchFamily="18" charset="0"/>
                <a:ea typeface="方正琥珀简体" panose="03000509000000000000" pitchFamily="65" charset="-122"/>
                <a:cs typeface="Arial"/>
                <a:sym typeface="Arial"/>
              </a:rPr>
              <a:t> </a:t>
            </a:r>
            <a:r>
              <a:rPr lang="en-US" altLang="zh-CN" sz="5333" dirty="0" err="1">
                <a:solidFill>
                  <a:srgbClr val="F17FB1"/>
                </a:solidFill>
                <a:latin typeface="UTM ViceroyJF" panose="02040603050506020204" pitchFamily="18" charset="0"/>
                <a:ea typeface="方正琥珀简体" panose="03000509000000000000" pitchFamily="65" charset="-122"/>
                <a:cs typeface="Arial"/>
                <a:sym typeface="Arial"/>
              </a:rPr>
              <a:t>Đoạn</a:t>
            </a:r>
            <a:r>
              <a:rPr lang="en-US" altLang="zh-CN" sz="5333" dirty="0">
                <a:solidFill>
                  <a:srgbClr val="F17FB1"/>
                </a:solidFill>
                <a:latin typeface="UTM ViceroyJF" panose="02040603050506020204" pitchFamily="18" charset="0"/>
                <a:ea typeface="方正琥珀简体" panose="03000509000000000000" pitchFamily="65" charset="-122"/>
                <a:cs typeface="Arial"/>
                <a:sym typeface="Arial"/>
              </a:rPr>
              <a:t> </a:t>
            </a:r>
            <a:r>
              <a:rPr lang="en-US" altLang="zh-CN" sz="5333" dirty="0" err="1">
                <a:solidFill>
                  <a:srgbClr val="F17FB1"/>
                </a:solidFill>
                <a:latin typeface="UTM ViceroyJF" panose="02040603050506020204" pitchFamily="18" charset="0"/>
                <a:ea typeface="方正琥珀简体" panose="03000509000000000000" pitchFamily="65" charset="-122"/>
                <a:cs typeface="Arial"/>
                <a:sym typeface="Arial"/>
              </a:rPr>
              <a:t>còn</a:t>
            </a:r>
            <a:r>
              <a:rPr lang="en-US" altLang="zh-CN" sz="5333" dirty="0">
                <a:solidFill>
                  <a:srgbClr val="F17FB1"/>
                </a:solidFill>
                <a:latin typeface="UTM ViceroyJF" panose="02040603050506020204" pitchFamily="18" charset="0"/>
                <a:ea typeface="方正琥珀简体" panose="03000509000000000000" pitchFamily="65" charset="-122"/>
                <a:cs typeface="Arial"/>
                <a:sym typeface="Arial"/>
              </a:rPr>
              <a:t> </a:t>
            </a:r>
            <a:r>
              <a:rPr lang="en-US" altLang="zh-CN" sz="5333" dirty="0" err="1">
                <a:solidFill>
                  <a:srgbClr val="F17FB1"/>
                </a:solidFill>
                <a:latin typeface="UTM ViceroyJF" panose="02040603050506020204" pitchFamily="18" charset="0"/>
                <a:ea typeface="方正琥珀简体" panose="03000509000000000000" pitchFamily="65" charset="-122"/>
                <a:cs typeface="Arial"/>
                <a:sym typeface="Arial"/>
              </a:rPr>
              <a:t>lại</a:t>
            </a:r>
            <a:r>
              <a:rPr lang="en-US" altLang="zh-CN" sz="5333" dirty="0">
                <a:solidFill>
                  <a:srgbClr val="F17FB1"/>
                </a:solidFill>
                <a:latin typeface="UTM ViceroyJF" panose="02040603050506020204" pitchFamily="18" charset="0"/>
                <a:ea typeface="方正琥珀简体" panose="03000509000000000000" pitchFamily="65" charset="-122"/>
                <a:cs typeface="Arial"/>
                <a:sym typeface="Arial"/>
              </a:rPr>
              <a:t>.</a:t>
            </a:r>
          </a:p>
        </p:txBody>
      </p:sp>
      <p:sp>
        <p:nvSpPr>
          <p:cNvPr id="22" name="云形标注 36">
            <a:extLst>
              <a:ext uri="{FF2B5EF4-FFF2-40B4-BE49-F238E27FC236}">
                <a16:creationId xmlns:a16="http://schemas.microsoft.com/office/drawing/2014/main" xmlns="" id="{8B75C3B1-0835-4B8F-A473-8613B2F30BB9}"/>
              </a:ext>
            </a:extLst>
          </p:cNvPr>
          <p:cNvSpPr/>
          <p:nvPr/>
        </p:nvSpPr>
        <p:spPr>
          <a:xfrm>
            <a:off x="773195" y="5276553"/>
            <a:ext cx="833538" cy="820705"/>
          </a:xfrm>
          <a:prstGeom prst="cloudCallou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5333">
              <a:solidFill>
                <a:srgbClr val="000000"/>
              </a:solidFill>
              <a:latin typeface="UTM ViceroyJF" panose="02040603050506020204" pitchFamily="18" charset="0"/>
              <a:ea typeface="宋体" panose="02010600030101010101" pitchFamily="2" charset="-122"/>
              <a:sym typeface="Arial"/>
            </a:endParaRPr>
          </a:p>
        </p:txBody>
      </p:sp>
      <p:sp>
        <p:nvSpPr>
          <p:cNvPr id="23" name="文本框 14">
            <a:extLst>
              <a:ext uri="{FF2B5EF4-FFF2-40B4-BE49-F238E27FC236}">
                <a16:creationId xmlns:a16="http://schemas.microsoft.com/office/drawing/2014/main" xmlns="" id="{5CE7306A-9D78-405F-90C6-8CC550D19A19}"/>
              </a:ext>
            </a:extLst>
          </p:cNvPr>
          <p:cNvSpPr txBox="1"/>
          <p:nvPr/>
        </p:nvSpPr>
        <p:spPr>
          <a:xfrm>
            <a:off x="883883" y="5153410"/>
            <a:ext cx="779647" cy="1733680"/>
          </a:xfrm>
          <a:prstGeom prst="rect">
            <a:avLst/>
          </a:prstGeom>
          <a:noFill/>
        </p:spPr>
        <p:txBody>
          <a:bodyPr wrap="square" rtlCol="0">
            <a:spAutoFit/>
          </a:bodyPr>
          <a:lstStyle/>
          <a:p>
            <a:pPr defTabSz="1219170">
              <a:defRPr/>
            </a:pPr>
            <a:r>
              <a:rPr lang="en-US" altLang="zh-CN" sz="5333" dirty="0">
                <a:solidFill>
                  <a:srgbClr val="000000"/>
                </a:solidFill>
                <a:latin typeface="UTM ViceroyJF" panose="02040603050506020204" pitchFamily="18" charset="0"/>
                <a:ea typeface="迷你简汉真广标" panose="02010609000101010101" pitchFamily="49" charset="-122"/>
                <a:cs typeface="Arial"/>
                <a:sym typeface="Arial"/>
              </a:rPr>
              <a:t>03</a:t>
            </a:r>
            <a:endParaRPr lang="zh-CN" altLang="en-US" sz="5333" dirty="0">
              <a:solidFill>
                <a:srgbClr val="000000"/>
              </a:solidFill>
              <a:latin typeface="UTM ViceroyJF" panose="02040603050506020204" pitchFamily="18" charset="0"/>
              <a:ea typeface="迷你简汉真广标" panose="02010609000101010101" pitchFamily="49" charset="-122"/>
              <a:cs typeface="Arial"/>
              <a:sym typeface="Arial"/>
            </a:endParaRPr>
          </a:p>
        </p:txBody>
      </p:sp>
      <p:sp>
        <p:nvSpPr>
          <p:cNvPr id="24" name="TextBox 27">
            <a:extLst>
              <a:ext uri="{FF2B5EF4-FFF2-40B4-BE49-F238E27FC236}">
                <a16:creationId xmlns:a16="http://schemas.microsoft.com/office/drawing/2014/main" xmlns="" id="{087A4912-D357-4474-823A-99959CAB5518}"/>
              </a:ext>
            </a:extLst>
          </p:cNvPr>
          <p:cNvSpPr txBox="1"/>
          <p:nvPr/>
        </p:nvSpPr>
        <p:spPr>
          <a:xfrm>
            <a:off x="5467540" y="530953"/>
            <a:ext cx="466094" cy="995209"/>
          </a:xfrm>
          <a:prstGeom prst="rect">
            <a:avLst/>
          </a:prstGeom>
          <a:noFill/>
          <a:effectLst/>
        </p:spPr>
        <p:txBody>
          <a:bodyPr wrap="square" rtlCol="0">
            <a:spAutoFit/>
          </a:bodyPr>
          <a:lstStyle/>
          <a:p>
            <a:pPr defTabSz="1219170">
              <a:defRPr/>
            </a:pPr>
            <a:r>
              <a:rPr lang="en-US" altLang="zh-CN" sz="5867" b="1" dirty="0">
                <a:solidFill>
                  <a:srgbClr val="FFCB74"/>
                </a:solidFill>
                <a:latin typeface="UTM ViceroyJF" panose="02040603050506020204" pitchFamily="18" charset="0"/>
                <a:ea typeface="迷你简汉真广标" panose="02010609000101010101" pitchFamily="49" charset="-122"/>
                <a:cs typeface="Arial"/>
                <a:sym typeface="Arial"/>
              </a:rPr>
              <a:t>3</a:t>
            </a:r>
            <a:endParaRPr lang="zh-CN" altLang="en-US" sz="5867" b="1" dirty="0">
              <a:solidFill>
                <a:srgbClr val="FFCB74"/>
              </a:solidFill>
              <a:latin typeface="UTM ViceroyJF" panose="02040603050506020204" pitchFamily="18" charset="0"/>
              <a:ea typeface="迷你简汉真广标" panose="02010609000101010101" pitchFamily="49" charset="-122"/>
              <a:cs typeface="Arial"/>
              <a:sym typeface="Arial"/>
            </a:endParaRPr>
          </a:p>
        </p:txBody>
      </p:sp>
    </p:spTree>
    <p:extLst>
      <p:ext uri="{BB962C8B-B14F-4D97-AF65-F5344CB8AC3E}">
        <p14:creationId xmlns:p14="http://schemas.microsoft.com/office/powerpoint/2010/main" val="33109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p:bldP spid="19" grpId="0" animBg="1"/>
      <p:bldP spid="20" grpId="0"/>
      <p:bldP spid="21" grpId="0"/>
      <p:bldP spid="22"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69"/>
          <p:cNvPicPr preferRelativeResize="0"/>
          <p:nvPr/>
        </p:nvPicPr>
        <p:blipFill rotWithShape="1">
          <a:blip r:embed="rId3">
            <a:alphaModFix/>
          </a:blip>
          <a:srcRect l="9904" r="9896"/>
          <a:stretch/>
        </p:blipFill>
        <p:spPr>
          <a:xfrm>
            <a:off x="7847215" y="5630488"/>
            <a:ext cx="1411028" cy="1338349"/>
          </a:xfrm>
          <a:prstGeom prst="rect">
            <a:avLst/>
          </a:prstGeom>
          <a:noFill/>
          <a:ln>
            <a:noFill/>
          </a:ln>
        </p:spPr>
      </p:pic>
      <p:sp>
        <p:nvSpPr>
          <p:cNvPr id="2" name="Rectangle 1"/>
          <p:cNvSpPr/>
          <p:nvPr/>
        </p:nvSpPr>
        <p:spPr>
          <a:xfrm>
            <a:off x="146653" y="410370"/>
            <a:ext cx="8778447" cy="8956298"/>
          </a:xfrm>
          <a:prstGeom prst="rect">
            <a:avLst/>
          </a:prstGeom>
          <a:solidFill>
            <a:schemeClr val="bg1">
              <a:alpha val="53000"/>
            </a:schemeClr>
          </a:solidFill>
          <a:ln>
            <a:solidFill>
              <a:schemeClr val="accent1"/>
            </a:solidFill>
          </a:ln>
        </p:spPr>
        <p:txBody>
          <a:bodyPr wrap="square">
            <a:spAutoFit/>
          </a:bodyPr>
          <a:lstStyle/>
          <a:p>
            <a:pPr defTabSz="1219170">
              <a:buClr>
                <a:srgbClr val="000000"/>
              </a:buClr>
              <a:defRPr/>
            </a:pPr>
            <a:r>
              <a:rPr lang="en-US" sz="2400" kern="0" dirty="0">
                <a:solidFill>
                  <a:srgbClr val="000000"/>
                </a:solidFill>
                <a:latin typeface="Cambria" panose="02040503050406030204" pitchFamily="18" charset="0"/>
                <a:ea typeface="Cambria" panose="02040503050406030204" pitchFamily="18" charset="0"/>
                <a:cs typeface="Arial"/>
                <a:sym typeface="Arial"/>
              </a:rPr>
              <a:t>	</a:t>
            </a:r>
            <a:r>
              <a:rPr lang="vi-VN" sz="2400" kern="0" dirty="0">
                <a:solidFill>
                  <a:srgbClr val="685CA7"/>
                </a:solidFill>
                <a:latin typeface="Cambria" panose="02040503050406030204" pitchFamily="18" charset="0"/>
                <a:ea typeface="Cambria" panose="02040503050406030204" pitchFamily="18" charset="0"/>
                <a:cs typeface="Arial"/>
                <a:sym typeface="Arial"/>
              </a:rPr>
              <a:t>Xưa kia, người ta cứ nghĩ rằng trái đất là trung tâm của vũ trụ, đứng yên một chỗ, còn mặt trời, mặt trăng và muôn ngàn vì sao phải quay xung quanh cái tâm này. Người đầu tiên bác bỏ ý kiến sai lầm đó là nhà thiên văn học Ba Lan Cô-péc-ních. Năm 1543, Cô-péc-ních cho xuất bản một cuốn sách chứng minh rằng chính trái đất mới là một hành tinh quay xung quanh mặt trời. Phát hiện của nhà thiên văn học làm cho mọi người sửng sốt, thậm chí nó còn bị coi là tà thuyết vì nó ngược với những lời phán bảo của Chúa trời. </a:t>
            </a:r>
            <a:endParaRPr lang="en-US" sz="2400" kern="0" dirty="0">
              <a:solidFill>
                <a:srgbClr val="685CA7"/>
              </a:solidFill>
              <a:latin typeface="Cambria" panose="02040503050406030204" pitchFamily="18" charset="0"/>
              <a:ea typeface="Cambria" panose="02040503050406030204" pitchFamily="18" charset="0"/>
              <a:cs typeface="Arial"/>
              <a:sym typeface="Arial"/>
            </a:endParaRPr>
          </a:p>
          <a:p>
            <a:pPr defTabSz="1219170">
              <a:buClr>
                <a:srgbClr val="000000"/>
              </a:buClr>
              <a:defRPr/>
            </a:pPr>
            <a:r>
              <a:rPr lang="en-US" sz="2400" kern="0" dirty="0">
                <a:solidFill>
                  <a:srgbClr val="000000"/>
                </a:solidFill>
                <a:latin typeface="Cambria" panose="02040503050406030204" pitchFamily="18" charset="0"/>
                <a:ea typeface="Cambria" panose="02040503050406030204" pitchFamily="18" charset="0"/>
                <a:cs typeface="Arial"/>
                <a:sym typeface="Arial"/>
              </a:rPr>
              <a:t>	</a:t>
            </a:r>
            <a:r>
              <a:rPr lang="vi-VN" sz="2400" kern="0" dirty="0">
                <a:solidFill>
                  <a:srgbClr val="EF6952"/>
                </a:solidFill>
                <a:latin typeface="Cambria" panose="02040503050406030204" pitchFamily="18" charset="0"/>
                <a:ea typeface="Cambria" panose="02040503050406030204" pitchFamily="18" charset="0"/>
                <a:cs typeface="Arial"/>
                <a:sym typeface="Arial"/>
              </a:rPr>
              <a:t>Chưa đầy một thế kỉ sau, năm 1632, nhà thiên văn học Ga-li-lê lại cho ra đời một cuốn sách mới cổ vũ cho ý kiến của Cô-péc-ních. Lập tức, tòa án quyết định cấm cuốn sách ấy và mang Ga-li-lê ra xét xử. Khi đó, nhà bác học đã gần bảy chục tuổi.</a:t>
            </a:r>
          </a:p>
          <a:p>
            <a:pPr defTabSz="1219170">
              <a:buClr>
                <a:srgbClr val="000000"/>
              </a:buClr>
              <a:defRPr/>
            </a:pPr>
            <a:r>
              <a:rPr lang="vi-VN" sz="2400" kern="0" dirty="0">
                <a:solidFill>
                  <a:srgbClr val="000000"/>
                </a:solidFill>
                <a:latin typeface="Cambria" panose="02040503050406030204" pitchFamily="18" charset="0"/>
                <a:ea typeface="Cambria" panose="02040503050406030204" pitchFamily="18" charset="0"/>
                <a:cs typeface="Arial"/>
                <a:sym typeface="Arial"/>
              </a:rPr>
              <a:t>   </a:t>
            </a:r>
            <a:r>
              <a:rPr lang="en-US" sz="2400" kern="0" dirty="0">
                <a:solidFill>
                  <a:srgbClr val="000000"/>
                </a:solidFill>
                <a:latin typeface="Cambria" panose="02040503050406030204" pitchFamily="18" charset="0"/>
                <a:ea typeface="Cambria" panose="02040503050406030204" pitchFamily="18" charset="0"/>
                <a:cs typeface="Arial"/>
                <a:sym typeface="Arial"/>
              </a:rPr>
              <a:t>	</a:t>
            </a:r>
            <a:r>
              <a:rPr lang="vi-VN" sz="2400" kern="0" dirty="0">
                <a:solidFill>
                  <a:srgbClr val="F17FB1">
                    <a:lumMod val="75000"/>
                  </a:srgbClr>
                </a:solidFill>
                <a:latin typeface="Cambria" panose="02040503050406030204" pitchFamily="18" charset="0"/>
                <a:ea typeface="Cambria" panose="02040503050406030204" pitchFamily="18" charset="0"/>
                <a:cs typeface="Arial"/>
                <a:sym typeface="Arial"/>
              </a:rPr>
              <a:t>Bị coi là tội phạm, nhà bác học già buộc phải thề từ bỏ ý kiến cho rằng trái đất quay. Nhưng vừa bước ra khỏi tòa án, ông đã bực tức nói to:</a:t>
            </a:r>
          </a:p>
          <a:p>
            <a:pPr defTabSz="1219170">
              <a:buClr>
                <a:srgbClr val="000000"/>
              </a:buClr>
              <a:defRPr/>
            </a:pPr>
            <a:r>
              <a:rPr lang="en-US" sz="2400" kern="0" dirty="0">
                <a:solidFill>
                  <a:srgbClr val="F17FB1">
                    <a:lumMod val="75000"/>
                  </a:srgbClr>
                </a:solidFill>
                <a:latin typeface="Cambria" panose="02040503050406030204" pitchFamily="18" charset="0"/>
                <a:ea typeface="Cambria" panose="02040503050406030204" pitchFamily="18" charset="0"/>
                <a:cs typeface="Arial"/>
                <a:sym typeface="Arial"/>
              </a:rPr>
              <a:t>	</a:t>
            </a:r>
            <a:r>
              <a:rPr lang="vi-VN" sz="2400" kern="0" dirty="0">
                <a:solidFill>
                  <a:srgbClr val="F17FB1">
                    <a:lumMod val="75000"/>
                  </a:srgbClr>
                </a:solidFill>
                <a:latin typeface="Cambria" panose="02040503050406030204" pitchFamily="18" charset="0"/>
                <a:ea typeface="Cambria" panose="02040503050406030204" pitchFamily="18" charset="0"/>
                <a:cs typeface="Arial"/>
                <a:sym typeface="Arial"/>
              </a:rPr>
              <a:t>- Dù sao trái đất vẫn quay!</a:t>
            </a:r>
          </a:p>
          <a:p>
            <a:pPr defTabSz="1219170">
              <a:buClr>
                <a:srgbClr val="000000"/>
              </a:buClr>
              <a:defRPr/>
            </a:pPr>
            <a:r>
              <a:rPr lang="vi-VN" sz="2400" kern="0" dirty="0">
                <a:solidFill>
                  <a:srgbClr val="F17FB1">
                    <a:lumMod val="75000"/>
                  </a:srgbClr>
                </a:solidFill>
                <a:latin typeface="Cambria" panose="02040503050406030204" pitchFamily="18" charset="0"/>
                <a:ea typeface="Cambria" panose="02040503050406030204" pitchFamily="18" charset="0"/>
                <a:cs typeface="Arial"/>
                <a:sym typeface="Arial"/>
              </a:rPr>
              <a:t>   </a:t>
            </a:r>
            <a:r>
              <a:rPr lang="en-US" sz="2400" kern="0" dirty="0">
                <a:solidFill>
                  <a:srgbClr val="F17FB1">
                    <a:lumMod val="75000"/>
                  </a:srgbClr>
                </a:solidFill>
                <a:latin typeface="Cambria" panose="02040503050406030204" pitchFamily="18" charset="0"/>
                <a:ea typeface="Cambria" panose="02040503050406030204" pitchFamily="18" charset="0"/>
                <a:cs typeface="Arial"/>
                <a:sym typeface="Arial"/>
              </a:rPr>
              <a:t>	</a:t>
            </a:r>
            <a:r>
              <a:rPr lang="vi-VN" sz="2400" kern="0" dirty="0">
                <a:solidFill>
                  <a:srgbClr val="F17FB1">
                    <a:lumMod val="75000"/>
                  </a:srgbClr>
                </a:solidFill>
                <a:latin typeface="Cambria" panose="02040503050406030204" pitchFamily="18" charset="0"/>
                <a:ea typeface="Cambria" panose="02040503050406030204" pitchFamily="18" charset="0"/>
                <a:cs typeface="Arial"/>
                <a:sym typeface="Arial"/>
              </a:rPr>
              <a:t>Ga-li-lê phải trải qua những năm cuối đời trong cảnh tù đày. Nhưng cuối cùng, lẽ phải đã thắng. Tư tưởng của hai nhà bác học dũng cảm đã trở thành chân lí giản dị trong đời sống ngày nay.</a:t>
            </a:r>
            <a:endParaRPr lang="en-US" sz="2400" kern="0" dirty="0">
              <a:solidFill>
                <a:srgbClr val="F17FB1">
                  <a:lumMod val="75000"/>
                </a:srgbClr>
              </a:solidFill>
              <a:latin typeface="Cambria" panose="02040503050406030204" pitchFamily="18" charset="0"/>
              <a:ea typeface="Cambria" panose="02040503050406030204" pitchFamily="18" charset="0"/>
              <a:cs typeface="Arial"/>
              <a:sym typeface="Arial"/>
            </a:endParaRPr>
          </a:p>
          <a:p>
            <a:pPr defTabSz="1219170">
              <a:buClr>
                <a:srgbClr val="000000"/>
              </a:buClr>
              <a:defRPr/>
            </a:pPr>
            <a:r>
              <a:rPr lang="en-US" sz="2400" kern="0" dirty="0">
                <a:solidFill>
                  <a:srgbClr val="000000"/>
                </a:solidFill>
                <a:latin typeface="Cambria" panose="02040503050406030204" pitchFamily="18" charset="0"/>
                <a:ea typeface="Cambria" panose="02040503050406030204" pitchFamily="18" charset="0"/>
                <a:cs typeface="Arial"/>
                <a:sym typeface="Arial"/>
              </a:rPr>
              <a:t>			Theo LÊ NGUYÊN LONG, PHẠM NGỌC TOÀN</a:t>
            </a:r>
          </a:p>
          <a:p>
            <a:pPr defTabSz="1219170">
              <a:buClr>
                <a:srgbClr val="000000"/>
              </a:buClr>
              <a:defRPr/>
            </a:pPr>
            <a:r>
              <a:rPr lang="en-US" sz="2400" kern="0" dirty="0">
                <a:solidFill>
                  <a:srgbClr val="000000"/>
                </a:solidFill>
                <a:latin typeface="Cambria" panose="02040503050406030204" pitchFamily="18" charset="0"/>
                <a:ea typeface="Cambria" panose="02040503050406030204" pitchFamily="18" charset="0"/>
                <a:cs typeface="Arial"/>
                <a:sym typeface="Arial"/>
              </a:rPr>
              <a:t>		</a:t>
            </a:r>
            <a:endParaRPr lang="vi-VN" sz="2400"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3" name="Rectangle 2"/>
          <p:cNvSpPr/>
          <p:nvPr/>
        </p:nvSpPr>
        <p:spPr>
          <a:xfrm>
            <a:off x="2632710" y="2"/>
            <a:ext cx="3530134" cy="461665"/>
          </a:xfrm>
          <a:prstGeom prst="rect">
            <a:avLst/>
          </a:prstGeom>
        </p:spPr>
        <p:txBody>
          <a:bodyPr wrap="none">
            <a:spAutoFit/>
          </a:bodyPr>
          <a:lstStyle/>
          <a:p>
            <a:pPr defTabSz="1219170">
              <a:buClr>
                <a:srgbClr val="000000"/>
              </a:buClr>
              <a:defRPr/>
            </a:pPr>
            <a:r>
              <a:rPr lang="en-US" sz="2400" b="1" kern="0" dirty="0" err="1">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Dù</a:t>
            </a:r>
            <a:r>
              <a:rPr lang="en-US" sz="2400" b="1" kern="0" dirty="0">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 </a:t>
            </a:r>
            <a:r>
              <a:rPr lang="en-US" sz="2400" b="1" kern="0" dirty="0" err="1">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sao</a:t>
            </a:r>
            <a:r>
              <a:rPr lang="en-US" sz="2400" b="1" kern="0" dirty="0">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 </a:t>
            </a:r>
            <a:r>
              <a:rPr lang="en-US" sz="2400" b="1" kern="0" dirty="0" err="1">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trái</a:t>
            </a:r>
            <a:r>
              <a:rPr lang="en-US" sz="2400" b="1" kern="0" dirty="0">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 </a:t>
            </a:r>
            <a:r>
              <a:rPr lang="en-US" sz="2400" b="1" kern="0" dirty="0" err="1">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đất</a:t>
            </a:r>
            <a:r>
              <a:rPr lang="en-US" sz="2400" b="1" kern="0" dirty="0">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 </a:t>
            </a:r>
            <a:r>
              <a:rPr lang="en-US" sz="2400" b="1" kern="0" dirty="0" err="1">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vẫn</a:t>
            </a:r>
            <a:r>
              <a:rPr lang="en-US" sz="2400" b="1" kern="0" dirty="0">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rPr>
              <a:t> quay!</a:t>
            </a:r>
            <a:endParaRPr lang="en-US" sz="2400" kern="0" dirty="0">
              <a:ln>
                <a:solidFill>
                  <a:srgbClr val="000000"/>
                </a:solidFill>
              </a:ln>
              <a:solidFill>
                <a:srgbClr val="FFFFFF"/>
              </a:solidFill>
              <a:effectLst>
                <a:glow rad="228600">
                  <a:srgbClr val="FFCB74">
                    <a:satMod val="175000"/>
                    <a:alpha val="40000"/>
                  </a:srgbClr>
                </a:glow>
              </a:effectLst>
              <a:latin typeface="UTM Showcard" panose="02040603050506020204" pitchFamily="18" charset="0"/>
              <a:cs typeface="Arial"/>
              <a:sym typeface="Arial"/>
            </a:endParaRPr>
          </a:p>
        </p:txBody>
      </p:sp>
    </p:spTree>
    <p:extLst>
      <p:ext uri="{BB962C8B-B14F-4D97-AF65-F5344CB8AC3E}">
        <p14:creationId xmlns:p14="http://schemas.microsoft.com/office/powerpoint/2010/main" val="12483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6"/>
                                        </p:tgtEl>
                                        <p:attrNameLst>
                                          <p:attrName>style.visibility</p:attrName>
                                        </p:attrNameLst>
                                      </p:cBhvr>
                                      <p:to>
                                        <p:strVal val="visible"/>
                                      </p:to>
                                    </p:set>
                                    <p:anim calcmode="lin" valueType="num">
                                      <p:cBhvr additive="base">
                                        <p:cTn id="7" dur="1000"/>
                                        <p:tgtEl>
                                          <p:spTgt spid="586"/>
                                        </p:tgtEl>
                                        <p:attrNameLst>
                                          <p:attrName>ppt_w</p:attrName>
                                        </p:attrNameLst>
                                      </p:cBhvr>
                                      <p:tavLst>
                                        <p:tav tm="0">
                                          <p:val>
                                            <p:strVal val="0"/>
                                          </p:val>
                                        </p:tav>
                                        <p:tav tm="100000">
                                          <p:val>
                                            <p:strVal val="#ppt_w"/>
                                          </p:val>
                                        </p:tav>
                                      </p:tavLst>
                                    </p:anim>
                                    <p:anim calcmode="lin" valueType="num">
                                      <p:cBhvr additive="base">
                                        <p:cTn id="8" dur="1000"/>
                                        <p:tgtEl>
                                          <p:spTgt spid="586"/>
                                        </p:tgtEl>
                                        <p:attrNameLst>
                                          <p:attrName>ppt_h</p:attrName>
                                        </p:attrNameLst>
                                      </p:cBhvr>
                                      <p:tavLst>
                                        <p:tav tm="0">
                                          <p:val>
                                            <p:str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529</Words>
  <Application>Microsoft Office PowerPoint</Application>
  <PresentationFormat>Trình chiếu trên màn hình (4:3)</PresentationFormat>
  <Paragraphs>68</Paragraphs>
  <Slides>21</Slides>
  <Notes>16</Notes>
  <HiddenSlides>0</HiddenSlides>
  <MMClips>0</MMClips>
  <ScaleCrop>false</ScaleCrop>
  <HeadingPairs>
    <vt:vector size="4" baseType="variant">
      <vt:variant>
        <vt:lpstr>Chủ đề</vt:lpstr>
      </vt:variant>
      <vt:variant>
        <vt:i4>1</vt:i4>
      </vt:variant>
      <vt:variant>
        <vt:lpstr>Tiêu đề Bản chiếu</vt:lpstr>
      </vt:variant>
      <vt:variant>
        <vt:i4>21</vt:i4>
      </vt:variant>
    </vt:vector>
  </HeadingPairs>
  <TitlesOfParts>
    <vt:vector size="22" baseType="lpstr">
      <vt:lpstr>Chủ đề của Office</vt:lpstr>
      <vt:lpstr>Dù sao        vẫn quay</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LUYỆN ĐỌC</vt:lpstr>
      <vt:lpstr>GIẢI NGHĨA TỪ</vt:lpstr>
      <vt:lpstr>Bản trình bày của PowerPoint</vt:lpstr>
      <vt:lpstr>Bản trình bày của PowerPoint</vt:lpstr>
      <vt:lpstr>Bản trình bày của PowerPoint</vt:lpstr>
      <vt:lpstr>Bản trình bày của PowerPoint</vt:lpstr>
      <vt:lpstr>Bản trình bày của PowerPoint</vt:lpstr>
      <vt:lpstr> 3. Lòng dũng cảm của Cô-péc-ních và Ga-li-lê thể hiện ở chỗ nào ? </vt:lpstr>
      <vt:lpstr>Câu chuyện có ý nghĩa gì?</vt:lpstr>
      <vt:lpstr>Bản trình bày của PowerPoint</vt:lpstr>
      <vt:lpstr>Bản trình bày của PowerPoint</vt:lpstr>
      <vt:lpstr>Bản trình bày của PowerPoint</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Dù sao        vẫn quay</dc:title>
  <dc:creator>Windows User</dc:creator>
  <cp:lastModifiedBy>Windows User</cp:lastModifiedBy>
  <cp:revision>1</cp:revision>
  <dcterms:created xsi:type="dcterms:W3CDTF">2022-03-18T12:10:58Z</dcterms:created>
  <dcterms:modified xsi:type="dcterms:W3CDTF">2022-03-18T12:13:12Z</dcterms:modified>
</cp:coreProperties>
</file>