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5" r:id="rId2"/>
    <p:sldId id="280" r:id="rId3"/>
    <p:sldId id="296" r:id="rId4"/>
    <p:sldId id="334" r:id="rId5"/>
    <p:sldId id="335" r:id="rId6"/>
    <p:sldId id="281" r:id="rId7"/>
    <p:sldId id="337" r:id="rId8"/>
    <p:sldId id="338" r:id="rId9"/>
    <p:sldId id="339" r:id="rId10"/>
    <p:sldId id="340" r:id="rId11"/>
    <p:sldId id="341" r:id="rId12"/>
    <p:sldId id="282" r:id="rId13"/>
    <p:sldId id="344" r:id="rId14"/>
    <p:sldId id="323" r:id="rId15"/>
    <p:sldId id="345" r:id="rId16"/>
    <p:sldId id="346" r:id="rId17"/>
    <p:sldId id="347" r:id="rId18"/>
    <p:sldId id="343" r:id="rId19"/>
    <p:sldId id="349" r:id="rId20"/>
    <p:sldId id="350" r:id="rId21"/>
    <p:sldId id="351" r:id="rId22"/>
    <p:sldId id="302" r:id="rId23"/>
    <p:sldId id="352" r:id="rId24"/>
    <p:sldId id="299" r:id="rId25"/>
    <p:sldId id="348" r:id="rId26"/>
    <p:sldId id="283" r:id="rId27"/>
    <p:sldId id="324"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61286-0683-4D1E-96D0-9A32E400F038}"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57FD6-CB07-400C-A726-96F79203BDD9}" type="slidenum">
              <a:rPr lang="en-US" smtClean="0"/>
              <a:t>‹#›</a:t>
            </a:fld>
            <a:endParaRPr lang="en-US"/>
          </a:p>
        </p:txBody>
      </p:sp>
    </p:spTree>
    <p:extLst>
      <p:ext uri="{BB962C8B-B14F-4D97-AF65-F5344CB8AC3E}">
        <p14:creationId xmlns:p14="http://schemas.microsoft.com/office/powerpoint/2010/main" val="423770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a:t>
            </a:fld>
            <a:endParaRPr lang="zh-CN" altLang="en-US"/>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10</a:t>
            </a:fld>
            <a:endParaRPr lang="zh-CN" altLang="en-US"/>
          </a:p>
        </p:txBody>
      </p:sp>
    </p:spTree>
    <p:extLst>
      <p:ext uri="{BB962C8B-B14F-4D97-AF65-F5344CB8AC3E}">
        <p14:creationId xmlns:p14="http://schemas.microsoft.com/office/powerpoint/2010/main" val="33770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11</a:t>
            </a:fld>
            <a:endParaRPr lang="zh-CN" altLang="en-US"/>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12</a:t>
            </a:fld>
            <a:endParaRPr lang="zh-CN" altLang="en-US"/>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13</a:t>
            </a:fld>
            <a:endParaRPr lang="zh-CN" altLang="en-US"/>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14</a:t>
            </a:fld>
            <a:endParaRPr lang="zh-CN" altLang="en-US"/>
          </a:p>
        </p:txBody>
      </p:sp>
    </p:spTree>
    <p:extLst>
      <p:ext uri="{BB962C8B-B14F-4D97-AF65-F5344CB8AC3E}">
        <p14:creationId xmlns:p14="http://schemas.microsoft.com/office/powerpoint/2010/main" val="192943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15</a:t>
            </a:fld>
            <a:endParaRPr lang="zh-CN" altLang="en-US"/>
          </a:p>
        </p:txBody>
      </p:sp>
    </p:spTree>
    <p:extLst>
      <p:ext uri="{BB962C8B-B14F-4D97-AF65-F5344CB8AC3E}">
        <p14:creationId xmlns:p14="http://schemas.microsoft.com/office/powerpoint/2010/main" val="201434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16</a:t>
            </a:fld>
            <a:endParaRPr lang="zh-CN" altLang="en-US"/>
          </a:p>
        </p:txBody>
      </p:sp>
    </p:spTree>
    <p:extLst>
      <p:ext uri="{BB962C8B-B14F-4D97-AF65-F5344CB8AC3E}">
        <p14:creationId xmlns:p14="http://schemas.microsoft.com/office/powerpoint/2010/main" val="131550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17</a:t>
            </a:fld>
            <a:endParaRPr lang="zh-CN" altLang="en-US"/>
          </a:p>
        </p:txBody>
      </p:sp>
    </p:spTree>
    <p:extLst>
      <p:ext uri="{BB962C8B-B14F-4D97-AF65-F5344CB8AC3E}">
        <p14:creationId xmlns:p14="http://schemas.microsoft.com/office/powerpoint/2010/main" val="134266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18</a:t>
            </a:fld>
            <a:endParaRPr lang="zh-CN" altLang="en-US"/>
          </a:p>
        </p:txBody>
      </p:sp>
    </p:spTree>
    <p:extLst>
      <p:ext uri="{BB962C8B-B14F-4D97-AF65-F5344CB8AC3E}">
        <p14:creationId xmlns:p14="http://schemas.microsoft.com/office/powerpoint/2010/main" val="372017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19</a:t>
            </a:fld>
            <a:endParaRPr lang="zh-CN" altLang="en-US"/>
          </a:p>
        </p:txBody>
      </p:sp>
    </p:spTree>
    <p:extLst>
      <p:ext uri="{BB962C8B-B14F-4D97-AF65-F5344CB8AC3E}">
        <p14:creationId xmlns:p14="http://schemas.microsoft.com/office/powerpoint/2010/main" val="387760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a:t>
            </a:fld>
            <a:endParaRPr lang="zh-CN" altLang="en-US"/>
          </a:p>
        </p:txBody>
      </p:sp>
    </p:spTree>
    <p:extLst>
      <p:ext uri="{BB962C8B-B14F-4D97-AF65-F5344CB8AC3E}">
        <p14:creationId xmlns:p14="http://schemas.microsoft.com/office/powerpoint/2010/main" val="385491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20</a:t>
            </a:fld>
            <a:endParaRPr lang="zh-CN" altLang="en-US"/>
          </a:p>
        </p:txBody>
      </p:sp>
    </p:spTree>
    <p:extLst>
      <p:ext uri="{BB962C8B-B14F-4D97-AF65-F5344CB8AC3E}">
        <p14:creationId xmlns:p14="http://schemas.microsoft.com/office/powerpoint/2010/main" val="53414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21</a:t>
            </a:fld>
            <a:endParaRPr lang="zh-CN" altLang="en-US"/>
          </a:p>
        </p:txBody>
      </p:sp>
    </p:spTree>
    <p:extLst>
      <p:ext uri="{BB962C8B-B14F-4D97-AF65-F5344CB8AC3E}">
        <p14:creationId xmlns:p14="http://schemas.microsoft.com/office/powerpoint/2010/main" val="284478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22</a:t>
            </a:fld>
            <a:endParaRPr lang="zh-CN" altLang="en-US"/>
          </a:p>
        </p:txBody>
      </p:sp>
    </p:spTree>
    <p:extLst>
      <p:ext uri="{BB962C8B-B14F-4D97-AF65-F5344CB8AC3E}">
        <p14:creationId xmlns:p14="http://schemas.microsoft.com/office/powerpoint/2010/main" val="101633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23</a:t>
            </a:fld>
            <a:endParaRPr lang="zh-CN" altLang="en-US"/>
          </a:p>
        </p:txBody>
      </p:sp>
    </p:spTree>
    <p:extLst>
      <p:ext uri="{BB962C8B-B14F-4D97-AF65-F5344CB8AC3E}">
        <p14:creationId xmlns:p14="http://schemas.microsoft.com/office/powerpoint/2010/main" val="3733565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24</a:t>
            </a:fld>
            <a:endParaRPr lang="zh-CN" altLang="en-US"/>
          </a:p>
        </p:txBody>
      </p:sp>
    </p:spTree>
    <p:extLst>
      <p:ext uri="{BB962C8B-B14F-4D97-AF65-F5344CB8AC3E}">
        <p14:creationId xmlns:p14="http://schemas.microsoft.com/office/powerpoint/2010/main" val="4027450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25</a:t>
            </a:fld>
            <a:endParaRPr lang="zh-CN" altLang="en-US"/>
          </a:p>
        </p:txBody>
      </p:sp>
    </p:spTree>
    <p:extLst>
      <p:ext uri="{BB962C8B-B14F-4D97-AF65-F5344CB8AC3E}">
        <p14:creationId xmlns:p14="http://schemas.microsoft.com/office/powerpoint/2010/main" val="2271459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26</a:t>
            </a:fld>
            <a:endParaRPr lang="zh-CN" altLang="en-US"/>
          </a:p>
        </p:txBody>
      </p:sp>
    </p:spTree>
    <p:extLst>
      <p:ext uri="{BB962C8B-B14F-4D97-AF65-F5344CB8AC3E}">
        <p14:creationId xmlns:p14="http://schemas.microsoft.com/office/powerpoint/2010/main" val="88266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28</a:t>
            </a:fld>
            <a:endParaRPr lang="zh-CN" altLang="en-US"/>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3</a:t>
            </a:fld>
            <a:endParaRPr lang="zh-CN" altLang="en-US"/>
          </a:p>
        </p:txBody>
      </p:sp>
    </p:spTree>
    <p:extLst>
      <p:ext uri="{BB962C8B-B14F-4D97-AF65-F5344CB8AC3E}">
        <p14:creationId xmlns:p14="http://schemas.microsoft.com/office/powerpoint/2010/main" val="363662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4</a:t>
            </a:fld>
            <a:endParaRPr lang="zh-CN" altLang="en-US"/>
          </a:p>
        </p:txBody>
      </p:sp>
    </p:spTree>
    <p:extLst>
      <p:ext uri="{BB962C8B-B14F-4D97-AF65-F5344CB8AC3E}">
        <p14:creationId xmlns:p14="http://schemas.microsoft.com/office/powerpoint/2010/main" val="48378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5</a:t>
            </a:fld>
            <a:endParaRPr lang="zh-CN" altLang="en-US"/>
          </a:p>
        </p:txBody>
      </p:sp>
    </p:spTree>
    <p:extLst>
      <p:ext uri="{BB962C8B-B14F-4D97-AF65-F5344CB8AC3E}">
        <p14:creationId xmlns:p14="http://schemas.microsoft.com/office/powerpoint/2010/main" val="39416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6</a:t>
            </a:fld>
            <a:endParaRPr lang="zh-CN" altLang="en-US"/>
          </a:p>
        </p:txBody>
      </p:sp>
    </p:spTree>
    <p:extLst>
      <p:ext uri="{BB962C8B-B14F-4D97-AF65-F5344CB8AC3E}">
        <p14:creationId xmlns:p14="http://schemas.microsoft.com/office/powerpoint/2010/main" val="411722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7</a:t>
            </a:fld>
            <a:endParaRPr lang="zh-CN" altLang="en-US"/>
          </a:p>
        </p:txBody>
      </p:sp>
    </p:spTree>
    <p:extLst>
      <p:ext uri="{BB962C8B-B14F-4D97-AF65-F5344CB8AC3E}">
        <p14:creationId xmlns:p14="http://schemas.microsoft.com/office/powerpoint/2010/main" val="43469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8</a:t>
            </a:fld>
            <a:endParaRPr lang="zh-CN" altLang="en-US"/>
          </a:p>
        </p:txBody>
      </p:sp>
    </p:spTree>
    <p:extLst>
      <p:ext uri="{BB962C8B-B14F-4D97-AF65-F5344CB8AC3E}">
        <p14:creationId xmlns:p14="http://schemas.microsoft.com/office/powerpoint/2010/main" val="141039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9</a:t>
            </a:fld>
            <a:endParaRPr lang="zh-CN" altLang="en-US"/>
          </a:p>
        </p:txBody>
      </p:sp>
    </p:spTree>
    <p:extLst>
      <p:ext uri="{BB962C8B-B14F-4D97-AF65-F5344CB8AC3E}">
        <p14:creationId xmlns:p14="http://schemas.microsoft.com/office/powerpoint/2010/main" val="265008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B38E-9AFE-403E-9436-7DABD36DE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F16C8-4A65-4324-A2FF-821A384B1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DA784-201D-4072-8007-7B097D43BBE9}"/>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6A7177D4-027E-4FD4-A9CA-3ADA72894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D432D-BE9F-4549-946E-AD89AB292005}"/>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119212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2919-5EB0-4A4D-9D8D-77FFB438C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B62666-565E-4102-8E37-821FD0E85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FEC0E-0B1A-4757-A64C-105A18B36883}"/>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A15CD5F2-2D6C-4B14-ACC5-4A6A7DEB0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1572F-DD49-43BD-86B1-A5D273C195CC}"/>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8452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93999-AA7B-465C-9342-C1E11F535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FA5C9-58CF-477F-B669-4F6A26910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31B3-AD67-46C5-AB75-AFF041D2B3D9}"/>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027343AA-CEB3-44C5-A880-866DA262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AA90C-1CC6-4208-B152-DEF647E285A2}"/>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9531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5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380903496"/>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1CFA-77EC-4FDF-84D1-98CDC963D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55EB8-DEBD-47AD-A0B3-80236A3AF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9EF38-E2D4-402E-942E-912523492E87}"/>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BABE7AA1-A62D-41FA-8811-EAABCE0EC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1FB7E-6091-40C1-A690-9F2308CD52ED}"/>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240484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497E-F97C-43AD-A065-76AF70AFE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00368-2B62-46AB-BAF2-5BC5D74CD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2663-58C6-4FDB-9DD3-B229262F991E}"/>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E7961BE5-71E3-4CDD-A313-FD311BD45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6EEC7-767F-4B85-AE20-CDB158CFDD90}"/>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195252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3142-8898-4A7E-8FBB-73617F6A8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5532D-02B8-4BC6-8991-9391BDCA7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360C7-61C1-4996-BE5F-932550C8D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5C5CB-74CB-46B4-B23A-567180D8781D}"/>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6" name="Footer Placeholder 5">
            <a:extLst>
              <a:ext uri="{FF2B5EF4-FFF2-40B4-BE49-F238E27FC236}">
                <a16:creationId xmlns:a16="http://schemas.microsoft.com/office/drawing/2014/main" id="{581F1594-9438-4741-9AD6-341D94A8E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330CB-3F5F-408F-9724-2252FE79204C}"/>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2413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D0CB-D030-4923-9BD9-5C14AEBA2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1B774E-C635-4CBB-A2C8-E17BD0C1A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C3E36-59D7-4C4C-8265-24342B9E8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550D2-19ED-458A-9FBC-5F6493369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AD61F-D0D2-4BA0-B244-353E93ABC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AC748-8025-421A-ACA3-9A50B4EC6B30}"/>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8" name="Footer Placeholder 7">
            <a:extLst>
              <a:ext uri="{FF2B5EF4-FFF2-40B4-BE49-F238E27FC236}">
                <a16:creationId xmlns:a16="http://schemas.microsoft.com/office/drawing/2014/main" id="{EC7D2AD4-F600-4EDE-ABAF-EF8C63E7EB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FC288-A5D7-49DB-9CAD-14F5504A3B88}"/>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327806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7646-9E19-4855-8059-B49D552D6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F413E2-C183-487B-A4E8-4EEC9DD32EAD}"/>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4" name="Footer Placeholder 3">
            <a:extLst>
              <a:ext uri="{FF2B5EF4-FFF2-40B4-BE49-F238E27FC236}">
                <a16:creationId xmlns:a16="http://schemas.microsoft.com/office/drawing/2014/main" id="{C84B0FD2-30B2-4E93-A93A-A13781AD44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48453-0F25-40E9-943A-0A881FAC0FD1}"/>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6074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82C1B-2258-4B78-B219-DCBA0BE1E043}"/>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3" name="Footer Placeholder 2">
            <a:extLst>
              <a:ext uri="{FF2B5EF4-FFF2-40B4-BE49-F238E27FC236}">
                <a16:creationId xmlns:a16="http://schemas.microsoft.com/office/drawing/2014/main" id="{88BCBF71-E1F4-409C-8841-EFB4BDBAF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192CC-BBE2-4813-9B7E-50D30840A7DA}"/>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293839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79E9-2773-4074-B149-2E582607B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209CED-FFFC-4004-8AB6-1C2C42E1C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78096-BB12-4D93-9D4A-8EE917246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CD6C7-D863-49D2-A3AC-C0199036599D}"/>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6" name="Footer Placeholder 5">
            <a:extLst>
              <a:ext uri="{FF2B5EF4-FFF2-40B4-BE49-F238E27FC236}">
                <a16:creationId xmlns:a16="http://schemas.microsoft.com/office/drawing/2014/main" id="{7343B584-9778-4194-8DBA-FB60DE2EB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F788B-45CF-41F8-A9B7-14C765AE2AE9}"/>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20639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FBF1-99C7-41DE-9709-7FAABBBF7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1FA0C2-A817-4E84-B0E1-22888AB02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4B6FE-936A-4846-AE96-D74A1205B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64827-BD5F-463A-982A-68E56F779BA2}"/>
              </a:ext>
            </a:extLst>
          </p:cNvPr>
          <p:cNvSpPr>
            <a:spLocks noGrp="1"/>
          </p:cNvSpPr>
          <p:nvPr>
            <p:ph type="dt" sz="half" idx="10"/>
          </p:nvPr>
        </p:nvSpPr>
        <p:spPr/>
        <p:txBody>
          <a:bodyPr/>
          <a:lstStyle/>
          <a:p>
            <a:fld id="{5E491CB1-DF4B-4746-9FD6-CFAA0408B593}" type="datetimeFigureOut">
              <a:rPr lang="en-US" smtClean="0"/>
              <a:t>2/21/2022</a:t>
            </a:fld>
            <a:endParaRPr lang="en-US"/>
          </a:p>
        </p:txBody>
      </p:sp>
      <p:sp>
        <p:nvSpPr>
          <p:cNvPr id="6" name="Footer Placeholder 5">
            <a:extLst>
              <a:ext uri="{FF2B5EF4-FFF2-40B4-BE49-F238E27FC236}">
                <a16:creationId xmlns:a16="http://schemas.microsoft.com/office/drawing/2014/main" id="{8BE552CA-9CE4-4A9E-B824-39B175CD0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E45CF-7476-484B-868D-4CD2398AEB5E}"/>
              </a:ext>
            </a:extLst>
          </p:cNvPr>
          <p:cNvSpPr>
            <a:spLocks noGrp="1"/>
          </p:cNvSpPr>
          <p:nvPr>
            <p:ph type="sldNum" sz="quarter" idx="12"/>
          </p:nvPr>
        </p:nvSpPr>
        <p:spPr/>
        <p:txBody>
          <a:bodyPr/>
          <a:lstStyle/>
          <a:p>
            <a:fld id="{E87238F1-C3A5-4698-8674-16341651696C}" type="slidenum">
              <a:rPr lang="en-US" smtClean="0"/>
              <a:t>‹#›</a:t>
            </a:fld>
            <a:endParaRPr lang="en-US"/>
          </a:p>
        </p:txBody>
      </p:sp>
    </p:spTree>
    <p:extLst>
      <p:ext uri="{BB962C8B-B14F-4D97-AF65-F5344CB8AC3E}">
        <p14:creationId xmlns:p14="http://schemas.microsoft.com/office/powerpoint/2010/main" val="296636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E3605-0D98-48E6-A5B2-59062CA66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01FE8D-C5BD-48F5-AB8F-FAFB78EE8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FAE35-DDB2-4952-8616-171CD5EC0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91CB1-DF4B-4746-9FD6-CFAA0408B593}" type="datetimeFigureOut">
              <a:rPr lang="en-US" smtClean="0"/>
              <a:t>2/21/2022</a:t>
            </a:fld>
            <a:endParaRPr lang="en-US"/>
          </a:p>
        </p:txBody>
      </p:sp>
      <p:sp>
        <p:nvSpPr>
          <p:cNvPr id="5" name="Footer Placeholder 4">
            <a:extLst>
              <a:ext uri="{FF2B5EF4-FFF2-40B4-BE49-F238E27FC236}">
                <a16:creationId xmlns:a16="http://schemas.microsoft.com/office/drawing/2014/main" id="{B63C3890-1F62-4F60-9458-C7C2BEC8B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84C7A-4A78-4D92-872A-4685DC212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238F1-C3A5-4698-8674-16341651696C}" type="slidenum">
              <a:rPr lang="en-US" smtClean="0"/>
              <a:t>‹#›</a:t>
            </a:fld>
            <a:endParaRPr lang="en-US"/>
          </a:p>
        </p:txBody>
      </p:sp>
    </p:spTree>
    <p:extLst>
      <p:ext uri="{BB962C8B-B14F-4D97-AF65-F5344CB8AC3E}">
        <p14:creationId xmlns:p14="http://schemas.microsoft.com/office/powerpoint/2010/main" val="191249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14.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10.emf"/><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10.emf"/><Relationship Id="rId10" Type="http://schemas.openxmlformats.org/officeDocument/2006/relationships/image" Target="../media/image54.png"/><Relationship Id="rId4" Type="http://schemas.openxmlformats.org/officeDocument/2006/relationships/image" Target="../media/image16.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2.png"/><Relationship Id="rId3" Type="http://schemas.openxmlformats.org/officeDocument/2006/relationships/notesSlide" Target="../notesSlides/notesSlide13.xml"/><Relationship Id="rId7" Type="http://schemas.openxmlformats.org/officeDocument/2006/relationships/image" Target="../media/image10.emf"/><Relationship Id="rId12"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4.png"/><Relationship Id="rId3" Type="http://schemas.openxmlformats.org/officeDocument/2006/relationships/notesSlide" Target="../notesSlides/notesSlide14.xml"/><Relationship Id="rId7" Type="http://schemas.openxmlformats.org/officeDocument/2006/relationships/image" Target="../media/image10.emf"/><Relationship Id="rId12"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6.png"/><Relationship Id="rId3" Type="http://schemas.openxmlformats.org/officeDocument/2006/relationships/notesSlide" Target="../notesSlides/notesSlide15.xml"/><Relationship Id="rId7" Type="http://schemas.openxmlformats.org/officeDocument/2006/relationships/image" Target="../media/image10.emf"/><Relationship Id="rId12"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8.png"/><Relationship Id="rId3" Type="http://schemas.openxmlformats.org/officeDocument/2006/relationships/notesSlide" Target="../notesSlides/notesSlide16.xml"/><Relationship Id="rId7" Type="http://schemas.openxmlformats.org/officeDocument/2006/relationships/image" Target="../media/image10.emf"/><Relationship Id="rId12"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0.png"/><Relationship Id="rId3" Type="http://schemas.openxmlformats.org/officeDocument/2006/relationships/notesSlide" Target="../notesSlides/notesSlide17.xml"/><Relationship Id="rId7" Type="http://schemas.openxmlformats.org/officeDocument/2006/relationships/image" Target="../media/image10.emf"/><Relationship Id="rId12"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8.xml"/><Relationship Id="rId7" Type="http://schemas.openxmlformats.org/officeDocument/2006/relationships/image" Target="../media/image56.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35.png"/><Relationship Id="rId11" Type="http://schemas.openxmlformats.org/officeDocument/2006/relationships/image" Target="../media/image77.png"/><Relationship Id="rId5" Type="http://schemas.openxmlformats.org/officeDocument/2006/relationships/image" Target="../media/image18.png"/><Relationship Id="rId10" Type="http://schemas.openxmlformats.org/officeDocument/2006/relationships/image" Target="../media/image76.png"/><Relationship Id="rId4" Type="http://schemas.openxmlformats.org/officeDocument/2006/relationships/image" Target="../media/image14.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19.xml"/><Relationship Id="rId7" Type="http://schemas.openxmlformats.org/officeDocument/2006/relationships/image" Target="../media/image78.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56.png"/><Relationship Id="rId11" Type="http://schemas.openxmlformats.org/officeDocument/2006/relationships/image" Target="../media/image82.png"/><Relationship Id="rId5" Type="http://schemas.openxmlformats.org/officeDocument/2006/relationships/image" Target="../media/image18.png"/><Relationship Id="rId10" Type="http://schemas.openxmlformats.org/officeDocument/2006/relationships/image" Target="../media/image81.png"/><Relationship Id="rId4" Type="http://schemas.openxmlformats.org/officeDocument/2006/relationships/image" Target="../media/image14.png"/><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0.xml"/><Relationship Id="rId7" Type="http://schemas.openxmlformats.org/officeDocument/2006/relationships/image" Target="../media/image83.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8.png"/><Relationship Id="rId11" Type="http://schemas.openxmlformats.org/officeDocument/2006/relationships/image" Target="../media/image87.png"/><Relationship Id="rId5" Type="http://schemas.openxmlformats.org/officeDocument/2006/relationships/image" Target="../media/image14.png"/><Relationship Id="rId10" Type="http://schemas.openxmlformats.org/officeDocument/2006/relationships/image" Target="../media/image86.png"/><Relationship Id="rId4" Type="http://schemas.openxmlformats.org/officeDocument/2006/relationships/image" Target="../media/image35.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1.xml"/><Relationship Id="rId7" Type="http://schemas.openxmlformats.org/officeDocument/2006/relationships/image" Target="../media/image88.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57.png"/><Relationship Id="rId11" Type="http://schemas.openxmlformats.org/officeDocument/2006/relationships/image" Target="../media/image91.png"/><Relationship Id="rId5" Type="http://schemas.openxmlformats.org/officeDocument/2006/relationships/image" Target="../media/image18.png"/><Relationship Id="rId10" Type="http://schemas.openxmlformats.org/officeDocument/2006/relationships/image" Target="../media/image85.png"/><Relationship Id="rId4" Type="http://schemas.openxmlformats.org/officeDocument/2006/relationships/image" Target="../media/image14.png"/><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2.xml"/><Relationship Id="rId7" Type="http://schemas.openxmlformats.org/officeDocument/2006/relationships/image" Target="../media/image93.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58.jpeg"/><Relationship Id="rId4" Type="http://schemas.openxmlformats.org/officeDocument/2006/relationships/image" Target="../media/image14.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2.jpe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notesSlide" Target="../notesSlides/notesSlide23.xml"/><Relationship Id="rId21" Type="http://schemas.openxmlformats.org/officeDocument/2006/relationships/image" Target="../media/image104.png"/><Relationship Id="rId7" Type="http://schemas.openxmlformats.org/officeDocument/2006/relationships/image" Target="../media/image96.png"/><Relationship Id="rId12" Type="http://schemas.openxmlformats.org/officeDocument/2006/relationships/image" Target="../media/image21.jpe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slideLayout" Target="../slideLayouts/slideLayout13.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tags" Target="../tags/tag11.xml"/><Relationship Id="rId6" Type="http://schemas.openxmlformats.org/officeDocument/2006/relationships/image" Target="../media/image18.png"/><Relationship Id="rId11" Type="http://schemas.openxmlformats.org/officeDocument/2006/relationships/image" Target="../media/image20.jpeg"/><Relationship Id="rId24" Type="http://schemas.openxmlformats.org/officeDocument/2006/relationships/image" Target="../media/image107.png"/><Relationship Id="rId5" Type="http://schemas.openxmlformats.org/officeDocument/2006/relationships/image" Target="../media/image58.jpeg"/><Relationship Id="rId15" Type="http://schemas.openxmlformats.org/officeDocument/2006/relationships/image" Target="../media/image98.png"/><Relationship Id="rId23" Type="http://schemas.openxmlformats.org/officeDocument/2006/relationships/image" Target="../media/image106.png"/><Relationship Id="rId10" Type="http://schemas.microsoft.com/office/2007/relationships/hdphoto" Target="../media/hdphoto1.wdp"/><Relationship Id="rId19" Type="http://schemas.openxmlformats.org/officeDocument/2006/relationships/image" Target="../media/image102.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97.png"/><Relationship Id="rId22" Type="http://schemas.openxmlformats.org/officeDocument/2006/relationships/image" Target="../media/image10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0.emf"/><Relationship Id="rId5" Type="http://schemas.openxmlformats.org/officeDocument/2006/relationships/image" Target="../media/image59.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110.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92.png"/><Relationship Id="rId2" Type="http://schemas.openxmlformats.org/officeDocument/2006/relationships/notesSlide" Target="../notesSlides/notesSlide25.xml"/><Relationship Id="rId16" Type="http://schemas.openxmlformats.org/officeDocument/2006/relationships/image" Target="../media/image74.png"/><Relationship Id="rId1" Type="http://schemas.openxmlformats.org/officeDocument/2006/relationships/slideLayout" Target="../slideLayouts/slideLayout13.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2.png"/><Relationship Id="rId15" Type="http://schemas.microsoft.com/office/2007/relationships/hdphoto" Target="../media/hdphoto2.wdp"/><Relationship Id="rId10" Type="http://schemas.openxmlformats.org/officeDocument/2006/relationships/image" Target="../media/image10.emf"/><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11.emf"/><Relationship Id="rId5" Type="http://schemas.openxmlformats.org/officeDocument/2006/relationships/image" Target="../media/image4.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Layout" Target="../slideLayouts/slideLayout6.xml"/><Relationship Id="rId7" Type="http://schemas.openxmlformats.org/officeDocument/2006/relationships/image" Target="../media/image1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image" Target="../media/image113.emf"/><Relationship Id="rId7"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emf"/><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15.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emf"/><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0.emf"/><Relationship Id="rId10"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sp>
        <p:nvSpPr>
          <p:cNvPr id="11" name="文本框 11">
            <a:extLst>
              <a:ext uri="{FF2B5EF4-FFF2-40B4-BE49-F238E27FC236}">
                <a16:creationId xmlns:a16="http://schemas.microsoft.com/office/drawing/2014/main" id="{5442553D-C8B7-4524-BAA4-DFDB86BFF6B4}"/>
              </a:ext>
            </a:extLst>
          </p:cNvPr>
          <p:cNvSpPr txBox="1"/>
          <p:nvPr/>
        </p:nvSpPr>
        <p:spPr>
          <a:xfrm>
            <a:off x="681135" y="873058"/>
            <a:ext cx="2162772" cy="923330"/>
          </a:xfrm>
          <a:prstGeom prst="rect">
            <a:avLst/>
          </a:prstGeom>
          <a:noFill/>
        </p:spPr>
        <p:txBody>
          <a:bodyPr wrap="none" rtlCol="0">
            <a:spAutoFit/>
          </a:bodyPr>
          <a:lstStyle/>
          <a:p>
            <a:r>
              <a:rPr lang="en-US" altLang="zh-CN" sz="5400" dirty="0">
                <a:ln w="0">
                  <a:noFill/>
                </a:ln>
                <a:solidFill>
                  <a:srgbClr val="E14628"/>
                </a:solidFill>
                <a:latin typeface="UTM Loko" panose="02040603050506020204" pitchFamily="18" charset="0"/>
                <a:ea typeface="微软雅黑" panose="020B0503020204020204" pitchFamily="34" charset="-122"/>
              </a:rPr>
              <a:t>TOÁN</a:t>
            </a:r>
            <a:endParaRPr lang="zh-CN" altLang="en-US" sz="5400" dirty="0">
              <a:ln w="0">
                <a:noFill/>
              </a:ln>
              <a:solidFill>
                <a:srgbClr val="E14628"/>
              </a:solidFill>
              <a:latin typeface="UTM Loko" panose="02040603050506020204" pitchFamily="18" charset="0"/>
              <a:ea typeface="微软雅黑" panose="020B0503020204020204" pitchFamily="34" charset="-122"/>
            </a:endParaRPr>
          </a:p>
        </p:txBody>
      </p:sp>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0" name="文本框 11">
            <a:extLst>
              <a:ext uri="{FF2B5EF4-FFF2-40B4-BE49-F238E27FC236}">
                <a16:creationId xmlns:a16="http://schemas.microsoft.com/office/drawing/2014/main" id="{4E1ADD33-FC2F-4A35-88A5-0C2C609613AC}"/>
              </a:ext>
            </a:extLst>
          </p:cNvPr>
          <p:cNvSpPr txBox="1"/>
          <p:nvPr/>
        </p:nvSpPr>
        <p:spPr>
          <a:xfrm>
            <a:off x="3619374" y="2385017"/>
            <a:ext cx="6952544" cy="2308324"/>
          </a:xfrm>
          <a:prstGeom prst="rect">
            <a:avLst/>
          </a:prstGeom>
          <a:noFill/>
        </p:spPr>
        <p:txBody>
          <a:bodyPr wrap="none" rtlCol="0">
            <a:spAutoFit/>
          </a:bodyPr>
          <a:lstStyle/>
          <a:p>
            <a:r>
              <a:rPr lang="en-US" altLang="zh-CN" sz="7200" dirty="0">
                <a:ln w="0">
                  <a:noFill/>
                </a:ln>
                <a:solidFill>
                  <a:srgbClr val="00B050"/>
                </a:solidFill>
                <a:latin typeface="UTM Loko" panose="02040603050506020204" pitchFamily="18" charset="0"/>
                <a:ea typeface="微软雅黑" panose="020B0503020204020204" pitchFamily="34" charset="-122"/>
              </a:rPr>
              <a:t>PHÉP CHIA </a:t>
            </a:r>
          </a:p>
          <a:p>
            <a:r>
              <a:rPr lang="en-US" altLang="zh-CN" sz="7200" dirty="0">
                <a:ln w="0">
                  <a:noFill/>
                </a:ln>
                <a:solidFill>
                  <a:srgbClr val="00B050"/>
                </a:solidFill>
                <a:latin typeface="UTM Loko" panose="02040603050506020204" pitchFamily="18" charset="0"/>
                <a:ea typeface="微软雅黑" panose="020B0503020204020204" pitchFamily="34" charset="-122"/>
              </a:rPr>
              <a:t>           PHÂN SỐ</a:t>
            </a:r>
            <a:endParaRPr lang="zh-CN" altLang="en-US" sz="7200" dirty="0">
              <a:ln w="0">
                <a:noFill/>
              </a:ln>
              <a:solidFill>
                <a:srgbClr val="00B050"/>
              </a:solidFill>
              <a:latin typeface="UTM Loko" panose="02040603050506020204" pitchFamily="18" charset="0"/>
              <a:ea typeface="微软雅黑" panose="020B0503020204020204" pitchFamily="34" charset="-122"/>
            </a:endParaRPr>
          </a:p>
        </p:txBody>
      </p:sp>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41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14:presetBounceEnd="20000">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14:bounceEnd="20000">
                                          <p:cBhvr additive="base">
                                            <p:cTn id="44"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750" fill="hold"/>
                                            <p:tgtEl>
                                              <p:spTgt spid="25"/>
                                            </p:tgtEl>
                                            <p:attrNameLst>
                                              <p:attrName>ppt_x</p:attrName>
                                            </p:attrNameLst>
                                          </p:cBhvr>
                                          <p:tavLst>
                                            <p:tav tm="0">
                                              <p:val>
                                                <p:strVal val="1+#ppt_w/2"/>
                                              </p:val>
                                            </p:tav>
                                            <p:tav tm="100000">
                                              <p:val>
                                                <p:strVal val="#ppt_x"/>
                                              </p:val>
                                            </p:tav>
                                          </p:tavLst>
                                        </p:anim>
                                        <p:anim calcmode="lin" valueType="num">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3246160" y="3431533"/>
            <a:ext cx="7263658"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3268217" y="3466405"/>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panose="02040503050406030204" pitchFamily="18" charset="0"/>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3268217" y="3466405"/>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670698" y="1199733"/>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380554"/>
            <a:ext cx="11492808" cy="1238251"/>
            <a:chOff x="384" y="1915"/>
            <a:chExt cx="5450" cy="780"/>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5498" y="1915"/>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5132614"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5636156"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5636156" y="3500044"/>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7238624" y="3500044"/>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7238624" y="3500044"/>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6470087" y="3794201"/>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6470087" y="3794201"/>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7835350"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8338892"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8338892" y="3500044"/>
                <a:ext cx="863654" cy="142160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481777" y="5425971"/>
            <a:ext cx="8233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Vậy</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chiều</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dài</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của</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hình</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chữ</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nhật</a:t>
            </a:r>
            <a:r>
              <a:rPr lang="en-US" altLang="en-US" b="1" dirty="0">
                <a:solidFill>
                  <a:schemeClr val="accent6">
                    <a:lumMod val="50000"/>
                  </a:schemeClr>
                </a:solidFill>
                <a:latin typeface="UTM Avo" panose="02040603050506020204" pitchFamily="18" charset="0"/>
              </a:rPr>
              <a:t> là:</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2F36D5-B92E-44B4-A9A8-07D7F9A82381}"/>
                  </a:ext>
                </a:extLst>
              </p:cNvPr>
              <p:cNvSpPr txBox="1"/>
              <p:nvPr/>
            </p:nvSpPr>
            <p:spPr>
              <a:xfrm>
                <a:off x="8338892" y="5163721"/>
                <a:ext cx="1408165" cy="1070358"/>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panose="02040503050406030204" pitchFamily="18" charset="0"/>
                          </a:rPr>
                        </m:ctrlPr>
                      </m:fPr>
                      <m:num>
                        <m:r>
                          <a:rPr lang="en-US" sz="4400" b="1" i="1" smtClean="0">
                            <a:solidFill>
                              <a:schemeClr val="accent6">
                                <a:lumMod val="50000"/>
                              </a:schemeClr>
                            </a:solidFill>
                            <a:latin typeface="Cambria Math" panose="02040503050406030204" pitchFamily="18" charset="0"/>
                          </a:rPr>
                          <m:t>𝟐𝟏</m:t>
                        </m:r>
                      </m:num>
                      <m:den>
                        <m:r>
                          <a:rPr lang="en-US" sz="4400" b="1" i="1" smtClean="0">
                            <a:solidFill>
                              <a:schemeClr val="accent6">
                                <a:lumMod val="50000"/>
                              </a:schemeClr>
                            </a:solidFill>
                            <a:latin typeface="Cambria Math" panose="02040503050406030204" pitchFamily="18" charset="0"/>
                          </a:rPr>
                          <m:t>𝟑𝟎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xmlns="">
          <p:sp>
            <p:nvSpPr>
              <p:cNvPr id="26" name="TextBox 25">
                <a:extLst>
                  <a:ext uri="{FF2B5EF4-FFF2-40B4-BE49-F238E27FC236}">
                    <a16:creationId xmlns:a16="http://schemas.microsoft.com/office/drawing/2014/main" id="{C32F36D5-B92E-44B4-A9A8-07D7F9A82381}"/>
                  </a:ext>
                </a:extLst>
              </p:cNvPr>
              <p:cNvSpPr txBox="1">
                <a:spLocks noRot="1" noChangeAspect="1" noMove="1" noResize="1" noEditPoints="1" noAdjustHandles="1" noChangeArrowheads="1" noChangeShapeType="1" noTextEdit="1"/>
              </p:cNvSpPr>
              <p:nvPr/>
            </p:nvSpPr>
            <p:spPr>
              <a:xfrm>
                <a:off x="8338892" y="5163721"/>
                <a:ext cx="1408165" cy="1070358"/>
              </a:xfrm>
              <a:prstGeom prst="rect">
                <a:avLst/>
              </a:prstGeom>
              <a:blipFill>
                <a:blip r:embed="rId11"/>
                <a:stretch>
                  <a:fillRect r="-15152" b="-1306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1B5224DC-34AD-4A75-A119-9BE6AF93A7E7}"/>
              </a:ext>
            </a:extLst>
          </p:cNvPr>
          <p:cNvSpPr txBox="1"/>
          <p:nvPr/>
        </p:nvSpPr>
        <p:spPr>
          <a:xfrm>
            <a:off x="9142622" y="3859264"/>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F43BC8A-6C3F-4483-B030-B8D97BC38494}"/>
                  </a:ext>
                </a:extLst>
              </p:cNvPr>
              <p:cNvSpPr txBox="1"/>
              <p:nvPr/>
            </p:nvSpPr>
            <p:spPr>
              <a:xfrm>
                <a:off x="9646164" y="3533180"/>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8" name="TextBox 27">
                <a:extLst>
                  <a:ext uri="{FF2B5EF4-FFF2-40B4-BE49-F238E27FC236}">
                    <a16:creationId xmlns:a16="http://schemas.microsoft.com/office/drawing/2014/main" id="{9F43BC8A-6C3F-4483-B030-B8D97BC38494}"/>
                  </a:ext>
                </a:extLst>
              </p:cNvPr>
              <p:cNvSpPr txBox="1">
                <a:spLocks noRot="1" noChangeAspect="1" noMove="1" noResize="1" noEditPoints="1" noAdjustHandles="1" noChangeArrowheads="1" noChangeShapeType="1" noTextEdit="1"/>
              </p:cNvSpPr>
              <p:nvPr/>
            </p:nvSpPr>
            <p:spPr>
              <a:xfrm>
                <a:off x="9646164" y="3533180"/>
                <a:ext cx="863654" cy="142160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FD27090-5966-41FD-ABC3-2FDFC6F9FC79}"/>
                  </a:ext>
                </a:extLst>
              </p:cNvPr>
              <p:cNvSpPr txBox="1"/>
              <p:nvPr/>
            </p:nvSpPr>
            <p:spPr>
              <a:xfrm>
                <a:off x="10620863" y="5129717"/>
                <a:ext cx="1408165" cy="1067152"/>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panose="02040503050406030204" pitchFamily="18" charset="0"/>
                          </a:rPr>
                        </m:ctrlPr>
                      </m:fPr>
                      <m:num>
                        <m:r>
                          <a:rPr lang="en-US" sz="4400" b="1" i="1" smtClean="0">
                            <a:solidFill>
                              <a:schemeClr val="accent6">
                                <a:lumMod val="50000"/>
                              </a:schemeClr>
                            </a:solidFill>
                            <a:latin typeface="Cambria Math" panose="02040503050406030204" pitchFamily="18" charset="0"/>
                          </a:rPr>
                          <m:t>𝟕</m:t>
                        </m:r>
                      </m:num>
                      <m:den>
                        <m:r>
                          <a:rPr lang="en-US" sz="4400" b="1" i="1" smtClean="0">
                            <a:solidFill>
                              <a:schemeClr val="accent6">
                                <a:lumMod val="50000"/>
                              </a:schemeClr>
                            </a:solidFill>
                            <a:latin typeface="Cambria Math" panose="02040503050406030204" pitchFamily="18" charset="0"/>
                          </a:rPr>
                          <m:t>𝟏𝟎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xmlns="">
          <p:sp>
            <p:nvSpPr>
              <p:cNvPr id="29" name="TextBox 28">
                <a:extLst>
                  <a:ext uri="{FF2B5EF4-FFF2-40B4-BE49-F238E27FC236}">
                    <a16:creationId xmlns:a16="http://schemas.microsoft.com/office/drawing/2014/main" id="{4FD27090-5966-41FD-ABC3-2FDFC6F9FC79}"/>
                  </a:ext>
                </a:extLst>
              </p:cNvPr>
              <p:cNvSpPr txBox="1">
                <a:spLocks noRot="1" noChangeAspect="1" noMove="1" noResize="1" noEditPoints="1" noAdjustHandles="1" noChangeArrowheads="1" noChangeShapeType="1" noTextEdit="1"/>
              </p:cNvSpPr>
              <p:nvPr/>
            </p:nvSpPr>
            <p:spPr>
              <a:xfrm>
                <a:off x="10620863" y="5129717"/>
                <a:ext cx="1408165" cy="1067152"/>
              </a:xfrm>
              <a:prstGeom prst="rect">
                <a:avLst/>
              </a:prstGeom>
              <a:blipFill>
                <a:blip r:embed="rId13"/>
                <a:stretch>
                  <a:fillRect r="-15584" b="-13068"/>
                </a:stretch>
              </a:blipFill>
            </p:spPr>
            <p:txBody>
              <a:bodyPr/>
              <a:lstStyle/>
              <a:p>
                <a:r>
                  <a:rPr lang="en-US">
                    <a:noFill/>
                  </a:rPr>
                  <a:t> </a:t>
                </a:r>
              </a:p>
            </p:txBody>
          </p:sp>
        </mc:Fallback>
      </mc:AlternateContent>
      <p:sp>
        <p:nvSpPr>
          <p:cNvPr id="30" name="Text Box 73">
            <a:extLst>
              <a:ext uri="{FF2B5EF4-FFF2-40B4-BE49-F238E27FC236}">
                <a16:creationId xmlns:a16="http://schemas.microsoft.com/office/drawing/2014/main" id="{9AB3670D-1A64-4A72-9A53-4F66273AFFA8}"/>
              </a:ext>
            </a:extLst>
          </p:cNvPr>
          <p:cNvSpPr txBox="1">
            <a:spLocks noChangeArrowheads="1"/>
          </p:cNvSpPr>
          <p:nvPr/>
        </p:nvSpPr>
        <p:spPr bwMode="auto">
          <a:xfrm>
            <a:off x="9493528" y="5441286"/>
            <a:ext cx="1185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hay</a:t>
            </a:r>
          </a:p>
        </p:txBody>
      </p:sp>
    </p:spTree>
    <p:extLst>
      <p:ext uri="{BB962C8B-B14F-4D97-AF65-F5344CB8AC3E}">
        <p14:creationId xmlns:p14="http://schemas.microsoft.com/office/powerpoint/2010/main" val="1147064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050089"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14:m>
                  <m:oMath xmlns:m="http://schemas.openxmlformats.org/officeDocument/2006/math">
                    <m:f>
                      <m:fPr>
                        <m:ctrlPr>
                          <a:rPr lang="en-US" sz="4800" b="1" i="1">
                            <a:solidFill>
                              <a:schemeClr val="accent6">
                                <a:lumMod val="50000"/>
                              </a:schemeClr>
                            </a:solidFill>
                            <a:latin typeface="Cambria Math" panose="02040503050406030204" pitchFamily="18" charset="0"/>
                          </a:rPr>
                        </m:ctrlPr>
                      </m:fPr>
                      <m:num>
                        <m:r>
                          <a:rPr lang="en-US" sz="4800" b="1" i="1">
                            <a:solidFill>
                              <a:schemeClr val="accent6">
                                <a:lumMod val="50000"/>
                              </a:schemeClr>
                            </a:solidFill>
                            <a:latin typeface="Cambria Math" panose="02040503050406030204" pitchFamily="18" charset="0"/>
                          </a:rPr>
                          <m:t>𝟕</m:t>
                        </m:r>
                      </m:num>
                      <m:den>
                        <m:r>
                          <a:rPr lang="en-US" sz="4800" b="1" i="1">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 </a:t>
                </a:r>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m:t>
                        </m:r>
                      </m:num>
                      <m:den>
                        <m:r>
                          <a:rPr lang="en-US" sz="4800" b="1" i="1" smtClean="0">
                            <a:solidFill>
                              <a:schemeClr val="accent6">
                                <a:lumMod val="50000"/>
                              </a:schemeClr>
                            </a:solidFill>
                            <a:latin typeface="Cambria Math" panose="02040503050406030204" pitchFamily="18" charset="0"/>
                          </a:rPr>
                          <m:t>𝟑</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155766"/>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𝟑</m:t>
                        </m:r>
                      </m:num>
                      <m:den>
                        <m:r>
                          <a:rPr lang="en-US" sz="4800" b="1" i="1" smtClean="0">
                            <a:solidFill>
                              <a:schemeClr val="accent6">
                                <a:lumMod val="50000"/>
                              </a:schemeClr>
                            </a:solidFill>
                            <a:latin typeface="Cambria Math" panose="02040503050406030204" pitchFamily="18" charset="0"/>
                          </a:rPr>
                          <m:t>𝟐</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15576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accent6">
                              <a:lumMod val="50000"/>
                            </a:schemeClr>
                          </a:solidFill>
                          <a:latin typeface="Cambria Math" panose="02040503050406030204" pitchFamily="18" charset="0"/>
                        </a:rPr>
                        <m:t>𝐱</m:t>
                      </m:r>
                    </m:oMath>
                  </m:oMathPara>
                </a14:m>
                <a:endParaRPr lang="en-US" sz="36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59228"/>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𝟐𝟏</m:t>
                        </m:r>
                      </m:num>
                      <m:den>
                        <m:r>
                          <a:rPr lang="en-US" sz="4800" b="1" i="1" smtClean="0">
                            <a:solidFill>
                              <a:schemeClr val="accent6">
                                <a:lumMod val="50000"/>
                              </a:schemeClr>
                            </a:solidFill>
                            <a:latin typeface="Cambria Math" panose="02040503050406030204" pitchFamily="18" charset="0"/>
                          </a:rPr>
                          <m:t>𝟑𝟎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5922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797242" y="3039566"/>
            <a:ext cx="10785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Để </a:t>
            </a:r>
            <a:r>
              <a:rPr lang="en-US" altLang="en-US" b="1" dirty="0" err="1">
                <a:solidFill>
                  <a:schemeClr val="accent6">
                    <a:lumMod val="50000"/>
                  </a:schemeClr>
                </a:solidFill>
                <a:latin typeface="UTM Avo" panose="02040603050506020204" pitchFamily="18" charset="0"/>
              </a:rPr>
              <a:t>thực</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hiện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phép</a:t>
            </a:r>
            <a:r>
              <a:rPr lang="en-US" altLang="en-US" b="1" dirty="0">
                <a:solidFill>
                  <a:schemeClr val="accent6">
                    <a:lumMod val="50000"/>
                  </a:schemeClr>
                </a:solidFill>
                <a:latin typeface="UTM Avo" panose="02040603050506020204" pitchFamily="18" charset="0"/>
              </a:rPr>
              <a:t> chia </a:t>
            </a:r>
            <a:r>
              <a:rPr lang="en-US" altLang="en-US" b="1" dirty="0" err="1">
                <a:solidFill>
                  <a:schemeClr val="accent6">
                    <a:lumMod val="50000"/>
                  </a:schemeClr>
                </a:solidFill>
                <a:latin typeface="UTM Avo" panose="02040603050506020204" pitchFamily="18" charset="0"/>
              </a:rPr>
              <a:t>phân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số</a:t>
            </a:r>
            <a:r>
              <a:rPr lang="en-US" altLang="en-US" b="1" dirty="0">
                <a:solidFill>
                  <a:schemeClr val="accent6">
                    <a:lumMod val="50000"/>
                  </a:schemeClr>
                </a:solidFill>
                <a:latin typeface="UTM Avo" panose="02040603050506020204" pitchFamily="18" charset="0"/>
              </a:rPr>
              <a:t>, ta làm </a:t>
            </a:r>
            <a:r>
              <a:rPr lang="en-US" altLang="en-US" b="1" dirty="0" err="1">
                <a:solidFill>
                  <a:schemeClr val="accent6">
                    <a:lumMod val="50000"/>
                  </a:schemeClr>
                </a:solidFill>
                <a:latin typeface="UTM Avo" panose="02040603050506020204" pitchFamily="18" charset="0"/>
              </a:rPr>
              <a:t>thế</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nào</a:t>
            </a:r>
            <a:r>
              <a:rPr lang="en-US" altLang="en-US" b="1" dirty="0">
                <a:solidFill>
                  <a:schemeClr val="accent6">
                    <a:lumMod val="50000"/>
                  </a:schemeClr>
                </a:solidFill>
                <a:latin typeface="UTM Avo" panose="0204060305050602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4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b="1" dirty="0">
                <a:solidFill>
                  <a:srgbClr val="B00000"/>
                </a:solidFill>
                <a:latin typeface="UTM Avo" panose="02040603050506020204" pitchFamily="18" charset="0"/>
              </a:rPr>
              <a:t>Để </a:t>
            </a:r>
            <a:r>
              <a:rPr lang="en-US" altLang="en-US" b="1" dirty="0" err="1">
                <a:solidFill>
                  <a:srgbClr val="B00000"/>
                </a:solidFill>
                <a:latin typeface="UTM Avo" panose="02040603050506020204" pitchFamily="18" charset="0"/>
              </a:rPr>
              <a:t>thực</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hiện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phép</a:t>
            </a:r>
            <a:r>
              <a:rPr lang="en-US" altLang="en-US" b="1" dirty="0">
                <a:solidFill>
                  <a:srgbClr val="B00000"/>
                </a:solidFill>
                <a:latin typeface="UTM Avo" panose="02040603050506020204" pitchFamily="18" charset="0"/>
              </a:rPr>
              <a:t> chia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ta </a:t>
            </a:r>
            <a:r>
              <a:rPr lang="en-US" altLang="en-US" b="1" dirty="0" err="1">
                <a:solidFill>
                  <a:srgbClr val="B00000"/>
                </a:solidFill>
                <a:latin typeface="UTM Avo" panose="02040603050506020204" pitchFamily="18" charset="0"/>
              </a:rPr>
              <a:t>lấy</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nhất</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với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đảo</a:t>
            </a:r>
            <a:r>
              <a:rPr lang="en-US" altLang="en-US" b="1" u="sng"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ngược</a:t>
            </a:r>
            <a:endParaRPr lang="en-US" altLang="en-US" b="1" u="sng" dirty="0">
              <a:solidFill>
                <a:srgbClr val="B00000"/>
              </a:solidFill>
              <a:latin typeface="UTM Avo" panose="0204060305050602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7721102"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229726" y="1346412"/>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229726" y="1346412"/>
                <a:ext cx="863654" cy="11557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459571" y="4050103"/>
            <a:ext cx="5080237" cy="1569660"/>
          </a:xfrm>
          <a:prstGeom prst="rect">
            <a:avLst/>
          </a:prstGeom>
          <a:noFill/>
        </p:spPr>
        <p:txBody>
          <a:bodyPr wrap="none" rtlCol="0">
            <a:spAutoFit/>
          </a:bodyPr>
          <a:lstStyle/>
          <a:p>
            <a:r>
              <a:rPr lang="en-US" altLang="zh-CN"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LUYỆN TẬP</a:t>
            </a:r>
            <a:endParaRPr lang="zh-CN" altLang="en-US"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r>
              <a:rPr lang="en-US" altLang="zh-CN" sz="34400" i="1" dirty="0">
                <a:ln w="0">
                  <a:noFill/>
                </a:ln>
                <a:solidFill>
                  <a:srgbClr val="898989"/>
                </a:solidFill>
                <a:latin typeface="微软雅黑" panose="020B0503020204020204" pitchFamily="34" charset="-122"/>
                <a:ea typeface="微软雅黑" panose="020B0503020204020204" pitchFamily="34" charset="-122"/>
              </a:rPr>
              <a:t>3</a:t>
            </a:r>
            <a:endParaRPr lang="zh-CN" altLang="en-US" sz="34400" i="1" dirty="0">
              <a:ln w="0">
                <a:noFill/>
              </a:ln>
              <a:solidFill>
                <a:srgbClr val="898989"/>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73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2</m:t>
                          </m:r>
                        </m:num>
                        <m:den>
                          <m:r>
                            <m:rPr>
                              <m:nor/>
                            </m:rPr>
                            <a:rPr lang="en-US" sz="9600" b="1" i="0" smtClean="0">
                              <a:solidFill>
                                <a:srgbClr val="002060"/>
                              </a:solidFill>
                              <a:latin typeface="UTM Avo" panose="02040603050506020204" pitchFamily="18" charset="0"/>
                            </a:rPr>
                            <m:t>3</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357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2</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13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3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3933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4</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74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5</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4725"/>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5</m:t>
                          </m:r>
                        </m:num>
                        <m:den>
                          <m:r>
                            <m:rPr>
                              <m:nor/>
                            </m:rPr>
                            <a:rPr lang="en-US" sz="9600" b="1" i="0" smtClean="0">
                              <a:solidFill>
                                <a:srgbClr val="002060"/>
                              </a:solidFill>
                              <a:latin typeface="UTM Avo" panose="02040603050506020204" pitchFamily="18" charset="0"/>
                            </a:rPr>
                            <m:t>3</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034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9</m:t>
                          </m:r>
                        </m:num>
                        <m:den>
                          <m:r>
                            <m:rPr>
                              <m:nor/>
                            </m:rPr>
                            <a:rPr lang="en-US" sz="9600" b="1" i="0" smtClean="0">
                              <a:solidFill>
                                <a:srgbClr val="002060"/>
                              </a:solidFill>
                              <a:latin typeface="UTM Avo" panose="02040603050506020204" pitchFamily="18" charset="0"/>
                            </a:rPr>
                            <m:t>4</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9</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51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10</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10</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36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id="{FCB470CC-5640-406F-87FD-F3D896C6FB63}"/>
              </a:ext>
            </a:extLst>
          </p:cNvPr>
          <p:cNvSpPr/>
          <p:nvPr/>
        </p:nvSpPr>
        <p:spPr>
          <a:xfrm>
            <a:off x="915663" y="1995550"/>
            <a:ext cx="3541730" cy="2947384"/>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云形 19">
            <a:extLst>
              <a:ext uri="{FF2B5EF4-FFF2-40B4-BE49-F238E27FC236}">
                <a16:creationId xmlns:a16="http://schemas.microsoft.com/office/drawing/2014/main" id="{068E8D87-242E-41AF-9ACB-63A616C4FFD0}"/>
              </a:ext>
            </a:extLst>
          </p:cNvPr>
          <p:cNvSpPr/>
          <p:nvPr/>
        </p:nvSpPr>
        <p:spPr>
          <a:xfrm>
            <a:off x="7962900" y="1601470"/>
            <a:ext cx="3552564" cy="26162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8" name="组合 6">
            <a:extLst>
              <a:ext uri="{FF2B5EF4-FFF2-40B4-BE49-F238E27FC236}">
                <a16:creationId xmlns:a16="http://schemas.microsoft.com/office/drawing/2014/main" id="{69A5A849-BD9D-4D20-B644-AAD3ED58AF1D}"/>
              </a:ext>
            </a:extLst>
          </p:cNvPr>
          <p:cNvGrpSpPr/>
          <p:nvPr/>
        </p:nvGrpSpPr>
        <p:grpSpPr>
          <a:xfrm>
            <a:off x="4039383" y="3385232"/>
            <a:ext cx="4194108" cy="2947384"/>
            <a:chOff x="4039383" y="3385232"/>
            <a:chExt cx="4069447" cy="2706932"/>
          </a:xfrm>
        </p:grpSpPr>
        <p:sp>
          <p:nvSpPr>
            <p:cNvPr id="21" name="云形 18">
              <a:extLst>
                <a:ext uri="{FF2B5EF4-FFF2-40B4-BE49-F238E27FC236}">
                  <a16:creationId xmlns:a16="http://schemas.microsoft.com/office/drawing/2014/main" id="{E673F66A-411A-4666-8C42-EE3ADB94BC1B}"/>
                </a:ext>
              </a:extLst>
            </p:cNvPr>
            <p:cNvSpPr/>
            <p:nvPr/>
          </p:nvSpPr>
          <p:spPr>
            <a:xfrm>
              <a:off x="4672370" y="3385232"/>
              <a:ext cx="3436460" cy="270693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3" name="图片 5">
              <a:extLst>
                <a:ext uri="{FF2B5EF4-FFF2-40B4-BE49-F238E27FC236}">
                  <a16:creationId xmlns:a16="http://schemas.microsoft.com/office/drawing/2014/main" id="{C6CBAC3D-38D5-4676-8A90-69D2CBFA8F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383" y="3659514"/>
              <a:ext cx="1749054" cy="2009092"/>
            </a:xfrm>
            <a:prstGeom prst="rect">
              <a:avLst/>
            </a:prstGeom>
          </p:spPr>
        </p:pic>
      </p:grpSp>
      <p:pic>
        <p:nvPicPr>
          <p:cNvPr id="27" name="图片 3" descr="27eb00efd058674f3bcf7e8c0524fed5">
            <a:extLst>
              <a:ext uri="{FF2B5EF4-FFF2-40B4-BE49-F238E27FC236}">
                <a16:creationId xmlns:a16="http://schemas.microsoft.com/office/drawing/2014/main" id="{7DB09ED5-798A-4086-9B0B-3220D51E9C84}"/>
              </a:ext>
            </a:extLst>
          </p:cNvPr>
          <p:cNvPicPr>
            <a:picLocks noChangeAspect="1"/>
          </p:cNvPicPr>
          <p:nvPr/>
        </p:nvPicPr>
        <p:blipFill>
          <a:blip r:embed="rId7"/>
          <a:stretch>
            <a:fillRect/>
          </a:stretch>
        </p:blipFill>
        <p:spPr>
          <a:xfrm>
            <a:off x="1043940" y="832485"/>
            <a:ext cx="2593975" cy="2593975"/>
          </a:xfrm>
          <a:prstGeom prst="rect">
            <a:avLst/>
          </a:prstGeom>
        </p:spPr>
      </p:pic>
      <p:pic>
        <p:nvPicPr>
          <p:cNvPr id="28" name="图片 9" descr="596be4eec2aedfa4436bdad6fc30131c">
            <a:extLst>
              <a:ext uri="{FF2B5EF4-FFF2-40B4-BE49-F238E27FC236}">
                <a16:creationId xmlns:a16="http://schemas.microsoft.com/office/drawing/2014/main" id="{A26E6723-180C-4012-9E9E-2FD8E9FF8276}"/>
              </a:ext>
            </a:extLst>
          </p:cNvPr>
          <p:cNvPicPr>
            <a:picLocks noChangeAspect="1"/>
          </p:cNvPicPr>
          <p:nvPr/>
        </p:nvPicPr>
        <p:blipFill>
          <a:blip r:embed="rId8"/>
          <a:stretch>
            <a:fillRect/>
          </a:stretch>
        </p:blipFill>
        <p:spPr>
          <a:xfrm>
            <a:off x="6921500" y="706755"/>
            <a:ext cx="2845435" cy="284543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DA5E2CA-F789-4CE7-B158-6FDF4325C73C}"/>
                  </a:ext>
                </a:extLst>
              </p:cNvPr>
              <p:cNvSpPr txBox="1"/>
              <p:nvPr/>
            </p:nvSpPr>
            <p:spPr>
              <a:xfrm>
                <a:off x="1175177" y="2618936"/>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75177" y="2618936"/>
                <a:ext cx="2973884" cy="1574790"/>
              </a:xfrm>
              <a:prstGeom prst="rect">
                <a:avLst/>
              </a:prstGeom>
              <a:blipFill>
                <a:blip r:embed="rId9"/>
                <a:stretch>
                  <a:fillRect l="-8402" b="-13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786D01B-0877-4D40-A632-E9C017C49742}"/>
                  </a:ext>
                </a:extLst>
              </p:cNvPr>
              <p:cNvSpPr txBox="1"/>
              <p:nvPr/>
            </p:nvSpPr>
            <p:spPr>
              <a:xfrm>
                <a:off x="5301601" y="3860805"/>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F786D01B-0877-4D40-A632-E9C017C49742}"/>
                  </a:ext>
                </a:extLst>
              </p:cNvPr>
              <p:cNvSpPr txBox="1">
                <a:spLocks noRot="1" noChangeAspect="1" noMove="1" noResize="1" noEditPoints="1" noAdjustHandles="1" noChangeArrowheads="1" noChangeShapeType="1" noTextEdit="1"/>
              </p:cNvSpPr>
              <p:nvPr/>
            </p:nvSpPr>
            <p:spPr>
              <a:xfrm>
                <a:off x="5301601" y="3860805"/>
                <a:ext cx="2973884" cy="1555554"/>
              </a:xfrm>
              <a:prstGeom prst="rect">
                <a:avLst/>
              </a:prstGeom>
              <a:blipFill>
                <a:blip r:embed="rId10"/>
                <a:stretch>
                  <a:fillRect l="-8402" t="-781" b="-12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A77959-7D15-4324-8A5A-885B5BF62076}"/>
                  </a:ext>
                </a:extLst>
              </p:cNvPr>
              <p:cNvSpPr txBox="1"/>
              <p:nvPr/>
            </p:nvSpPr>
            <p:spPr>
              <a:xfrm>
                <a:off x="8541580" y="1997647"/>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8541580" y="1997647"/>
                <a:ext cx="2973884" cy="1619482"/>
              </a:xfrm>
              <a:prstGeom prst="rect">
                <a:avLst/>
              </a:prstGeom>
              <a:blipFill>
                <a:blip r:embed="rId11"/>
                <a:stretch>
                  <a:fillRect l="-8197" t="-1132" b="-9057"/>
                </a:stretch>
              </a:blipFill>
            </p:spPr>
            <p:txBody>
              <a:bodyPr/>
              <a:lstStyle/>
              <a:p>
                <a:r>
                  <a:rPr lang="en-US">
                    <a:noFill/>
                  </a:rPr>
                  <a:t> </a:t>
                </a:r>
              </a:p>
            </p:txBody>
          </p:sp>
        </mc:Fallback>
      </mc:AlternateContent>
    </p:spTree>
    <p:extLst>
      <p:ext uri="{BB962C8B-B14F-4D97-AF65-F5344CB8AC3E}">
        <p14:creationId xmlns:p14="http://schemas.microsoft.com/office/powerpoint/2010/main" val="1056033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6" grpId="0" animBg="1"/>
      <p:bldP spid="17" grpId="0" animBg="1"/>
      <p:bldP spid="30"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id="{FCB470CC-5640-406F-87FD-F3D896C6FB63}"/>
              </a:ext>
            </a:extLst>
          </p:cNvPr>
          <p:cNvSpPr/>
          <p:nvPr/>
        </p:nvSpPr>
        <p:spPr>
          <a:xfrm>
            <a:off x="606698" y="1693440"/>
            <a:ext cx="10002118" cy="4029965"/>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7" name="图片 3" descr="27eb00efd058674f3bcf7e8c0524fed5">
            <a:extLst>
              <a:ext uri="{FF2B5EF4-FFF2-40B4-BE49-F238E27FC236}">
                <a16:creationId xmlns:a16="http://schemas.microsoft.com/office/drawing/2014/main" id="{7DB09ED5-798A-4086-9B0B-3220D51E9C84}"/>
              </a:ext>
            </a:extLst>
          </p:cNvPr>
          <p:cNvPicPr>
            <a:picLocks noChangeAspect="1"/>
          </p:cNvPicPr>
          <p:nvPr/>
        </p:nvPicPr>
        <p:blipFill>
          <a:blip r:embed="rId6"/>
          <a:stretch>
            <a:fillRect/>
          </a:stretch>
        </p:blipFill>
        <p:spPr>
          <a:xfrm>
            <a:off x="1043940" y="832485"/>
            <a:ext cx="2593975" cy="259397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DA5E2CA-F789-4CE7-B158-6FDF4325C73C}"/>
                  </a:ext>
                </a:extLst>
              </p:cNvPr>
              <p:cNvSpPr txBox="1"/>
              <p:nvPr/>
            </p:nvSpPr>
            <p:spPr>
              <a:xfrm>
                <a:off x="1195727" y="2794784"/>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95727" y="2794784"/>
                <a:ext cx="2973884" cy="1574790"/>
              </a:xfrm>
              <a:prstGeom prst="rect">
                <a:avLst/>
              </a:prstGeom>
              <a:blipFill>
                <a:blip r:embed="rId7"/>
                <a:stretch>
                  <a:fillRect l="-8197" b="-12741"/>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9B3536FA-FBDF-4549-8306-CFC79F810038}"/>
              </a:ext>
            </a:extLst>
          </p:cNvPr>
          <p:cNvSpPr txBox="1"/>
          <p:nvPr/>
        </p:nvSpPr>
        <p:spPr>
          <a:xfrm>
            <a:off x="3761482" y="312421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164C5C-E626-4EE8-9633-70722077E348}"/>
                  </a:ext>
                </a:extLst>
              </p:cNvPr>
              <p:cNvSpPr txBox="1"/>
              <p:nvPr/>
            </p:nvSpPr>
            <p:spPr>
              <a:xfrm>
                <a:off x="4506966" y="2840565"/>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4506966" y="2840565"/>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FC0712-16A1-4C0F-9448-A1234C30392A}"/>
                  </a:ext>
                </a:extLst>
              </p:cNvPr>
              <p:cNvSpPr txBox="1"/>
              <p:nvPr/>
            </p:nvSpPr>
            <p:spPr>
              <a:xfrm>
                <a:off x="5887100" y="2852347"/>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𝟓</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5887100" y="2852347"/>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D317CF-6054-4E41-9E54-17B1A01DB5D7}"/>
                  </a:ext>
                </a:extLst>
              </p:cNvPr>
              <p:cNvSpPr txBox="1"/>
              <p:nvPr/>
            </p:nvSpPr>
            <p:spPr>
              <a:xfrm>
                <a:off x="5081921" y="3234058"/>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5081921" y="3234058"/>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5363EB5F-1AC4-4018-8289-6330D174880C}"/>
              </a:ext>
            </a:extLst>
          </p:cNvPr>
          <p:cNvSpPr txBox="1"/>
          <p:nvPr/>
        </p:nvSpPr>
        <p:spPr>
          <a:xfrm>
            <a:off x="6528731" y="307434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43A7D3-ED13-41F2-BAAC-DE39B22B869B}"/>
                  </a:ext>
                </a:extLst>
              </p:cNvPr>
              <p:cNvSpPr txBox="1"/>
              <p:nvPr/>
            </p:nvSpPr>
            <p:spPr>
              <a:xfrm>
                <a:off x="7206225" y="2869855"/>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𝟐𝟒</m:t>
                        </m:r>
                      </m:num>
                      <m:den>
                        <m:r>
                          <a:rPr lang="en-US" sz="6600" b="1" i="1" smtClean="0">
                            <a:solidFill>
                              <a:schemeClr val="bg1"/>
                            </a:solidFill>
                            <a:latin typeface="Cambria Math" panose="02040503050406030204" pitchFamily="18" charset="0"/>
                          </a:rPr>
                          <m:t>𝟑𝟓</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7206225" y="2869855"/>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390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3" name="文本框 2"/>
          <p:cNvSpPr txBox="1"/>
          <p:nvPr/>
        </p:nvSpPr>
        <p:spPr>
          <a:xfrm>
            <a:off x="6252876" y="4535240"/>
            <a:ext cx="5554726" cy="1569660"/>
          </a:xfrm>
          <a:prstGeom prst="rect">
            <a:avLst/>
          </a:prstGeom>
          <a:noFill/>
        </p:spPr>
        <p:txBody>
          <a:bodyPr wrap="none" rtlCol="0">
            <a:spAutoFit/>
          </a:bodyPr>
          <a:lstStyle/>
          <a:p>
            <a:r>
              <a:rPr lang="en-US" altLang="zh-CN"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KHỞI ĐỘNG</a:t>
            </a:r>
            <a:endParaRPr lang="zh-CN" altLang="en-US"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5" name="文本框 4"/>
          <p:cNvSpPr txBox="1"/>
          <p:nvPr/>
        </p:nvSpPr>
        <p:spPr>
          <a:xfrm>
            <a:off x="6368738" y="-437049"/>
            <a:ext cx="2771913" cy="5386090"/>
          </a:xfrm>
          <a:prstGeom prst="rect">
            <a:avLst/>
          </a:prstGeom>
          <a:noFill/>
        </p:spPr>
        <p:txBody>
          <a:bodyPr wrap="none" rtlCol="0">
            <a:spAutoFit/>
          </a:bodyPr>
          <a:lstStyle/>
          <a:p>
            <a:r>
              <a:rPr lang="en-US" altLang="zh-CN" sz="34400" i="1" dirty="0">
                <a:ln w="0">
                  <a:noFill/>
                </a:ln>
                <a:solidFill>
                  <a:srgbClr val="F93712"/>
                </a:solidFill>
                <a:latin typeface="微软雅黑" panose="020B0503020204020204" pitchFamily="34" charset="-122"/>
                <a:ea typeface="微软雅黑" panose="020B0503020204020204" pitchFamily="34" charset="-122"/>
              </a:rPr>
              <a:t>1</a:t>
            </a:r>
            <a:endParaRPr lang="zh-CN" altLang="en-US" sz="34400" i="1" dirty="0">
              <a:ln w="0">
                <a:noFill/>
              </a:ln>
              <a:solidFill>
                <a:srgbClr val="F9371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6">
            <a:extLst>
              <a:ext uri="{FF2B5EF4-FFF2-40B4-BE49-F238E27FC236}">
                <a16:creationId xmlns:a16="http://schemas.microsoft.com/office/drawing/2014/main" id="{2DCE0590-62A3-483B-8A69-A6C607AC680E}"/>
              </a:ext>
            </a:extLst>
          </p:cNvPr>
          <p:cNvGrpSpPr/>
          <p:nvPr/>
        </p:nvGrpSpPr>
        <p:grpSpPr>
          <a:xfrm>
            <a:off x="606698" y="1790152"/>
            <a:ext cx="10356311" cy="4118103"/>
            <a:chOff x="1107225" y="2255857"/>
            <a:chExt cx="9088533" cy="3464512"/>
          </a:xfrm>
        </p:grpSpPr>
        <p:sp>
          <p:nvSpPr>
            <p:cNvPr id="18" name="云形 18">
              <a:extLst>
                <a:ext uri="{FF2B5EF4-FFF2-40B4-BE49-F238E27FC236}">
                  <a16:creationId xmlns:a16="http://schemas.microsoft.com/office/drawing/2014/main" id="{86E3E31A-B745-4DEC-B09E-8C06166705B5}"/>
                </a:ext>
              </a:extLst>
            </p:cNvPr>
            <p:cNvSpPr/>
            <p:nvPr/>
          </p:nvSpPr>
          <p:spPr>
            <a:xfrm>
              <a:off x="1444893" y="2255857"/>
              <a:ext cx="8750865" cy="346451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1" name="图片 5">
              <a:extLst>
                <a:ext uri="{FF2B5EF4-FFF2-40B4-BE49-F238E27FC236}">
                  <a16:creationId xmlns:a16="http://schemas.microsoft.com/office/drawing/2014/main" id="{8224FAD1-BC6E-4D2B-A7FF-5E281BE81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5" y="2671032"/>
              <a:ext cx="1749054" cy="2009092"/>
            </a:xfrm>
            <a:prstGeom prst="rect">
              <a:avLst/>
            </a:prstGeom>
          </p:spPr>
        </p:pic>
      </p:grpSp>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4" name="TextBox 23">
            <a:extLst>
              <a:ext uri="{FF2B5EF4-FFF2-40B4-BE49-F238E27FC236}">
                <a16:creationId xmlns:a16="http://schemas.microsoft.com/office/drawing/2014/main" id="{9B3536FA-FBDF-4549-8306-CFC79F810038}"/>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164C5C-E626-4EE8-9633-70722077E34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FC0712-16A1-4C0F-9448-A1234C30392A}"/>
                  </a:ext>
                </a:extLst>
              </p:cNvPr>
              <p:cNvSpPr txBox="1"/>
              <p:nvPr/>
            </p:nvSpPr>
            <p:spPr>
              <a:xfrm>
                <a:off x="6974550" y="2837470"/>
                <a:ext cx="863654" cy="1556645"/>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𝟒</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6974550" y="2837470"/>
                <a:ext cx="863654" cy="15566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D317CF-6054-4E41-9E54-17B1A01DB5D7}"/>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9"/>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5363EB5F-1AC4-4018-8289-6330D174880C}"/>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43A7D3-ED13-41F2-BAAC-DE39B22B869B}"/>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𝟑𝟐</m:t>
                        </m:r>
                      </m:num>
                      <m:den>
                        <m:r>
                          <a:rPr lang="en-US" sz="6600" b="1" i="1" smtClean="0">
                            <a:solidFill>
                              <a:schemeClr val="bg1"/>
                            </a:solidFill>
                            <a:latin typeface="Cambria Math" panose="02040503050406030204" pitchFamily="18" charset="0"/>
                          </a:rPr>
                          <m:t>𝟐𝟏</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3C9301A-6E72-48B0-9D1A-E18FB63E1ADD}"/>
                  </a:ext>
                </a:extLst>
              </p:cNvPr>
              <p:cNvSpPr txBox="1"/>
              <p:nvPr/>
            </p:nvSpPr>
            <p:spPr>
              <a:xfrm>
                <a:off x="2249286" y="2825688"/>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23" name="TextBox 22">
                <a:extLst>
                  <a:ext uri="{FF2B5EF4-FFF2-40B4-BE49-F238E27FC236}">
                    <a16:creationId xmlns:a16="http://schemas.microsoft.com/office/drawing/2014/main" id="{93C9301A-6E72-48B0-9D1A-E18FB63E1ADD}"/>
                  </a:ext>
                </a:extLst>
              </p:cNvPr>
              <p:cNvSpPr txBox="1">
                <a:spLocks noRot="1" noChangeAspect="1" noMove="1" noResize="1" noEditPoints="1" noAdjustHandles="1" noChangeArrowheads="1" noChangeShapeType="1" noTextEdit="1"/>
              </p:cNvSpPr>
              <p:nvPr/>
            </p:nvSpPr>
            <p:spPr>
              <a:xfrm>
                <a:off x="2249286" y="2825688"/>
                <a:ext cx="2973884" cy="1555554"/>
              </a:xfrm>
              <a:prstGeom prst="rect">
                <a:avLst/>
              </a:prstGeom>
              <a:blipFill>
                <a:blip r:embed="rId11"/>
                <a:stretch>
                  <a:fillRect l="-8402" t="-1176" b="-13333"/>
                </a:stretch>
              </a:blipFill>
            </p:spPr>
            <p:txBody>
              <a:bodyPr/>
              <a:lstStyle/>
              <a:p>
                <a:r>
                  <a:rPr lang="en-US">
                    <a:noFill/>
                  </a:rPr>
                  <a:t> </a:t>
                </a:r>
              </a:p>
            </p:txBody>
          </p:sp>
        </mc:Fallback>
      </mc:AlternateContent>
    </p:spTree>
    <p:extLst>
      <p:ext uri="{BB962C8B-B14F-4D97-AF65-F5344CB8AC3E}">
        <p14:creationId xmlns:p14="http://schemas.microsoft.com/office/powerpoint/2010/main" val="1932355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7" name="云形 19">
            <a:extLst>
              <a:ext uri="{FF2B5EF4-FFF2-40B4-BE49-F238E27FC236}">
                <a16:creationId xmlns:a16="http://schemas.microsoft.com/office/drawing/2014/main" id="{068E8D87-242E-41AF-9ACB-63A616C4FFD0}"/>
              </a:ext>
            </a:extLst>
          </p:cNvPr>
          <p:cNvSpPr/>
          <p:nvPr/>
        </p:nvSpPr>
        <p:spPr>
          <a:xfrm>
            <a:off x="1070220" y="1756129"/>
            <a:ext cx="10274720" cy="409853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8" name="图片 9" descr="596be4eec2aedfa4436bdad6fc30131c">
            <a:extLst>
              <a:ext uri="{FF2B5EF4-FFF2-40B4-BE49-F238E27FC236}">
                <a16:creationId xmlns:a16="http://schemas.microsoft.com/office/drawing/2014/main" id="{A26E6723-180C-4012-9E9E-2FD8E9FF8276}"/>
              </a:ext>
            </a:extLst>
          </p:cNvPr>
          <p:cNvPicPr>
            <a:picLocks noChangeAspect="1"/>
          </p:cNvPicPr>
          <p:nvPr/>
        </p:nvPicPr>
        <p:blipFill>
          <a:blip r:embed="rId6"/>
          <a:stretch>
            <a:fillRect/>
          </a:stretch>
        </p:blipFill>
        <p:spPr>
          <a:xfrm>
            <a:off x="496652" y="1540542"/>
            <a:ext cx="2845435" cy="284543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A77959-7D15-4324-8A5A-885B5BF62076}"/>
                  </a:ext>
                </a:extLst>
              </p:cNvPr>
              <p:cNvSpPr txBox="1"/>
              <p:nvPr/>
            </p:nvSpPr>
            <p:spPr>
              <a:xfrm>
                <a:off x="2135618" y="2825688"/>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2135618" y="2825688"/>
                <a:ext cx="2973884" cy="1619482"/>
              </a:xfrm>
              <a:prstGeom prst="rect">
                <a:avLst/>
              </a:prstGeom>
              <a:blipFill>
                <a:blip r:embed="rId7"/>
                <a:stretch>
                  <a:fillRect l="-8197" t="-1132" b="-905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F9318FE-3B4F-44C3-BCA4-0DD683AE4BC3}"/>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834D4A9-9F8B-4A60-A0F1-6F2FCBA16D0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B834D4A9-9F8B-4A60-A0F1-6F2FCBA16D0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AB51E7C-B974-4D9A-ABF9-D9DF427D3B92}"/>
                  </a:ext>
                </a:extLst>
              </p:cNvPr>
              <p:cNvSpPr txBox="1"/>
              <p:nvPr/>
            </p:nvSpPr>
            <p:spPr>
              <a:xfrm>
                <a:off x="6974550" y="2837470"/>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𝟏</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AAB51E7C-B974-4D9A-ABF9-D9DF427D3B92}"/>
                  </a:ext>
                </a:extLst>
              </p:cNvPr>
              <p:cNvSpPr txBox="1">
                <a:spLocks noRot="1" noChangeAspect="1" noMove="1" noResize="1" noEditPoints="1" noAdjustHandles="1" noChangeArrowheads="1" noChangeShapeType="1" noTextEdit="1"/>
              </p:cNvSpPr>
              <p:nvPr/>
            </p:nvSpPr>
            <p:spPr>
              <a:xfrm>
                <a:off x="6974550" y="2837470"/>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88DCA9B-9CAB-496D-997C-E595632E8589}"/>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488DCA9B-9CAB-496D-997C-E595632E8589}"/>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707A0F92-56CB-4A8F-A698-4416BEEB07D4}"/>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77EE69-E569-4849-B3C2-16B495D2A2FF}"/>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4F77EE69-E569-4849-B3C2-16B495D2A2FF}"/>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110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24" grpId="0"/>
      <p:bldP spid="25" grpId="0"/>
      <p:bldP spid="26" grpId="0"/>
      <p:bldP spid="29" grpId="0"/>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5273365" y="1424834"/>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957" y="1089417"/>
            <a:ext cx="4114800" cy="5372100"/>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2D80BA-C546-4E43-93DC-7ADF7D1FBB88}"/>
                  </a:ext>
                </a:extLst>
              </p:cNvPr>
              <p:cNvSpPr txBox="1"/>
              <p:nvPr/>
            </p:nvSpPr>
            <p:spPr>
              <a:xfrm>
                <a:off x="5580959" y="1424834"/>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5580959" y="1424834"/>
                <a:ext cx="2584845" cy="1479764"/>
              </a:xfrm>
              <a:prstGeom prst="rect">
                <a:avLst/>
              </a:prstGeom>
              <a:blipFill>
                <a:blip r:embed="rId7"/>
                <a:stretch>
                  <a:fillRect l="-8491"/>
                </a:stretch>
              </a:blipFill>
            </p:spPr>
            <p:txBody>
              <a:bodyPr/>
              <a:lstStyle/>
              <a:p>
                <a:r>
                  <a:rPr lang="en-US">
                    <a:noFill/>
                  </a:rPr>
                  <a:t> </a:t>
                </a:r>
              </a:p>
            </p:txBody>
          </p:sp>
        </mc:Fallback>
      </mc:AlternateContent>
      <p:sp>
        <p:nvSpPr>
          <p:cNvPr id="34" name="矩形: 圆角 21">
            <a:extLst>
              <a:ext uri="{FF2B5EF4-FFF2-40B4-BE49-F238E27FC236}">
                <a16:creationId xmlns:a16="http://schemas.microsoft.com/office/drawing/2014/main" id="{65A767A6-A4E9-46CF-AE21-890964C37F88}"/>
              </a:ext>
            </a:extLst>
          </p:cNvPr>
          <p:cNvSpPr/>
          <p:nvPr/>
        </p:nvSpPr>
        <p:spPr>
          <a:xfrm>
            <a:off x="6096000" y="3044527"/>
            <a:ext cx="3550890"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8BBDD24-3647-4D61-958B-D93E68919388}"/>
                  </a:ext>
                </a:extLst>
              </p:cNvPr>
              <p:cNvSpPr txBox="1"/>
              <p:nvPr/>
            </p:nvSpPr>
            <p:spPr>
              <a:xfrm>
                <a:off x="6873381" y="3044527"/>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5" name="TextBox 34">
                <a:extLst>
                  <a:ext uri="{FF2B5EF4-FFF2-40B4-BE49-F238E27FC236}">
                    <a16:creationId xmlns:a16="http://schemas.microsoft.com/office/drawing/2014/main" id="{F8BBDD24-3647-4D61-958B-D93E68919388}"/>
                  </a:ext>
                </a:extLst>
              </p:cNvPr>
              <p:cNvSpPr txBox="1">
                <a:spLocks noRot="1" noChangeAspect="1" noMove="1" noResize="1" noEditPoints="1" noAdjustHandles="1" noChangeArrowheads="1" noChangeShapeType="1" noTextEdit="1"/>
              </p:cNvSpPr>
              <p:nvPr/>
            </p:nvSpPr>
            <p:spPr>
              <a:xfrm>
                <a:off x="6873381" y="3044527"/>
                <a:ext cx="2179814" cy="1436099"/>
              </a:xfrm>
              <a:prstGeom prst="rect">
                <a:avLst/>
              </a:prstGeom>
              <a:blipFill>
                <a:blip r:embed="rId8"/>
                <a:stretch>
                  <a:fillRect b="-12288"/>
                </a:stretch>
              </a:blipFill>
            </p:spPr>
            <p:txBody>
              <a:bodyPr/>
              <a:lstStyle/>
              <a:p>
                <a:r>
                  <a:rPr lang="en-US">
                    <a:noFill/>
                  </a:rPr>
                  <a:t> </a:t>
                </a:r>
              </a:p>
            </p:txBody>
          </p:sp>
        </mc:Fallback>
      </mc:AlternateContent>
      <p:sp>
        <p:nvSpPr>
          <p:cNvPr id="36" name="矩形: 圆角 21">
            <a:extLst>
              <a:ext uri="{FF2B5EF4-FFF2-40B4-BE49-F238E27FC236}">
                <a16:creationId xmlns:a16="http://schemas.microsoft.com/office/drawing/2014/main" id="{411C9B39-2FA4-4E1F-9CCD-C5C7F20735B9}"/>
              </a:ext>
            </a:extLst>
          </p:cNvPr>
          <p:cNvSpPr/>
          <p:nvPr/>
        </p:nvSpPr>
        <p:spPr>
          <a:xfrm>
            <a:off x="6873381" y="4664220"/>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87EFF5D-281C-4113-9275-7C195E421C3C}"/>
                  </a:ext>
                </a:extLst>
              </p:cNvPr>
              <p:cNvSpPr txBox="1"/>
              <p:nvPr/>
            </p:nvSpPr>
            <p:spPr>
              <a:xfrm>
                <a:off x="7650762" y="4664220"/>
                <a:ext cx="2173722"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7" name="TextBox 36">
                <a:extLst>
                  <a:ext uri="{FF2B5EF4-FFF2-40B4-BE49-F238E27FC236}">
                    <a16:creationId xmlns:a16="http://schemas.microsoft.com/office/drawing/2014/main" id="{087EFF5D-281C-4113-9275-7C195E421C3C}"/>
                  </a:ext>
                </a:extLst>
              </p:cNvPr>
              <p:cNvSpPr txBox="1">
                <a:spLocks noRot="1" noChangeAspect="1" noMove="1" noResize="1" noEditPoints="1" noAdjustHandles="1" noChangeArrowheads="1" noChangeShapeType="1" noTextEdit="1"/>
              </p:cNvSpPr>
              <p:nvPr/>
            </p:nvSpPr>
            <p:spPr>
              <a:xfrm>
                <a:off x="7650762" y="4664220"/>
                <a:ext cx="2173722" cy="1425968"/>
              </a:xfrm>
              <a:prstGeom prst="rect">
                <a:avLst/>
              </a:prstGeom>
              <a:blipFill>
                <a:blip r:embed="rId9"/>
                <a:stretch>
                  <a:fillRect b="-123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63" presetClass="path" presetSubtype="0" accel="50000" decel="50000" fill="hold" nodeType="withEffect">
                                  <p:stCondLst>
                                    <p:cond delay="0"/>
                                  </p:stCondLst>
                                  <p:childTnLst>
                                    <p:animMotion origin="layout" path="M 0.01342 0.9375 L -4.16667E-6 -2.96296E-6 " pathEditMode="relative" rAng="0" ptsTypes="AA">
                                      <p:cBhvr>
                                        <p:cTn id="9" dur="2000" fill="hold"/>
                                        <p:tgtEl>
                                          <p:spTgt spid="17"/>
                                        </p:tgtEl>
                                        <p:attrNameLst>
                                          <p:attrName>ppt_x</p:attrName>
                                          <p:attrName>ppt_y</p:attrName>
                                        </p:attrNameLst>
                                      </p:cBhvr>
                                      <p:rCtr x="-677" y="-4687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P spid="34" grpId="0" animBg="1"/>
      <p:bldP spid="35" grpId="0"/>
      <p:bldP spid="36"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654670" y="1424834"/>
            <a:ext cx="11179367" cy="6528319"/>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5511" y="144052"/>
            <a:ext cx="1352902" cy="1766289"/>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2D80BA-C546-4E43-93DC-7ADF7D1FBB88}"/>
                  </a:ext>
                </a:extLst>
              </p:cNvPr>
              <p:cNvSpPr txBox="1"/>
              <p:nvPr/>
            </p:nvSpPr>
            <p:spPr>
              <a:xfrm>
                <a:off x="849824" y="1443881"/>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849824" y="1443881"/>
                <a:ext cx="2584845" cy="1479764"/>
              </a:xfrm>
              <a:prstGeom prst="rect">
                <a:avLst/>
              </a:prstGeom>
              <a:blipFill>
                <a:blip r:embed="rId7"/>
                <a:stretch>
                  <a:fillRect l="-8255"/>
                </a:stretch>
              </a:blipFill>
            </p:spPr>
            <p:txBody>
              <a:bodyPr/>
              <a:lstStyle/>
              <a:p>
                <a:r>
                  <a:rPr lang="en-US">
                    <a:noFill/>
                  </a:rPr>
                  <a:t> </a:t>
                </a:r>
              </a:p>
            </p:txBody>
          </p:sp>
        </mc:Fallback>
      </mc:AlternateContent>
      <p:pic>
        <p:nvPicPr>
          <p:cNvPr id="14" name="图片 5">
            <a:extLst>
              <a:ext uri="{FF2B5EF4-FFF2-40B4-BE49-F238E27FC236}">
                <a16:creationId xmlns:a16="http://schemas.microsoft.com/office/drawing/2014/main" id="{BF89470F-B5F7-4D36-9E21-79E9C43253B7}"/>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473468" y="4980840"/>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34DF126-EDE7-4D6C-A5E7-F65FA141DA88}"/>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7BC0C662-49AC-4C78-92BC-A0D6DC65402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A8C4981-C0FD-45A3-9C01-6AFA7D3D6294}"/>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56B56E1-1535-4584-926E-98AB81E795B3}"/>
              </a:ext>
            </a:extLst>
          </p:cNvPr>
          <p:cNvSpPr txBox="1"/>
          <p:nvPr/>
        </p:nvSpPr>
        <p:spPr>
          <a:xfrm>
            <a:off x="3410051" y="1669536"/>
            <a:ext cx="556182" cy="1015663"/>
          </a:xfrm>
          <a:prstGeom prst="rect">
            <a:avLst/>
          </a:prstGeom>
          <a:noFill/>
        </p:spPr>
        <p:txBody>
          <a:bodyPr wrap="square" rtlCol="0">
            <a:spAutoFit/>
          </a:bodyPr>
          <a:lstStyle/>
          <a:p>
            <a:r>
              <a:rPr lang="en-US" sz="6000" b="1" dirty="0">
                <a:solidFill>
                  <a:srgbClr val="02736A"/>
                </a:solidFill>
              </a:rPr>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DC2CFEB-DAA6-4082-B1C0-BA56540B2246}"/>
                  </a:ext>
                </a:extLst>
              </p:cNvPr>
              <p:cNvSpPr txBox="1"/>
              <p:nvPr/>
            </p:nvSpPr>
            <p:spPr>
              <a:xfrm>
                <a:off x="4087545" y="1435754"/>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26" name="TextBox 25">
                <a:extLst>
                  <a:ext uri="{FF2B5EF4-FFF2-40B4-BE49-F238E27FC236}">
                    <a16:creationId xmlns:a16="http://schemas.microsoft.com/office/drawing/2014/main" id="{BDC2CFEB-DAA6-4082-B1C0-BA56540B2246}"/>
                  </a:ext>
                </a:extLst>
              </p:cNvPr>
              <p:cNvSpPr txBox="1">
                <a:spLocks noRot="1" noChangeAspect="1" noMove="1" noResize="1" noEditPoints="1" noAdjustHandles="1" noChangeArrowheads="1" noChangeShapeType="1" noTextEdit="1"/>
              </p:cNvSpPr>
              <p:nvPr/>
            </p:nvSpPr>
            <p:spPr>
              <a:xfrm>
                <a:off x="4087545" y="1435754"/>
                <a:ext cx="863654" cy="14216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769D7B-FE23-4E94-8BE0-927723B262F0}"/>
                  </a:ext>
                </a:extLst>
              </p:cNvPr>
              <p:cNvSpPr txBox="1"/>
              <p:nvPr/>
            </p:nvSpPr>
            <p:spPr>
              <a:xfrm>
                <a:off x="1278516" y="3057544"/>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D3769D7B-FE23-4E94-8BE0-927723B262F0}"/>
                  </a:ext>
                </a:extLst>
              </p:cNvPr>
              <p:cNvSpPr txBox="1">
                <a:spLocks noRot="1" noChangeAspect="1" noMove="1" noResize="1" noEditPoints="1" noAdjustHandles="1" noChangeArrowheads="1" noChangeShapeType="1" noTextEdit="1"/>
              </p:cNvSpPr>
              <p:nvPr/>
            </p:nvSpPr>
            <p:spPr>
              <a:xfrm>
                <a:off x="1278516" y="3057544"/>
                <a:ext cx="2179814" cy="1436099"/>
              </a:xfrm>
              <a:prstGeom prst="rect">
                <a:avLst/>
              </a:prstGeom>
              <a:blipFill>
                <a:blip r:embed="rId15"/>
                <a:stretch>
                  <a:fillRect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DE5BF1C-71DC-435F-ADB6-1DDA133584EC}"/>
                  </a:ext>
                </a:extLst>
              </p:cNvPr>
              <p:cNvSpPr txBox="1"/>
              <p:nvPr/>
            </p:nvSpPr>
            <p:spPr>
              <a:xfrm>
                <a:off x="1278516" y="4690874"/>
                <a:ext cx="2179814"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2" name="TextBox 31">
                <a:extLst>
                  <a:ext uri="{FF2B5EF4-FFF2-40B4-BE49-F238E27FC236}">
                    <a16:creationId xmlns:a16="http://schemas.microsoft.com/office/drawing/2014/main" id="{4DE5BF1C-71DC-435F-ADB6-1DDA133584EC}"/>
                  </a:ext>
                </a:extLst>
              </p:cNvPr>
              <p:cNvSpPr txBox="1">
                <a:spLocks noRot="1" noChangeAspect="1" noMove="1" noResize="1" noEditPoints="1" noAdjustHandles="1" noChangeArrowheads="1" noChangeShapeType="1" noTextEdit="1"/>
              </p:cNvSpPr>
              <p:nvPr/>
            </p:nvSpPr>
            <p:spPr>
              <a:xfrm>
                <a:off x="1278516" y="4690874"/>
                <a:ext cx="2179814" cy="1425968"/>
              </a:xfrm>
              <a:prstGeom prst="rect">
                <a:avLst/>
              </a:prstGeom>
              <a:blipFill>
                <a:blip r:embed="rId16"/>
                <a:stretch>
                  <a:fillRect t="-429" b="-12446"/>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4C4F0EA0-398A-40BA-AC5B-DBB5488411F0}"/>
              </a:ext>
            </a:extLst>
          </p:cNvPr>
          <p:cNvSpPr txBox="1"/>
          <p:nvPr/>
        </p:nvSpPr>
        <p:spPr>
          <a:xfrm>
            <a:off x="3410051"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69D362-8FE4-4812-B1F6-2F148B56F05F}"/>
                  </a:ext>
                </a:extLst>
              </p:cNvPr>
              <p:cNvSpPr txBox="1"/>
              <p:nvPr/>
            </p:nvSpPr>
            <p:spPr>
              <a:xfrm>
                <a:off x="4087545"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38" name="TextBox 37">
                <a:extLst>
                  <a:ext uri="{FF2B5EF4-FFF2-40B4-BE49-F238E27FC236}">
                    <a16:creationId xmlns:a16="http://schemas.microsoft.com/office/drawing/2014/main" id="{2169D362-8FE4-4812-B1F6-2F148B56F05F}"/>
                  </a:ext>
                </a:extLst>
              </p:cNvPr>
              <p:cNvSpPr txBox="1">
                <a:spLocks noRot="1" noChangeAspect="1" noMove="1" noResize="1" noEditPoints="1" noAdjustHandles="1" noChangeArrowheads="1" noChangeShapeType="1" noTextEdit="1"/>
              </p:cNvSpPr>
              <p:nvPr/>
            </p:nvSpPr>
            <p:spPr>
              <a:xfrm>
                <a:off x="4087545" y="3042811"/>
                <a:ext cx="863654" cy="14259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A0C83C-19B5-4F4D-A7A8-158BCE5303CA}"/>
                  </a:ext>
                </a:extLst>
              </p:cNvPr>
              <p:cNvSpPr txBox="1"/>
              <p:nvPr/>
            </p:nvSpPr>
            <p:spPr>
              <a:xfrm>
                <a:off x="5649351" y="3052871"/>
                <a:ext cx="863654" cy="1417247"/>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xmlns="">
          <p:sp>
            <p:nvSpPr>
              <p:cNvPr id="39" name="TextBox 38">
                <a:extLst>
                  <a:ext uri="{FF2B5EF4-FFF2-40B4-BE49-F238E27FC236}">
                    <a16:creationId xmlns:a16="http://schemas.microsoft.com/office/drawing/2014/main" id="{E2A0C83C-19B5-4F4D-A7A8-158BCE5303CA}"/>
                  </a:ext>
                </a:extLst>
              </p:cNvPr>
              <p:cNvSpPr txBox="1">
                <a:spLocks noRot="1" noChangeAspect="1" noMove="1" noResize="1" noEditPoints="1" noAdjustHandles="1" noChangeArrowheads="1" noChangeShapeType="1" noTextEdit="1"/>
              </p:cNvSpPr>
              <p:nvPr/>
            </p:nvSpPr>
            <p:spPr>
              <a:xfrm>
                <a:off x="5649351" y="3052871"/>
                <a:ext cx="863654" cy="141724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4D37191-2396-41C7-9683-EACAECEA0B01}"/>
                  </a:ext>
                </a:extLst>
              </p:cNvPr>
              <p:cNvSpPr txBox="1"/>
              <p:nvPr/>
            </p:nvSpPr>
            <p:spPr>
              <a:xfrm>
                <a:off x="4879606" y="3368703"/>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0" name="TextBox 39">
                <a:extLst>
                  <a:ext uri="{FF2B5EF4-FFF2-40B4-BE49-F238E27FC236}">
                    <a16:creationId xmlns:a16="http://schemas.microsoft.com/office/drawing/2014/main" id="{34D37191-2396-41C7-9683-EACAECEA0B01}"/>
                  </a:ext>
                </a:extLst>
              </p:cNvPr>
              <p:cNvSpPr txBox="1">
                <a:spLocks noRot="1" noChangeAspect="1" noMove="1" noResize="1" noEditPoints="1" noAdjustHandles="1" noChangeArrowheads="1" noChangeShapeType="1" noTextEdit="1"/>
              </p:cNvSpPr>
              <p:nvPr/>
            </p:nvSpPr>
            <p:spPr>
              <a:xfrm>
                <a:off x="4879606" y="3368703"/>
                <a:ext cx="863654" cy="769441"/>
              </a:xfrm>
              <a:prstGeom prst="rect">
                <a:avLst/>
              </a:prstGeom>
              <a:blipFill>
                <a:blip r:embed="rId19"/>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9DD941CF-8706-4950-BC18-CD41648023EE}"/>
              </a:ext>
            </a:extLst>
          </p:cNvPr>
          <p:cNvSpPr txBox="1"/>
          <p:nvPr/>
        </p:nvSpPr>
        <p:spPr>
          <a:xfrm>
            <a:off x="6308083"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253C1BE-F8A5-404A-9BA1-BD5F1477B83A}"/>
                  </a:ext>
                </a:extLst>
              </p:cNvPr>
              <p:cNvSpPr txBox="1"/>
              <p:nvPr/>
            </p:nvSpPr>
            <p:spPr>
              <a:xfrm>
                <a:off x="6967281" y="3069566"/>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𝟕𝟎</m:t>
                        </m:r>
                      </m:num>
                      <m:den>
                        <m:r>
                          <a:rPr lang="en-US" sz="6000" b="1" i="1" smtClean="0">
                            <a:solidFill>
                              <a:srgbClr val="02736A"/>
                            </a:solidFill>
                            <a:latin typeface="Cambria Math" panose="02040503050406030204" pitchFamily="18" charset="0"/>
                          </a:rPr>
                          <m:t>𝟏𝟎𝟓</m:t>
                        </m:r>
                      </m:den>
                    </m:f>
                  </m:oMath>
                </a14:m>
                <a:r>
                  <a:rPr lang="en-US" sz="6000" b="1" dirty="0">
                    <a:solidFill>
                      <a:srgbClr val="02736A"/>
                    </a:solidFill>
                  </a:rPr>
                  <a:t> </a:t>
                </a:r>
                <a:endParaRPr lang="en-US" sz="6000" dirty="0">
                  <a:solidFill>
                    <a:srgbClr val="02736A"/>
                  </a:solidFill>
                </a:endParaRPr>
              </a:p>
            </p:txBody>
          </p:sp>
        </mc:Choice>
        <mc:Fallback xmlns="">
          <p:sp>
            <p:nvSpPr>
              <p:cNvPr id="42" name="TextBox 41">
                <a:extLst>
                  <a:ext uri="{FF2B5EF4-FFF2-40B4-BE49-F238E27FC236}">
                    <a16:creationId xmlns:a16="http://schemas.microsoft.com/office/drawing/2014/main" id="{3253C1BE-F8A5-404A-9BA1-BD5F1477B83A}"/>
                  </a:ext>
                </a:extLst>
              </p:cNvPr>
              <p:cNvSpPr txBox="1">
                <a:spLocks noRot="1" noChangeAspect="1" noMove="1" noResize="1" noEditPoints="1" noAdjustHandles="1" noChangeArrowheads="1" noChangeShapeType="1" noTextEdit="1"/>
              </p:cNvSpPr>
              <p:nvPr/>
            </p:nvSpPr>
            <p:spPr>
              <a:xfrm>
                <a:off x="6967281" y="3069566"/>
                <a:ext cx="863654" cy="1421608"/>
              </a:xfrm>
              <a:prstGeom prst="rect">
                <a:avLst/>
              </a:prstGeom>
              <a:blipFill>
                <a:blip r:embed="rId20"/>
                <a:stretch>
                  <a:fillRect r="-26056"/>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6D47622D-86BB-4F85-9E60-443A9749FF45}"/>
              </a:ext>
            </a:extLst>
          </p:cNvPr>
          <p:cNvSpPr txBox="1"/>
          <p:nvPr/>
        </p:nvSpPr>
        <p:spPr>
          <a:xfrm>
            <a:off x="3393407" y="492119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941BB51-C8CA-4A34-9B9F-28694FCE7328}"/>
                  </a:ext>
                </a:extLst>
              </p:cNvPr>
              <p:cNvSpPr txBox="1"/>
              <p:nvPr/>
            </p:nvSpPr>
            <p:spPr>
              <a:xfrm>
                <a:off x="4070901" y="4687412"/>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44" name="TextBox 43">
                <a:extLst>
                  <a:ext uri="{FF2B5EF4-FFF2-40B4-BE49-F238E27FC236}">
                    <a16:creationId xmlns:a16="http://schemas.microsoft.com/office/drawing/2014/main" id="{8941BB51-C8CA-4A34-9B9F-28694FCE7328}"/>
                  </a:ext>
                </a:extLst>
              </p:cNvPr>
              <p:cNvSpPr txBox="1">
                <a:spLocks noRot="1" noChangeAspect="1" noMove="1" noResize="1" noEditPoints="1" noAdjustHandles="1" noChangeArrowheads="1" noChangeShapeType="1" noTextEdit="1"/>
              </p:cNvSpPr>
              <p:nvPr/>
            </p:nvSpPr>
            <p:spPr>
              <a:xfrm>
                <a:off x="4070901" y="4687412"/>
                <a:ext cx="863654" cy="142596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A0BB4B0-A884-4D68-8ACB-27B4CA5A5352}"/>
                  </a:ext>
                </a:extLst>
              </p:cNvPr>
              <p:cNvSpPr txBox="1"/>
              <p:nvPr/>
            </p:nvSpPr>
            <p:spPr>
              <a:xfrm>
                <a:off x="5676276" y="4698119"/>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𝟐</m:t>
                        </m:r>
                      </m:den>
                    </m:f>
                  </m:oMath>
                </a14:m>
                <a:r>
                  <a:rPr lang="en-US" sz="6000" b="1" dirty="0">
                    <a:solidFill>
                      <a:srgbClr val="02736A"/>
                    </a:solidFill>
                  </a:rPr>
                  <a:t> </a:t>
                </a:r>
                <a:endParaRPr lang="en-US" sz="6000" dirty="0">
                  <a:solidFill>
                    <a:srgbClr val="02736A"/>
                  </a:solidFill>
                </a:endParaRPr>
              </a:p>
            </p:txBody>
          </p:sp>
        </mc:Choice>
        <mc:Fallback xmlns="">
          <p:sp>
            <p:nvSpPr>
              <p:cNvPr id="45" name="TextBox 44">
                <a:extLst>
                  <a:ext uri="{FF2B5EF4-FFF2-40B4-BE49-F238E27FC236}">
                    <a16:creationId xmlns:a16="http://schemas.microsoft.com/office/drawing/2014/main" id="{BA0BB4B0-A884-4D68-8ACB-27B4CA5A5352}"/>
                  </a:ext>
                </a:extLst>
              </p:cNvPr>
              <p:cNvSpPr txBox="1">
                <a:spLocks noRot="1" noChangeAspect="1" noMove="1" noResize="1" noEditPoints="1" noAdjustHandles="1" noChangeArrowheads="1" noChangeShapeType="1" noTextEdit="1"/>
              </p:cNvSpPr>
              <p:nvPr/>
            </p:nvSpPr>
            <p:spPr>
              <a:xfrm>
                <a:off x="5676276" y="4698119"/>
                <a:ext cx="863654" cy="142160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4CD49ED-B056-4DB8-821E-69043DC6A3FB}"/>
                  </a:ext>
                </a:extLst>
              </p:cNvPr>
              <p:cNvSpPr txBox="1"/>
              <p:nvPr/>
            </p:nvSpPr>
            <p:spPr>
              <a:xfrm>
                <a:off x="4879606" y="506830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6" name="TextBox 45">
                <a:extLst>
                  <a:ext uri="{FF2B5EF4-FFF2-40B4-BE49-F238E27FC236}">
                    <a16:creationId xmlns:a16="http://schemas.microsoft.com/office/drawing/2014/main" id="{84CD49ED-B056-4DB8-821E-69043DC6A3FB}"/>
                  </a:ext>
                </a:extLst>
              </p:cNvPr>
              <p:cNvSpPr txBox="1">
                <a:spLocks noRot="1" noChangeAspect="1" noMove="1" noResize="1" noEditPoints="1" noAdjustHandles="1" noChangeArrowheads="1" noChangeShapeType="1" noTextEdit="1"/>
              </p:cNvSpPr>
              <p:nvPr/>
            </p:nvSpPr>
            <p:spPr>
              <a:xfrm>
                <a:off x="4879606" y="5068305"/>
                <a:ext cx="863654" cy="769441"/>
              </a:xfrm>
              <a:prstGeom prst="rect">
                <a:avLst/>
              </a:prstGeom>
              <a:blipFill>
                <a:blip r:embed="rId23"/>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C89591B8-1374-4576-9A0E-E8446141035E}"/>
              </a:ext>
            </a:extLst>
          </p:cNvPr>
          <p:cNvSpPr txBox="1"/>
          <p:nvPr/>
        </p:nvSpPr>
        <p:spPr>
          <a:xfrm>
            <a:off x="6289787" y="4890206"/>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6596BB8-2FCB-4E3A-9131-74A2A0128EB1}"/>
                  </a:ext>
                </a:extLst>
              </p:cNvPr>
              <p:cNvSpPr txBox="1"/>
              <p:nvPr/>
            </p:nvSpPr>
            <p:spPr>
              <a:xfrm>
                <a:off x="6967281" y="4685714"/>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𝟑𝟎</m:t>
                        </m:r>
                      </m:num>
                      <m:den>
                        <m:r>
                          <a:rPr lang="en-US" sz="6000" b="1" i="1" smtClean="0">
                            <a:solidFill>
                              <a:srgbClr val="02736A"/>
                            </a:solidFill>
                            <a:latin typeface="Cambria Math" panose="02040503050406030204" pitchFamily="18" charset="0"/>
                          </a:rPr>
                          <m:t>𝟒𝟐</m:t>
                        </m:r>
                      </m:den>
                    </m:f>
                  </m:oMath>
                </a14:m>
                <a:r>
                  <a:rPr lang="en-US" sz="6000" b="1" dirty="0">
                    <a:solidFill>
                      <a:srgbClr val="02736A"/>
                    </a:solidFill>
                  </a:rPr>
                  <a:t> </a:t>
                </a:r>
                <a:endParaRPr lang="en-US" sz="6000" dirty="0">
                  <a:solidFill>
                    <a:srgbClr val="02736A"/>
                  </a:solidFill>
                </a:endParaRPr>
              </a:p>
            </p:txBody>
          </p:sp>
        </mc:Choice>
        <mc:Fallback xmlns="">
          <p:sp>
            <p:nvSpPr>
              <p:cNvPr id="48" name="TextBox 47">
                <a:extLst>
                  <a:ext uri="{FF2B5EF4-FFF2-40B4-BE49-F238E27FC236}">
                    <a16:creationId xmlns:a16="http://schemas.microsoft.com/office/drawing/2014/main" id="{C6596BB8-2FCB-4E3A-9131-74A2A0128EB1}"/>
                  </a:ext>
                </a:extLst>
              </p:cNvPr>
              <p:cNvSpPr txBox="1">
                <a:spLocks noRot="1" noChangeAspect="1" noMove="1" noResize="1" noEditPoints="1" noAdjustHandles="1" noChangeArrowheads="1" noChangeShapeType="1" noTextEdit="1"/>
              </p:cNvSpPr>
              <p:nvPr/>
            </p:nvSpPr>
            <p:spPr>
              <a:xfrm>
                <a:off x="6967281" y="4685714"/>
                <a:ext cx="863654" cy="1425968"/>
              </a:xfrm>
              <a:prstGeom prst="rect">
                <a:avLst/>
              </a:prstGeom>
              <a:blipFill>
                <a:blip r:embed="rId2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DA102FA9-98C6-44AF-8FFB-FFEF66293F1D}"/>
              </a:ext>
            </a:extLst>
          </p:cNvPr>
          <p:cNvSpPr txBox="1"/>
          <p:nvPr/>
        </p:nvSpPr>
        <p:spPr>
          <a:xfrm>
            <a:off x="8161186" y="3249838"/>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4215A1-80B4-48F9-A6C7-3BCDF4342968}"/>
                  </a:ext>
                </a:extLst>
              </p:cNvPr>
              <p:cNvSpPr txBox="1"/>
              <p:nvPr/>
            </p:nvSpPr>
            <p:spPr>
              <a:xfrm>
                <a:off x="8820384"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rPr>
                  <a:t> </a:t>
                </a:r>
                <a:endParaRPr lang="en-US" sz="6000" dirty="0">
                  <a:solidFill>
                    <a:srgbClr val="02736A"/>
                  </a:solidFill>
                </a:endParaRPr>
              </a:p>
            </p:txBody>
          </p:sp>
        </mc:Choice>
        <mc:Fallback xmlns="">
          <p:sp>
            <p:nvSpPr>
              <p:cNvPr id="50" name="TextBox 49">
                <a:extLst>
                  <a:ext uri="{FF2B5EF4-FFF2-40B4-BE49-F238E27FC236}">
                    <a16:creationId xmlns:a16="http://schemas.microsoft.com/office/drawing/2014/main" id="{524215A1-80B4-48F9-A6C7-3BCDF4342968}"/>
                  </a:ext>
                </a:extLst>
              </p:cNvPr>
              <p:cNvSpPr txBox="1">
                <a:spLocks noRot="1" noChangeAspect="1" noMove="1" noResize="1" noEditPoints="1" noAdjustHandles="1" noChangeArrowheads="1" noChangeShapeType="1" noTextEdit="1"/>
              </p:cNvSpPr>
              <p:nvPr/>
            </p:nvSpPr>
            <p:spPr>
              <a:xfrm>
                <a:off x="8820384" y="3042811"/>
                <a:ext cx="863654" cy="1425968"/>
              </a:xfrm>
              <a:prstGeom prst="rect">
                <a:avLst/>
              </a:prstGeom>
              <a:blipFill>
                <a:blip r:embed="rId25"/>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C8EF6EFD-7161-4BD1-9FCC-80C1D7989526}"/>
              </a:ext>
            </a:extLst>
          </p:cNvPr>
          <p:cNvSpPr txBox="1"/>
          <p:nvPr/>
        </p:nvSpPr>
        <p:spPr>
          <a:xfrm>
            <a:off x="7965011" y="488563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99FF7E9-F729-4E6E-A011-544725631A4E}"/>
                  </a:ext>
                </a:extLst>
              </p:cNvPr>
              <p:cNvSpPr txBox="1"/>
              <p:nvPr/>
            </p:nvSpPr>
            <p:spPr>
              <a:xfrm>
                <a:off x="8642505" y="4681142"/>
                <a:ext cx="863654" cy="147976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rPr>
                  <a:t> </a:t>
                </a:r>
                <a:endParaRPr lang="en-US" sz="6000" dirty="0">
                  <a:solidFill>
                    <a:srgbClr val="02736A"/>
                  </a:solidFill>
                </a:endParaRPr>
              </a:p>
            </p:txBody>
          </p:sp>
        </mc:Choice>
        <mc:Fallback xmlns="">
          <p:sp>
            <p:nvSpPr>
              <p:cNvPr id="52" name="TextBox 51">
                <a:extLst>
                  <a:ext uri="{FF2B5EF4-FFF2-40B4-BE49-F238E27FC236}">
                    <a16:creationId xmlns:a16="http://schemas.microsoft.com/office/drawing/2014/main" id="{F99FF7E9-F729-4E6E-A011-544725631A4E}"/>
                  </a:ext>
                </a:extLst>
              </p:cNvPr>
              <p:cNvSpPr txBox="1">
                <a:spLocks noRot="1" noChangeAspect="1" noMove="1" noResize="1" noEditPoints="1" noAdjustHandles="1" noChangeArrowheads="1" noChangeShapeType="1" noTextEdit="1"/>
              </p:cNvSpPr>
              <p:nvPr/>
            </p:nvSpPr>
            <p:spPr>
              <a:xfrm>
                <a:off x="8642505" y="4681142"/>
                <a:ext cx="863654" cy="1479764"/>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1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down)">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Effect transition="in" filter="fade">
                                      <p:cBhvr>
                                        <p:cTn id="1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P spid="32" grpId="0"/>
      <p:bldP spid="33"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sp>
        <p:nvSpPr>
          <p:cNvPr id="65" name="文本框 64"/>
          <p:cNvSpPr txBox="1"/>
          <p:nvPr/>
        </p:nvSpPr>
        <p:spPr>
          <a:xfrm>
            <a:off x="2071014" y="2228671"/>
            <a:ext cx="4380586" cy="1200329"/>
          </a:xfrm>
          <a:prstGeom prst="rect">
            <a:avLst/>
          </a:prstGeom>
          <a:noFill/>
        </p:spPr>
        <p:txBody>
          <a:bodyPr wrap="square" rtlCol="0">
            <a:spAutoFit/>
          </a:bodyPr>
          <a:lstStyle/>
          <a:p>
            <a:r>
              <a:rPr lang="en-US" altLang="zh-CN" sz="7200" dirty="0" err="1">
                <a:latin typeface="#9Slide07 IcielLa Chic Pro Shad" panose="02000506090000020004" pitchFamily="2" charset="0"/>
                <a:ea typeface="微软雅黑" panose="020B0503020204020204" pitchFamily="34" charset="-122"/>
              </a:rPr>
              <a:t>Trò</a:t>
            </a:r>
            <a:r>
              <a:rPr lang="en-US" altLang="zh-CN" sz="7200" dirty="0">
                <a:latin typeface="#9Slide07 IcielLa Chic Pro Shad" panose="02000506090000020004" pitchFamily="2" charset="0"/>
                <a:ea typeface="微软雅黑" panose="020B0503020204020204" pitchFamily="34" charset="-122"/>
              </a:rPr>
              <a:t> </a:t>
            </a:r>
            <a:r>
              <a:rPr lang="en-US" altLang="zh-CN" sz="7200" dirty="0" err="1">
                <a:latin typeface="#9Slide07 IcielLa Chic Pro Shad" panose="02000506090000020004" pitchFamily="2" charset="0"/>
                <a:ea typeface="微软雅黑" panose="020B0503020204020204" pitchFamily="34" charset="-122"/>
              </a:rPr>
              <a:t>chơi</a:t>
            </a:r>
            <a:endParaRPr lang="zh-CN" altLang="en-US" sz="7200" dirty="0">
              <a:latin typeface="#9Slide07 IcielLa Chic Pro Shad" panose="02000506090000020004" pitchFamily="2" charset="0"/>
              <a:ea typeface="微软雅黑" panose="020B0503020204020204" pitchFamily="34" charset="-122"/>
            </a:endParaRPr>
          </a:p>
        </p:txBody>
      </p:sp>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sp>
        <p:nvSpPr>
          <p:cNvPr id="2" name="TextBox 1">
            <a:extLst>
              <a:ext uri="{FF2B5EF4-FFF2-40B4-BE49-F238E27FC236}">
                <a16:creationId xmlns:a16="http://schemas.microsoft.com/office/drawing/2014/main" id="{AE56CE77-F566-40A3-8355-7BA77D8F63A8}"/>
              </a:ext>
            </a:extLst>
          </p:cNvPr>
          <p:cNvSpPr txBox="1"/>
          <p:nvPr/>
        </p:nvSpPr>
        <p:spPr>
          <a:xfrm>
            <a:off x="1655160" y="3359320"/>
            <a:ext cx="4570264" cy="1107996"/>
          </a:xfrm>
          <a:prstGeom prst="rect">
            <a:avLst/>
          </a:prstGeom>
          <a:noFill/>
        </p:spPr>
        <p:txBody>
          <a:bodyPr wrap="square" rtlCol="0">
            <a:spAutoFit/>
          </a:bodyPr>
          <a:lstStyle/>
          <a:p>
            <a:r>
              <a:rPr lang="en-US" sz="6600" dirty="0">
                <a:solidFill>
                  <a:srgbClr val="FDAD02"/>
                </a:solidFill>
                <a:latin typeface="UTM Loko" panose="02040603050506020204" pitchFamily="18" charset="0"/>
              </a:rPr>
              <a:t>M</a:t>
            </a:r>
            <a:r>
              <a:rPr lang="en-US" sz="6600" dirty="0">
                <a:solidFill>
                  <a:srgbClr val="FF0000"/>
                </a:solidFill>
                <a:latin typeface="UTM Loko" panose="02040603050506020204" pitchFamily="18" charset="0"/>
              </a:rPr>
              <a:t>U</a:t>
            </a:r>
            <a:r>
              <a:rPr lang="en-US" sz="6600" dirty="0">
                <a:solidFill>
                  <a:srgbClr val="92D050"/>
                </a:solidFill>
                <a:latin typeface="UTM Loko" panose="02040603050506020204" pitchFamily="18" charset="0"/>
              </a:rPr>
              <a:t>A</a:t>
            </a:r>
            <a:r>
              <a:rPr lang="en-US" sz="6600" dirty="0">
                <a:latin typeface="UTM Loko" panose="02040603050506020204" pitchFamily="18" charset="0"/>
              </a:rPr>
              <a:t> </a:t>
            </a:r>
            <a:r>
              <a:rPr lang="en-US" sz="6600" dirty="0">
                <a:solidFill>
                  <a:srgbClr val="7030A0"/>
                </a:solidFill>
                <a:latin typeface="UTM Loko" panose="02040603050506020204" pitchFamily="18" charset="0"/>
              </a:rPr>
              <a:t>K</a:t>
            </a:r>
            <a:r>
              <a:rPr lang="en-US" sz="6600" dirty="0">
                <a:solidFill>
                  <a:srgbClr val="0070C0"/>
                </a:solidFill>
                <a:latin typeface="UTM Loko" panose="02040603050506020204" pitchFamily="18" charset="0"/>
              </a:rPr>
              <a:t>E</a:t>
            </a:r>
            <a:r>
              <a:rPr lang="en-US" sz="6600" dirty="0">
                <a:solidFill>
                  <a:srgbClr val="FF33CC"/>
                </a:solidFill>
                <a:latin typeface="UTM Loko" panose="02040603050506020204" pitchFamily="18" charset="0"/>
              </a:rPr>
              <a:t>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14:presetBounceEnd="2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20000">
                                          <p:cBhvr additive="base">
                                            <p:cTn id="1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0-#ppt_w/2"/>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smtClean="0">
                            <a:solidFill>
                              <a:srgbClr val="B04646"/>
                            </a:solidFill>
                            <a:latin typeface="Cambria Math" panose="02040503050406030204" pitchFamily="18" charset="0"/>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𝟒</m:t>
                        </m:r>
                      </m:den>
                    </m:f>
                  </m:oMath>
                </a14:m>
                <a:r>
                  <a:rPr lang="zh-CN" altLang="en-US" sz="4400" b="1" dirty="0">
                    <a:solidFill>
                      <a:srgbClr val="B04646"/>
                    </a:solidFill>
                    <a:latin typeface="UTM Avo" panose="02040603050506020204" pitchFamily="18" charset="0"/>
                    <a:ea typeface="微软雅黑" panose="020B0503020204020204" pitchFamily="34" charset="-122"/>
                  </a:rPr>
                  <a:t> </a:t>
                </a:r>
                <a:r>
                  <a:rPr lang="en-US" altLang="zh-CN" sz="4400" b="1" dirty="0">
                    <a:solidFill>
                      <a:srgbClr val="B04646"/>
                    </a:solidFill>
                    <a:latin typeface="UTM Avo" panose="02040603050506020204" pitchFamily="18" charset="0"/>
                    <a:ea typeface="微软雅黑" panose="020B0503020204020204" pitchFamily="34" charset="-122"/>
                  </a:rPr>
                  <a:t>: </a:t>
                </a:r>
                <a14:m>
                  <m:oMath xmlns:m="http://schemas.openxmlformats.org/officeDocument/2006/math">
                    <m:f>
                      <m:fPr>
                        <m:ctrlPr>
                          <a:rPr lang="en-US" altLang="zh-CN" sz="4400" b="1" i="1" smtClean="0">
                            <a:solidFill>
                              <a:srgbClr val="B04646"/>
                            </a:solidFill>
                            <a:latin typeface="Cambria Math" panose="02040503050406030204" pitchFamily="18" charset="0"/>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𝟑</m:t>
                        </m:r>
                      </m:den>
                    </m:f>
                  </m:oMath>
                </a14:m>
                <a:endParaRPr lang="zh-CN" altLang="en-US" sz="4400" b="1" dirty="0">
                  <a:solidFill>
                    <a:srgbClr val="B04646"/>
                  </a:solidFill>
                  <a:latin typeface="UTM Avo" panose="02040603050506020204" pitchFamily="18" charset="0"/>
                  <a:ea typeface="微软雅黑" panose="020B0503020204020204" pitchFamily="34" charset="-122"/>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dirty="0" smtClean="0">
                            <a:solidFill>
                              <a:srgbClr val="99C538"/>
                            </a:solidFill>
                            <a:latin typeface="Cambria Math" panose="02040503050406030204" pitchFamily="18" charset="0"/>
                            <a:ea typeface="微软雅黑" panose="020B0503020204020204" pitchFamily="34" charset="-122"/>
                          </a:rPr>
                        </m:ctrlPr>
                      </m:fPr>
                      <m:num>
                        <m:r>
                          <a:rPr lang="en-US" altLang="zh-CN" sz="4400" b="1" i="1" dirty="0" smtClean="0">
                            <a:solidFill>
                              <a:srgbClr val="99C538"/>
                            </a:solidFill>
                            <a:latin typeface="Cambria Math" panose="02040503050406030204" pitchFamily="18" charset="0"/>
                            <a:ea typeface="微软雅黑" panose="020B0503020204020204" pitchFamily="34" charset="-122"/>
                          </a:rPr>
                          <m:t>𝟏</m:t>
                        </m:r>
                      </m:num>
                      <m:den>
                        <m:r>
                          <a:rPr lang="en-US" altLang="zh-CN" sz="4400" b="1" i="1" dirty="0" smtClean="0">
                            <a:solidFill>
                              <a:srgbClr val="99C538"/>
                            </a:solidFill>
                            <a:latin typeface="Cambria Math" panose="02040503050406030204" pitchFamily="18" charset="0"/>
                            <a:ea typeface="微软雅黑" panose="020B0503020204020204" pitchFamily="34" charset="-122"/>
                          </a:rPr>
                          <m:t>𝟒</m:t>
                        </m:r>
                      </m:den>
                    </m:f>
                  </m:oMath>
                </a14:m>
                <a:r>
                  <a:rPr lang="zh-CN" altLang="en-US" sz="4400" b="1" dirty="0">
                    <a:solidFill>
                      <a:srgbClr val="99C538"/>
                    </a:solidFill>
                    <a:latin typeface="UTM Avo" panose="02040603050506020204" pitchFamily="18" charset="0"/>
                    <a:ea typeface="微软雅黑" panose="020B0503020204020204" pitchFamily="34" charset="-122"/>
                  </a:rPr>
                  <a:t> </a:t>
                </a:r>
                <a:r>
                  <a:rPr lang="en-US" altLang="zh-CN" sz="4400" b="1" dirty="0">
                    <a:solidFill>
                      <a:srgbClr val="99C538"/>
                    </a:solidFill>
                    <a:latin typeface="UTM Avo" panose="02040603050506020204" pitchFamily="18" charset="0"/>
                    <a:ea typeface="微软雅黑" panose="020B0503020204020204" pitchFamily="34" charset="-122"/>
                  </a:rPr>
                  <a:t>: </a:t>
                </a:r>
                <a:r>
                  <a:rPr lang="en-US" altLang="zh-CN" sz="3200" b="1" dirty="0">
                    <a:solidFill>
                      <a:srgbClr val="99C538"/>
                    </a:solidFill>
                    <a:latin typeface="UTM Avo" panose="02040603050506020204" pitchFamily="18" charset="0"/>
                    <a:ea typeface="微软雅黑" panose="020B0503020204020204" pitchFamily="34" charset="-122"/>
                  </a:rPr>
                  <a:t>3</a:t>
                </a:r>
                <a:endParaRPr lang="zh-CN" altLang="en-US" sz="4400" b="1" dirty="0">
                  <a:solidFill>
                    <a:srgbClr val="99C538"/>
                  </a:solidFill>
                  <a:latin typeface="UTM Avo" panose="02040603050506020204" pitchFamily="18" charset="0"/>
                  <a:ea typeface="微软雅黑" panose="020B0503020204020204" pitchFamily="34" charset="-122"/>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4BB1A8"/>
                    </a:solidFill>
                    <a:latin typeface="UTM Avo" panose="02040603050506020204" pitchFamily="18" charset="0"/>
                    <a:ea typeface="微软雅黑" panose="020B0503020204020204" pitchFamily="34" charset="-122"/>
                  </a:rPr>
                  <a:t>4</a:t>
                </a:r>
                <a:r>
                  <a:rPr lang="en-US" altLang="zh-CN" sz="4400" b="1" dirty="0">
                    <a:solidFill>
                      <a:srgbClr val="4BB1A8"/>
                    </a:solidFill>
                    <a:latin typeface="UTM Avo" panose="02040603050506020204" pitchFamily="18" charset="0"/>
                    <a:ea typeface="微软雅黑" panose="020B0503020204020204" pitchFamily="34" charset="-122"/>
                  </a:rPr>
                  <a:t> : </a:t>
                </a:r>
                <a14:m>
                  <m:oMath xmlns:m="http://schemas.openxmlformats.org/officeDocument/2006/math">
                    <m:f>
                      <m:fPr>
                        <m:ctrlPr>
                          <a:rPr lang="en-US" altLang="zh-CN" sz="4400" b="1" i="1" smtClean="0">
                            <a:solidFill>
                              <a:srgbClr val="4BB1A8"/>
                            </a:solidFill>
                            <a:latin typeface="Cambria Math" panose="02040503050406030204" pitchFamily="18" charset="0"/>
                            <a:ea typeface="微软雅黑" panose="020B0503020204020204" pitchFamily="34" charset="-122"/>
                          </a:rPr>
                        </m:ctrlPr>
                      </m:fPr>
                      <m:num>
                        <m:r>
                          <a:rPr lang="en-US" altLang="zh-CN" sz="4400" b="1" i="1" smtClean="0">
                            <a:solidFill>
                              <a:srgbClr val="4BB1A8"/>
                            </a:solidFill>
                            <a:latin typeface="Cambria Math" panose="02040503050406030204" pitchFamily="18" charset="0"/>
                            <a:ea typeface="微软雅黑" panose="020B0503020204020204" pitchFamily="34" charset="-122"/>
                          </a:rPr>
                          <m:t>𝟏</m:t>
                        </m:r>
                      </m:num>
                      <m:den>
                        <m:r>
                          <a:rPr lang="en-US" altLang="zh-CN" sz="4400" b="1" i="1" smtClean="0">
                            <a:solidFill>
                              <a:srgbClr val="4BB1A8"/>
                            </a:solidFill>
                            <a:latin typeface="Cambria Math" panose="02040503050406030204" pitchFamily="18" charset="0"/>
                            <a:ea typeface="微软雅黑" panose="020B0503020204020204" pitchFamily="34" charset="-122"/>
                          </a:rPr>
                          <m:t>𝟑</m:t>
                        </m:r>
                      </m:den>
                    </m:f>
                  </m:oMath>
                </a14:m>
                <a:endParaRPr lang="zh-CN" altLang="en-US" sz="4400" b="1" dirty="0">
                  <a:solidFill>
                    <a:srgbClr val="4BB1A8"/>
                  </a:solidFill>
                  <a:latin typeface="UTM Avo" panose="02040603050506020204" pitchFamily="18" charset="0"/>
                  <a:ea typeface="微软雅黑" panose="020B0503020204020204" pitchFamily="34" charset="-122"/>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Avo" panose="02040603050506020204" pitchFamily="18" charset="0"/>
              <a:ea typeface="微软雅黑" panose="020B0503020204020204" pitchFamily="34" charset="-122"/>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𝟑</m:t>
                          </m:r>
                        </m:num>
                        <m:den>
                          <m:r>
                            <a:rPr lang="en-US" altLang="zh-CN" sz="3200" b="1" i="1" dirty="0" smtClean="0">
                              <a:solidFill>
                                <a:schemeClr val="bg1"/>
                              </a:solidFill>
                              <a:latin typeface="Cambria Math" panose="02040503050406030204" pitchFamily="18" charset="0"/>
                              <a:ea typeface="Cambria Math" panose="02040503050406030204" pitchFamily="18" charset="0"/>
                            </a:rPr>
                            <m:t>𝟒</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𝟒</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r>
              <a:rPr lang="en-US" altLang="zh-CN" sz="3200" b="1" dirty="0">
                <a:solidFill>
                  <a:schemeClr val="bg1"/>
                </a:solidFill>
                <a:latin typeface="Cambria Math" panose="02040503050406030204" pitchFamily="18" charset="0"/>
                <a:ea typeface="Cambria Math" panose="02040503050406030204" pitchFamily="18" charset="0"/>
              </a:rPr>
              <a:t>12</a:t>
            </a:r>
            <a:endParaRPr lang="zh-CN" altLang="en-US" sz="3200" b="1" dirty="0">
              <a:solidFill>
                <a:schemeClr val="bg1"/>
              </a:solidFill>
              <a:latin typeface="Cambria Math" panose="02040503050406030204" pitchFamily="18" charset="0"/>
              <a:ea typeface="微软雅黑" panose="020B0503020204020204" pitchFamily="34" charset="-122"/>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r>
              <a:rPr lang="en-US" sz="4400" b="1" dirty="0">
                <a:solidFill>
                  <a:srgbClr val="02736A"/>
                </a:solidFill>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r>
              <a:rPr lang="en-US" sz="4400" b="1" dirty="0">
                <a:solidFill>
                  <a:srgbClr val="02736A"/>
                </a:solidFill>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r>
              <a:rPr lang="en-US" sz="4400" b="1" dirty="0">
                <a:solidFill>
                  <a:srgbClr val="02736A"/>
                </a:solidFill>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𝟏</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文本框 11"/>
          <p:cNvSpPr txBox="1"/>
          <p:nvPr/>
        </p:nvSpPr>
        <p:spPr>
          <a:xfrm>
            <a:off x="6890839" y="4035505"/>
            <a:ext cx="4338047" cy="1862048"/>
          </a:xfrm>
          <a:prstGeom prst="rect">
            <a:avLst/>
          </a:prstGeom>
          <a:noFill/>
        </p:spPr>
        <p:txBody>
          <a:bodyPr wrap="none" rtlCol="0">
            <a:spAutoFit/>
          </a:bodyPr>
          <a:lstStyle/>
          <a:p>
            <a:r>
              <a:rPr lang="en-US" altLang="zh-CN"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5" name="文本框 14"/>
          <p:cNvSpPr txBox="1"/>
          <p:nvPr/>
        </p:nvSpPr>
        <p:spPr>
          <a:xfrm>
            <a:off x="6585151" y="-85311"/>
            <a:ext cx="2771913" cy="5386090"/>
          </a:xfrm>
          <a:prstGeom prst="rect">
            <a:avLst/>
          </a:prstGeom>
          <a:noFill/>
        </p:spPr>
        <p:txBody>
          <a:bodyPr wrap="none" rtlCol="0">
            <a:spAutoFit/>
          </a:bodyPr>
          <a:lstStyle/>
          <a:p>
            <a:r>
              <a:rPr lang="en-US" altLang="zh-CN" sz="34400" i="1" dirty="0">
                <a:ln w="0">
                  <a:noFill/>
                </a:ln>
                <a:solidFill>
                  <a:srgbClr val="FA0B41"/>
                </a:solidFill>
                <a:latin typeface="微软雅黑" panose="020B0503020204020204" pitchFamily="34" charset="-122"/>
                <a:ea typeface="微软雅黑" panose="020B0503020204020204" pitchFamily="34" charset="-122"/>
              </a:rPr>
              <a:t>4</a:t>
            </a:r>
            <a:endParaRPr lang="zh-CN" altLang="en-US" sz="34400" i="1" dirty="0">
              <a:ln w="0">
                <a:noFill/>
              </a:ln>
              <a:solidFill>
                <a:srgbClr val="FA0B4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6642251"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Hoàn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thành</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các</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Chuẩn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bị</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Luyên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5" y="420924"/>
            <a:ext cx="4001689" cy="1730943"/>
            <a:chOff x="1589486" y="3073040"/>
            <a:chExt cx="4001689" cy="1730943"/>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6" y="3234323"/>
              <a:ext cx="3832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sp>
        <p:nvSpPr>
          <p:cNvPr id="12" name="文本框 11"/>
          <p:cNvSpPr txBox="1"/>
          <p:nvPr/>
        </p:nvSpPr>
        <p:spPr>
          <a:xfrm>
            <a:off x="365521" y="3429000"/>
            <a:ext cx="11054629" cy="1200329"/>
          </a:xfrm>
          <a:prstGeom prst="rect">
            <a:avLst/>
          </a:prstGeom>
          <a:noFill/>
        </p:spPr>
        <p:txBody>
          <a:bodyPr wrap="none" rtlCol="0">
            <a:spAutoFit/>
          </a:bodyPr>
          <a:lstStyle/>
          <a:p>
            <a:r>
              <a:rPr lang="en-US" altLang="zh-CN" sz="7200" dirty="0">
                <a:ln w="0">
                  <a:noFill/>
                </a:ln>
                <a:solidFill>
                  <a:srgbClr val="E14628"/>
                </a:solidFill>
                <a:latin typeface="UTM Loko" panose="02040603050506020204" pitchFamily="18" charset="0"/>
                <a:ea typeface="微软雅黑" panose="020B0503020204020204" pitchFamily="34" charset="-122"/>
              </a:rPr>
              <a:t>CHÚC CÁC EM HỌC TỐT!</a:t>
            </a:r>
            <a:endParaRPr lang="zh-CN" altLang="en-US" sz="7200" dirty="0">
              <a:ln w="0">
                <a:noFill/>
              </a:ln>
              <a:solidFill>
                <a:srgbClr val="E14628"/>
              </a:solidFill>
              <a:latin typeface="UTM Loko" panose="02040603050506020204" pitchFamily="18" charset="0"/>
              <a:ea typeface="微软雅黑" panose="020B0503020204020204" pitchFamily="34" charset="-122"/>
            </a:endParaRPr>
          </a:p>
        </p:txBody>
      </p:sp>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r>
                  <a:rPr lang="en-US" altLang="en-US" sz="3600" b="1" dirty="0">
                    <a:solidFill>
                      <a:schemeClr val="bg1"/>
                    </a:solidFill>
                    <a:latin typeface="UTM Avo" panose="02040603050506020204" pitchFamily="18" charset="0"/>
                  </a:rPr>
                  <a:t>Hình </a:t>
                </a:r>
                <a:r>
                  <a:rPr lang="en-US" altLang="en-US" sz="3600" b="1" dirty="0" err="1">
                    <a:solidFill>
                      <a:schemeClr val="bg1"/>
                    </a:solidFill>
                    <a:latin typeface="UTM Avo" panose="02040603050506020204" pitchFamily="18" charset="0"/>
                  </a:rPr>
                  <a:t>chữ</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nhật</a:t>
                </a:r>
                <a:r>
                  <a:rPr lang="en-US" altLang="en-US" sz="3600" b="1" dirty="0">
                    <a:solidFill>
                      <a:schemeClr val="bg1"/>
                    </a:solidFill>
                    <a:latin typeface="UTM Avo" panose="02040603050506020204" pitchFamily="18" charset="0"/>
                  </a:rPr>
                  <a:t> ABCD có </a:t>
                </a:r>
                <a:r>
                  <a:rPr lang="en-US" altLang="en-US" sz="3600" b="1" dirty="0" err="1">
                    <a:solidFill>
                      <a:schemeClr val="bg1"/>
                    </a:solidFill>
                    <a:latin typeface="UTM Avo" panose="02040603050506020204" pitchFamily="18" charset="0"/>
                  </a:rPr>
                  <a:t>diện</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tích</a:t>
                </a:r>
                <a:r>
                  <a:rPr lang="en-US" altLang="en-US" sz="3600" b="1" dirty="0">
                    <a:solidFill>
                      <a:schemeClr val="bg1"/>
                    </a:solidFill>
                    <a:latin typeface="UTM Avo" panose="02040603050506020204" pitchFamily="18" charset="0"/>
                  </a:rPr>
                  <a:t>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𝟕</m:t>
                        </m:r>
                      </m:num>
                      <m:den>
                        <m:r>
                          <a:rPr lang="en-US" altLang="en-US" sz="4000" b="1" i="1" smtClean="0">
                            <a:solidFill>
                              <a:srgbClr val="FF0000"/>
                            </a:solidFill>
                            <a:latin typeface="Cambria Math" panose="02040503050406030204" pitchFamily="18" charset="0"/>
                          </a:rPr>
                          <m:t>𝟏𝟓</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a:t>
                </a:r>
                <a:r>
                  <a:rPr lang="en-US" altLang="en-US" sz="3600" b="1" baseline="30000" dirty="0">
                    <a:solidFill>
                      <a:schemeClr val="bg1"/>
                    </a:solidFill>
                    <a:latin typeface="UTM Avo" panose="02040603050506020204" pitchFamily="18" charset="0"/>
                  </a:rPr>
                  <a:t>2</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rộng</a:t>
                </a:r>
                <a:r>
                  <a:rPr lang="en-US" altLang="en-US" sz="3600" b="1" dirty="0">
                    <a:solidFill>
                      <a:schemeClr val="bg1"/>
                    </a:solidFill>
                    <a:latin typeface="UTM Avo" panose="02040603050506020204" pitchFamily="18" charset="0"/>
                  </a:rPr>
                  <a:t> là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𝟐</m:t>
                        </m:r>
                      </m:num>
                      <m:den>
                        <m:r>
                          <a:rPr lang="en-US" altLang="en-US" sz="4000" b="1" i="1" smtClean="0">
                            <a:solidFill>
                              <a:srgbClr val="FF0000"/>
                            </a:solidFill>
                            <a:latin typeface="Cambria Math" panose="02040503050406030204" pitchFamily="18" charset="0"/>
                          </a:rPr>
                          <m:t>𝟑</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 </a:t>
                </a:r>
                <a:r>
                  <a:rPr lang="en-US" altLang="en-US" sz="3600" b="1" dirty="0" err="1">
                    <a:solidFill>
                      <a:schemeClr val="bg1"/>
                    </a:solidFill>
                    <a:latin typeface="UTM Avo" panose="02040603050506020204" pitchFamily="18" charset="0"/>
                  </a:rPr>
                  <a:t>Tính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dài</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của</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hình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đó</a:t>
                </a:r>
                <a:r>
                  <a:rPr lang="en-US" altLang="en-US" sz="3600" b="1" dirty="0">
                    <a:solidFill>
                      <a:schemeClr val="bg1"/>
                    </a:solidFill>
                    <a:latin typeface="UTM Avo" panose="02040603050506020204" pitchFamily="18" charset="0"/>
                  </a:rPr>
                  <a:t>. </a:t>
                </a:r>
                <a:endParaRPr lang="zh-CN" altLang="en-US" sz="3600" b="1" dirty="0">
                  <a:solidFill>
                    <a:schemeClr val="bg1"/>
                  </a:solidFill>
                  <a:latin typeface="UTM Avo" panose="0204060305050602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err="1">
                <a:solidFill>
                  <a:schemeClr val="bg1"/>
                </a:solidFill>
                <a:latin typeface="UTM Loko" panose="02040603050506020204" pitchFamily="18" charset="0"/>
                <a:ea typeface="微软雅黑" panose="020B0503020204020204" pitchFamily="34" charset="-122"/>
              </a:rPr>
              <a:t>Ví</a:t>
            </a:r>
            <a:r>
              <a:rPr lang="en-US" altLang="zh-CN" sz="3600" b="1" dirty="0">
                <a:solidFill>
                  <a:schemeClr val="bg1"/>
                </a:solidFill>
                <a:latin typeface="UTM Loko" panose="02040603050506020204" pitchFamily="18" charset="0"/>
                <a:ea typeface="微软雅黑" panose="020B0503020204020204" pitchFamily="34" charset="-122"/>
              </a:rPr>
              <a:t> </a:t>
            </a:r>
            <a:r>
              <a:rPr lang="en-US" altLang="zh-CN" sz="3600" b="1" dirty="0" err="1">
                <a:solidFill>
                  <a:schemeClr val="bg1"/>
                </a:solidFill>
                <a:latin typeface="UTM Loko" panose="02040603050506020204" pitchFamily="18" charset="0"/>
                <a:ea typeface="微软雅黑" panose="020B0503020204020204" pitchFamily="34" charset="-122"/>
              </a:rPr>
              <a:t>dụ</a:t>
            </a:r>
            <a:r>
              <a:rPr lang="en-US" altLang="zh-CN" sz="3600" b="1" dirty="0">
                <a:solidFill>
                  <a:schemeClr val="bg1"/>
                </a:solidFill>
                <a:latin typeface="UTM Loko" panose="02040603050506020204" pitchFamily="18" charset="0"/>
                <a:ea typeface="微软雅黑" panose="020B0503020204020204" pitchFamily="34" charset="-122"/>
              </a:rPr>
              <a:t>:</a:t>
            </a:r>
            <a:endParaRPr lang="zh-CN" altLang="en-US" sz="36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rPr>
              <a:t> </a:t>
            </a:r>
            <a:endParaRPr lang="en-US" altLang="en-US" sz="2800" b="1" u="sng" dirty="0">
              <a:solidFill>
                <a:srgbClr val="FF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037143" cy="886140"/>
              </a:xfrm>
              <a:prstGeom prst="rect">
                <a:avLst/>
              </a:prstGeom>
              <a:blipFill>
                <a:blip r:embed="rId8"/>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673261" cy="889154"/>
              </a:xfrm>
              <a:prstGeom prst="rect">
                <a:avLst/>
              </a:prstGeom>
              <a:blipFill>
                <a:blip r:embed="rId9"/>
                <a:stretch>
                  <a:fillRect l="-909" r="-36364" b="-102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tìm</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ta làm </a:t>
            </a:r>
            <a:r>
              <a:rPr lang="en-US" altLang="en-US" sz="4000" b="1" dirty="0" err="1">
                <a:solidFill>
                  <a:schemeClr val="bg1"/>
                </a:solidFill>
                <a:latin typeface="UTM Avo" panose="02040603050506020204" pitchFamily="18" charset="0"/>
              </a:rPr>
              <a:t>thế</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nào</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bên</a:t>
            </a:r>
            <a:r>
              <a:rPr lang="en-US" altLang="en-US" sz="4000" b="1" dirty="0">
                <a:solidFill>
                  <a:schemeClr val="bg1"/>
                </a:solidFill>
                <a:latin typeface="UTM Avo" panose="02040603050506020204" pitchFamily="18" charset="0"/>
              </a:rPr>
              <a:t>, ta </a:t>
            </a:r>
            <a:r>
              <a:rPr lang="en-US" altLang="en-US" sz="4000" b="1" dirty="0" err="1">
                <a:solidFill>
                  <a:schemeClr val="bg1"/>
                </a:solidFill>
                <a:latin typeface="UTM Avo" panose="02040603050506020204" pitchFamily="18" charset="0"/>
              </a:rPr>
              <a:t>thực</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hiện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phép</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𝟕</m:t>
                        </m:r>
                      </m:num>
                      <m:den>
                        <m:r>
                          <a:rPr lang="en-US" sz="6600" b="1" i="1" smtClean="0">
                            <a:solidFill>
                              <a:schemeClr val="bg1"/>
                            </a:solidFill>
                            <a:latin typeface="Cambria Math" panose="02040503050406030204" pitchFamily="18" charset="0"/>
                          </a:rPr>
                          <m:t>𝟏𝟓</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dirty="0">
                  <a:solidFill>
                    <a:schemeClr val="bg1"/>
                  </a:solidFill>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2" name="文本框 11"/>
          <p:cNvSpPr txBox="1"/>
          <p:nvPr/>
        </p:nvSpPr>
        <p:spPr>
          <a:xfrm>
            <a:off x="6471445" y="4182251"/>
            <a:ext cx="5067413" cy="1569660"/>
          </a:xfrm>
          <a:prstGeom prst="rect">
            <a:avLst/>
          </a:prstGeom>
          <a:noFill/>
        </p:spPr>
        <p:txBody>
          <a:bodyPr wrap="none" rtlCol="0">
            <a:spAutoFit/>
          </a:bodyPr>
          <a:lstStyle/>
          <a:p>
            <a:r>
              <a:rPr lang="en-US" altLang="zh-CN"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KHÁM PHÁ</a:t>
            </a:r>
            <a:endParaRPr lang="zh-CN" altLang="en-US"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583838" y="-483254"/>
            <a:ext cx="2771913" cy="5386090"/>
          </a:xfrm>
          <a:prstGeom prst="rect">
            <a:avLst/>
          </a:prstGeom>
          <a:noFill/>
        </p:spPr>
        <p:txBody>
          <a:bodyPr wrap="none" rtlCol="0">
            <a:spAutoFit/>
          </a:bodyPr>
          <a:lstStyle/>
          <a:p>
            <a:r>
              <a:rPr lang="en-US" altLang="zh-CN" sz="34400" i="1" dirty="0">
                <a:ln w="0">
                  <a:noFill/>
                </a:ln>
                <a:solidFill>
                  <a:srgbClr val="96BA27"/>
                </a:solidFill>
                <a:latin typeface="微软雅黑" panose="020B0503020204020204" pitchFamily="34" charset="-122"/>
                <a:ea typeface="微软雅黑" panose="020B0503020204020204" pitchFamily="34" charset="-122"/>
              </a:rPr>
              <a:t>2</a:t>
            </a:r>
            <a:endParaRPr lang="zh-CN" altLang="en-US" sz="34400" i="1" dirty="0">
              <a:ln w="0">
                <a:noFill/>
              </a:ln>
              <a:solidFill>
                <a:srgbClr val="96BA27"/>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bg1"/>
              </a:solidFill>
              <a:latin typeface="微软雅黑" panose="020B0503020204020204" pitchFamily="34" charset="-122"/>
              <a:ea typeface="微软雅黑" panose="020B0503020204020204" pitchFamily="34" charset="-122"/>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100" b="1" dirty="0">
              <a:solidFill>
                <a:srgbClr val="02453E"/>
              </a:solidFill>
              <a:latin typeface="UTM Loko" panose="02040603050506020204" pitchFamily="18"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r>
              <a:rPr lang="en-US" sz="4400" dirty="0" err="1">
                <a:latin typeface="UTM Avo" panose="02040603050506020204" pitchFamily="18" charset="0"/>
              </a:rPr>
              <a:t>Phân</a:t>
            </a:r>
            <a:r>
              <a:rPr lang="en-US" sz="4400" dirty="0">
                <a:latin typeface="UTM Avo" panose="02040603050506020204" pitchFamily="18" charset="0"/>
              </a:rPr>
              <a:t> </a:t>
            </a:r>
            <a:r>
              <a:rPr lang="en-US" sz="4400" dirty="0" err="1">
                <a:latin typeface="UTM Avo" panose="02040603050506020204" pitchFamily="18" charset="0"/>
              </a:rPr>
              <a:t>số</a:t>
            </a:r>
            <a:r>
              <a:rPr lang="en-US" sz="4400" dirty="0">
                <a:latin typeface="UTM Avo" panose="02040603050506020204" pitchFamily="18" charset="0"/>
              </a:rPr>
              <a:t> </a:t>
            </a:r>
            <a:r>
              <a:rPr lang="en-US" sz="4400" dirty="0" err="1">
                <a:latin typeface="UTM Avo" panose="02040603050506020204" pitchFamily="18" charset="0"/>
              </a:rPr>
              <a:t>đảo</a:t>
            </a:r>
            <a:r>
              <a:rPr lang="en-US" sz="4400" dirty="0">
                <a:latin typeface="UTM Avo" panose="02040603050506020204" pitchFamily="18" charset="0"/>
              </a:rPr>
              <a:t> </a:t>
            </a:r>
            <a:r>
              <a:rPr lang="en-US" sz="4400" dirty="0" err="1">
                <a:latin typeface="UTM Avo" panose="02040603050506020204" pitchFamily="18" charset="0"/>
              </a:rPr>
              <a:t>ngược</a:t>
            </a:r>
            <a:r>
              <a:rPr lang="en-US" sz="4400" dirty="0">
                <a:latin typeface="UTM Avo" panose="02040603050506020204" pitchFamily="18" charset="0"/>
              </a:rPr>
              <a:t> là </a:t>
            </a:r>
            <a:r>
              <a:rPr lang="en-US" sz="4400" dirty="0" err="1">
                <a:latin typeface="UTM Avo" panose="02040603050506020204" pitchFamily="18" charset="0"/>
              </a:rPr>
              <a:t>như</a:t>
            </a:r>
            <a:r>
              <a:rPr lang="en-US" sz="4400" dirty="0">
                <a:latin typeface="UTM Avo" panose="02040603050506020204" pitchFamily="18" charset="0"/>
              </a:rPr>
              <a:t> </a:t>
            </a:r>
            <a:r>
              <a:rPr lang="en-US" sz="4400" dirty="0" err="1">
                <a:latin typeface="UTM Avo" panose="02040603050506020204" pitchFamily="18" charset="0"/>
              </a:rPr>
              <a:t>thế</a:t>
            </a:r>
            <a:r>
              <a:rPr lang="en-US" sz="4400" dirty="0">
                <a:latin typeface="UTM Avo" panose="02040603050506020204" pitchFamily="18" charset="0"/>
              </a:rPr>
              <a:t> </a:t>
            </a:r>
            <a:r>
              <a:rPr lang="en-US" sz="4400" dirty="0" err="1">
                <a:latin typeface="UTM Avo" panose="02040603050506020204" pitchFamily="18" charset="0"/>
              </a:rPr>
              <a:t>nào</a:t>
            </a:r>
            <a:r>
              <a:rPr lang="en-US" sz="4400" dirty="0">
                <a:latin typeface="UTM Avo" panose="02040603050506020204" pitchFamily="18" charset="0"/>
              </a:rPr>
              <a:t>?</a:t>
            </a:r>
          </a:p>
        </p:txBody>
      </p:sp>
    </p:spTree>
    <p:extLst>
      <p:ext uri="{BB962C8B-B14F-4D97-AF65-F5344CB8AC3E}">
        <p14:creationId xmlns:p14="http://schemas.microsoft.com/office/powerpoint/2010/main" val="398850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algn="ct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là </a:t>
            </a: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r>
              <a:rPr lang="en-US" sz="3600" dirty="0">
                <a:solidFill>
                  <a:srgbClr val="FFC00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solidFill>
                  <a:srgbClr val="0070C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endParaRPr lang="en-US" sz="3600" dirty="0">
              <a:solidFill>
                <a:srgbClr val="FFC000"/>
              </a:solidFill>
              <a:latin typeface="UTM Avo" panose="0204060305050602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r>
              <a:rPr lang="en-US" sz="3200" b="1" dirty="0" err="1">
                <a:latin typeface="UTM Avo" panose="02040603050506020204" pitchFamily="18" charset="0"/>
              </a:rPr>
              <a:t>Ví</a:t>
            </a:r>
            <a:r>
              <a:rPr lang="en-US" sz="3200" b="1" dirty="0">
                <a:latin typeface="UTM Avo" panose="02040603050506020204" pitchFamily="18" charset="0"/>
              </a:rPr>
              <a:t> </a:t>
            </a:r>
            <a:r>
              <a:rPr lang="en-US" sz="3200" b="1" dirty="0" err="1">
                <a:latin typeface="UTM Avo" panose="02040603050506020204" pitchFamily="18" charset="0"/>
              </a:rPr>
              <a:t>dụ</a:t>
            </a:r>
            <a:r>
              <a:rPr lang="en-US" sz="3200" b="1" dirty="0">
                <a:latin typeface="UTM Avo" panose="02040603050506020204" pitchFamily="18" charset="0"/>
              </a:rPr>
              <a:t>: </a:t>
            </a:r>
            <a:r>
              <a:rPr lang="en-US" sz="3200" b="1" dirty="0" err="1">
                <a:latin typeface="UTM Avo" panose="02040603050506020204" pitchFamily="18" charset="0"/>
              </a:rPr>
              <a:t>Tìm</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71897" cy="9225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𝟔</m:t>
                          </m:r>
                        </m:num>
                        <m:den>
                          <m:r>
                            <a:rPr lang="en-US" sz="3200" b="1" i="1" smtClean="0">
                              <a:latin typeface="Cambria Math" panose="02040503050406030204" pitchFamily="18" charset="0"/>
                            </a:rPr>
                            <m:t>𝟕</m:t>
                          </m:r>
                        </m:den>
                      </m:f>
                    </m:oMath>
                  </m:oMathPara>
                </a14:m>
                <a:endParaRPr lang="en-US" sz="3200" b="1" dirty="0">
                  <a:latin typeface="UTM Avo" panose="0204060305050602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71897"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617157" cy="9251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𝟏𝟑</m:t>
                          </m:r>
                        </m:num>
                        <m:den>
                          <m:r>
                            <a:rPr lang="en-US" sz="3200" b="1" i="1" smtClean="0">
                              <a:latin typeface="Cambria Math" panose="02040503050406030204" pitchFamily="18" charset="0"/>
                            </a:rPr>
                            <m:t>𝟗</m:t>
                          </m:r>
                        </m:den>
                      </m:f>
                    </m:oMath>
                  </m:oMathPara>
                </a14:m>
                <a:endParaRPr lang="en-US" sz="3200" b="1" dirty="0">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61715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617157"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𝟏𝟎</m:t>
                          </m:r>
                        </m:num>
                        <m:den>
                          <m:r>
                            <a:rPr lang="en-US" sz="3200" b="1" i="1" smtClean="0">
                              <a:latin typeface="Cambria Math" panose="02040503050406030204" pitchFamily="18" charset="0"/>
                            </a:rPr>
                            <m:t>𝟐𝟏</m:t>
                          </m:r>
                        </m:den>
                      </m:f>
                    </m:oMath>
                  </m:oMathPara>
                </a14:m>
                <a:endParaRPr lang="en-US" sz="3200" b="1" dirty="0">
                  <a:latin typeface="UTM Avo" panose="0204060305050602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61715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617157" cy="9207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𝟐𝟕</m:t>
                          </m:r>
                        </m:den>
                      </m:f>
                    </m:oMath>
                  </m:oMathPara>
                </a14:m>
                <a:endParaRPr lang="en-US" sz="3200" b="1" dirty="0">
                  <a:latin typeface="UTM Avo" panose="0204060305050602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61715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7905487"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panose="02040503050406030204" pitchFamily="18" charset="0"/>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946455"/>
            <a:ext cx="11492808" cy="1238251"/>
            <a:chOff x="384" y="1915"/>
            <a:chExt cx="5450" cy="780"/>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5498" y="1915"/>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21608"/>
              </a:xfrm>
              <a:prstGeom prst="rect">
                <a:avLst/>
              </a:prstGeom>
              <a:blipFill>
                <a:blip r:embed="rId10"/>
                <a:stretch>
                  <a:fillRect/>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777199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827553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8275536" y="4265938"/>
                <a:ext cx="863654" cy="14216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621</Words>
  <Application>Microsoft Office PowerPoint</Application>
  <PresentationFormat>Widescreen</PresentationFormat>
  <Paragraphs>215</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微软雅黑</vt:lpstr>
      <vt:lpstr>#9Slide07 IcielLa Chic Pro Shad</vt:lpstr>
      <vt:lpstr>Arial</vt:lpstr>
      <vt:lpstr>Calibri</vt:lpstr>
      <vt:lpstr>Calibri Light</vt:lpstr>
      <vt:lpstr>Cambria Math</vt:lpstr>
      <vt:lpstr>Times New Roman</vt:lpstr>
      <vt:lpstr>UTM Avo</vt:lpstr>
      <vt:lpstr>UTM Flamenco</vt:lpstr>
      <vt:lpstr>UTM Loko</vt:lpstr>
      <vt:lpstr>汉仪铸字木头人W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2022-02-21T12:18:02Z</dcterms:created>
  <dcterms:modified xsi:type="dcterms:W3CDTF">2022-02-21T12:19:18Z</dcterms:modified>
</cp:coreProperties>
</file>