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5638D-FA3C-4D85-A891-C16B74ACEBDE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361E4-4D3D-4A9E-AA75-B5FDB7D435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9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1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7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6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1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871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57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119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46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79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7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93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8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55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46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549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28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75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09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35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47AB9-5D17-4987-99D0-20ECCAD9D818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3B296-A9B6-4A78-BB97-2392EFBBFC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30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8.xml"/><Relationship Id="rId18" Type="http://schemas.openxmlformats.org/officeDocument/2006/relationships/image" Target="../media/image11.png"/><Relationship Id="rId3" Type="http://schemas.openxmlformats.org/officeDocument/2006/relationships/slide" Target="slide11.xml"/><Relationship Id="rId7" Type="http://schemas.openxmlformats.org/officeDocument/2006/relationships/slide" Target="slide12.xml"/><Relationship Id="rId12" Type="http://schemas.openxmlformats.org/officeDocument/2006/relationships/image" Target="../media/image8.png"/><Relationship Id="rId17" Type="http://schemas.openxmlformats.org/officeDocument/2006/relationships/slide" Target="slide6.xml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slide" Target="slide10.xml"/><Relationship Id="rId5" Type="http://schemas.openxmlformats.org/officeDocument/2006/relationships/slide" Target="slide9.xml"/><Relationship Id="rId1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slide" Target="slide7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83" y="0"/>
            <a:ext cx="9312383" cy="7207425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179943" y="387460"/>
            <a:ext cx="1908627" cy="774065"/>
            <a:chOff x="1285" y="4533"/>
            <a:chExt cx="3981" cy="1219"/>
          </a:xfrm>
        </p:grpSpPr>
        <p:grpSp>
          <p:nvGrpSpPr>
            <p:cNvPr id="75" name="组合 74"/>
            <p:cNvGrpSpPr/>
            <p:nvPr/>
          </p:nvGrpSpPr>
          <p:grpSpPr>
            <a:xfrm>
              <a:off x="1303" y="4642"/>
              <a:ext cx="3963" cy="1110"/>
              <a:chOff x="1272" y="4611"/>
              <a:chExt cx="3963" cy="1110"/>
            </a:xfrm>
            <a:solidFill>
              <a:srgbClr val="011673"/>
            </a:solidFill>
          </p:grpSpPr>
          <p:sp>
            <p:nvSpPr>
              <p:cNvPr id="76" name="椭圆 75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小</a:t>
                </a: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学</a:t>
                </a: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音</a:t>
                </a: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200" dirty="0">
                    <a:solidFill>
                      <a:srgbClr val="011673"/>
                    </a:solidFill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乐</a:t>
                </a: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1285" y="4533"/>
              <a:ext cx="3963" cy="1110"/>
              <a:chOff x="1272" y="4611"/>
              <a:chExt cx="3963" cy="1110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T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O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Á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solidFill>
                      <a:srgbClr val="011673"/>
                    </a:solidFill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N</a:t>
                </a:r>
                <a:endParaRPr lang="zh-CN" altLang="en-US" sz="3600" dirty="0">
                  <a:solidFill>
                    <a:srgbClr val="011673"/>
                  </a:solidFill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8" name="圆角矩形 107"/>
          <p:cNvSpPr/>
          <p:nvPr/>
        </p:nvSpPr>
        <p:spPr>
          <a:xfrm>
            <a:off x="956759" y="2417835"/>
            <a:ext cx="3131664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11673"/>
                </a:solidFill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SÁCH GIÁO KHOA TRANG 138</a:t>
            </a:r>
            <a:endParaRPr lang="zh-CN" sz="2000" dirty="0">
              <a:solidFill>
                <a:srgbClr val="011673"/>
              </a:solidFill>
              <a:latin typeface="UTM Avo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2189" y="1058677"/>
            <a:ext cx="7480057" cy="2808436"/>
            <a:chOff x="656251" y="1058676"/>
            <a:chExt cx="9973409" cy="2808436"/>
          </a:xfrm>
        </p:grpSpPr>
        <p:sp>
          <p:nvSpPr>
            <p:cNvPr id="7" name="TextBox 6"/>
            <p:cNvSpPr txBox="1"/>
            <p:nvPr/>
          </p:nvSpPr>
          <p:spPr>
            <a:xfrm>
              <a:off x="656251" y="1058676"/>
              <a:ext cx="986496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American Sans" panose="02040603050506020204" pitchFamily="18" charset="0"/>
                </a:rPr>
                <a:t>LUYỆN TẬP CHUNG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64691" y="1066345"/>
              <a:ext cx="986496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FFF100"/>
                  </a:solidFill>
                  <a:latin typeface="UTM American Sans" panose="02040603050506020204" pitchFamily="18" charset="0"/>
                </a:rPr>
                <a:t>LUYỆN TẬP CHUNG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3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264">
            <a:off x="-228983" y="2412077"/>
            <a:ext cx="5384453" cy="4044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6767" y="2040714"/>
                <a:ext cx="6333823" cy="322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13 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×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7086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358890" y="2040713"/>
            <a:ext cx="1891219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68695" y="2007715"/>
            <a:ext cx="1304379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91" y="3858633"/>
            <a:ext cx="2274467" cy="2899945"/>
          </a:xfrm>
          <a:prstGeom prst="rect">
            <a:avLst/>
          </a:prstGeom>
        </p:spPr>
      </p:pic>
      <p:pic>
        <p:nvPicPr>
          <p:cNvPr id="6" name="Doc-Tau-Dan-Tranh-Tran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4647" y="3371270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2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4" grpId="0" animBg="1"/>
      <p:bldP spid="861" grpId="0" animBg="1"/>
      <p:bldP spid="860" grpId="0" animBg="1"/>
      <p:bldP spid="868" grpId="0" animBg="1"/>
      <p:bldP spid="4" grpId="0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0351" y="45572"/>
            <a:ext cx="3549167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88975" y="1914843"/>
                <a:ext cx="6333823" cy="207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6600" b="1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dirty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600" b="1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8633" y="1914842"/>
                <a:ext cx="8445097" cy="20740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199864" y="2050117"/>
            <a:ext cx="1701055" cy="19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19505" y="2031595"/>
            <a:ext cx="1577843" cy="195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23" y="3862785"/>
            <a:ext cx="2274467" cy="2899945"/>
          </a:xfrm>
          <a:prstGeom prst="rect">
            <a:avLst/>
          </a:prstGeom>
        </p:spPr>
      </p:pic>
      <p:pic>
        <p:nvPicPr>
          <p:cNvPr id="5" name="635b5655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7927" y="291655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6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0" animBg="1"/>
      <p:bldP spid="861" grpId="0" animBg="1"/>
      <p:bldP spid="860" grpId="0" animBg="1"/>
      <p:bldP spid="868" grpId="0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36" y="-497099"/>
            <a:ext cx="5561482" cy="7415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72313" y="2050205"/>
                <a:ext cx="6333823" cy="4268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: </m:t>
                      </m:r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7200" b="1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7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084" y="2050205"/>
                <a:ext cx="8445097" cy="22401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4981883" y="1994889"/>
            <a:ext cx="1701055" cy="243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27574" y="1976367"/>
            <a:ext cx="1679714" cy="244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23" y="3862785"/>
            <a:ext cx="2274467" cy="2899945"/>
          </a:xfrm>
          <a:prstGeom prst="rect">
            <a:avLst/>
          </a:prstGeom>
        </p:spPr>
      </p:pic>
      <p:pic>
        <p:nvPicPr>
          <p:cNvPr id="2" name="Doc-Tau-Don-Co-Gao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8725" y="3403918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4" grpId="0" animBg="1"/>
      <p:bldP spid="861" grpId="0" animBg="1"/>
      <p:bldP spid="860" grpId="0" animBg="1"/>
      <p:bldP spid="868" grpId="0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4515" y="263254"/>
            <a:ext cx="4807017" cy="7272168"/>
            <a:chOff x="1046521" y="224396"/>
            <a:chExt cx="5375772" cy="7272168"/>
          </a:xfrm>
        </p:grpSpPr>
        <p:sp>
          <p:nvSpPr>
            <p:cNvPr id="103" name="TextBox 102"/>
            <p:cNvSpPr txBox="1"/>
            <p:nvPr/>
          </p:nvSpPr>
          <p:spPr>
            <a:xfrm>
              <a:off x="1046521" y="224396"/>
              <a:ext cx="5248772" cy="717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23334" y="270084"/>
              <a:ext cx="5248772" cy="717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387FF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173521" y="325370"/>
              <a:ext cx="5248772" cy="717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LỄ HỘI</a:t>
              </a:r>
            </a:p>
            <a:p>
              <a:r>
                <a:rPr lang="en-US" sz="11500" dirty="0">
                  <a:solidFill>
                    <a:srgbClr val="FFC000"/>
                  </a:solidFill>
                  <a:latin typeface="UTM American Sans" panose="02040603050506020204" pitchFamily="18" charset="0"/>
                </a:rPr>
                <a:t>ÂM NHẠC</a:t>
              </a:r>
            </a:p>
          </p:txBody>
        </p:sp>
      </p:grpSp>
      <p:grpSp>
        <p:nvGrpSpPr>
          <p:cNvPr id="61" name="组合 53"/>
          <p:cNvGrpSpPr/>
          <p:nvPr/>
        </p:nvGrpSpPr>
        <p:grpSpPr>
          <a:xfrm rot="559340">
            <a:off x="309902" y="3810998"/>
            <a:ext cx="3381200" cy="2733102"/>
            <a:chOff x="10239" y="4275"/>
            <a:chExt cx="7061" cy="4126"/>
          </a:xfrm>
        </p:grpSpPr>
        <p:grpSp>
          <p:nvGrpSpPr>
            <p:cNvPr id="62" name="组合 31"/>
            <p:cNvGrpSpPr/>
            <p:nvPr/>
          </p:nvGrpSpPr>
          <p:grpSpPr>
            <a:xfrm>
              <a:off x="10239" y="4937"/>
              <a:ext cx="7061" cy="2991"/>
              <a:chOff x="3288" y="4752"/>
              <a:chExt cx="10570" cy="2991"/>
            </a:xfrm>
          </p:grpSpPr>
          <p:sp>
            <p:nvSpPr>
              <p:cNvPr id="97" name="Google Shape;896;p47"/>
              <p:cNvSpPr/>
              <p:nvPr/>
            </p:nvSpPr>
            <p:spPr>
              <a:xfrm>
                <a:off x="3288" y="4752"/>
                <a:ext cx="10570" cy="2991"/>
              </a:xfrm>
              <a:custGeom>
                <a:avLst/>
                <a:gdLst/>
                <a:ahLst/>
                <a:cxnLst/>
                <a:rect l="l" t="t" r="r" b="b"/>
                <a:pathLst>
                  <a:path w="115338" h="22934" fill="none" extrusionOk="0">
                    <a:moveTo>
                      <a:pt x="115338" y="22934"/>
                    </a:moveTo>
                    <a:lnTo>
                      <a:pt x="0" y="22934"/>
                    </a:lnTo>
                    <a:lnTo>
                      <a:pt x="0" y="0"/>
                    </a:lnTo>
                    <a:lnTo>
                      <a:pt x="115338" y="0"/>
                    </a:lnTo>
                    <a:lnTo>
                      <a:pt x="115338" y="22934"/>
                    </a:lnTo>
                    <a:close/>
                  </a:path>
                </a:pathLst>
              </a:custGeom>
              <a:noFill/>
              <a:ln w="8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组合 30"/>
              <p:cNvGrpSpPr/>
              <p:nvPr/>
            </p:nvGrpSpPr>
            <p:grpSpPr>
              <a:xfrm>
                <a:off x="3304" y="5494"/>
                <a:ext cx="10554" cy="1430"/>
                <a:chOff x="3304" y="5494"/>
                <a:chExt cx="15007" cy="1430"/>
              </a:xfrm>
            </p:grpSpPr>
            <p:sp>
              <p:nvSpPr>
                <p:cNvPr id="99" name="Google Shape;897;p47"/>
                <p:cNvSpPr/>
                <p:nvPr/>
              </p:nvSpPr>
              <p:spPr>
                <a:xfrm>
                  <a:off x="3310" y="5494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98;p47"/>
                <p:cNvSpPr/>
                <p:nvPr/>
              </p:nvSpPr>
              <p:spPr>
                <a:xfrm>
                  <a:off x="3304" y="6231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99;p47"/>
                <p:cNvSpPr/>
                <p:nvPr/>
              </p:nvSpPr>
              <p:spPr>
                <a:xfrm>
                  <a:off x="3321" y="6924"/>
                  <a:ext cx="149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62" h="1" fill="none" extrusionOk="0">
                      <a:moveTo>
                        <a:pt x="0" y="1"/>
                      </a:moveTo>
                      <a:lnTo>
                        <a:pt x="114961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3" name="组合 52"/>
            <p:cNvGrpSpPr/>
            <p:nvPr/>
          </p:nvGrpSpPr>
          <p:grpSpPr>
            <a:xfrm>
              <a:off x="10263" y="4275"/>
              <a:ext cx="6780" cy="4126"/>
              <a:chOff x="10428" y="4275"/>
              <a:chExt cx="6780" cy="4126"/>
            </a:xfrm>
          </p:grpSpPr>
          <p:sp>
            <p:nvSpPr>
              <p:cNvPr id="88" name="Google Shape;894;p47"/>
              <p:cNvSpPr/>
              <p:nvPr/>
            </p:nvSpPr>
            <p:spPr>
              <a:xfrm>
                <a:off x="10428" y="4560"/>
                <a:ext cx="1413" cy="3841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9463" extrusionOk="0">
                    <a:moveTo>
                      <a:pt x="8287" y="2595"/>
                    </a:moveTo>
                    <a:lnTo>
                      <a:pt x="8538" y="2637"/>
                    </a:lnTo>
                    <a:lnTo>
                      <a:pt x="8664" y="2721"/>
                    </a:lnTo>
                    <a:lnTo>
                      <a:pt x="8789" y="2846"/>
                    </a:lnTo>
                    <a:lnTo>
                      <a:pt x="8915" y="3014"/>
                    </a:lnTo>
                    <a:lnTo>
                      <a:pt x="8998" y="3181"/>
                    </a:lnTo>
                    <a:lnTo>
                      <a:pt x="9082" y="3390"/>
                    </a:lnTo>
                    <a:lnTo>
                      <a:pt x="9124" y="3599"/>
                    </a:lnTo>
                    <a:lnTo>
                      <a:pt x="9124" y="3851"/>
                    </a:lnTo>
                    <a:lnTo>
                      <a:pt x="9124" y="4102"/>
                    </a:lnTo>
                    <a:lnTo>
                      <a:pt x="9040" y="4395"/>
                    </a:lnTo>
                    <a:lnTo>
                      <a:pt x="8957" y="4688"/>
                    </a:lnTo>
                    <a:lnTo>
                      <a:pt x="8831" y="5022"/>
                    </a:lnTo>
                    <a:lnTo>
                      <a:pt x="8622" y="5357"/>
                    </a:lnTo>
                    <a:lnTo>
                      <a:pt x="8412" y="5734"/>
                    </a:lnTo>
                    <a:lnTo>
                      <a:pt x="8120" y="6152"/>
                    </a:lnTo>
                    <a:lnTo>
                      <a:pt x="7785" y="6571"/>
                    </a:lnTo>
                    <a:lnTo>
                      <a:pt x="7408" y="7031"/>
                    </a:lnTo>
                    <a:lnTo>
                      <a:pt x="6948" y="7491"/>
                    </a:lnTo>
                    <a:lnTo>
                      <a:pt x="6446" y="7994"/>
                    </a:lnTo>
                    <a:lnTo>
                      <a:pt x="6487" y="6738"/>
                    </a:lnTo>
                    <a:lnTo>
                      <a:pt x="6529" y="5650"/>
                    </a:lnTo>
                    <a:lnTo>
                      <a:pt x="6613" y="4771"/>
                    </a:lnTo>
                    <a:lnTo>
                      <a:pt x="6738" y="4060"/>
                    </a:lnTo>
                    <a:lnTo>
                      <a:pt x="6822" y="3767"/>
                    </a:lnTo>
                    <a:lnTo>
                      <a:pt x="6948" y="3516"/>
                    </a:lnTo>
                    <a:lnTo>
                      <a:pt x="7073" y="3306"/>
                    </a:lnTo>
                    <a:lnTo>
                      <a:pt x="7199" y="3097"/>
                    </a:lnTo>
                    <a:lnTo>
                      <a:pt x="7324" y="2972"/>
                    </a:lnTo>
                    <a:lnTo>
                      <a:pt x="7492" y="2846"/>
                    </a:lnTo>
                    <a:lnTo>
                      <a:pt x="7785" y="2721"/>
                    </a:lnTo>
                    <a:lnTo>
                      <a:pt x="8036" y="2637"/>
                    </a:lnTo>
                    <a:lnTo>
                      <a:pt x="8287" y="2595"/>
                    </a:lnTo>
                    <a:close/>
                    <a:moveTo>
                      <a:pt x="6613" y="16029"/>
                    </a:moveTo>
                    <a:lnTo>
                      <a:pt x="6906" y="16112"/>
                    </a:lnTo>
                    <a:lnTo>
                      <a:pt x="7157" y="16280"/>
                    </a:lnTo>
                    <a:lnTo>
                      <a:pt x="7408" y="16531"/>
                    </a:lnTo>
                    <a:lnTo>
                      <a:pt x="7617" y="16782"/>
                    </a:lnTo>
                    <a:lnTo>
                      <a:pt x="7785" y="17117"/>
                    </a:lnTo>
                    <a:lnTo>
                      <a:pt x="7910" y="17452"/>
                    </a:lnTo>
                    <a:lnTo>
                      <a:pt x="8036" y="17828"/>
                    </a:lnTo>
                    <a:lnTo>
                      <a:pt x="8078" y="18247"/>
                    </a:lnTo>
                    <a:lnTo>
                      <a:pt x="8078" y="18665"/>
                    </a:lnTo>
                    <a:lnTo>
                      <a:pt x="8078" y="19042"/>
                    </a:lnTo>
                    <a:lnTo>
                      <a:pt x="7994" y="19460"/>
                    </a:lnTo>
                    <a:lnTo>
                      <a:pt x="7868" y="19879"/>
                    </a:lnTo>
                    <a:lnTo>
                      <a:pt x="7659" y="20256"/>
                    </a:lnTo>
                    <a:lnTo>
                      <a:pt x="7450" y="20590"/>
                    </a:lnTo>
                    <a:lnTo>
                      <a:pt x="7157" y="20925"/>
                    </a:lnTo>
                    <a:lnTo>
                      <a:pt x="6780" y="21218"/>
                    </a:lnTo>
                    <a:lnTo>
                      <a:pt x="6697" y="18791"/>
                    </a:lnTo>
                    <a:lnTo>
                      <a:pt x="6613" y="16029"/>
                    </a:lnTo>
                    <a:close/>
                    <a:moveTo>
                      <a:pt x="5818" y="11258"/>
                    </a:moveTo>
                    <a:lnTo>
                      <a:pt x="5943" y="14397"/>
                    </a:lnTo>
                    <a:lnTo>
                      <a:pt x="5567" y="14397"/>
                    </a:lnTo>
                    <a:lnTo>
                      <a:pt x="5106" y="14439"/>
                    </a:lnTo>
                    <a:lnTo>
                      <a:pt x="4813" y="14522"/>
                    </a:lnTo>
                    <a:lnTo>
                      <a:pt x="4562" y="14606"/>
                    </a:lnTo>
                    <a:lnTo>
                      <a:pt x="4269" y="14731"/>
                    </a:lnTo>
                    <a:lnTo>
                      <a:pt x="3976" y="14899"/>
                    </a:lnTo>
                    <a:lnTo>
                      <a:pt x="3725" y="15108"/>
                    </a:lnTo>
                    <a:lnTo>
                      <a:pt x="3432" y="15317"/>
                    </a:lnTo>
                    <a:lnTo>
                      <a:pt x="3223" y="15568"/>
                    </a:lnTo>
                    <a:lnTo>
                      <a:pt x="2972" y="15861"/>
                    </a:lnTo>
                    <a:lnTo>
                      <a:pt x="2805" y="16154"/>
                    </a:lnTo>
                    <a:lnTo>
                      <a:pt x="2679" y="16531"/>
                    </a:lnTo>
                    <a:lnTo>
                      <a:pt x="2637" y="16991"/>
                    </a:lnTo>
                    <a:lnTo>
                      <a:pt x="2637" y="17494"/>
                    </a:lnTo>
                    <a:lnTo>
                      <a:pt x="2679" y="17703"/>
                    </a:lnTo>
                    <a:lnTo>
                      <a:pt x="2763" y="17912"/>
                    </a:lnTo>
                    <a:lnTo>
                      <a:pt x="2846" y="18121"/>
                    </a:lnTo>
                    <a:lnTo>
                      <a:pt x="3014" y="18289"/>
                    </a:lnTo>
                    <a:lnTo>
                      <a:pt x="3139" y="18414"/>
                    </a:lnTo>
                    <a:lnTo>
                      <a:pt x="3349" y="18540"/>
                    </a:lnTo>
                    <a:lnTo>
                      <a:pt x="3558" y="18623"/>
                    </a:lnTo>
                    <a:lnTo>
                      <a:pt x="3767" y="18665"/>
                    </a:lnTo>
                    <a:lnTo>
                      <a:pt x="4060" y="18623"/>
                    </a:lnTo>
                    <a:lnTo>
                      <a:pt x="4353" y="18582"/>
                    </a:lnTo>
                    <a:lnTo>
                      <a:pt x="4562" y="18456"/>
                    </a:lnTo>
                    <a:lnTo>
                      <a:pt x="4730" y="18331"/>
                    </a:lnTo>
                    <a:lnTo>
                      <a:pt x="4855" y="18163"/>
                    </a:lnTo>
                    <a:lnTo>
                      <a:pt x="4981" y="17996"/>
                    </a:lnTo>
                    <a:lnTo>
                      <a:pt x="5023" y="17786"/>
                    </a:lnTo>
                    <a:lnTo>
                      <a:pt x="5064" y="17577"/>
                    </a:lnTo>
                    <a:lnTo>
                      <a:pt x="5064" y="17368"/>
                    </a:lnTo>
                    <a:lnTo>
                      <a:pt x="5023" y="17159"/>
                    </a:lnTo>
                    <a:lnTo>
                      <a:pt x="4981" y="16991"/>
                    </a:lnTo>
                    <a:lnTo>
                      <a:pt x="4855" y="16824"/>
                    </a:lnTo>
                    <a:lnTo>
                      <a:pt x="4730" y="16657"/>
                    </a:lnTo>
                    <a:lnTo>
                      <a:pt x="4562" y="16531"/>
                    </a:lnTo>
                    <a:lnTo>
                      <a:pt x="4353" y="16447"/>
                    </a:lnTo>
                    <a:lnTo>
                      <a:pt x="4144" y="16405"/>
                    </a:lnTo>
                    <a:lnTo>
                      <a:pt x="4144" y="16364"/>
                    </a:lnTo>
                    <a:lnTo>
                      <a:pt x="4269" y="16238"/>
                    </a:lnTo>
                    <a:lnTo>
                      <a:pt x="4520" y="16071"/>
                    </a:lnTo>
                    <a:lnTo>
                      <a:pt x="4897" y="15903"/>
                    </a:lnTo>
                    <a:lnTo>
                      <a:pt x="5274" y="15820"/>
                    </a:lnTo>
                    <a:lnTo>
                      <a:pt x="5609" y="15820"/>
                    </a:lnTo>
                    <a:lnTo>
                      <a:pt x="5818" y="15903"/>
                    </a:lnTo>
                    <a:lnTo>
                      <a:pt x="5985" y="15945"/>
                    </a:lnTo>
                    <a:lnTo>
                      <a:pt x="6153" y="18791"/>
                    </a:lnTo>
                    <a:lnTo>
                      <a:pt x="6236" y="21511"/>
                    </a:lnTo>
                    <a:lnTo>
                      <a:pt x="6153" y="21511"/>
                    </a:lnTo>
                    <a:lnTo>
                      <a:pt x="5650" y="21678"/>
                    </a:lnTo>
                    <a:lnTo>
                      <a:pt x="5106" y="21762"/>
                    </a:lnTo>
                    <a:lnTo>
                      <a:pt x="4646" y="21720"/>
                    </a:lnTo>
                    <a:lnTo>
                      <a:pt x="4144" y="21637"/>
                    </a:lnTo>
                    <a:lnTo>
                      <a:pt x="3683" y="21511"/>
                    </a:lnTo>
                    <a:lnTo>
                      <a:pt x="3265" y="21260"/>
                    </a:lnTo>
                    <a:lnTo>
                      <a:pt x="2888" y="21009"/>
                    </a:lnTo>
                    <a:lnTo>
                      <a:pt x="2512" y="20674"/>
                    </a:lnTo>
                    <a:lnTo>
                      <a:pt x="2177" y="20256"/>
                    </a:lnTo>
                    <a:lnTo>
                      <a:pt x="1926" y="19837"/>
                    </a:lnTo>
                    <a:lnTo>
                      <a:pt x="1675" y="19377"/>
                    </a:lnTo>
                    <a:lnTo>
                      <a:pt x="1507" y="18875"/>
                    </a:lnTo>
                    <a:lnTo>
                      <a:pt x="1382" y="18289"/>
                    </a:lnTo>
                    <a:lnTo>
                      <a:pt x="1298" y="17745"/>
                    </a:lnTo>
                    <a:lnTo>
                      <a:pt x="1298" y="17117"/>
                    </a:lnTo>
                    <a:lnTo>
                      <a:pt x="1382" y="16531"/>
                    </a:lnTo>
                    <a:lnTo>
                      <a:pt x="1465" y="16112"/>
                    </a:lnTo>
                    <a:lnTo>
                      <a:pt x="1591" y="15778"/>
                    </a:lnTo>
                    <a:lnTo>
                      <a:pt x="1758" y="15401"/>
                    </a:lnTo>
                    <a:lnTo>
                      <a:pt x="1926" y="15066"/>
                    </a:lnTo>
                    <a:lnTo>
                      <a:pt x="2135" y="14731"/>
                    </a:lnTo>
                    <a:lnTo>
                      <a:pt x="2386" y="14397"/>
                    </a:lnTo>
                    <a:lnTo>
                      <a:pt x="2972" y="13727"/>
                    </a:lnTo>
                    <a:lnTo>
                      <a:pt x="3600" y="13099"/>
                    </a:lnTo>
                    <a:lnTo>
                      <a:pt x="4311" y="12513"/>
                    </a:lnTo>
                    <a:lnTo>
                      <a:pt x="5818" y="11258"/>
                    </a:lnTo>
                    <a:close/>
                    <a:moveTo>
                      <a:pt x="8957" y="0"/>
                    </a:moveTo>
                    <a:lnTo>
                      <a:pt x="8789" y="42"/>
                    </a:lnTo>
                    <a:lnTo>
                      <a:pt x="8580" y="84"/>
                    </a:lnTo>
                    <a:lnTo>
                      <a:pt x="8412" y="168"/>
                    </a:lnTo>
                    <a:lnTo>
                      <a:pt x="8036" y="377"/>
                    </a:lnTo>
                    <a:lnTo>
                      <a:pt x="7743" y="628"/>
                    </a:lnTo>
                    <a:lnTo>
                      <a:pt x="7450" y="963"/>
                    </a:lnTo>
                    <a:lnTo>
                      <a:pt x="7408" y="1005"/>
                    </a:lnTo>
                    <a:lnTo>
                      <a:pt x="7366" y="1088"/>
                    </a:lnTo>
                    <a:lnTo>
                      <a:pt x="7073" y="1507"/>
                    </a:lnTo>
                    <a:lnTo>
                      <a:pt x="7031" y="1591"/>
                    </a:lnTo>
                    <a:lnTo>
                      <a:pt x="7031" y="1674"/>
                    </a:lnTo>
                    <a:lnTo>
                      <a:pt x="6822" y="2051"/>
                    </a:lnTo>
                    <a:lnTo>
                      <a:pt x="6655" y="2469"/>
                    </a:lnTo>
                    <a:lnTo>
                      <a:pt x="6362" y="3181"/>
                    </a:lnTo>
                    <a:lnTo>
                      <a:pt x="6194" y="3892"/>
                    </a:lnTo>
                    <a:lnTo>
                      <a:pt x="6069" y="4311"/>
                    </a:lnTo>
                    <a:lnTo>
                      <a:pt x="5985" y="4771"/>
                    </a:lnTo>
                    <a:lnTo>
                      <a:pt x="5860" y="5859"/>
                    </a:lnTo>
                    <a:lnTo>
                      <a:pt x="5818" y="7157"/>
                    </a:lnTo>
                    <a:lnTo>
                      <a:pt x="5776" y="8580"/>
                    </a:lnTo>
                    <a:lnTo>
                      <a:pt x="4981" y="9249"/>
                    </a:lnTo>
                    <a:lnTo>
                      <a:pt x="4228" y="9919"/>
                    </a:lnTo>
                    <a:lnTo>
                      <a:pt x="3474" y="10588"/>
                    </a:lnTo>
                    <a:lnTo>
                      <a:pt x="2805" y="11342"/>
                    </a:lnTo>
                    <a:lnTo>
                      <a:pt x="2177" y="12053"/>
                    </a:lnTo>
                    <a:lnTo>
                      <a:pt x="1633" y="12806"/>
                    </a:lnTo>
                    <a:lnTo>
                      <a:pt x="1172" y="13560"/>
                    </a:lnTo>
                    <a:lnTo>
                      <a:pt x="754" y="14313"/>
                    </a:lnTo>
                    <a:lnTo>
                      <a:pt x="419" y="15108"/>
                    </a:lnTo>
                    <a:lnTo>
                      <a:pt x="210" y="15861"/>
                    </a:lnTo>
                    <a:lnTo>
                      <a:pt x="43" y="16615"/>
                    </a:lnTo>
                    <a:lnTo>
                      <a:pt x="1" y="17368"/>
                    </a:lnTo>
                    <a:lnTo>
                      <a:pt x="1" y="17745"/>
                    </a:lnTo>
                    <a:lnTo>
                      <a:pt x="43" y="18121"/>
                    </a:lnTo>
                    <a:lnTo>
                      <a:pt x="84" y="18498"/>
                    </a:lnTo>
                    <a:lnTo>
                      <a:pt x="168" y="18833"/>
                    </a:lnTo>
                    <a:lnTo>
                      <a:pt x="294" y="19209"/>
                    </a:lnTo>
                    <a:lnTo>
                      <a:pt x="419" y="19544"/>
                    </a:lnTo>
                    <a:lnTo>
                      <a:pt x="587" y="19921"/>
                    </a:lnTo>
                    <a:lnTo>
                      <a:pt x="796" y="20256"/>
                    </a:lnTo>
                    <a:lnTo>
                      <a:pt x="1005" y="20590"/>
                    </a:lnTo>
                    <a:lnTo>
                      <a:pt x="1256" y="20883"/>
                    </a:lnTo>
                    <a:lnTo>
                      <a:pt x="1549" y="21176"/>
                    </a:lnTo>
                    <a:lnTo>
                      <a:pt x="1800" y="21469"/>
                    </a:lnTo>
                    <a:lnTo>
                      <a:pt x="2093" y="21720"/>
                    </a:lnTo>
                    <a:lnTo>
                      <a:pt x="2386" y="21930"/>
                    </a:lnTo>
                    <a:lnTo>
                      <a:pt x="2679" y="22097"/>
                    </a:lnTo>
                    <a:lnTo>
                      <a:pt x="3014" y="22264"/>
                    </a:lnTo>
                    <a:lnTo>
                      <a:pt x="3307" y="22390"/>
                    </a:lnTo>
                    <a:lnTo>
                      <a:pt x="3642" y="22515"/>
                    </a:lnTo>
                    <a:lnTo>
                      <a:pt x="3935" y="22599"/>
                    </a:lnTo>
                    <a:lnTo>
                      <a:pt x="4269" y="22641"/>
                    </a:lnTo>
                    <a:lnTo>
                      <a:pt x="4897" y="22683"/>
                    </a:lnTo>
                    <a:lnTo>
                      <a:pt x="5525" y="22599"/>
                    </a:lnTo>
                    <a:lnTo>
                      <a:pt x="6153" y="22474"/>
                    </a:lnTo>
                    <a:lnTo>
                      <a:pt x="6194" y="23771"/>
                    </a:lnTo>
                    <a:lnTo>
                      <a:pt x="6153" y="24650"/>
                    </a:lnTo>
                    <a:lnTo>
                      <a:pt x="6069" y="25529"/>
                    </a:lnTo>
                    <a:lnTo>
                      <a:pt x="5901" y="26366"/>
                    </a:lnTo>
                    <a:lnTo>
                      <a:pt x="5776" y="26784"/>
                    </a:lnTo>
                    <a:lnTo>
                      <a:pt x="5650" y="27119"/>
                    </a:lnTo>
                    <a:lnTo>
                      <a:pt x="5483" y="27412"/>
                    </a:lnTo>
                    <a:lnTo>
                      <a:pt x="5316" y="27663"/>
                    </a:lnTo>
                    <a:lnTo>
                      <a:pt x="5106" y="27830"/>
                    </a:lnTo>
                    <a:lnTo>
                      <a:pt x="4855" y="27956"/>
                    </a:lnTo>
                    <a:lnTo>
                      <a:pt x="4479" y="27998"/>
                    </a:lnTo>
                    <a:lnTo>
                      <a:pt x="4186" y="28040"/>
                    </a:lnTo>
                    <a:lnTo>
                      <a:pt x="3893" y="27998"/>
                    </a:lnTo>
                    <a:lnTo>
                      <a:pt x="3642" y="27956"/>
                    </a:lnTo>
                    <a:lnTo>
                      <a:pt x="3432" y="27872"/>
                    </a:lnTo>
                    <a:lnTo>
                      <a:pt x="3223" y="27747"/>
                    </a:lnTo>
                    <a:lnTo>
                      <a:pt x="2930" y="27496"/>
                    </a:lnTo>
                    <a:lnTo>
                      <a:pt x="3181" y="27370"/>
                    </a:lnTo>
                    <a:lnTo>
                      <a:pt x="3432" y="27161"/>
                    </a:lnTo>
                    <a:lnTo>
                      <a:pt x="3642" y="26868"/>
                    </a:lnTo>
                    <a:lnTo>
                      <a:pt x="3767" y="26533"/>
                    </a:lnTo>
                    <a:lnTo>
                      <a:pt x="3851" y="26198"/>
                    </a:lnTo>
                    <a:lnTo>
                      <a:pt x="3893" y="25905"/>
                    </a:lnTo>
                    <a:lnTo>
                      <a:pt x="3851" y="25571"/>
                    </a:lnTo>
                    <a:lnTo>
                      <a:pt x="3809" y="25278"/>
                    </a:lnTo>
                    <a:lnTo>
                      <a:pt x="3683" y="25026"/>
                    </a:lnTo>
                    <a:lnTo>
                      <a:pt x="3516" y="24775"/>
                    </a:lnTo>
                    <a:lnTo>
                      <a:pt x="3307" y="24524"/>
                    </a:lnTo>
                    <a:lnTo>
                      <a:pt x="3098" y="24357"/>
                    </a:lnTo>
                    <a:lnTo>
                      <a:pt x="2846" y="24189"/>
                    </a:lnTo>
                    <a:lnTo>
                      <a:pt x="2595" y="24106"/>
                    </a:lnTo>
                    <a:lnTo>
                      <a:pt x="2302" y="24064"/>
                    </a:lnTo>
                    <a:lnTo>
                      <a:pt x="2009" y="24022"/>
                    </a:lnTo>
                    <a:lnTo>
                      <a:pt x="1717" y="24106"/>
                    </a:lnTo>
                    <a:lnTo>
                      <a:pt x="1424" y="24231"/>
                    </a:lnTo>
                    <a:lnTo>
                      <a:pt x="1131" y="24399"/>
                    </a:lnTo>
                    <a:lnTo>
                      <a:pt x="838" y="24650"/>
                    </a:lnTo>
                    <a:lnTo>
                      <a:pt x="670" y="24901"/>
                    </a:lnTo>
                    <a:lnTo>
                      <a:pt x="503" y="25110"/>
                    </a:lnTo>
                    <a:lnTo>
                      <a:pt x="377" y="25403"/>
                    </a:lnTo>
                    <a:lnTo>
                      <a:pt x="294" y="25654"/>
                    </a:lnTo>
                    <a:lnTo>
                      <a:pt x="252" y="25947"/>
                    </a:lnTo>
                    <a:lnTo>
                      <a:pt x="252" y="26198"/>
                    </a:lnTo>
                    <a:lnTo>
                      <a:pt x="252" y="26491"/>
                    </a:lnTo>
                    <a:lnTo>
                      <a:pt x="294" y="26784"/>
                    </a:lnTo>
                    <a:lnTo>
                      <a:pt x="315" y="26847"/>
                    </a:lnTo>
                    <a:lnTo>
                      <a:pt x="335" y="26993"/>
                    </a:lnTo>
                    <a:lnTo>
                      <a:pt x="461" y="27286"/>
                    </a:lnTo>
                    <a:lnTo>
                      <a:pt x="587" y="27579"/>
                    </a:lnTo>
                    <a:lnTo>
                      <a:pt x="712" y="27872"/>
                    </a:lnTo>
                    <a:lnTo>
                      <a:pt x="921" y="28165"/>
                    </a:lnTo>
                    <a:lnTo>
                      <a:pt x="1131" y="28416"/>
                    </a:lnTo>
                    <a:lnTo>
                      <a:pt x="1382" y="28667"/>
                    </a:lnTo>
                    <a:lnTo>
                      <a:pt x="1675" y="28877"/>
                    </a:lnTo>
                    <a:lnTo>
                      <a:pt x="1968" y="29044"/>
                    </a:lnTo>
                    <a:lnTo>
                      <a:pt x="2344" y="29211"/>
                    </a:lnTo>
                    <a:lnTo>
                      <a:pt x="2721" y="29337"/>
                    </a:lnTo>
                    <a:lnTo>
                      <a:pt x="3139" y="29421"/>
                    </a:lnTo>
                    <a:lnTo>
                      <a:pt x="3558" y="29463"/>
                    </a:lnTo>
                    <a:lnTo>
                      <a:pt x="4060" y="29463"/>
                    </a:lnTo>
                    <a:lnTo>
                      <a:pt x="4562" y="29421"/>
                    </a:lnTo>
                    <a:lnTo>
                      <a:pt x="4855" y="29379"/>
                    </a:lnTo>
                    <a:lnTo>
                      <a:pt x="5106" y="29295"/>
                    </a:lnTo>
                    <a:lnTo>
                      <a:pt x="5357" y="29211"/>
                    </a:lnTo>
                    <a:lnTo>
                      <a:pt x="5567" y="29086"/>
                    </a:lnTo>
                    <a:lnTo>
                      <a:pt x="5776" y="28918"/>
                    </a:lnTo>
                    <a:lnTo>
                      <a:pt x="5985" y="28751"/>
                    </a:lnTo>
                    <a:lnTo>
                      <a:pt x="6320" y="28374"/>
                    </a:lnTo>
                    <a:lnTo>
                      <a:pt x="6613" y="27914"/>
                    </a:lnTo>
                    <a:lnTo>
                      <a:pt x="6822" y="27412"/>
                    </a:lnTo>
                    <a:lnTo>
                      <a:pt x="6990" y="26868"/>
                    </a:lnTo>
                    <a:lnTo>
                      <a:pt x="7073" y="26282"/>
                    </a:lnTo>
                    <a:lnTo>
                      <a:pt x="7157" y="25696"/>
                    </a:lnTo>
                    <a:lnTo>
                      <a:pt x="7199" y="25068"/>
                    </a:lnTo>
                    <a:lnTo>
                      <a:pt x="7199" y="24482"/>
                    </a:lnTo>
                    <a:lnTo>
                      <a:pt x="7199" y="23938"/>
                    </a:lnTo>
                    <a:lnTo>
                      <a:pt x="7115" y="22892"/>
                    </a:lnTo>
                    <a:lnTo>
                      <a:pt x="6990" y="22097"/>
                    </a:lnTo>
                    <a:lnTo>
                      <a:pt x="7492" y="21804"/>
                    </a:lnTo>
                    <a:lnTo>
                      <a:pt x="7994" y="21427"/>
                    </a:lnTo>
                    <a:lnTo>
                      <a:pt x="8412" y="20967"/>
                    </a:lnTo>
                    <a:lnTo>
                      <a:pt x="8789" y="20507"/>
                    </a:lnTo>
                    <a:lnTo>
                      <a:pt x="9124" y="19921"/>
                    </a:lnTo>
                    <a:lnTo>
                      <a:pt x="9333" y="19293"/>
                    </a:lnTo>
                    <a:lnTo>
                      <a:pt x="9459" y="18958"/>
                    </a:lnTo>
                    <a:lnTo>
                      <a:pt x="9501" y="18623"/>
                    </a:lnTo>
                    <a:lnTo>
                      <a:pt x="9542" y="18247"/>
                    </a:lnTo>
                    <a:lnTo>
                      <a:pt x="9584" y="17828"/>
                    </a:lnTo>
                    <a:lnTo>
                      <a:pt x="9584" y="17494"/>
                    </a:lnTo>
                    <a:lnTo>
                      <a:pt x="9501" y="17117"/>
                    </a:lnTo>
                    <a:lnTo>
                      <a:pt x="9417" y="16782"/>
                    </a:lnTo>
                    <a:lnTo>
                      <a:pt x="9291" y="16489"/>
                    </a:lnTo>
                    <a:lnTo>
                      <a:pt x="9124" y="16154"/>
                    </a:lnTo>
                    <a:lnTo>
                      <a:pt x="8957" y="15861"/>
                    </a:lnTo>
                    <a:lnTo>
                      <a:pt x="8747" y="15610"/>
                    </a:lnTo>
                    <a:lnTo>
                      <a:pt x="8538" y="15359"/>
                    </a:lnTo>
                    <a:lnTo>
                      <a:pt x="8287" y="15150"/>
                    </a:lnTo>
                    <a:lnTo>
                      <a:pt x="8036" y="14941"/>
                    </a:lnTo>
                    <a:lnTo>
                      <a:pt x="7785" y="14773"/>
                    </a:lnTo>
                    <a:lnTo>
                      <a:pt x="7534" y="14606"/>
                    </a:lnTo>
                    <a:lnTo>
                      <a:pt x="7283" y="14522"/>
                    </a:lnTo>
                    <a:lnTo>
                      <a:pt x="7031" y="14439"/>
                    </a:lnTo>
                    <a:lnTo>
                      <a:pt x="6780" y="14397"/>
                    </a:lnTo>
                    <a:lnTo>
                      <a:pt x="6529" y="14397"/>
                    </a:lnTo>
                    <a:lnTo>
                      <a:pt x="6446" y="10756"/>
                    </a:lnTo>
                    <a:lnTo>
                      <a:pt x="7241" y="10044"/>
                    </a:lnTo>
                    <a:lnTo>
                      <a:pt x="8036" y="9333"/>
                    </a:lnTo>
                    <a:lnTo>
                      <a:pt x="8747" y="8538"/>
                    </a:lnTo>
                    <a:lnTo>
                      <a:pt x="9082" y="8119"/>
                    </a:lnTo>
                    <a:lnTo>
                      <a:pt x="9417" y="7701"/>
                    </a:lnTo>
                    <a:lnTo>
                      <a:pt x="9835" y="6989"/>
                    </a:lnTo>
                    <a:lnTo>
                      <a:pt x="10212" y="6278"/>
                    </a:lnTo>
                    <a:lnTo>
                      <a:pt x="10463" y="5566"/>
                    </a:lnTo>
                    <a:lnTo>
                      <a:pt x="10672" y="4897"/>
                    </a:lnTo>
                    <a:lnTo>
                      <a:pt x="10756" y="4227"/>
                    </a:lnTo>
                    <a:lnTo>
                      <a:pt x="10840" y="3558"/>
                    </a:lnTo>
                    <a:lnTo>
                      <a:pt x="10798" y="2930"/>
                    </a:lnTo>
                    <a:lnTo>
                      <a:pt x="10756" y="2344"/>
                    </a:lnTo>
                    <a:lnTo>
                      <a:pt x="10631" y="1800"/>
                    </a:lnTo>
                    <a:lnTo>
                      <a:pt x="10463" y="1340"/>
                    </a:lnTo>
                    <a:lnTo>
                      <a:pt x="10254" y="921"/>
                    </a:lnTo>
                    <a:lnTo>
                      <a:pt x="10003" y="586"/>
                    </a:lnTo>
                    <a:lnTo>
                      <a:pt x="9710" y="293"/>
                    </a:lnTo>
                    <a:lnTo>
                      <a:pt x="9417" y="126"/>
                    </a:lnTo>
                    <a:lnTo>
                      <a:pt x="9124" y="42"/>
                    </a:lnTo>
                    <a:lnTo>
                      <a:pt x="895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00;p47"/>
              <p:cNvSpPr/>
              <p:nvPr/>
            </p:nvSpPr>
            <p:spPr>
              <a:xfrm>
                <a:off x="12511" y="6610"/>
                <a:ext cx="639" cy="1321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10129" extrusionOk="0">
                    <a:moveTo>
                      <a:pt x="2511" y="1"/>
                    </a:moveTo>
                    <a:lnTo>
                      <a:pt x="2051" y="43"/>
                    </a:lnTo>
                    <a:lnTo>
                      <a:pt x="1632" y="126"/>
                    </a:lnTo>
                    <a:lnTo>
                      <a:pt x="1298" y="252"/>
                    </a:lnTo>
                    <a:lnTo>
                      <a:pt x="1005" y="461"/>
                    </a:lnTo>
                    <a:lnTo>
                      <a:pt x="754" y="671"/>
                    </a:lnTo>
                    <a:lnTo>
                      <a:pt x="544" y="880"/>
                    </a:lnTo>
                    <a:lnTo>
                      <a:pt x="419" y="1131"/>
                    </a:lnTo>
                    <a:lnTo>
                      <a:pt x="251" y="1424"/>
                    </a:lnTo>
                    <a:lnTo>
                      <a:pt x="84" y="1926"/>
                    </a:lnTo>
                    <a:lnTo>
                      <a:pt x="0" y="2345"/>
                    </a:lnTo>
                    <a:lnTo>
                      <a:pt x="0" y="2805"/>
                    </a:lnTo>
                    <a:lnTo>
                      <a:pt x="0" y="2930"/>
                    </a:lnTo>
                    <a:lnTo>
                      <a:pt x="0" y="3182"/>
                    </a:lnTo>
                    <a:lnTo>
                      <a:pt x="84" y="3433"/>
                    </a:lnTo>
                    <a:lnTo>
                      <a:pt x="209" y="3642"/>
                    </a:lnTo>
                    <a:lnTo>
                      <a:pt x="335" y="3851"/>
                    </a:lnTo>
                    <a:lnTo>
                      <a:pt x="544" y="4018"/>
                    </a:lnTo>
                    <a:lnTo>
                      <a:pt x="754" y="4144"/>
                    </a:lnTo>
                    <a:lnTo>
                      <a:pt x="963" y="4228"/>
                    </a:lnTo>
                    <a:lnTo>
                      <a:pt x="1465" y="4228"/>
                    </a:lnTo>
                    <a:lnTo>
                      <a:pt x="1674" y="4144"/>
                    </a:lnTo>
                    <a:lnTo>
                      <a:pt x="1883" y="4018"/>
                    </a:lnTo>
                    <a:lnTo>
                      <a:pt x="2093" y="3851"/>
                    </a:lnTo>
                    <a:lnTo>
                      <a:pt x="2218" y="3642"/>
                    </a:lnTo>
                    <a:lnTo>
                      <a:pt x="2344" y="3433"/>
                    </a:lnTo>
                    <a:lnTo>
                      <a:pt x="2428" y="3182"/>
                    </a:lnTo>
                    <a:lnTo>
                      <a:pt x="2428" y="2930"/>
                    </a:lnTo>
                    <a:lnTo>
                      <a:pt x="2428" y="2637"/>
                    </a:lnTo>
                    <a:lnTo>
                      <a:pt x="2344" y="2428"/>
                    </a:lnTo>
                    <a:lnTo>
                      <a:pt x="2218" y="2177"/>
                    </a:lnTo>
                    <a:lnTo>
                      <a:pt x="2093" y="2010"/>
                    </a:lnTo>
                    <a:lnTo>
                      <a:pt x="1883" y="1842"/>
                    </a:lnTo>
                    <a:lnTo>
                      <a:pt x="1674" y="1717"/>
                    </a:lnTo>
                    <a:lnTo>
                      <a:pt x="1465" y="1633"/>
                    </a:lnTo>
                    <a:lnTo>
                      <a:pt x="1214" y="1591"/>
                    </a:lnTo>
                    <a:lnTo>
                      <a:pt x="963" y="1633"/>
                    </a:lnTo>
                    <a:lnTo>
                      <a:pt x="712" y="1717"/>
                    </a:lnTo>
                    <a:lnTo>
                      <a:pt x="754" y="1424"/>
                    </a:lnTo>
                    <a:lnTo>
                      <a:pt x="879" y="1131"/>
                    </a:lnTo>
                    <a:lnTo>
                      <a:pt x="1005" y="1005"/>
                    </a:lnTo>
                    <a:lnTo>
                      <a:pt x="1130" y="880"/>
                    </a:lnTo>
                    <a:lnTo>
                      <a:pt x="1256" y="754"/>
                    </a:lnTo>
                    <a:lnTo>
                      <a:pt x="1465" y="671"/>
                    </a:lnTo>
                    <a:lnTo>
                      <a:pt x="1632" y="587"/>
                    </a:lnTo>
                    <a:lnTo>
                      <a:pt x="1883" y="503"/>
                    </a:lnTo>
                    <a:lnTo>
                      <a:pt x="2344" y="503"/>
                    </a:lnTo>
                    <a:lnTo>
                      <a:pt x="2553" y="587"/>
                    </a:lnTo>
                    <a:lnTo>
                      <a:pt x="2804" y="712"/>
                    </a:lnTo>
                    <a:lnTo>
                      <a:pt x="3013" y="880"/>
                    </a:lnTo>
                    <a:lnTo>
                      <a:pt x="3223" y="1131"/>
                    </a:lnTo>
                    <a:lnTo>
                      <a:pt x="3432" y="1424"/>
                    </a:lnTo>
                    <a:lnTo>
                      <a:pt x="3599" y="1842"/>
                    </a:lnTo>
                    <a:lnTo>
                      <a:pt x="3725" y="2345"/>
                    </a:lnTo>
                    <a:lnTo>
                      <a:pt x="3809" y="2930"/>
                    </a:lnTo>
                    <a:lnTo>
                      <a:pt x="3850" y="3265"/>
                    </a:lnTo>
                    <a:lnTo>
                      <a:pt x="3850" y="3558"/>
                    </a:lnTo>
                    <a:lnTo>
                      <a:pt x="3767" y="4228"/>
                    </a:lnTo>
                    <a:lnTo>
                      <a:pt x="3641" y="4855"/>
                    </a:lnTo>
                    <a:lnTo>
                      <a:pt x="3432" y="5483"/>
                    </a:lnTo>
                    <a:lnTo>
                      <a:pt x="3139" y="6069"/>
                    </a:lnTo>
                    <a:lnTo>
                      <a:pt x="2846" y="6655"/>
                    </a:lnTo>
                    <a:lnTo>
                      <a:pt x="2469" y="7199"/>
                    </a:lnTo>
                    <a:lnTo>
                      <a:pt x="2135" y="7743"/>
                    </a:lnTo>
                    <a:lnTo>
                      <a:pt x="1423" y="8664"/>
                    </a:lnTo>
                    <a:lnTo>
                      <a:pt x="754" y="9375"/>
                    </a:lnTo>
                    <a:lnTo>
                      <a:pt x="293" y="9836"/>
                    </a:lnTo>
                    <a:lnTo>
                      <a:pt x="126" y="10003"/>
                    </a:lnTo>
                    <a:lnTo>
                      <a:pt x="461" y="10129"/>
                    </a:lnTo>
                    <a:lnTo>
                      <a:pt x="712" y="9961"/>
                    </a:lnTo>
                    <a:lnTo>
                      <a:pt x="1046" y="9710"/>
                    </a:lnTo>
                    <a:lnTo>
                      <a:pt x="1465" y="9417"/>
                    </a:lnTo>
                    <a:lnTo>
                      <a:pt x="1967" y="8957"/>
                    </a:lnTo>
                    <a:lnTo>
                      <a:pt x="2553" y="8371"/>
                    </a:lnTo>
                    <a:lnTo>
                      <a:pt x="3181" y="7659"/>
                    </a:lnTo>
                    <a:lnTo>
                      <a:pt x="3850" y="6822"/>
                    </a:lnTo>
                    <a:lnTo>
                      <a:pt x="4143" y="6362"/>
                    </a:lnTo>
                    <a:lnTo>
                      <a:pt x="4394" y="5818"/>
                    </a:lnTo>
                    <a:lnTo>
                      <a:pt x="4604" y="5274"/>
                    </a:lnTo>
                    <a:lnTo>
                      <a:pt x="4771" y="4730"/>
                    </a:lnTo>
                    <a:lnTo>
                      <a:pt x="4855" y="4144"/>
                    </a:lnTo>
                    <a:lnTo>
                      <a:pt x="4897" y="3600"/>
                    </a:lnTo>
                    <a:lnTo>
                      <a:pt x="4897" y="3014"/>
                    </a:lnTo>
                    <a:lnTo>
                      <a:pt x="4813" y="2512"/>
                    </a:lnTo>
                    <a:lnTo>
                      <a:pt x="4687" y="1968"/>
                    </a:lnTo>
                    <a:lnTo>
                      <a:pt x="4520" y="1508"/>
                    </a:lnTo>
                    <a:lnTo>
                      <a:pt x="4311" y="1089"/>
                    </a:lnTo>
                    <a:lnTo>
                      <a:pt x="4060" y="712"/>
                    </a:lnTo>
                    <a:lnTo>
                      <a:pt x="3725" y="419"/>
                    </a:lnTo>
                    <a:lnTo>
                      <a:pt x="3390" y="210"/>
                    </a:lnTo>
                    <a:lnTo>
                      <a:pt x="3181" y="126"/>
                    </a:lnTo>
                    <a:lnTo>
                      <a:pt x="2972" y="43"/>
                    </a:lnTo>
                    <a:lnTo>
                      <a:pt x="2720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5;p47"/>
              <p:cNvSpPr/>
              <p:nvPr/>
            </p:nvSpPr>
            <p:spPr>
              <a:xfrm>
                <a:off x="15336" y="5094"/>
                <a:ext cx="932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7869" extrusionOk="0">
                    <a:moveTo>
                      <a:pt x="2721" y="1"/>
                    </a:moveTo>
                    <a:lnTo>
                      <a:pt x="2595" y="1131"/>
                    </a:lnTo>
                    <a:lnTo>
                      <a:pt x="2009" y="5818"/>
                    </a:lnTo>
                    <a:lnTo>
                      <a:pt x="1926" y="5692"/>
                    </a:lnTo>
                    <a:lnTo>
                      <a:pt x="1758" y="5609"/>
                    </a:lnTo>
                    <a:lnTo>
                      <a:pt x="1633" y="5567"/>
                    </a:lnTo>
                    <a:lnTo>
                      <a:pt x="1465" y="5525"/>
                    </a:lnTo>
                    <a:lnTo>
                      <a:pt x="1089" y="5525"/>
                    </a:lnTo>
                    <a:lnTo>
                      <a:pt x="921" y="5567"/>
                    </a:lnTo>
                    <a:lnTo>
                      <a:pt x="712" y="5651"/>
                    </a:lnTo>
                    <a:lnTo>
                      <a:pt x="545" y="5776"/>
                    </a:lnTo>
                    <a:lnTo>
                      <a:pt x="335" y="5902"/>
                    </a:lnTo>
                    <a:lnTo>
                      <a:pt x="210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571"/>
                    </a:lnTo>
                    <a:lnTo>
                      <a:pt x="43" y="6739"/>
                    </a:lnTo>
                    <a:lnTo>
                      <a:pt x="84" y="6906"/>
                    </a:lnTo>
                    <a:lnTo>
                      <a:pt x="168" y="7073"/>
                    </a:lnTo>
                    <a:lnTo>
                      <a:pt x="294" y="7199"/>
                    </a:lnTo>
                    <a:lnTo>
                      <a:pt x="461" y="7283"/>
                    </a:lnTo>
                    <a:lnTo>
                      <a:pt x="628" y="7325"/>
                    </a:lnTo>
                    <a:lnTo>
                      <a:pt x="838" y="7366"/>
                    </a:lnTo>
                    <a:lnTo>
                      <a:pt x="1047" y="7366"/>
                    </a:lnTo>
                    <a:lnTo>
                      <a:pt x="1256" y="7325"/>
                    </a:lnTo>
                    <a:lnTo>
                      <a:pt x="1465" y="7241"/>
                    </a:lnTo>
                    <a:lnTo>
                      <a:pt x="1758" y="7073"/>
                    </a:lnTo>
                    <a:lnTo>
                      <a:pt x="1968" y="6864"/>
                    </a:lnTo>
                    <a:lnTo>
                      <a:pt x="2093" y="6613"/>
                    </a:lnTo>
                    <a:lnTo>
                      <a:pt x="2177" y="6362"/>
                    </a:lnTo>
                    <a:lnTo>
                      <a:pt x="2805" y="1173"/>
                    </a:lnTo>
                    <a:lnTo>
                      <a:pt x="6780" y="1633"/>
                    </a:lnTo>
                    <a:lnTo>
                      <a:pt x="6194" y="6320"/>
                    </a:lnTo>
                    <a:lnTo>
                      <a:pt x="6069" y="6195"/>
                    </a:lnTo>
                    <a:lnTo>
                      <a:pt x="5943" y="6111"/>
                    </a:lnTo>
                    <a:lnTo>
                      <a:pt x="5776" y="6069"/>
                    </a:lnTo>
                    <a:lnTo>
                      <a:pt x="5609" y="6027"/>
                    </a:lnTo>
                    <a:lnTo>
                      <a:pt x="5274" y="6027"/>
                    </a:lnTo>
                    <a:lnTo>
                      <a:pt x="5064" y="6069"/>
                    </a:lnTo>
                    <a:lnTo>
                      <a:pt x="4897" y="6153"/>
                    </a:lnTo>
                    <a:lnTo>
                      <a:pt x="4688" y="6278"/>
                    </a:lnTo>
                    <a:lnTo>
                      <a:pt x="4520" y="6404"/>
                    </a:lnTo>
                    <a:lnTo>
                      <a:pt x="4395" y="6571"/>
                    </a:lnTo>
                    <a:lnTo>
                      <a:pt x="4269" y="6739"/>
                    </a:lnTo>
                    <a:lnTo>
                      <a:pt x="4227" y="6906"/>
                    </a:lnTo>
                    <a:lnTo>
                      <a:pt x="4186" y="7073"/>
                    </a:lnTo>
                    <a:lnTo>
                      <a:pt x="4186" y="7283"/>
                    </a:lnTo>
                    <a:lnTo>
                      <a:pt x="4269" y="7450"/>
                    </a:lnTo>
                    <a:lnTo>
                      <a:pt x="4353" y="7576"/>
                    </a:lnTo>
                    <a:lnTo>
                      <a:pt x="4479" y="7701"/>
                    </a:lnTo>
                    <a:lnTo>
                      <a:pt x="4646" y="7785"/>
                    </a:lnTo>
                    <a:lnTo>
                      <a:pt x="4813" y="7869"/>
                    </a:lnTo>
                    <a:lnTo>
                      <a:pt x="5232" y="7869"/>
                    </a:lnTo>
                    <a:lnTo>
                      <a:pt x="5441" y="7827"/>
                    </a:lnTo>
                    <a:lnTo>
                      <a:pt x="5650" y="7743"/>
                    </a:lnTo>
                    <a:lnTo>
                      <a:pt x="5901" y="7576"/>
                    </a:lnTo>
                    <a:lnTo>
                      <a:pt x="6153" y="7366"/>
                    </a:lnTo>
                    <a:lnTo>
                      <a:pt x="6278" y="7115"/>
                    </a:lnTo>
                    <a:lnTo>
                      <a:pt x="6362" y="6864"/>
                    </a:lnTo>
                    <a:lnTo>
                      <a:pt x="6990" y="1675"/>
                    </a:lnTo>
                    <a:lnTo>
                      <a:pt x="7157" y="545"/>
                    </a:lnTo>
                    <a:lnTo>
                      <a:pt x="6906" y="503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09;p47"/>
              <p:cNvSpPr/>
              <p:nvPr/>
            </p:nvSpPr>
            <p:spPr>
              <a:xfrm>
                <a:off x="13987" y="7581"/>
                <a:ext cx="285" cy="755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9752" extrusionOk="0">
                    <a:moveTo>
                      <a:pt x="2679" y="7701"/>
                    </a:moveTo>
                    <a:lnTo>
                      <a:pt x="2846" y="7743"/>
                    </a:lnTo>
                    <a:lnTo>
                      <a:pt x="3014" y="7827"/>
                    </a:lnTo>
                    <a:lnTo>
                      <a:pt x="3098" y="7910"/>
                    </a:lnTo>
                    <a:lnTo>
                      <a:pt x="3139" y="8036"/>
                    </a:lnTo>
                    <a:lnTo>
                      <a:pt x="3139" y="8203"/>
                    </a:lnTo>
                    <a:lnTo>
                      <a:pt x="3098" y="8329"/>
                    </a:lnTo>
                    <a:lnTo>
                      <a:pt x="2972" y="8496"/>
                    </a:lnTo>
                    <a:lnTo>
                      <a:pt x="2846" y="8664"/>
                    </a:lnTo>
                    <a:lnTo>
                      <a:pt x="2637" y="8789"/>
                    </a:lnTo>
                    <a:lnTo>
                      <a:pt x="2428" y="8915"/>
                    </a:lnTo>
                    <a:lnTo>
                      <a:pt x="2177" y="9040"/>
                    </a:lnTo>
                    <a:lnTo>
                      <a:pt x="1926" y="9166"/>
                    </a:lnTo>
                    <a:lnTo>
                      <a:pt x="1633" y="9250"/>
                    </a:lnTo>
                    <a:lnTo>
                      <a:pt x="1382" y="9291"/>
                    </a:lnTo>
                    <a:lnTo>
                      <a:pt x="921" y="9291"/>
                    </a:lnTo>
                    <a:lnTo>
                      <a:pt x="754" y="9250"/>
                    </a:lnTo>
                    <a:lnTo>
                      <a:pt x="587" y="9166"/>
                    </a:lnTo>
                    <a:lnTo>
                      <a:pt x="503" y="9082"/>
                    </a:lnTo>
                    <a:lnTo>
                      <a:pt x="419" y="8957"/>
                    </a:lnTo>
                    <a:lnTo>
                      <a:pt x="419" y="8789"/>
                    </a:lnTo>
                    <a:lnTo>
                      <a:pt x="503" y="8664"/>
                    </a:lnTo>
                    <a:lnTo>
                      <a:pt x="587" y="8496"/>
                    </a:lnTo>
                    <a:lnTo>
                      <a:pt x="754" y="8329"/>
                    </a:lnTo>
                    <a:lnTo>
                      <a:pt x="921" y="8203"/>
                    </a:lnTo>
                    <a:lnTo>
                      <a:pt x="1172" y="8078"/>
                    </a:lnTo>
                    <a:lnTo>
                      <a:pt x="1424" y="7952"/>
                    </a:lnTo>
                    <a:lnTo>
                      <a:pt x="1675" y="7827"/>
                    </a:lnTo>
                    <a:lnTo>
                      <a:pt x="1968" y="7743"/>
                    </a:lnTo>
                    <a:lnTo>
                      <a:pt x="2219" y="7701"/>
                    </a:lnTo>
                    <a:close/>
                    <a:moveTo>
                      <a:pt x="3181" y="1"/>
                    </a:moveTo>
                    <a:lnTo>
                      <a:pt x="3181" y="7492"/>
                    </a:lnTo>
                    <a:lnTo>
                      <a:pt x="2972" y="7408"/>
                    </a:lnTo>
                    <a:lnTo>
                      <a:pt x="2721" y="7324"/>
                    </a:lnTo>
                    <a:lnTo>
                      <a:pt x="2470" y="7241"/>
                    </a:lnTo>
                    <a:lnTo>
                      <a:pt x="1926" y="7241"/>
                    </a:lnTo>
                    <a:lnTo>
                      <a:pt x="1633" y="7283"/>
                    </a:lnTo>
                    <a:lnTo>
                      <a:pt x="1340" y="7324"/>
                    </a:lnTo>
                    <a:lnTo>
                      <a:pt x="1089" y="7450"/>
                    </a:lnTo>
                    <a:lnTo>
                      <a:pt x="754" y="7617"/>
                    </a:lnTo>
                    <a:lnTo>
                      <a:pt x="503" y="7785"/>
                    </a:lnTo>
                    <a:lnTo>
                      <a:pt x="294" y="8036"/>
                    </a:lnTo>
                    <a:lnTo>
                      <a:pt x="126" y="8245"/>
                    </a:lnTo>
                    <a:lnTo>
                      <a:pt x="43" y="8496"/>
                    </a:lnTo>
                    <a:lnTo>
                      <a:pt x="1" y="8747"/>
                    </a:lnTo>
                    <a:lnTo>
                      <a:pt x="43" y="8998"/>
                    </a:lnTo>
                    <a:lnTo>
                      <a:pt x="168" y="9208"/>
                    </a:lnTo>
                    <a:lnTo>
                      <a:pt x="335" y="9417"/>
                    </a:lnTo>
                    <a:lnTo>
                      <a:pt x="545" y="9543"/>
                    </a:lnTo>
                    <a:lnTo>
                      <a:pt x="838" y="9668"/>
                    </a:lnTo>
                    <a:lnTo>
                      <a:pt x="1131" y="9752"/>
                    </a:lnTo>
                    <a:lnTo>
                      <a:pt x="1800" y="9752"/>
                    </a:lnTo>
                    <a:lnTo>
                      <a:pt x="2177" y="9668"/>
                    </a:lnTo>
                    <a:lnTo>
                      <a:pt x="2512" y="9543"/>
                    </a:lnTo>
                    <a:lnTo>
                      <a:pt x="2763" y="9417"/>
                    </a:lnTo>
                    <a:lnTo>
                      <a:pt x="3014" y="9250"/>
                    </a:lnTo>
                    <a:lnTo>
                      <a:pt x="3223" y="9082"/>
                    </a:lnTo>
                    <a:lnTo>
                      <a:pt x="3390" y="8915"/>
                    </a:lnTo>
                    <a:lnTo>
                      <a:pt x="3516" y="8706"/>
                    </a:lnTo>
                    <a:lnTo>
                      <a:pt x="3642" y="8538"/>
                    </a:lnTo>
                    <a:lnTo>
                      <a:pt x="3683" y="8329"/>
                    </a:lnTo>
                    <a:lnTo>
                      <a:pt x="3683" y="8120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011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12;p47"/>
              <p:cNvSpPr/>
              <p:nvPr/>
            </p:nvSpPr>
            <p:spPr>
              <a:xfrm>
                <a:off x="12927" y="4742"/>
                <a:ext cx="764" cy="94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7241" extrusionOk="0">
                    <a:moveTo>
                      <a:pt x="5650" y="963"/>
                    </a:moveTo>
                    <a:lnTo>
                      <a:pt x="5650" y="1591"/>
                    </a:lnTo>
                    <a:lnTo>
                      <a:pt x="1967" y="2135"/>
                    </a:lnTo>
                    <a:lnTo>
                      <a:pt x="1967" y="1465"/>
                    </a:lnTo>
                    <a:lnTo>
                      <a:pt x="5650" y="963"/>
                    </a:lnTo>
                    <a:close/>
                    <a:moveTo>
                      <a:pt x="5650" y="0"/>
                    </a:moveTo>
                    <a:lnTo>
                      <a:pt x="1967" y="419"/>
                    </a:lnTo>
                    <a:lnTo>
                      <a:pt x="1758" y="461"/>
                    </a:lnTo>
                    <a:lnTo>
                      <a:pt x="1758" y="1465"/>
                    </a:lnTo>
                    <a:lnTo>
                      <a:pt x="1758" y="5608"/>
                    </a:lnTo>
                    <a:lnTo>
                      <a:pt x="1632" y="5566"/>
                    </a:lnTo>
                    <a:lnTo>
                      <a:pt x="1507" y="5525"/>
                    </a:lnTo>
                    <a:lnTo>
                      <a:pt x="1214" y="5483"/>
                    </a:lnTo>
                    <a:lnTo>
                      <a:pt x="879" y="5566"/>
                    </a:lnTo>
                    <a:lnTo>
                      <a:pt x="544" y="5776"/>
                    </a:lnTo>
                    <a:lnTo>
                      <a:pt x="377" y="5901"/>
                    </a:lnTo>
                    <a:lnTo>
                      <a:pt x="251" y="6069"/>
                    </a:lnTo>
                    <a:lnTo>
                      <a:pt x="126" y="6236"/>
                    </a:lnTo>
                    <a:lnTo>
                      <a:pt x="42" y="6403"/>
                    </a:lnTo>
                    <a:lnTo>
                      <a:pt x="0" y="6571"/>
                    </a:lnTo>
                    <a:lnTo>
                      <a:pt x="0" y="6696"/>
                    </a:lnTo>
                    <a:lnTo>
                      <a:pt x="42" y="6864"/>
                    </a:lnTo>
                    <a:lnTo>
                      <a:pt x="84" y="6989"/>
                    </a:lnTo>
                    <a:lnTo>
                      <a:pt x="209" y="7115"/>
                    </a:lnTo>
                    <a:lnTo>
                      <a:pt x="335" y="7199"/>
                    </a:lnTo>
                    <a:lnTo>
                      <a:pt x="502" y="7240"/>
                    </a:lnTo>
                    <a:lnTo>
                      <a:pt x="837" y="7240"/>
                    </a:lnTo>
                    <a:lnTo>
                      <a:pt x="1046" y="7157"/>
                    </a:lnTo>
                    <a:lnTo>
                      <a:pt x="1256" y="7073"/>
                    </a:lnTo>
                    <a:lnTo>
                      <a:pt x="1423" y="6989"/>
                    </a:lnTo>
                    <a:lnTo>
                      <a:pt x="1674" y="6780"/>
                    </a:lnTo>
                    <a:lnTo>
                      <a:pt x="1842" y="6529"/>
                    </a:lnTo>
                    <a:lnTo>
                      <a:pt x="1925" y="6320"/>
                    </a:lnTo>
                    <a:lnTo>
                      <a:pt x="1967" y="6069"/>
                    </a:lnTo>
                    <a:lnTo>
                      <a:pt x="1967" y="2679"/>
                    </a:lnTo>
                    <a:lnTo>
                      <a:pt x="5650" y="2260"/>
                    </a:lnTo>
                    <a:lnTo>
                      <a:pt x="5650" y="5190"/>
                    </a:lnTo>
                    <a:lnTo>
                      <a:pt x="5524" y="5106"/>
                    </a:lnTo>
                    <a:lnTo>
                      <a:pt x="5399" y="5064"/>
                    </a:lnTo>
                    <a:lnTo>
                      <a:pt x="5106" y="5064"/>
                    </a:lnTo>
                    <a:lnTo>
                      <a:pt x="4771" y="5148"/>
                    </a:lnTo>
                    <a:lnTo>
                      <a:pt x="4436" y="5315"/>
                    </a:lnTo>
                    <a:lnTo>
                      <a:pt x="4269" y="5483"/>
                    </a:lnTo>
                    <a:lnTo>
                      <a:pt x="4143" y="5608"/>
                    </a:lnTo>
                    <a:lnTo>
                      <a:pt x="4018" y="5776"/>
                    </a:lnTo>
                    <a:lnTo>
                      <a:pt x="3934" y="5943"/>
                    </a:lnTo>
                    <a:lnTo>
                      <a:pt x="3892" y="6110"/>
                    </a:lnTo>
                    <a:lnTo>
                      <a:pt x="3892" y="6278"/>
                    </a:lnTo>
                    <a:lnTo>
                      <a:pt x="3934" y="6445"/>
                    </a:lnTo>
                    <a:lnTo>
                      <a:pt x="4018" y="6571"/>
                    </a:lnTo>
                    <a:lnTo>
                      <a:pt x="4101" y="6654"/>
                    </a:lnTo>
                    <a:lnTo>
                      <a:pt x="4227" y="6738"/>
                    </a:lnTo>
                    <a:lnTo>
                      <a:pt x="4394" y="6780"/>
                    </a:lnTo>
                    <a:lnTo>
                      <a:pt x="4562" y="6822"/>
                    </a:lnTo>
                    <a:lnTo>
                      <a:pt x="4771" y="6780"/>
                    </a:lnTo>
                    <a:lnTo>
                      <a:pt x="4938" y="6738"/>
                    </a:lnTo>
                    <a:lnTo>
                      <a:pt x="5148" y="6654"/>
                    </a:lnTo>
                    <a:lnTo>
                      <a:pt x="5315" y="6529"/>
                    </a:lnTo>
                    <a:lnTo>
                      <a:pt x="5566" y="6320"/>
                    </a:lnTo>
                    <a:lnTo>
                      <a:pt x="5734" y="6110"/>
                    </a:lnTo>
                    <a:lnTo>
                      <a:pt x="5817" y="5859"/>
                    </a:lnTo>
                    <a:lnTo>
                      <a:pt x="5859" y="5650"/>
                    </a:lnTo>
                    <a:lnTo>
                      <a:pt x="5859" y="1005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13;p47"/>
              <p:cNvSpPr/>
              <p:nvPr/>
            </p:nvSpPr>
            <p:spPr>
              <a:xfrm>
                <a:off x="14181" y="5969"/>
                <a:ext cx="333" cy="89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6823" extrusionOk="0">
                    <a:moveTo>
                      <a:pt x="2219" y="1"/>
                    </a:moveTo>
                    <a:lnTo>
                      <a:pt x="2219" y="5232"/>
                    </a:lnTo>
                    <a:lnTo>
                      <a:pt x="2051" y="5148"/>
                    </a:lnTo>
                    <a:lnTo>
                      <a:pt x="1884" y="5106"/>
                    </a:lnTo>
                    <a:lnTo>
                      <a:pt x="1549" y="5065"/>
                    </a:lnTo>
                    <a:lnTo>
                      <a:pt x="1130" y="5065"/>
                    </a:lnTo>
                    <a:lnTo>
                      <a:pt x="754" y="5190"/>
                    </a:lnTo>
                    <a:lnTo>
                      <a:pt x="503" y="5316"/>
                    </a:lnTo>
                    <a:lnTo>
                      <a:pt x="335" y="5441"/>
                    </a:lnTo>
                    <a:lnTo>
                      <a:pt x="168" y="5609"/>
                    </a:lnTo>
                    <a:lnTo>
                      <a:pt x="84" y="5776"/>
                    </a:lnTo>
                    <a:lnTo>
                      <a:pt x="1" y="5943"/>
                    </a:lnTo>
                    <a:lnTo>
                      <a:pt x="1" y="6111"/>
                    </a:lnTo>
                    <a:lnTo>
                      <a:pt x="1" y="6278"/>
                    </a:lnTo>
                    <a:lnTo>
                      <a:pt x="84" y="6446"/>
                    </a:lnTo>
                    <a:lnTo>
                      <a:pt x="210" y="6571"/>
                    </a:lnTo>
                    <a:lnTo>
                      <a:pt x="377" y="6697"/>
                    </a:lnTo>
                    <a:lnTo>
                      <a:pt x="586" y="6780"/>
                    </a:lnTo>
                    <a:lnTo>
                      <a:pt x="796" y="6822"/>
                    </a:lnTo>
                    <a:lnTo>
                      <a:pt x="1256" y="6822"/>
                    </a:lnTo>
                    <a:lnTo>
                      <a:pt x="1507" y="6739"/>
                    </a:lnTo>
                    <a:lnTo>
                      <a:pt x="1758" y="6655"/>
                    </a:lnTo>
                    <a:lnTo>
                      <a:pt x="2093" y="6487"/>
                    </a:lnTo>
                    <a:lnTo>
                      <a:pt x="2386" y="6236"/>
                    </a:lnTo>
                    <a:lnTo>
                      <a:pt x="2470" y="6111"/>
                    </a:lnTo>
                    <a:lnTo>
                      <a:pt x="2512" y="5943"/>
                    </a:lnTo>
                    <a:lnTo>
                      <a:pt x="2553" y="5818"/>
                    </a:lnTo>
                    <a:lnTo>
                      <a:pt x="2553" y="5692"/>
                    </a:lnTo>
                    <a:lnTo>
                      <a:pt x="2553" y="1"/>
                    </a:lnTo>
                    <a:close/>
                  </a:path>
                </a:pathLst>
              </a:custGeom>
              <a:solidFill>
                <a:srgbClr val="FA9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14;p47"/>
              <p:cNvSpPr/>
              <p:nvPr/>
            </p:nvSpPr>
            <p:spPr>
              <a:xfrm>
                <a:off x="16577" y="6590"/>
                <a:ext cx="501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7450" extrusionOk="0">
                    <a:moveTo>
                      <a:pt x="1884" y="1"/>
                    </a:moveTo>
                    <a:lnTo>
                      <a:pt x="1884" y="5776"/>
                    </a:lnTo>
                    <a:lnTo>
                      <a:pt x="1759" y="5692"/>
                    </a:lnTo>
                    <a:lnTo>
                      <a:pt x="1591" y="5609"/>
                    </a:lnTo>
                    <a:lnTo>
                      <a:pt x="1466" y="5567"/>
                    </a:lnTo>
                    <a:lnTo>
                      <a:pt x="1131" y="5567"/>
                    </a:lnTo>
                    <a:lnTo>
                      <a:pt x="922" y="5609"/>
                    </a:lnTo>
                    <a:lnTo>
                      <a:pt x="754" y="5692"/>
                    </a:lnTo>
                    <a:lnTo>
                      <a:pt x="587" y="5776"/>
                    </a:lnTo>
                    <a:lnTo>
                      <a:pt x="419" y="5901"/>
                    </a:lnTo>
                    <a:lnTo>
                      <a:pt x="252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613"/>
                    </a:lnTo>
                    <a:lnTo>
                      <a:pt x="1" y="6780"/>
                    </a:lnTo>
                    <a:lnTo>
                      <a:pt x="43" y="6948"/>
                    </a:lnTo>
                    <a:lnTo>
                      <a:pt x="126" y="7115"/>
                    </a:lnTo>
                    <a:lnTo>
                      <a:pt x="210" y="7241"/>
                    </a:lnTo>
                    <a:lnTo>
                      <a:pt x="378" y="7366"/>
                    </a:lnTo>
                    <a:lnTo>
                      <a:pt x="545" y="7408"/>
                    </a:lnTo>
                    <a:lnTo>
                      <a:pt x="712" y="7450"/>
                    </a:lnTo>
                    <a:lnTo>
                      <a:pt x="922" y="7450"/>
                    </a:lnTo>
                    <a:lnTo>
                      <a:pt x="1131" y="7408"/>
                    </a:lnTo>
                    <a:lnTo>
                      <a:pt x="1298" y="7366"/>
                    </a:lnTo>
                    <a:lnTo>
                      <a:pt x="1508" y="7241"/>
                    </a:lnTo>
                    <a:lnTo>
                      <a:pt x="1759" y="7031"/>
                    </a:lnTo>
                    <a:lnTo>
                      <a:pt x="1926" y="6822"/>
                    </a:lnTo>
                    <a:lnTo>
                      <a:pt x="2052" y="6571"/>
                    </a:lnTo>
                    <a:lnTo>
                      <a:pt x="2093" y="6320"/>
                    </a:lnTo>
                    <a:lnTo>
                      <a:pt x="2093" y="2177"/>
                    </a:lnTo>
                    <a:lnTo>
                      <a:pt x="2345" y="2219"/>
                    </a:lnTo>
                    <a:lnTo>
                      <a:pt x="2679" y="2344"/>
                    </a:lnTo>
                    <a:lnTo>
                      <a:pt x="2889" y="2428"/>
                    </a:lnTo>
                    <a:lnTo>
                      <a:pt x="3056" y="2595"/>
                    </a:lnTo>
                    <a:lnTo>
                      <a:pt x="3181" y="2763"/>
                    </a:lnTo>
                    <a:lnTo>
                      <a:pt x="3307" y="2972"/>
                    </a:lnTo>
                    <a:lnTo>
                      <a:pt x="3433" y="3349"/>
                    </a:lnTo>
                    <a:lnTo>
                      <a:pt x="3516" y="3725"/>
                    </a:lnTo>
                    <a:lnTo>
                      <a:pt x="3516" y="4060"/>
                    </a:lnTo>
                    <a:lnTo>
                      <a:pt x="3474" y="4353"/>
                    </a:lnTo>
                    <a:lnTo>
                      <a:pt x="3433" y="4604"/>
                    </a:lnTo>
                    <a:lnTo>
                      <a:pt x="3349" y="4772"/>
                    </a:lnTo>
                    <a:lnTo>
                      <a:pt x="3307" y="4939"/>
                    </a:lnTo>
                    <a:lnTo>
                      <a:pt x="3433" y="5357"/>
                    </a:lnTo>
                    <a:lnTo>
                      <a:pt x="3516" y="5106"/>
                    </a:lnTo>
                    <a:lnTo>
                      <a:pt x="3642" y="4813"/>
                    </a:lnTo>
                    <a:lnTo>
                      <a:pt x="3767" y="4437"/>
                    </a:lnTo>
                    <a:lnTo>
                      <a:pt x="3809" y="4018"/>
                    </a:lnTo>
                    <a:lnTo>
                      <a:pt x="3851" y="3558"/>
                    </a:lnTo>
                    <a:lnTo>
                      <a:pt x="3809" y="3056"/>
                    </a:lnTo>
                    <a:lnTo>
                      <a:pt x="3767" y="2805"/>
                    </a:lnTo>
                    <a:lnTo>
                      <a:pt x="3684" y="2595"/>
                    </a:lnTo>
                    <a:lnTo>
                      <a:pt x="3433" y="2093"/>
                    </a:lnTo>
                    <a:lnTo>
                      <a:pt x="3181" y="1633"/>
                    </a:lnTo>
                    <a:lnTo>
                      <a:pt x="2679" y="796"/>
                    </a:lnTo>
                    <a:lnTo>
                      <a:pt x="2261" y="210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" name="Google Shape;915;p47"/>
              <p:cNvSpPr/>
              <p:nvPr/>
            </p:nvSpPr>
            <p:spPr>
              <a:xfrm>
                <a:off x="15176" y="6721"/>
                <a:ext cx="742" cy="1645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2640" extrusionOk="0">
                    <a:moveTo>
                      <a:pt x="377" y="0"/>
                    </a:moveTo>
                    <a:lnTo>
                      <a:pt x="1" y="126"/>
                    </a:lnTo>
                    <a:lnTo>
                      <a:pt x="3474" y="9291"/>
                    </a:lnTo>
                    <a:lnTo>
                      <a:pt x="3223" y="9207"/>
                    </a:lnTo>
                    <a:lnTo>
                      <a:pt x="2972" y="9166"/>
                    </a:lnTo>
                    <a:lnTo>
                      <a:pt x="2679" y="9207"/>
                    </a:lnTo>
                    <a:lnTo>
                      <a:pt x="2428" y="9291"/>
                    </a:lnTo>
                    <a:lnTo>
                      <a:pt x="2135" y="9417"/>
                    </a:lnTo>
                    <a:lnTo>
                      <a:pt x="1884" y="9584"/>
                    </a:lnTo>
                    <a:lnTo>
                      <a:pt x="1633" y="9793"/>
                    </a:lnTo>
                    <a:lnTo>
                      <a:pt x="1424" y="10044"/>
                    </a:lnTo>
                    <a:lnTo>
                      <a:pt x="1214" y="10379"/>
                    </a:lnTo>
                    <a:lnTo>
                      <a:pt x="1089" y="10714"/>
                    </a:lnTo>
                    <a:lnTo>
                      <a:pt x="1005" y="11049"/>
                    </a:lnTo>
                    <a:lnTo>
                      <a:pt x="963" y="11342"/>
                    </a:lnTo>
                    <a:lnTo>
                      <a:pt x="1005" y="11677"/>
                    </a:lnTo>
                    <a:lnTo>
                      <a:pt x="1131" y="11969"/>
                    </a:lnTo>
                    <a:lnTo>
                      <a:pt x="1256" y="12221"/>
                    </a:lnTo>
                    <a:lnTo>
                      <a:pt x="1465" y="12430"/>
                    </a:lnTo>
                    <a:lnTo>
                      <a:pt x="1758" y="12555"/>
                    </a:lnTo>
                    <a:lnTo>
                      <a:pt x="2010" y="12639"/>
                    </a:lnTo>
                    <a:lnTo>
                      <a:pt x="2344" y="12639"/>
                    </a:lnTo>
                    <a:lnTo>
                      <a:pt x="2637" y="12597"/>
                    </a:lnTo>
                    <a:lnTo>
                      <a:pt x="2930" y="12472"/>
                    </a:lnTo>
                    <a:lnTo>
                      <a:pt x="3265" y="12304"/>
                    </a:lnTo>
                    <a:lnTo>
                      <a:pt x="3516" y="12095"/>
                    </a:lnTo>
                    <a:lnTo>
                      <a:pt x="3767" y="11802"/>
                    </a:lnTo>
                    <a:lnTo>
                      <a:pt x="3935" y="11593"/>
                    </a:lnTo>
                    <a:lnTo>
                      <a:pt x="4060" y="11342"/>
                    </a:lnTo>
                    <a:lnTo>
                      <a:pt x="4144" y="11091"/>
                    </a:lnTo>
                    <a:lnTo>
                      <a:pt x="4186" y="10881"/>
                    </a:lnTo>
                    <a:lnTo>
                      <a:pt x="4228" y="10630"/>
                    </a:lnTo>
                    <a:lnTo>
                      <a:pt x="4228" y="10421"/>
                    </a:lnTo>
                    <a:lnTo>
                      <a:pt x="4186" y="10170"/>
                    </a:lnTo>
                    <a:lnTo>
                      <a:pt x="4144" y="9961"/>
                    </a:lnTo>
                    <a:lnTo>
                      <a:pt x="1675" y="3474"/>
                    </a:lnTo>
                    <a:lnTo>
                      <a:pt x="2093" y="3390"/>
                    </a:lnTo>
                    <a:lnTo>
                      <a:pt x="2386" y="3348"/>
                    </a:lnTo>
                    <a:lnTo>
                      <a:pt x="2721" y="3348"/>
                    </a:lnTo>
                    <a:lnTo>
                      <a:pt x="3056" y="3432"/>
                    </a:lnTo>
                    <a:lnTo>
                      <a:pt x="3391" y="3516"/>
                    </a:lnTo>
                    <a:lnTo>
                      <a:pt x="3725" y="3725"/>
                    </a:lnTo>
                    <a:lnTo>
                      <a:pt x="4018" y="3976"/>
                    </a:lnTo>
                    <a:lnTo>
                      <a:pt x="4311" y="4227"/>
                    </a:lnTo>
                    <a:lnTo>
                      <a:pt x="4520" y="4520"/>
                    </a:lnTo>
                    <a:lnTo>
                      <a:pt x="4688" y="4813"/>
                    </a:lnTo>
                    <a:lnTo>
                      <a:pt x="4855" y="5064"/>
                    </a:lnTo>
                    <a:lnTo>
                      <a:pt x="5065" y="5608"/>
                    </a:lnTo>
                    <a:lnTo>
                      <a:pt x="5148" y="6069"/>
                    </a:lnTo>
                    <a:lnTo>
                      <a:pt x="5190" y="6487"/>
                    </a:lnTo>
                    <a:lnTo>
                      <a:pt x="5232" y="6822"/>
                    </a:lnTo>
                    <a:lnTo>
                      <a:pt x="5190" y="7115"/>
                    </a:lnTo>
                    <a:lnTo>
                      <a:pt x="5650" y="7659"/>
                    </a:lnTo>
                    <a:lnTo>
                      <a:pt x="5692" y="7199"/>
                    </a:lnTo>
                    <a:lnTo>
                      <a:pt x="5650" y="6696"/>
                    </a:lnTo>
                    <a:lnTo>
                      <a:pt x="5609" y="6069"/>
                    </a:lnTo>
                    <a:lnTo>
                      <a:pt x="5483" y="5315"/>
                    </a:lnTo>
                    <a:lnTo>
                      <a:pt x="5399" y="4981"/>
                    </a:lnTo>
                    <a:lnTo>
                      <a:pt x="5274" y="4604"/>
                    </a:lnTo>
                    <a:lnTo>
                      <a:pt x="5106" y="4227"/>
                    </a:lnTo>
                    <a:lnTo>
                      <a:pt x="4897" y="3851"/>
                    </a:lnTo>
                    <a:lnTo>
                      <a:pt x="4646" y="3474"/>
                    </a:lnTo>
                    <a:lnTo>
                      <a:pt x="4353" y="3181"/>
                    </a:lnTo>
                    <a:lnTo>
                      <a:pt x="3725" y="2553"/>
                    </a:lnTo>
                    <a:lnTo>
                      <a:pt x="3056" y="1967"/>
                    </a:lnTo>
                    <a:lnTo>
                      <a:pt x="2386" y="1423"/>
                    </a:lnTo>
                    <a:lnTo>
                      <a:pt x="1758" y="963"/>
                    </a:lnTo>
                    <a:lnTo>
                      <a:pt x="754" y="252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16;p47"/>
              <p:cNvSpPr/>
              <p:nvPr/>
            </p:nvSpPr>
            <p:spPr>
              <a:xfrm>
                <a:off x="16909" y="4275"/>
                <a:ext cx="299" cy="107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8287" extrusionOk="0">
                    <a:moveTo>
                      <a:pt x="2051" y="0"/>
                    </a:moveTo>
                    <a:lnTo>
                      <a:pt x="2051" y="6445"/>
                    </a:lnTo>
                    <a:lnTo>
                      <a:pt x="1925" y="6320"/>
                    </a:lnTo>
                    <a:lnTo>
                      <a:pt x="1758" y="6236"/>
                    </a:lnTo>
                    <a:lnTo>
                      <a:pt x="1590" y="6194"/>
                    </a:lnTo>
                    <a:lnTo>
                      <a:pt x="1214" y="6194"/>
                    </a:lnTo>
                    <a:lnTo>
                      <a:pt x="1004" y="6236"/>
                    </a:lnTo>
                    <a:lnTo>
                      <a:pt x="837" y="6320"/>
                    </a:lnTo>
                    <a:lnTo>
                      <a:pt x="628" y="6445"/>
                    </a:lnTo>
                    <a:lnTo>
                      <a:pt x="419" y="6571"/>
                    </a:lnTo>
                    <a:lnTo>
                      <a:pt x="251" y="6738"/>
                    </a:lnTo>
                    <a:lnTo>
                      <a:pt x="126" y="6947"/>
                    </a:lnTo>
                    <a:lnTo>
                      <a:pt x="42" y="7156"/>
                    </a:lnTo>
                    <a:lnTo>
                      <a:pt x="0" y="7324"/>
                    </a:lnTo>
                    <a:lnTo>
                      <a:pt x="0" y="7533"/>
                    </a:lnTo>
                    <a:lnTo>
                      <a:pt x="42" y="7742"/>
                    </a:lnTo>
                    <a:lnTo>
                      <a:pt x="126" y="7910"/>
                    </a:lnTo>
                    <a:lnTo>
                      <a:pt x="251" y="8077"/>
                    </a:lnTo>
                    <a:lnTo>
                      <a:pt x="377" y="8161"/>
                    </a:lnTo>
                    <a:lnTo>
                      <a:pt x="586" y="8245"/>
                    </a:lnTo>
                    <a:lnTo>
                      <a:pt x="795" y="8286"/>
                    </a:lnTo>
                    <a:lnTo>
                      <a:pt x="1004" y="8286"/>
                    </a:lnTo>
                    <a:lnTo>
                      <a:pt x="1214" y="8245"/>
                    </a:lnTo>
                    <a:lnTo>
                      <a:pt x="1465" y="8161"/>
                    </a:lnTo>
                    <a:lnTo>
                      <a:pt x="1674" y="8077"/>
                    </a:lnTo>
                    <a:lnTo>
                      <a:pt x="1925" y="7826"/>
                    </a:lnTo>
                    <a:lnTo>
                      <a:pt x="2134" y="7575"/>
                    </a:lnTo>
                    <a:lnTo>
                      <a:pt x="2260" y="7324"/>
                    </a:lnTo>
                    <a:lnTo>
                      <a:pt x="2302" y="7031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" name="图片 14" descr="E:\设计\PPT\形状 4.png形状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39127" y="1990090"/>
            <a:ext cx="4704874" cy="4867910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433111">
            <a:off x="6861231" y="1695152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276681" y="1411288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4275309" y="4516667"/>
            <a:ext cx="532775" cy="957028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组合 120"/>
          <p:cNvGrpSpPr/>
          <p:nvPr/>
        </p:nvGrpSpPr>
        <p:grpSpPr>
          <a:xfrm>
            <a:off x="7567611" y="770142"/>
            <a:ext cx="637699" cy="1139190"/>
            <a:chOff x="3329" y="5898"/>
            <a:chExt cx="1339" cy="1794"/>
          </a:xfrm>
        </p:grpSpPr>
        <p:sp>
          <p:nvSpPr>
            <p:cNvPr id="854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组合 121"/>
          <p:cNvGrpSpPr/>
          <p:nvPr/>
        </p:nvGrpSpPr>
        <p:grpSpPr>
          <a:xfrm flipH="1">
            <a:off x="344178" y="1608410"/>
            <a:ext cx="461963" cy="825500"/>
            <a:chOff x="3329" y="5898"/>
            <a:chExt cx="1339" cy="1794"/>
          </a:xfrm>
        </p:grpSpPr>
        <p:sp>
          <p:nvSpPr>
            <p:cNvPr id="123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914;p47"/>
          <p:cNvSpPr/>
          <p:nvPr/>
        </p:nvSpPr>
        <p:spPr>
          <a:xfrm rot="19369188">
            <a:off x="5243779" y="411913"/>
            <a:ext cx="603320" cy="1617523"/>
          </a:xfrm>
          <a:custGeom>
            <a:avLst/>
            <a:gdLst/>
            <a:ahLst/>
            <a:cxnLst/>
            <a:rect l="l" t="t" r="r" b="b"/>
            <a:pathLst>
              <a:path w="3852" h="7450" extrusionOk="0">
                <a:moveTo>
                  <a:pt x="1884" y="1"/>
                </a:moveTo>
                <a:lnTo>
                  <a:pt x="1884" y="5776"/>
                </a:lnTo>
                <a:lnTo>
                  <a:pt x="1759" y="5692"/>
                </a:lnTo>
                <a:lnTo>
                  <a:pt x="1591" y="5609"/>
                </a:lnTo>
                <a:lnTo>
                  <a:pt x="1466" y="5567"/>
                </a:lnTo>
                <a:lnTo>
                  <a:pt x="1131" y="5567"/>
                </a:lnTo>
                <a:lnTo>
                  <a:pt x="922" y="5609"/>
                </a:lnTo>
                <a:lnTo>
                  <a:pt x="754" y="5692"/>
                </a:lnTo>
                <a:lnTo>
                  <a:pt x="587" y="5776"/>
                </a:lnTo>
                <a:lnTo>
                  <a:pt x="419" y="5901"/>
                </a:lnTo>
                <a:lnTo>
                  <a:pt x="252" y="6069"/>
                </a:lnTo>
                <a:lnTo>
                  <a:pt x="126" y="6236"/>
                </a:lnTo>
                <a:lnTo>
                  <a:pt x="43" y="6404"/>
                </a:lnTo>
                <a:lnTo>
                  <a:pt x="1" y="6613"/>
                </a:lnTo>
                <a:lnTo>
                  <a:pt x="1" y="6780"/>
                </a:lnTo>
                <a:lnTo>
                  <a:pt x="43" y="6948"/>
                </a:lnTo>
                <a:lnTo>
                  <a:pt x="126" y="7115"/>
                </a:lnTo>
                <a:lnTo>
                  <a:pt x="210" y="7241"/>
                </a:lnTo>
                <a:lnTo>
                  <a:pt x="378" y="7366"/>
                </a:lnTo>
                <a:lnTo>
                  <a:pt x="545" y="7408"/>
                </a:lnTo>
                <a:lnTo>
                  <a:pt x="712" y="7450"/>
                </a:lnTo>
                <a:lnTo>
                  <a:pt x="922" y="7450"/>
                </a:lnTo>
                <a:lnTo>
                  <a:pt x="1131" y="7408"/>
                </a:lnTo>
                <a:lnTo>
                  <a:pt x="1298" y="7366"/>
                </a:lnTo>
                <a:lnTo>
                  <a:pt x="1508" y="7241"/>
                </a:lnTo>
                <a:lnTo>
                  <a:pt x="1759" y="7031"/>
                </a:lnTo>
                <a:lnTo>
                  <a:pt x="1926" y="6822"/>
                </a:lnTo>
                <a:lnTo>
                  <a:pt x="2052" y="6571"/>
                </a:lnTo>
                <a:lnTo>
                  <a:pt x="2093" y="6320"/>
                </a:lnTo>
                <a:lnTo>
                  <a:pt x="2093" y="2177"/>
                </a:lnTo>
                <a:lnTo>
                  <a:pt x="2345" y="2219"/>
                </a:lnTo>
                <a:lnTo>
                  <a:pt x="2679" y="2344"/>
                </a:lnTo>
                <a:lnTo>
                  <a:pt x="2889" y="2428"/>
                </a:lnTo>
                <a:lnTo>
                  <a:pt x="3056" y="2595"/>
                </a:lnTo>
                <a:lnTo>
                  <a:pt x="3181" y="2763"/>
                </a:lnTo>
                <a:lnTo>
                  <a:pt x="3307" y="2972"/>
                </a:lnTo>
                <a:lnTo>
                  <a:pt x="3433" y="3349"/>
                </a:lnTo>
                <a:lnTo>
                  <a:pt x="3516" y="3725"/>
                </a:lnTo>
                <a:lnTo>
                  <a:pt x="3516" y="4060"/>
                </a:lnTo>
                <a:lnTo>
                  <a:pt x="3474" y="4353"/>
                </a:lnTo>
                <a:lnTo>
                  <a:pt x="3433" y="4604"/>
                </a:lnTo>
                <a:lnTo>
                  <a:pt x="3349" y="4772"/>
                </a:lnTo>
                <a:lnTo>
                  <a:pt x="3307" y="4939"/>
                </a:lnTo>
                <a:lnTo>
                  <a:pt x="3433" y="5357"/>
                </a:lnTo>
                <a:lnTo>
                  <a:pt x="3516" y="5106"/>
                </a:lnTo>
                <a:lnTo>
                  <a:pt x="3642" y="4813"/>
                </a:lnTo>
                <a:lnTo>
                  <a:pt x="3767" y="4437"/>
                </a:lnTo>
                <a:lnTo>
                  <a:pt x="3809" y="4018"/>
                </a:lnTo>
                <a:lnTo>
                  <a:pt x="3851" y="3558"/>
                </a:lnTo>
                <a:lnTo>
                  <a:pt x="3809" y="3056"/>
                </a:lnTo>
                <a:lnTo>
                  <a:pt x="3767" y="2805"/>
                </a:lnTo>
                <a:lnTo>
                  <a:pt x="3684" y="2595"/>
                </a:lnTo>
                <a:lnTo>
                  <a:pt x="3433" y="2093"/>
                </a:lnTo>
                <a:lnTo>
                  <a:pt x="3181" y="1633"/>
                </a:lnTo>
                <a:lnTo>
                  <a:pt x="2679" y="796"/>
                </a:lnTo>
                <a:lnTo>
                  <a:pt x="2261" y="210"/>
                </a:lnTo>
                <a:lnTo>
                  <a:pt x="209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913;p47"/>
          <p:cNvSpPr/>
          <p:nvPr/>
        </p:nvSpPr>
        <p:spPr>
          <a:xfrm rot="2289490">
            <a:off x="6633977" y="-54111"/>
            <a:ext cx="394559" cy="1458745"/>
          </a:xfrm>
          <a:custGeom>
            <a:avLst/>
            <a:gdLst/>
            <a:ahLst/>
            <a:cxnLst/>
            <a:rect l="l" t="t" r="r" b="b"/>
            <a:pathLst>
              <a:path w="2554" h="6823" extrusionOk="0">
                <a:moveTo>
                  <a:pt x="2219" y="1"/>
                </a:moveTo>
                <a:lnTo>
                  <a:pt x="2219" y="5232"/>
                </a:lnTo>
                <a:lnTo>
                  <a:pt x="2051" y="5148"/>
                </a:lnTo>
                <a:lnTo>
                  <a:pt x="1884" y="5106"/>
                </a:lnTo>
                <a:lnTo>
                  <a:pt x="1549" y="5065"/>
                </a:lnTo>
                <a:lnTo>
                  <a:pt x="1130" y="5065"/>
                </a:lnTo>
                <a:lnTo>
                  <a:pt x="754" y="5190"/>
                </a:lnTo>
                <a:lnTo>
                  <a:pt x="503" y="5316"/>
                </a:lnTo>
                <a:lnTo>
                  <a:pt x="335" y="5441"/>
                </a:lnTo>
                <a:lnTo>
                  <a:pt x="168" y="5609"/>
                </a:lnTo>
                <a:lnTo>
                  <a:pt x="84" y="5776"/>
                </a:lnTo>
                <a:lnTo>
                  <a:pt x="1" y="5943"/>
                </a:lnTo>
                <a:lnTo>
                  <a:pt x="1" y="6111"/>
                </a:lnTo>
                <a:lnTo>
                  <a:pt x="1" y="6278"/>
                </a:lnTo>
                <a:lnTo>
                  <a:pt x="84" y="6446"/>
                </a:lnTo>
                <a:lnTo>
                  <a:pt x="210" y="6571"/>
                </a:lnTo>
                <a:lnTo>
                  <a:pt x="377" y="6697"/>
                </a:lnTo>
                <a:lnTo>
                  <a:pt x="586" y="6780"/>
                </a:lnTo>
                <a:lnTo>
                  <a:pt x="796" y="6822"/>
                </a:lnTo>
                <a:lnTo>
                  <a:pt x="1256" y="6822"/>
                </a:lnTo>
                <a:lnTo>
                  <a:pt x="1507" y="6739"/>
                </a:lnTo>
                <a:lnTo>
                  <a:pt x="1758" y="6655"/>
                </a:lnTo>
                <a:lnTo>
                  <a:pt x="2093" y="6487"/>
                </a:lnTo>
                <a:lnTo>
                  <a:pt x="2386" y="6236"/>
                </a:lnTo>
                <a:lnTo>
                  <a:pt x="2470" y="6111"/>
                </a:lnTo>
                <a:lnTo>
                  <a:pt x="2512" y="5943"/>
                </a:lnTo>
                <a:lnTo>
                  <a:pt x="2553" y="5818"/>
                </a:lnTo>
                <a:lnTo>
                  <a:pt x="2553" y="5692"/>
                </a:lnTo>
                <a:lnTo>
                  <a:pt x="2553" y="1"/>
                </a:lnTo>
                <a:close/>
              </a:path>
            </a:pathLst>
          </a:custGeom>
          <a:solidFill>
            <a:srgbClr val="FA95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046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bldLvl="0" animBg="1"/>
      <p:bldP spid="861" grpId="1" animBg="1"/>
      <p:bldP spid="860" grpId="0" bldLvl="0" animBg="1"/>
      <p:bldP spid="860" grpId="1" animBg="1"/>
      <p:bldP spid="868" grpId="0" bldLvl="0" animBg="1"/>
      <p:bldP spid="86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 descr="图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596" y="5450841"/>
            <a:ext cx="173355" cy="32448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48214" y="1156970"/>
            <a:ext cx="7246620" cy="4658360"/>
            <a:chOff x="1992" y="1832"/>
            <a:chExt cx="15216" cy="7336"/>
          </a:xfrm>
        </p:grpSpPr>
        <p:sp>
          <p:nvSpPr>
            <p:cNvPr id="4" name="圆角矩形 3"/>
            <p:cNvSpPr/>
            <p:nvPr/>
          </p:nvSpPr>
          <p:spPr>
            <a:xfrm>
              <a:off x="1992" y="20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992" y="1832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6888004" y="1078866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7634874" y="4945122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860;p45"/>
          <p:cNvSpPr/>
          <p:nvPr/>
        </p:nvSpPr>
        <p:spPr>
          <a:xfrm rot="20640000">
            <a:off x="547212" y="968375"/>
            <a:ext cx="2689384" cy="4575810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84" y="1258728"/>
            <a:ext cx="1899649" cy="1790834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41" y="3101216"/>
            <a:ext cx="937845" cy="2500920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07" y="3275105"/>
            <a:ext cx="1700649" cy="2267532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52" y="3257248"/>
            <a:ext cx="2064467" cy="2390850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28" y="1982266"/>
            <a:ext cx="2608479" cy="1959258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99" y="1217188"/>
            <a:ext cx="2156875" cy="1178969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64" y="2469547"/>
            <a:ext cx="3091892" cy="3140969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70" y="1319970"/>
            <a:ext cx="1056217" cy="22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83" y="0"/>
            <a:ext cx="9312383" cy="720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9" y="209988"/>
            <a:ext cx="3742655" cy="32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" y="2644586"/>
            <a:ext cx="2585112" cy="4207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67455" y="1914842"/>
                <a:ext cx="6011741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274" y="1914842"/>
                <a:ext cx="8015654" cy="1713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91" y="3858633"/>
            <a:ext cx="2274467" cy="2899945"/>
          </a:xfrm>
          <a:prstGeom prst="rect">
            <a:avLst/>
          </a:prstGeom>
        </p:spPr>
      </p:pic>
      <p:pic>
        <p:nvPicPr>
          <p:cNvPr id="6" name="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6599" y="2996951"/>
            <a:ext cx="292422" cy="542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16076" y="1970172"/>
            <a:ext cx="2128942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345017" y="2067201"/>
            <a:ext cx="1295159" cy="1590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6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  <p:bldP spid="134" grpId="0" animBg="1"/>
      <p:bldP spid="4" grpId="0"/>
      <p:bldP spid="7" grpId="0" animBg="1"/>
      <p:bldP spid="7" grpId="1" animBg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675" y="879344"/>
            <a:ext cx="3993795" cy="6191061"/>
          </a:xfrm>
          <a:prstGeom prst="rect">
            <a:avLst/>
          </a:prstGeom>
        </p:spPr>
      </p:pic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6767" y="1818128"/>
                <a:ext cx="6333823" cy="1712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7129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188891" y="1872752"/>
            <a:ext cx="2235640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33252" y="1879412"/>
            <a:ext cx="1259051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91" y="3858633"/>
            <a:ext cx="2274467" cy="2899945"/>
          </a:xfrm>
          <a:prstGeom prst="rect">
            <a:avLst/>
          </a:prstGeom>
        </p:spPr>
      </p:pic>
      <p:pic>
        <p:nvPicPr>
          <p:cNvPr id="6" name="viol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95196" y="3858633"/>
            <a:ext cx="365522" cy="4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0" animBg="1"/>
      <p:bldP spid="861" grpId="0" animBg="1"/>
      <p:bldP spid="860" grpId="0" animBg="1"/>
      <p:bldP spid="868" grpId="0" animBg="1"/>
      <p:bldP spid="4" grpId="0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9" y="1833682"/>
            <a:ext cx="3487838" cy="49992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6767" y="1818127"/>
                <a:ext cx="6333823" cy="1699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1818127"/>
                <a:ext cx="8445097" cy="16992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329494" y="1818127"/>
            <a:ext cx="2065220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94713" y="1818128"/>
            <a:ext cx="1541368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91" y="3858633"/>
            <a:ext cx="2274467" cy="2899945"/>
          </a:xfrm>
          <a:prstGeom prst="rect">
            <a:avLst/>
          </a:prstGeom>
        </p:spPr>
      </p:pic>
      <p:pic>
        <p:nvPicPr>
          <p:cNvPr id="5" name="tr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9013" y="3371270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0" animBg="1"/>
      <p:bldP spid="861" grpId="0" animBg="1"/>
      <p:bldP spid="860" grpId="0" animBg="1"/>
      <p:bldP spid="868" grpId="0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38" y="381684"/>
            <a:ext cx="4039446" cy="6476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41729" y="2537719"/>
                <a:ext cx="6333823" cy="1658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−−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  <m:r>
                        <m:rPr>
                          <m:nor/>
                        </m:rPr>
                        <a:rPr lang="en-US" sz="5400" b="1" i="0" smtClean="0">
                          <a:latin typeface="UTM Avo" panose="0204060305050602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972" y="2537719"/>
                <a:ext cx="8445097" cy="1730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5134746" y="2629286"/>
            <a:ext cx="2157778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81275" y="2629287"/>
            <a:ext cx="1205526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91" y="3858633"/>
            <a:ext cx="2274467" cy="2899945"/>
          </a:xfrm>
          <a:prstGeom prst="rect">
            <a:avLst/>
          </a:prstGeom>
        </p:spPr>
      </p:pic>
      <p:pic>
        <p:nvPicPr>
          <p:cNvPr id="5" name="Tieng-ken-bao-thuc-quan-d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3740" y="3516589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4" grpId="0" animBg="1"/>
      <p:bldP spid="861" grpId="0" animBg="1"/>
      <p:bldP spid="860" grpId="0" animBg="1"/>
      <p:bldP spid="868" grpId="0" animBg="1"/>
      <p:bldP spid="4" grpId="0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1726516" y="1002264"/>
            <a:ext cx="7365683" cy="4667885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34" name="Google Shape;861;p45"/>
          <p:cNvSpPr/>
          <p:nvPr/>
        </p:nvSpPr>
        <p:spPr>
          <a:xfrm rot="180000">
            <a:off x="2713196" y="1440181"/>
            <a:ext cx="950595" cy="392747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5"/>
          <p:cNvSpPr/>
          <p:nvPr/>
        </p:nvSpPr>
        <p:spPr>
          <a:xfrm rot="1680000">
            <a:off x="8566357" y="65469"/>
            <a:ext cx="279559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401003" y="1575436"/>
            <a:ext cx="398621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5"/>
          <p:cNvSpPr/>
          <p:nvPr/>
        </p:nvSpPr>
        <p:spPr>
          <a:xfrm rot="1200000">
            <a:off x="2352897" y="6025297"/>
            <a:ext cx="377666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825" y="462042"/>
            <a:ext cx="51435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6767" y="2040713"/>
                <a:ext cx="6333823" cy="2748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400" b="1" i="0" smtClean="0">
                        <a:latin typeface="UTM Avo" panose="02040603050506020204" pitchFamily="18" charset="0"/>
                      </a:rPr>
                      <m:t> = </m:t>
                    </m:r>
                    <m:f>
                      <m:fPr>
                        <m:ctrlPr>
                          <a:rPr lang="en-US" sz="5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5400" b="1" dirty="0"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689" y="2040713"/>
                <a:ext cx="8445097" cy="1513684"/>
              </a:xfrm>
              <a:prstGeom prst="rect">
                <a:avLst/>
              </a:prstGeom>
              <a:blipFill>
                <a:blip r:embed="rId8"/>
                <a:stretch>
                  <a:fillRect b="-7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4971153" y="2040713"/>
            <a:ext cx="1464988" cy="165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97839" y="2040714"/>
            <a:ext cx="1304379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63916" y="1924453"/>
            <a:ext cx="916565" cy="177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91" y="3858633"/>
            <a:ext cx="2274467" cy="2899945"/>
          </a:xfrm>
          <a:prstGeom prst="rect">
            <a:avLst/>
          </a:prstGeom>
        </p:spPr>
      </p:pic>
      <p:pic>
        <p:nvPicPr>
          <p:cNvPr id="5" name="ghi 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6600" y="297058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8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0" animBg="1"/>
      <p:bldP spid="861" grpId="0" animBg="1"/>
      <p:bldP spid="860" grpId="0" animBg="1"/>
      <p:bldP spid="868" grpId="0" animBg="1"/>
      <p:bldP spid="4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365</Words>
  <Application>Microsoft Office PowerPoint</Application>
  <PresentationFormat>Trình chiếu trên màn hình (4:3)</PresentationFormat>
  <Paragraphs>49</Paragraphs>
  <Slides>12</Slides>
  <Notes>8</Notes>
  <HiddenSlides>0</HiddenSlides>
  <MMClips>8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12</vt:i4>
      </vt:variant>
    </vt:vector>
  </HeadingPairs>
  <TitlesOfParts>
    <vt:vector size="13" baseType="lpstr">
      <vt:lpstr>Chủ đề của Office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Windows User</cp:lastModifiedBy>
  <cp:revision>1</cp:revision>
  <dcterms:created xsi:type="dcterms:W3CDTF">2022-03-12T08:35:56Z</dcterms:created>
  <dcterms:modified xsi:type="dcterms:W3CDTF">2022-03-12T08:38:29Z</dcterms:modified>
</cp:coreProperties>
</file>