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874-E94A-4D6A-9925-89B39E56F2BD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78F4-0C47-483C-85D6-8853F1144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120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874-E94A-4D6A-9925-89B39E56F2BD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78F4-0C47-483C-85D6-8853F1144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323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874-E94A-4D6A-9925-89B39E56F2BD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78F4-0C47-483C-85D6-8853F1144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22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874-E94A-4D6A-9925-89B39E56F2BD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78F4-0C47-483C-85D6-8853F1144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662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874-E94A-4D6A-9925-89B39E56F2BD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78F4-0C47-483C-85D6-8853F1144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28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874-E94A-4D6A-9925-89B39E56F2BD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78F4-0C47-483C-85D6-8853F1144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947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874-E94A-4D6A-9925-89B39E56F2BD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78F4-0C47-483C-85D6-8853F1144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947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874-E94A-4D6A-9925-89B39E56F2BD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78F4-0C47-483C-85D6-8853F1144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11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874-E94A-4D6A-9925-89B39E56F2BD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78F4-0C47-483C-85D6-8853F1144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6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874-E94A-4D6A-9925-89B39E56F2BD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78F4-0C47-483C-85D6-8853F1144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364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0874-E94A-4D6A-9925-89B39E56F2BD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78F4-0C47-483C-85D6-8853F1144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91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0874-E94A-4D6A-9925-89B39E56F2BD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678F4-0C47-483C-85D6-8853F1144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194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12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097" y="1120412"/>
            <a:ext cx="412909" cy="4800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90350" y="1"/>
            <a:ext cx="2018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err="1">
                <a:solidFill>
                  <a:srgbClr val="7030A0"/>
                </a:solidFill>
                <a:latin typeface="UTM Faltura" panose="02040403050506020204" pitchFamily="18" charset="0"/>
                <a:ea typeface="字魂27号-布丁体" panose="00000500000000000000" pitchFamily="2" charset="-122"/>
              </a:rPr>
              <a:t>Toán</a:t>
            </a:r>
            <a:endParaRPr lang="zh-CN" altLang="en-US" sz="7200" dirty="0">
              <a:solidFill>
                <a:srgbClr val="7030A0"/>
              </a:solidFill>
              <a:latin typeface="UTM Faltura" panose="020404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2043201" y="786927"/>
            <a:ext cx="535719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662" y="3332370"/>
            <a:ext cx="381953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xmlns="" id="{D73EC2DC-CFB3-427A-8F14-B41C3AD69121}"/>
              </a:ext>
            </a:extLst>
          </p:cNvPr>
          <p:cNvSpPr txBox="1"/>
          <p:nvPr/>
        </p:nvSpPr>
        <p:spPr>
          <a:xfrm>
            <a:off x="2009620" y="1364974"/>
            <a:ext cx="84577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Luyện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tập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chung</a:t>
            </a:r>
            <a:endParaRPr lang="zh-CN" altLang="en-US" sz="96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xmlns="" id="{241A9A1F-F316-4AB3-8C8E-5A93232D5F73}"/>
              </a:ext>
            </a:extLst>
          </p:cNvPr>
          <p:cNvSpPr txBox="1"/>
          <p:nvPr/>
        </p:nvSpPr>
        <p:spPr>
          <a:xfrm>
            <a:off x="3252010" y="3193775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SGK </a:t>
            </a:r>
            <a:r>
              <a:rPr lang="en-US" altLang="zh-CN" sz="4000" b="1" dirty="0" err="1">
                <a:latin typeface="UTM Avo" panose="02040603050506020204" pitchFamily="18" charset="0"/>
                <a:ea typeface="字魂27号-布丁体" panose="00000500000000000000" pitchFamily="2" charset="-122"/>
              </a:rPr>
              <a:t>trang</a:t>
            </a:r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 137</a:t>
            </a:r>
            <a:endParaRPr lang="zh-CN" altLang="en-US" sz="4000" b="1" dirty="0">
              <a:latin typeface="UTM Avo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 flipH="1">
            <a:off x="4310743" y="3759202"/>
            <a:ext cx="5083629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636" y="1904999"/>
            <a:ext cx="4128408" cy="55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4">
            <a:extLst>
              <a:ext uri="{FF2B5EF4-FFF2-40B4-BE49-F238E27FC236}">
                <a16:creationId xmlns:a16="http://schemas.microsoft.com/office/drawing/2014/main" xmlns="" id="{CEA93400-48DF-4C30-9E70-AD881477C34F}"/>
              </a:ext>
            </a:extLst>
          </p:cNvPr>
          <p:cNvSpPr/>
          <p:nvPr/>
        </p:nvSpPr>
        <p:spPr>
          <a:xfrm>
            <a:off x="391206" y="400958"/>
            <a:ext cx="8302969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685801" y="1346379"/>
                <a:ext cx="7675152" cy="477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576 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48 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576 : 48 = 12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(48 +12) x 2 = 120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120m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346379"/>
                <a:ext cx="10233536" cy="4770473"/>
              </a:xfrm>
              <a:prstGeom prst="rect">
                <a:avLst/>
              </a:prstGeom>
              <a:blipFill>
                <a:blip r:embed="rId5"/>
                <a:stretch>
                  <a:fillRect l="-1727" t="-1918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009B63-8A76-4646-9EBA-EFA9222607EF}"/>
              </a:ext>
            </a:extLst>
          </p:cNvPr>
          <p:cNvSpPr txBox="1"/>
          <p:nvPr/>
        </p:nvSpPr>
        <p:spPr>
          <a:xfrm>
            <a:off x="3856243" y="501421"/>
            <a:ext cx="15872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图片 8" descr="三只小猪2">
            <a:extLst>
              <a:ext uri="{FF2B5EF4-FFF2-40B4-BE49-F238E27FC236}">
                <a16:creationId xmlns:a16="http://schemas.microsoft.com/office/drawing/2014/main" xmlns="" id="{286370F2-D329-4752-8A29-6CC8D94A2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466" y="5813426"/>
            <a:ext cx="454343" cy="422275"/>
          </a:xfrm>
          <a:prstGeom prst="rect">
            <a:avLst/>
          </a:prstGeom>
        </p:spPr>
      </p:pic>
      <p:pic>
        <p:nvPicPr>
          <p:cNvPr id="15" name="图片 3" descr="三只小猪1">
            <a:extLst>
              <a:ext uri="{FF2B5EF4-FFF2-40B4-BE49-F238E27FC236}">
                <a16:creationId xmlns:a16="http://schemas.microsoft.com/office/drawing/2014/main" xmlns="" id="{12221E4E-50C4-4BD8-B9DF-45951D086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6145" y="1588770"/>
            <a:ext cx="513398" cy="5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8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097" y="1120412"/>
            <a:ext cx="412909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2043201" y="786927"/>
            <a:ext cx="535719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662" y="3332370"/>
            <a:ext cx="381953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xmlns="" id="{D73EC2DC-CFB3-427A-8F14-B41C3AD69121}"/>
              </a:ext>
            </a:extLst>
          </p:cNvPr>
          <p:cNvSpPr txBox="1"/>
          <p:nvPr/>
        </p:nvSpPr>
        <p:spPr>
          <a:xfrm>
            <a:off x="2523970" y="1403075"/>
            <a:ext cx="65245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Tạm</a:t>
            </a:r>
            <a:r>
              <a:rPr lang="en-US" altLang="zh-CN" sz="138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biệt</a:t>
            </a:r>
            <a:endParaRPr lang="zh-CN" altLang="en-US" sz="138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>
            <a:off x="4310743" y="3759202"/>
            <a:ext cx="5083629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636" y="1904999"/>
            <a:ext cx="4128408" cy="55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3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11" y="4601210"/>
            <a:ext cx="9144000" cy="225679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48343" y="406401"/>
            <a:ext cx="8458200" cy="6037943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913447" y="1661161"/>
            <a:ext cx="3628073" cy="3140075"/>
          </a:xfrm>
          <a:prstGeom prst="wedgeRoundRectCallout">
            <a:avLst>
              <a:gd name="adj1" fmla="val 68643"/>
              <a:gd name="adj2" fmla="val -6501"/>
              <a:gd name="adj3" fmla="val 16667"/>
            </a:avLst>
          </a:prstGeom>
          <a:noFill/>
          <a:ln w="28575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84998" y="1908414"/>
            <a:ext cx="3290898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Nhờ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các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bạn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bảo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vệ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nhà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của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các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chú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heo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con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giúp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cho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heo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mẹ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nha</a:t>
            </a:r>
            <a:endParaRPr lang="zh-CN" altLang="en-US" sz="3600" b="1" dirty="0"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DF82FC-51B1-47E3-8BD0-5F0AF2D7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9778" y="1055914"/>
            <a:ext cx="4264479" cy="5685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DD2D40-D066-4E4E-89CC-2F7AE434D9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8836" r="9576" b="18307"/>
          <a:stretch/>
        </p:blipFill>
        <p:spPr>
          <a:xfrm rot="1442913">
            <a:off x="4038600" y="715737"/>
            <a:ext cx="1524000" cy="16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19048" r="12275" b="15556"/>
          <a:stretch/>
        </p:blipFill>
        <p:spPr>
          <a:xfrm>
            <a:off x="4539343" y="680639"/>
            <a:ext cx="4604657" cy="5850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533400" y="3483428"/>
            <a:ext cx="1360109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27" y="2587542"/>
            <a:ext cx="2955531" cy="3938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7725EC-5281-4C32-8BD2-4D34D6D038C6}"/>
              </a:ext>
            </a:extLst>
          </p:cNvPr>
          <p:cNvSpPr txBox="1"/>
          <p:nvPr/>
        </p:nvSpPr>
        <p:spPr>
          <a:xfrm>
            <a:off x="5355092" y="2496457"/>
            <a:ext cx="2803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1:</a:t>
            </a:r>
          </a:p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endParaRPr lang="en-US" sz="4800" dirty="0">
              <a:solidFill>
                <a:srgbClr val="4C3A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TM Loko" panose="02040603050506020204" pitchFamily="18" charset="0"/>
            </a:endParaRP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xmlns="" id="{CEA93400-48DF-4C30-9E70-AD881477C34F}"/>
              </a:ext>
            </a:extLst>
          </p:cNvPr>
          <p:cNvSpPr/>
          <p:nvPr/>
        </p:nvSpPr>
        <p:spPr>
          <a:xfrm>
            <a:off x="334055" y="444500"/>
            <a:ext cx="84582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1388158" y="1022529"/>
                <a:ext cx="1754240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7" y="1022529"/>
                <a:ext cx="2338986" cy="1713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3027649" y="1008243"/>
                <a:ext cx="2215011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1008243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C34785C-A91E-4930-A2BD-4959286B555A}"/>
                  </a:ext>
                </a:extLst>
              </p:cNvPr>
              <p:cNvSpPr txBox="1"/>
              <p:nvPr/>
            </p:nvSpPr>
            <p:spPr>
              <a:xfrm>
                <a:off x="1398393" y="3811055"/>
                <a:ext cx="1754240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24" y="3811055"/>
                <a:ext cx="2338986" cy="17136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5231944" y="965380"/>
                <a:ext cx="1446610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965380"/>
                <a:ext cx="1928813" cy="17136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4">
            <a:extLst>
              <a:ext uri="{FF2B5EF4-FFF2-40B4-BE49-F238E27FC236}">
                <a16:creationId xmlns:a16="http://schemas.microsoft.com/office/drawing/2014/main" xmlns="" id="{15DC8BE3-D352-4889-8889-77933A989FFA}"/>
              </a:ext>
            </a:extLst>
          </p:cNvPr>
          <p:cNvSpPr txBox="1"/>
          <p:nvPr/>
        </p:nvSpPr>
        <p:spPr>
          <a:xfrm>
            <a:off x="696037" y="1436809"/>
            <a:ext cx="910987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xmlns="" id="{212008E5-43C9-4618-8DEE-67417E1324AE}"/>
              </a:ext>
            </a:extLst>
          </p:cNvPr>
          <p:cNvSpPr txBox="1"/>
          <p:nvPr/>
        </p:nvSpPr>
        <p:spPr>
          <a:xfrm>
            <a:off x="696037" y="4255830"/>
            <a:ext cx="910987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4493B97-581A-431E-93AB-E02E80C82145}"/>
                  </a:ext>
                </a:extLst>
              </p:cNvPr>
              <p:cNvSpPr txBox="1"/>
              <p:nvPr/>
            </p:nvSpPr>
            <p:spPr>
              <a:xfrm>
                <a:off x="3027649" y="3813616"/>
                <a:ext cx="2215011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3813616"/>
                <a:ext cx="2953348" cy="17136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11E7DCBE-A35A-4FCF-B270-D8BAE72B4AAA}"/>
                  </a:ext>
                </a:extLst>
              </p:cNvPr>
              <p:cNvSpPr txBox="1"/>
              <p:nvPr/>
            </p:nvSpPr>
            <p:spPr>
              <a:xfrm>
                <a:off x="5231944" y="3770753"/>
                <a:ext cx="1446610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5134807" y="2040258"/>
            <a:ext cx="4477367" cy="5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9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4257676" y="480946"/>
            <a:ext cx="5043488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533400" y="3483428"/>
            <a:ext cx="1360109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7725EC-5281-4C32-8BD2-4D34D6D038C6}"/>
              </a:ext>
            </a:extLst>
          </p:cNvPr>
          <p:cNvSpPr txBox="1"/>
          <p:nvPr/>
        </p:nvSpPr>
        <p:spPr>
          <a:xfrm>
            <a:off x="4869316" y="2115457"/>
            <a:ext cx="3903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925" y="3105150"/>
            <a:ext cx="2700338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xmlns="" id="{CEA93400-48DF-4C30-9E70-AD881477C34F}"/>
              </a:ext>
            </a:extLst>
          </p:cNvPr>
          <p:cNvSpPr/>
          <p:nvPr/>
        </p:nvSpPr>
        <p:spPr>
          <a:xfrm>
            <a:off x="348343" y="482601"/>
            <a:ext cx="84582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1702483" y="698680"/>
                <a:ext cx="1754240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3227674" y="684393"/>
                <a:ext cx="2215011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7397353" y="641531"/>
                <a:ext cx="1446610" cy="171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4">
            <a:extLst>
              <a:ext uri="{FF2B5EF4-FFF2-40B4-BE49-F238E27FC236}">
                <a16:creationId xmlns:a16="http://schemas.microsoft.com/office/drawing/2014/main" xmlns="" id="{212008E5-43C9-4618-8DEE-67417E1324AE}"/>
              </a:ext>
            </a:extLst>
          </p:cNvPr>
          <p:cNvSpPr txBox="1"/>
          <p:nvPr/>
        </p:nvSpPr>
        <p:spPr>
          <a:xfrm>
            <a:off x="381712" y="960180"/>
            <a:ext cx="1389938" cy="18651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Mẫu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886BC0C-8AD0-43DF-8CB9-98E19401BE8B}"/>
                  </a:ext>
                </a:extLst>
              </p:cNvPr>
              <p:cNvSpPr txBox="1"/>
              <p:nvPr/>
            </p:nvSpPr>
            <p:spPr>
              <a:xfrm>
                <a:off x="5327936" y="648113"/>
                <a:ext cx="2215011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14">
            <a:extLst>
              <a:ext uri="{FF2B5EF4-FFF2-40B4-BE49-F238E27FC236}">
                <a16:creationId xmlns:a16="http://schemas.microsoft.com/office/drawing/2014/main" xmlns="" id="{E5C02B1E-0413-4099-B82E-B923AC3DCCE8}"/>
              </a:ext>
            </a:extLst>
          </p:cNvPr>
          <p:cNvSpPr txBox="1"/>
          <p:nvPr/>
        </p:nvSpPr>
        <p:spPr>
          <a:xfrm>
            <a:off x="381712" y="2788980"/>
            <a:ext cx="7104938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Ta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có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thể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viết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gọn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như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sau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B359B37-4BB0-4ED5-962E-0F6B9D365609}"/>
                  </a:ext>
                </a:extLst>
              </p:cNvPr>
              <p:cNvSpPr txBox="1"/>
              <p:nvPr/>
            </p:nvSpPr>
            <p:spPr>
              <a:xfrm>
                <a:off x="1688195" y="4070530"/>
                <a:ext cx="1754240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2B79AD7-CD34-40D3-ABAB-92CD2BD7B092}"/>
                  </a:ext>
                </a:extLst>
              </p:cNvPr>
              <p:cNvSpPr txBox="1"/>
              <p:nvPr/>
            </p:nvSpPr>
            <p:spPr>
              <a:xfrm>
                <a:off x="3170524" y="4058064"/>
                <a:ext cx="2215011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A732A27C-03F7-4F4C-AEBD-75703943E607}"/>
                  </a:ext>
                </a:extLst>
              </p:cNvPr>
              <p:cNvSpPr txBox="1"/>
              <p:nvPr/>
            </p:nvSpPr>
            <p:spPr>
              <a:xfrm>
                <a:off x="5099337" y="4058064"/>
                <a:ext cx="1315751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9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5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4257676" y="480946"/>
            <a:ext cx="5043488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533400" y="3483428"/>
            <a:ext cx="1360109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7725EC-5281-4C32-8BD2-4D34D6D038C6}"/>
              </a:ext>
            </a:extLst>
          </p:cNvPr>
          <p:cNvSpPr txBox="1"/>
          <p:nvPr/>
        </p:nvSpPr>
        <p:spPr>
          <a:xfrm>
            <a:off x="4869316" y="2115457"/>
            <a:ext cx="3903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925" y="3105150"/>
            <a:ext cx="2700338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xmlns="" id="{CEA93400-48DF-4C30-9E70-AD881477C34F}"/>
              </a:ext>
            </a:extLst>
          </p:cNvPr>
          <p:cNvSpPr/>
          <p:nvPr/>
        </p:nvSpPr>
        <p:spPr>
          <a:xfrm>
            <a:off x="348343" y="482601"/>
            <a:ext cx="84582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5062229" y="2040261"/>
            <a:ext cx="4477367" cy="5969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9A5DC93B-17B9-41CE-BA58-5D36E11B155E}"/>
                  </a:ext>
                </a:extLst>
              </p:cNvPr>
              <p:cNvSpPr txBox="1"/>
              <p:nvPr/>
            </p:nvSpPr>
            <p:spPr>
              <a:xfrm>
                <a:off x="1388158" y="1022530"/>
                <a:ext cx="1754240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3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7" y="1022529"/>
                <a:ext cx="2338986" cy="16937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5A6BF808-4E74-4291-8211-C60E7FC56FDF}"/>
                  </a:ext>
                </a:extLst>
              </p:cNvPr>
              <p:cNvSpPr txBox="1"/>
              <p:nvPr/>
            </p:nvSpPr>
            <p:spPr>
              <a:xfrm>
                <a:off x="3027649" y="1008243"/>
                <a:ext cx="2215011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1008243"/>
                <a:ext cx="2953348" cy="17036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2AC9F18E-51C3-492C-B0B2-0D5CEAD60452}"/>
                  </a:ext>
                </a:extLst>
              </p:cNvPr>
              <p:cNvSpPr txBox="1"/>
              <p:nvPr/>
            </p:nvSpPr>
            <p:spPr>
              <a:xfrm>
                <a:off x="1398393" y="3811055"/>
                <a:ext cx="1754240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5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24" y="3811055"/>
                <a:ext cx="2338986" cy="17036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C02FE0E7-470E-41D0-BAE9-3C4CCBB959D1}"/>
                  </a:ext>
                </a:extLst>
              </p:cNvPr>
              <p:cNvSpPr txBox="1"/>
              <p:nvPr/>
            </p:nvSpPr>
            <p:spPr>
              <a:xfrm>
                <a:off x="5231944" y="965381"/>
                <a:ext cx="1446610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965380"/>
                <a:ext cx="1928813" cy="16937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14">
            <a:extLst>
              <a:ext uri="{FF2B5EF4-FFF2-40B4-BE49-F238E27FC236}">
                <a16:creationId xmlns:a16="http://schemas.microsoft.com/office/drawing/2014/main" xmlns="" id="{066D6DC7-578A-498B-ABA2-0AAAA784AFDC}"/>
              </a:ext>
            </a:extLst>
          </p:cNvPr>
          <p:cNvSpPr txBox="1"/>
          <p:nvPr/>
        </p:nvSpPr>
        <p:spPr>
          <a:xfrm>
            <a:off x="696037" y="1436809"/>
            <a:ext cx="910987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32" name="文本框 14">
            <a:extLst>
              <a:ext uri="{FF2B5EF4-FFF2-40B4-BE49-F238E27FC236}">
                <a16:creationId xmlns:a16="http://schemas.microsoft.com/office/drawing/2014/main" xmlns="" id="{9EBCDB91-3DEF-4D65-8D50-8882E587E705}"/>
              </a:ext>
            </a:extLst>
          </p:cNvPr>
          <p:cNvSpPr txBox="1"/>
          <p:nvPr/>
        </p:nvSpPr>
        <p:spPr>
          <a:xfrm>
            <a:off x="696037" y="4255830"/>
            <a:ext cx="910987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3024A63-F957-474A-BF27-88CC94C2216D}"/>
                  </a:ext>
                </a:extLst>
              </p:cNvPr>
              <p:cNvSpPr txBox="1"/>
              <p:nvPr/>
            </p:nvSpPr>
            <p:spPr>
              <a:xfrm>
                <a:off x="3027649" y="3813617"/>
                <a:ext cx="2215011" cy="1704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3813616"/>
                <a:ext cx="2953348" cy="17042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378B118-BAE2-4904-A751-72A900AB8E59}"/>
                  </a:ext>
                </a:extLst>
              </p:cNvPr>
              <p:cNvSpPr txBox="1"/>
              <p:nvPr/>
            </p:nvSpPr>
            <p:spPr>
              <a:xfrm>
                <a:off x="5231944" y="3770753"/>
                <a:ext cx="1446610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6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2628900" y="-470466"/>
            <a:ext cx="65151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533400" y="3483428"/>
            <a:ext cx="1360109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3208604"/>
            <a:ext cx="2737048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7725EC-5281-4C32-8BD2-4D34D6D038C6}"/>
              </a:ext>
            </a:extLst>
          </p:cNvPr>
          <p:cNvSpPr txBox="1"/>
          <p:nvPr/>
        </p:nvSpPr>
        <p:spPr>
          <a:xfrm>
            <a:off x="4697867" y="1963058"/>
            <a:ext cx="280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xmlns="" id="{CEA93400-48DF-4C30-9E70-AD881477C34F}"/>
              </a:ext>
            </a:extLst>
          </p:cNvPr>
          <p:cNvSpPr/>
          <p:nvPr/>
        </p:nvSpPr>
        <p:spPr>
          <a:xfrm>
            <a:off x="348343" y="458107"/>
            <a:ext cx="843847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500063" y="736780"/>
                <a:ext cx="8127745" cy="225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ườ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ữ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chiều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60m,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chu vi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736779"/>
                <a:ext cx="10836993" cy="2258311"/>
              </a:xfrm>
              <a:prstGeom prst="rect">
                <a:avLst/>
              </a:prstGeom>
              <a:blipFill>
                <a:blip r:embed="rId8"/>
                <a:stretch>
                  <a:fillRect l="-1631" t="-2973" r="-1687"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68ED98A-A2BE-4B71-A369-DD378328935C}"/>
                  </a:ext>
                </a:extLst>
              </p:cNvPr>
              <p:cNvSpPr txBox="1"/>
              <p:nvPr/>
            </p:nvSpPr>
            <p:spPr>
              <a:xfrm>
                <a:off x="2627518" y="3397020"/>
                <a:ext cx="4544808" cy="3412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60m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hu vi: ? 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? m</a:t>
                </a:r>
                <a:r>
                  <a:rPr lang="en-US" sz="3500" b="1" baseline="300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57" y="3397020"/>
                <a:ext cx="6059744" cy="2818400"/>
              </a:xfrm>
              <a:prstGeom prst="rect">
                <a:avLst/>
              </a:prstGeom>
              <a:blipFill>
                <a:blip r:embed="rId9"/>
                <a:stretch>
                  <a:fillRect l="-3018" t="-3240" b="-7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F8D250-E570-460E-A9B1-115DD4A9C6AB}"/>
              </a:ext>
            </a:extLst>
          </p:cNvPr>
          <p:cNvSpPr txBox="1"/>
          <p:nvPr/>
        </p:nvSpPr>
        <p:spPr>
          <a:xfrm>
            <a:off x="1055893" y="3397021"/>
            <a:ext cx="15872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Tóm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tắt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2628900" y="-470466"/>
            <a:ext cx="65151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533400" y="3483428"/>
            <a:ext cx="1360109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3208604"/>
            <a:ext cx="2737048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7725EC-5281-4C32-8BD2-4D34D6D038C6}"/>
              </a:ext>
            </a:extLst>
          </p:cNvPr>
          <p:cNvSpPr txBox="1"/>
          <p:nvPr/>
        </p:nvSpPr>
        <p:spPr>
          <a:xfrm>
            <a:off x="4697867" y="1963058"/>
            <a:ext cx="280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xmlns="" id="{CEA93400-48DF-4C30-9E70-AD881477C34F}"/>
              </a:ext>
            </a:extLst>
          </p:cNvPr>
          <p:cNvSpPr/>
          <p:nvPr/>
        </p:nvSpPr>
        <p:spPr>
          <a:xfrm>
            <a:off x="362631" y="458107"/>
            <a:ext cx="843847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642938" y="1136829"/>
                <a:ext cx="8127745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36 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P: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S: 2160m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blipFill>
                <a:blip r:embed="rId8"/>
                <a:stretch>
                  <a:fillRect l="-1688" t="-1699" b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009B63-8A76-4646-9EBA-EFA9222607EF}"/>
              </a:ext>
            </a:extLst>
          </p:cNvPr>
          <p:cNvSpPr txBox="1"/>
          <p:nvPr/>
        </p:nvSpPr>
        <p:spPr>
          <a:xfrm>
            <a:off x="3856243" y="501421"/>
            <a:ext cx="15872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0575595-39F6-40A8-8F89-512690047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5062229" y="2040261"/>
            <a:ext cx="4477367" cy="5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1" grpId="0"/>
      <p:bldP spid="2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8E7418-C016-4B5F-B06D-88460479A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19" y="693175"/>
            <a:ext cx="5781368" cy="5781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7725EC-5281-4C32-8BD2-4D34D6D038C6}"/>
              </a:ext>
            </a:extLst>
          </p:cNvPr>
          <p:cNvSpPr txBox="1"/>
          <p:nvPr/>
        </p:nvSpPr>
        <p:spPr>
          <a:xfrm>
            <a:off x="2065280" y="2300750"/>
            <a:ext cx="4991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8235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4">
            <a:extLst>
              <a:ext uri="{FF2B5EF4-FFF2-40B4-BE49-F238E27FC236}">
                <a16:creationId xmlns:a16="http://schemas.microsoft.com/office/drawing/2014/main" xmlns="" id="{CEA93400-48DF-4C30-9E70-AD881477C34F}"/>
              </a:ext>
            </a:extLst>
          </p:cNvPr>
          <p:cNvSpPr/>
          <p:nvPr/>
        </p:nvSpPr>
        <p:spPr>
          <a:xfrm>
            <a:off x="362631" y="399114"/>
            <a:ext cx="843847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642938" y="-6797803"/>
                <a:ext cx="8127745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36 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P: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S: 2160 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-6797803"/>
                <a:ext cx="10836993" cy="5377562"/>
              </a:xfrm>
              <a:prstGeom prst="rect">
                <a:avLst/>
              </a:prstGeom>
              <a:blipFill>
                <a:blip r:embed="rId2"/>
                <a:stretch>
                  <a:fillRect l="-1688" t="-1701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20" descr="包图网_18357393手绘清新太阳花矢量元素">
            <a:extLst>
              <a:ext uri="{FF2B5EF4-FFF2-40B4-BE49-F238E27FC236}">
                <a16:creationId xmlns:a16="http://schemas.microsoft.com/office/drawing/2014/main" xmlns="" id="{339CDD8B-9EFE-451E-82D4-EB8E89040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059" y="4478240"/>
            <a:ext cx="2279966" cy="2144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xmlns="" id="{BB1ADEE0-F898-48D9-93EF-82A47F528E96}"/>
                  </a:ext>
                </a:extLst>
              </p:cNvPr>
              <p:cNvSpPr txBox="1"/>
              <p:nvPr/>
            </p:nvSpPr>
            <p:spPr>
              <a:xfrm>
                <a:off x="628650" y="581184"/>
                <a:ext cx="7943850" cy="29665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Heo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anh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mua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một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mảnh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đất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hình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chữ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nhật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có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diện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tích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576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</a:t>
                </a:r>
                <a:r>
                  <a:rPr lang="en-US" altLang="zh-CN" sz="3500" b="1" baseline="30000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2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, chiều dài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35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diện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tích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.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Tính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chu vi mảnh đất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đó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.</a:t>
                </a:r>
                <a:endParaRPr lang="zh-CN" altLang="en-US" sz="3500" b="1" dirty="0">
                  <a:latin typeface="UTM Avo" panose="02040603050506020204" pitchFamily="18" charset="0"/>
                  <a:ea typeface="思源黑体 CN Regular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BB1ADEE0-F898-48D9-93EF-82A47F528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1184"/>
                <a:ext cx="10591800" cy="2966518"/>
              </a:xfrm>
              <a:prstGeom prst="rect">
                <a:avLst/>
              </a:prstGeom>
              <a:blipFill>
                <a:blip r:embed="rId4"/>
                <a:stretch>
                  <a:fillRect l="-1727" b="-6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1BAE61-4CB2-4812-B34C-D6F4FC1CB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0" y="3751997"/>
            <a:ext cx="2647670" cy="3530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75C851-EF14-4E5E-B198-80434112CC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15423"/>
          <a:stretch/>
        </p:blipFill>
        <p:spPr>
          <a:xfrm>
            <a:off x="5050524" y="3535804"/>
            <a:ext cx="3639688" cy="33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8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440</Words>
  <Application>Microsoft Office PowerPoint</Application>
  <PresentationFormat>Trình chiếu trên màn hình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11</vt:i4>
      </vt:variant>
    </vt:vector>
  </HeadingPairs>
  <TitlesOfParts>
    <vt:vector size="12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2022-03-12T08:34:24Z</dcterms:created>
  <dcterms:modified xsi:type="dcterms:W3CDTF">2022-03-12T08:35:33Z</dcterms:modified>
</cp:coreProperties>
</file>