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287" r:id="rId3"/>
    <p:sldId id="310" r:id="rId4"/>
    <p:sldId id="302" r:id="rId5"/>
    <p:sldId id="296" r:id="rId6"/>
    <p:sldId id="313" r:id="rId7"/>
    <p:sldId id="292" r:id="rId8"/>
    <p:sldId id="284" r:id="rId9"/>
    <p:sldId id="297" r:id="rId10"/>
    <p:sldId id="314" r:id="rId11"/>
    <p:sldId id="300" r:id="rId12"/>
    <p:sldId id="316" r:id="rId13"/>
    <p:sldId id="315" r:id="rId14"/>
    <p:sldId id="294" r:id="rId15"/>
    <p:sldId id="295" r:id="rId16"/>
    <p:sldId id="29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08B53-8661-4CFA-AB6B-6784181803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4F7870-EC31-4690-9B76-A4C73EC499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F7807-EB9B-429B-B172-749D166D7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D8D0-4E90-43D7-A508-B2592936CB3F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50269-516D-4554-8C78-8063A83F9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965F5-2E4D-4190-BB3A-40B0A51A0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DA3B-7614-48D8-8A9A-8C7318AD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65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185CC-3798-4A58-B173-1FAB66A32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401DBE-0057-4E8D-BFAA-E633B7BED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D1C0C-FF4C-4BF8-843A-5234B0786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D8D0-4E90-43D7-A508-B2592936CB3F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0EC2-D336-47D9-B2FA-531DBBCF2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739AB-AE76-4C45-8CEE-0277D228D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DA3B-7614-48D8-8A9A-8C7318AD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22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493DEC-9038-4397-AA82-1FA8B8B740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449866-2486-48A5-8320-EACB802FB1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46E49-B2AC-4F29-A5DD-EBB619DE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D8D0-4E90-43D7-A508-B2592936CB3F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AF191-EE50-4BC7-AB41-738D4E04F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83026-8E12-4C9E-9234-6CF8B294F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DA3B-7614-48D8-8A9A-8C7318AD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37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21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DF7F0-2008-475B-BE73-70880C26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7EABB-8242-41CC-87FC-32E2830F5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D21FD-3E40-4D8C-A424-AC7AA5325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D8D0-4E90-43D7-A508-B2592936CB3F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D754B-DB91-44EC-B722-2E0B9798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C2720-2720-4C51-B05A-3CC806367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DA3B-7614-48D8-8A9A-8C7318AD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1E975-96C4-46AC-8A53-58A3979F0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9D4D9-3EA4-4A87-AB05-227287391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EB538-D823-4798-AC8A-F2485816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D8D0-4E90-43D7-A508-B2592936CB3F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97F9A-A2A2-4D29-A001-96EA69E2F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FC391-C40B-40A7-B2A3-E6DB9F48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DA3B-7614-48D8-8A9A-8C7318AD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1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A9BB2-82D2-41A7-9607-F683EDF7F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DEAEC-4C9E-45DD-8201-C490BF9F06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8E36E6-8106-4D51-9A38-FBF7A2DB6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0E7A4A-F6AF-4F9C-BCFB-FE9802B63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D8D0-4E90-43D7-A508-B2592936CB3F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A9D7B-B005-4947-ADA0-D385DCC2D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065074-AB37-4848-A3CA-4732614DF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DA3B-7614-48D8-8A9A-8C7318AD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78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7AC54-AAB0-43FC-A880-6FF1393DC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734D7-E5DA-4223-BD69-0BD51E8B4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C6D06F-025B-4253-9698-00BF900B89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0C13D1-81E3-4F52-AFCA-5094F89B24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5A5284-C3F8-4EB6-B8BD-7E54D9CA92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0F45DC-BF81-4251-B5E2-AB11E521B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D8D0-4E90-43D7-A508-B2592936CB3F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755B49-EF00-41B2-B11D-16FE07BF8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1B017F-56D2-4F49-9936-10AE7C677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DA3B-7614-48D8-8A9A-8C7318AD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0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EB27A-5C81-4654-929D-5B75B4B6B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5D4D7D-FDC1-4626-BBDD-76BC41A14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D8D0-4E90-43D7-A508-B2592936CB3F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3B7E0B-B65C-4D7A-A703-6BB6BB828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3B6E40-D5BA-4F43-A322-E738BF3F9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DA3B-7614-48D8-8A9A-8C7318AD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02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D56DFF-C7D7-4CB9-8610-77B5E6CF6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D8D0-4E90-43D7-A508-B2592936CB3F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3212A0-2913-40FE-8944-25E5853C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C4D24-CE2F-4011-A548-2E7419C5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DA3B-7614-48D8-8A9A-8C7318AD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74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C16BA-DE6C-40B2-888B-E8AB53A26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2F59D-049F-4375-AD06-2AC604CBD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CB424F-C428-4C24-9C9E-267F70D532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6AF29E-BFD4-44E2-9E27-55E974D8B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D8D0-4E90-43D7-A508-B2592936CB3F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9C1F4E-57B5-4933-B711-BA056A11A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B34B37-8877-42A5-BFA5-1B3C4B125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DA3B-7614-48D8-8A9A-8C7318AD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6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1A9B9-5BA2-4FFE-B370-BE59CB086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192862-5358-411A-80B5-5BD8737AB7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26109-535E-4B4B-858D-4F57EFCAE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F77966-CA2A-4511-9116-154C1B072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D8D0-4E90-43D7-A508-B2592936CB3F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4CEDC-BE8D-49D3-9455-92DE2F5EF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60D0D-A8DE-44C8-B90E-C7AA4D4AC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DA3B-7614-48D8-8A9A-8C7318AD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00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E2360C-9E07-4382-AD8D-E3B30EB85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B0B17F-C04B-47CE-8CF2-591154FFC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B2929-46A7-4892-996E-A8F2B2F8E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ED8D0-4E90-43D7-A508-B2592936CB3F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760EF-EA69-4AB1-90C6-23C995A5C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00FAB-16E5-47F7-BF61-708F8E2064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8DA3B-7614-48D8-8A9A-8C7318AD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20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5" Type="http://schemas.openxmlformats.org/officeDocument/2006/relationships/image" Target="../media/image90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82D58E22-2FDD-4F46-AAFE-5EA2AAF6BF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3348448-9CC3-4B91-8708-2CDD68C40782}"/>
              </a:ext>
            </a:extLst>
          </p:cNvPr>
          <p:cNvSpPr txBox="1"/>
          <p:nvPr/>
        </p:nvSpPr>
        <p:spPr>
          <a:xfrm>
            <a:off x="1161245" y="-189110"/>
            <a:ext cx="975416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900" dirty="0">
                <a:solidFill>
                  <a:schemeClr val="bg1"/>
                </a:solidFill>
                <a:latin typeface="#9Slide03 AmpleSoft Bold" panose="02000000000000000000" pitchFamily="2" charset="0"/>
                <a:ea typeface="字魂27号-布丁体" panose="00000505000000000000" pitchFamily="2" charset="-122"/>
              </a:rPr>
              <a:t>LUYỆN</a:t>
            </a:r>
            <a:endParaRPr lang="zh-CN" altLang="en-US" sz="19900" dirty="0">
              <a:solidFill>
                <a:schemeClr val="bg1"/>
              </a:solidFill>
              <a:latin typeface="#9Slide03 AmpleSoft Bold" panose="02000000000000000000" pitchFamily="2" charset="0"/>
              <a:ea typeface="字魂27号-布丁体" panose="00000505000000000000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CE91163-1FBD-4701-A824-71D609F7682B}"/>
              </a:ext>
            </a:extLst>
          </p:cNvPr>
          <p:cNvSpPr txBox="1"/>
          <p:nvPr/>
        </p:nvSpPr>
        <p:spPr>
          <a:xfrm>
            <a:off x="4621674" y="2820165"/>
            <a:ext cx="538910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900" dirty="0">
                <a:solidFill>
                  <a:srgbClr val="C00000"/>
                </a:solidFill>
                <a:latin typeface="#9Slide03 AmpleSoft Bold" panose="02000000000000000000" pitchFamily="2" charset="0"/>
                <a:ea typeface="字魂27号-布丁体" panose="00000505000000000000" pitchFamily="2" charset="-122"/>
              </a:rPr>
              <a:t>TẬP</a:t>
            </a:r>
            <a:endParaRPr lang="zh-CN" altLang="en-US" sz="19900" dirty="0">
              <a:solidFill>
                <a:srgbClr val="C00000"/>
              </a:solidFill>
              <a:latin typeface="#9Slide03 AmpleSoft Bold" panose="02000000000000000000" pitchFamily="2" charset="0"/>
              <a:ea typeface="字魂27号-布丁体" panose="00000505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366090" y="1710157"/>
            <a:ext cx="4004841" cy="516984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5C50D57-2B72-4CBE-8335-FF85BE54702C}"/>
              </a:ext>
            </a:extLst>
          </p:cNvPr>
          <p:cNvSpPr txBox="1"/>
          <p:nvPr/>
        </p:nvSpPr>
        <p:spPr>
          <a:xfrm>
            <a:off x="6329680" y="5908606"/>
            <a:ext cx="4771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rgbClr val="7030A0"/>
                </a:solidFill>
                <a:latin typeface="#9Slide05 IcielSanelma" pitchFamily="2" charset="0"/>
                <a:ea typeface="字魂27号-布丁体" panose="00000505000000000000" pitchFamily="2" charset="-122"/>
              </a:rPr>
              <a:t>Trang 149</a:t>
            </a:r>
            <a:endParaRPr lang="zh-CN" altLang="en-US" sz="6000" dirty="0">
              <a:solidFill>
                <a:srgbClr val="7030A0"/>
              </a:solidFill>
              <a:latin typeface="#9Slide05 IcielSanelma" pitchFamily="2" charset="0"/>
              <a:ea typeface="字魂27号-布丁体" panose="00000505000000000000" pitchFamily="2" charset="-122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C3D9A8E1-8254-44A5-AD48-F6CE13A22B60}"/>
              </a:ext>
            </a:extLst>
          </p:cNvPr>
          <p:cNvSpPr txBox="1"/>
          <p:nvPr/>
        </p:nvSpPr>
        <p:spPr>
          <a:xfrm>
            <a:off x="1211582" y="-107559"/>
            <a:ext cx="982479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900" dirty="0">
                <a:solidFill>
                  <a:srgbClr val="C00000"/>
                </a:solidFill>
                <a:latin typeface="#9Slide03 AmpleSoft Bold" panose="02000000000000000000" pitchFamily="2" charset="0"/>
                <a:ea typeface="字魂27号-布丁体" panose="00000505000000000000" pitchFamily="2" charset="-122"/>
              </a:rPr>
              <a:t>LUYỆN</a:t>
            </a:r>
            <a:endParaRPr lang="zh-CN" altLang="en-US" sz="19900" dirty="0">
              <a:solidFill>
                <a:srgbClr val="C00000"/>
              </a:solidFill>
              <a:latin typeface="#9Slide03 AmpleSoft Bold" panose="02000000000000000000" pitchFamily="2" charset="0"/>
              <a:ea typeface="字魂27号-布丁体" panose="00000505000000000000" pitchFamily="2" charset="-122"/>
            </a:endParaRPr>
          </a:p>
        </p:txBody>
      </p:sp>
      <p:sp>
        <p:nvSpPr>
          <p:cNvPr id="16" name="文本框 6">
            <a:extLst>
              <a:ext uri="{FF2B5EF4-FFF2-40B4-BE49-F238E27FC236}">
                <a16:creationId xmlns:a16="http://schemas.microsoft.com/office/drawing/2014/main" id="{9C7F0DD5-8BB7-445F-99B3-1AF0597A2C37}"/>
              </a:ext>
            </a:extLst>
          </p:cNvPr>
          <p:cNvSpPr txBox="1"/>
          <p:nvPr/>
        </p:nvSpPr>
        <p:spPr>
          <a:xfrm>
            <a:off x="4714663" y="2853300"/>
            <a:ext cx="538910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900" dirty="0">
                <a:solidFill>
                  <a:schemeClr val="bg1"/>
                </a:solidFill>
                <a:latin typeface="#9Slide03 AmpleSoft Bold" panose="02000000000000000000" pitchFamily="2" charset="0"/>
                <a:ea typeface="字魂27号-布丁体" panose="00000505000000000000" pitchFamily="2" charset="-122"/>
              </a:rPr>
              <a:t>TẬP</a:t>
            </a:r>
            <a:endParaRPr lang="zh-CN" altLang="en-US" sz="19900" dirty="0">
              <a:solidFill>
                <a:schemeClr val="bg1"/>
              </a:solidFill>
              <a:latin typeface="#9Slide03 AmpleSoft Bold" panose="02000000000000000000" pitchFamily="2" charset="0"/>
              <a:ea typeface="字魂27号-布丁体" panose="00000505000000000000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490" y="1200989"/>
            <a:ext cx="5228448" cy="36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9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  <p:bldP spid="10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4775" y="517866"/>
            <a:ext cx="11801475" cy="5822270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01EE8EB-56E7-4A63-870A-A37E96A7B6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31035" y="3218840"/>
            <a:ext cx="4071832" cy="4071832"/>
          </a:xfrm>
          <a:prstGeom prst="rect">
            <a:avLst/>
          </a:prstGeom>
        </p:spPr>
      </p:pic>
      <p:sp>
        <p:nvSpPr>
          <p:cNvPr id="14" name="Text Box 18">
            <a:extLst>
              <a:ext uri="{FF2B5EF4-FFF2-40B4-BE49-F238E27FC236}">
                <a16:creationId xmlns:a16="http://schemas.microsoft.com/office/drawing/2014/main" id="{79B4F1D6-CF45-4FAE-A311-FF2476801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925" y="2020001"/>
            <a:ext cx="71061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 Box 41">
            <a:extLst>
              <a:ext uri="{FF2B5EF4-FFF2-40B4-BE49-F238E27FC236}">
                <a16:creationId xmlns:a16="http://schemas.microsoft.com/office/drawing/2014/main" id="{E15288EC-50DE-422B-9E0B-BDE192C80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297" y="986581"/>
            <a:ext cx="2286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i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altLang="en-US" sz="3600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alt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Line 53">
            <a:extLst>
              <a:ext uri="{FF2B5EF4-FFF2-40B4-BE49-F238E27FC236}">
                <a16:creationId xmlns:a16="http://schemas.microsoft.com/office/drawing/2014/main" id="{ED0765A5-1E31-47E7-B3B2-92DFAC8694A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8117" y="3402727"/>
            <a:ext cx="524690" cy="0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54">
            <a:extLst>
              <a:ext uri="{FF2B5EF4-FFF2-40B4-BE49-F238E27FC236}">
                <a16:creationId xmlns:a16="http://schemas.microsoft.com/office/drawing/2014/main" id="{13357509-3C89-431F-BBD2-D6965E2C52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66949" y="2828513"/>
            <a:ext cx="1619095" cy="0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Line 55">
            <a:extLst>
              <a:ext uri="{FF2B5EF4-FFF2-40B4-BE49-F238E27FC236}">
                <a16:creationId xmlns:a16="http://schemas.microsoft.com/office/drawing/2014/main" id="{046BA27F-15EC-4E42-AABE-6450BAE0505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6950" y="3320639"/>
            <a:ext cx="0" cy="152400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Line 56">
            <a:extLst>
              <a:ext uri="{FF2B5EF4-FFF2-40B4-BE49-F238E27FC236}">
                <a16:creationId xmlns:a16="http://schemas.microsoft.com/office/drawing/2014/main" id="{79564A31-F118-44E7-912A-D0FF65228A24}"/>
              </a:ext>
            </a:extLst>
          </p:cNvPr>
          <p:cNvSpPr>
            <a:spLocks noChangeShapeType="1"/>
          </p:cNvSpPr>
          <p:nvPr/>
        </p:nvSpPr>
        <p:spPr bwMode="auto">
          <a:xfrm>
            <a:off x="2532760" y="3396839"/>
            <a:ext cx="0" cy="0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57">
            <a:extLst>
              <a:ext uri="{FF2B5EF4-FFF2-40B4-BE49-F238E27FC236}">
                <a16:creationId xmlns:a16="http://schemas.microsoft.com/office/drawing/2014/main" id="{08350E2A-2033-4D05-8869-154E32EB23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02331" y="3313107"/>
            <a:ext cx="0" cy="167060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58">
            <a:extLst>
              <a:ext uri="{FF2B5EF4-FFF2-40B4-BE49-F238E27FC236}">
                <a16:creationId xmlns:a16="http://schemas.microsoft.com/office/drawing/2014/main" id="{FC7403BD-E8D9-4FD3-B04B-DE0B11C7010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9235" y="2742789"/>
            <a:ext cx="0" cy="152400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e 59">
            <a:extLst>
              <a:ext uri="{FF2B5EF4-FFF2-40B4-BE49-F238E27FC236}">
                <a16:creationId xmlns:a16="http://schemas.microsoft.com/office/drawing/2014/main" id="{71C22080-DE29-41C7-A762-2E884D7FF6E4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8569" y="2752313"/>
            <a:ext cx="0" cy="152400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60">
            <a:extLst>
              <a:ext uri="{FF2B5EF4-FFF2-40B4-BE49-F238E27FC236}">
                <a16:creationId xmlns:a16="http://schemas.microsoft.com/office/drawing/2014/main" id="{8CFF9DA8-CEDC-4DBB-8100-912288825D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043" y="2755984"/>
            <a:ext cx="0" cy="152400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61">
            <a:extLst>
              <a:ext uri="{FF2B5EF4-FFF2-40B4-BE49-F238E27FC236}">
                <a16:creationId xmlns:a16="http://schemas.microsoft.com/office/drawing/2014/main" id="{D772F646-AD83-407A-BFF8-66DD191FB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6" y="3168491"/>
            <a:ext cx="21654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5" name="AutoShape 62">
            <a:extLst>
              <a:ext uri="{FF2B5EF4-FFF2-40B4-BE49-F238E27FC236}">
                <a16:creationId xmlns:a16="http://schemas.microsoft.com/office/drawing/2014/main" id="{E36B147B-62D3-4B90-AD93-16D48887FB9E}"/>
              </a:ext>
            </a:extLst>
          </p:cNvPr>
          <p:cNvSpPr>
            <a:spLocks/>
          </p:cNvSpPr>
          <p:nvPr/>
        </p:nvSpPr>
        <p:spPr bwMode="auto">
          <a:xfrm>
            <a:off x="4024470" y="2633708"/>
            <a:ext cx="163755" cy="901996"/>
          </a:xfrm>
          <a:prstGeom prst="rightBrace">
            <a:avLst>
              <a:gd name="adj1" fmla="val 91667"/>
              <a:gd name="adj2" fmla="val 50000"/>
            </a:avLst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63">
            <a:extLst>
              <a:ext uri="{FF2B5EF4-FFF2-40B4-BE49-F238E27FC236}">
                <a16:creationId xmlns:a16="http://schemas.microsoft.com/office/drawing/2014/main" id="{6BD2960E-5D86-4A92-8584-125B00706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8225" y="2822455"/>
            <a:ext cx="12953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28m</a:t>
            </a:r>
          </a:p>
        </p:txBody>
      </p:sp>
      <p:sp>
        <p:nvSpPr>
          <p:cNvPr id="27" name="AutoShape 64">
            <a:extLst>
              <a:ext uri="{FF2B5EF4-FFF2-40B4-BE49-F238E27FC236}">
                <a16:creationId xmlns:a16="http://schemas.microsoft.com/office/drawing/2014/main" id="{0FA8EEC9-9D8E-404A-A07C-EB946DA0ABC6}"/>
              </a:ext>
            </a:extLst>
          </p:cNvPr>
          <p:cNvSpPr>
            <a:spLocks/>
          </p:cNvSpPr>
          <p:nvPr/>
        </p:nvSpPr>
        <p:spPr bwMode="auto">
          <a:xfrm rot="5400000" flipV="1">
            <a:off x="2405086" y="3399752"/>
            <a:ext cx="255350" cy="531621"/>
          </a:xfrm>
          <a:prstGeom prst="rightBrace">
            <a:avLst>
              <a:gd name="adj1" fmla="val 29167"/>
              <a:gd name="adj2" fmla="val 50000"/>
            </a:avLst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utoShape 65">
            <a:extLst>
              <a:ext uri="{FF2B5EF4-FFF2-40B4-BE49-F238E27FC236}">
                <a16:creationId xmlns:a16="http://schemas.microsoft.com/office/drawing/2014/main" id="{7707C192-7B89-4B7A-B0C1-9D3769667E50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931349" y="1765067"/>
            <a:ext cx="290294" cy="1619093"/>
          </a:xfrm>
          <a:prstGeom prst="rightBrace">
            <a:avLst>
              <a:gd name="adj1" fmla="val 43750"/>
              <a:gd name="adj2" fmla="val 50000"/>
            </a:avLst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Box 66">
            <a:extLst>
              <a:ext uri="{FF2B5EF4-FFF2-40B4-BE49-F238E27FC236}">
                <a16:creationId xmlns:a16="http://schemas.microsoft.com/office/drawing/2014/main" id="{04859FDB-7FA3-44C3-8A5F-F2811A344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297" y="3688939"/>
            <a:ext cx="76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?m</a:t>
            </a:r>
          </a:p>
        </p:txBody>
      </p:sp>
      <p:sp>
        <p:nvSpPr>
          <p:cNvPr id="30" name="Text Box 67">
            <a:extLst>
              <a:ext uri="{FF2B5EF4-FFF2-40B4-BE49-F238E27FC236}">
                <a16:creationId xmlns:a16="http://schemas.microsoft.com/office/drawing/2014/main" id="{E93DD127-2AF6-4E68-ADEF-EE344F7CA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08" y="1789168"/>
            <a:ext cx="803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?m</a:t>
            </a:r>
          </a:p>
        </p:txBody>
      </p:sp>
      <p:sp>
        <p:nvSpPr>
          <p:cNvPr id="31" name="Line 68">
            <a:extLst>
              <a:ext uri="{FF2B5EF4-FFF2-40B4-BE49-F238E27FC236}">
                <a16:creationId xmlns:a16="http://schemas.microsoft.com/office/drawing/2014/main" id="{D2D0F5B8-CF8A-431A-9458-7BD4C324D96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797" y="2752313"/>
            <a:ext cx="0" cy="152400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69">
            <a:extLst>
              <a:ext uri="{FF2B5EF4-FFF2-40B4-BE49-F238E27FC236}">
                <a16:creationId xmlns:a16="http://schemas.microsoft.com/office/drawing/2014/main" id="{84706576-850D-4A53-8F75-F1D20E962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3" y="2504987"/>
            <a:ext cx="23132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3" name="Text Box 15">
            <a:extLst>
              <a:ext uri="{FF2B5EF4-FFF2-40B4-BE49-F238E27FC236}">
                <a16:creationId xmlns:a16="http://schemas.microsoft.com/office/drawing/2014/main" id="{A49275B4-E207-44E2-8A7E-49F365C44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7705" y="841030"/>
            <a:ext cx="23258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i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altLang="en-US" sz="3600" b="1" i="1" u="sng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alt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4" name="Text Box 25">
            <a:extLst>
              <a:ext uri="{FF2B5EF4-FFF2-40B4-BE49-F238E27FC236}">
                <a16:creationId xmlns:a16="http://schemas.microsoft.com/office/drawing/2014/main" id="{E2C12C24-C940-44C3-BCEE-A82752721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1291" y="1373669"/>
            <a:ext cx="23258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i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3600" b="1" i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alt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5" name="Text Box 29">
            <a:extLst>
              <a:ext uri="{FF2B5EF4-FFF2-40B4-BE49-F238E27FC236}">
                <a16:creationId xmlns:a16="http://schemas.microsoft.com/office/drawing/2014/main" id="{ECA7E2C2-0B42-4FE4-BDE1-BC57A2E2F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4379" y="2112778"/>
            <a:ext cx="640187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altLang="en-US" sz="36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6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6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36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3 + 1 = 4 (</a:t>
            </a:r>
            <a:r>
              <a:rPr lang="en-US" altLang="en-US" sz="3600" b="1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6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id="{0E071BC8-32F2-4341-89B4-DE8495BB3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9368" y="3312212"/>
            <a:ext cx="56207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en-US" sz="36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sz="36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altLang="en-US" sz="36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ất</a:t>
            </a:r>
            <a:r>
              <a:rPr lang="en-US" altLang="en-US" sz="36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altLang="en-US" sz="36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28 : 4 x </a:t>
            </a:r>
            <a:r>
              <a:rPr lang="vi-VN" altLang="en-US" sz="36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36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vi-VN" altLang="en-US" sz="36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US" altLang="en-US" sz="36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(m)</a:t>
            </a:r>
            <a:endParaRPr lang="en-US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32">
            <a:extLst>
              <a:ext uri="{FF2B5EF4-FFF2-40B4-BE49-F238E27FC236}">
                <a16:creationId xmlns:a16="http://schemas.microsoft.com/office/drawing/2014/main" id="{C346A467-A4CB-48F5-B2AC-5EF06349F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5444" y="4401389"/>
            <a:ext cx="566720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en-US" sz="36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sz="36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6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36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altLang="en-US" sz="36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28 – </a:t>
            </a:r>
            <a:r>
              <a:rPr lang="vi-VN" altLang="en-US" sz="36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US" altLang="en-US" sz="36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vi-VN" altLang="en-US" sz="36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en-US" sz="36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(m)</a:t>
            </a:r>
            <a:endParaRPr lang="en-US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Box 33">
            <a:extLst>
              <a:ext uri="{FF2B5EF4-FFF2-40B4-BE49-F238E27FC236}">
                <a16:creationId xmlns:a16="http://schemas.microsoft.com/office/drawing/2014/main" id="{6C299DB1-7DCA-4B2D-89A2-E10CC8CF3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8874" y="5580965"/>
            <a:ext cx="43609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36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21m </a:t>
            </a:r>
            <a:r>
              <a:rPr lang="en-US" altLang="en-US" sz="3600" b="1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6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7m </a:t>
            </a:r>
            <a:endParaRPr lang="en-US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C47543D-0F3C-484E-AF74-C046DC80B4E6}"/>
              </a:ext>
            </a:extLst>
          </p:cNvPr>
          <p:cNvCxnSpPr/>
          <p:nvPr/>
        </p:nvCxnSpPr>
        <p:spPr>
          <a:xfrm>
            <a:off x="5086350" y="517865"/>
            <a:ext cx="0" cy="582227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446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873303" y="774438"/>
            <a:ext cx="10438543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E8CDEC0-A3AA-46E7-A261-0C58811672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5" t="34272" r="5860" b="32653"/>
          <a:stretch/>
        </p:blipFill>
        <p:spPr>
          <a:xfrm>
            <a:off x="-327061" y="3547865"/>
            <a:ext cx="3710198" cy="3447788"/>
          </a:xfrm>
          <a:prstGeom prst="rect">
            <a:avLst/>
          </a:prstGeom>
        </p:spPr>
      </p:pic>
      <p:sp>
        <p:nvSpPr>
          <p:cNvPr id="17" name="Text Box 10">
            <a:extLst>
              <a:ext uri="{FF2B5EF4-FFF2-40B4-BE49-F238E27FC236}">
                <a16:creationId xmlns:a16="http://schemas.microsoft.com/office/drawing/2014/main" id="{860B286A-A19E-4EE9-8138-610A30CCF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339" y="932687"/>
            <a:ext cx="997492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indent="5683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vi-VN" altLang="en-US" dirty="0">
                <a:solidFill>
                  <a:schemeClr val="hlink"/>
                </a:solidFill>
                <a:latin typeface="UTM Alberta Heavy" panose="02040603050506020204" pitchFamily="18" charset="0"/>
              </a:rPr>
              <a:t>Bài 3: </a:t>
            </a:r>
            <a:r>
              <a:rPr lang="en-US" altLang="en-US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Tổng</a:t>
            </a:r>
            <a:r>
              <a:rPr lang="en-US" altLang="en-US" dirty="0">
                <a:solidFill>
                  <a:schemeClr val="hlink"/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hai</a:t>
            </a:r>
            <a:r>
              <a:rPr lang="en-US" altLang="en-US" dirty="0">
                <a:solidFill>
                  <a:schemeClr val="hlink"/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số</a:t>
            </a:r>
            <a:r>
              <a:rPr lang="en-US" altLang="en-US" dirty="0">
                <a:solidFill>
                  <a:schemeClr val="hlink"/>
                </a:solidFill>
                <a:latin typeface="UTM Alberta Heavy" panose="02040603050506020204" pitchFamily="18" charset="0"/>
              </a:rPr>
              <a:t> là 72 . </a:t>
            </a:r>
            <a:r>
              <a:rPr lang="en-US" altLang="en-US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Tìm</a:t>
            </a:r>
            <a:r>
              <a:rPr lang="en-US" altLang="en-US" dirty="0">
                <a:solidFill>
                  <a:schemeClr val="hlink"/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hai</a:t>
            </a:r>
            <a:r>
              <a:rPr lang="en-US" altLang="en-US" dirty="0">
                <a:solidFill>
                  <a:schemeClr val="hlink"/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số</a:t>
            </a:r>
            <a:r>
              <a:rPr lang="en-US" altLang="en-US" dirty="0">
                <a:solidFill>
                  <a:schemeClr val="hlink"/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đó</a:t>
            </a:r>
            <a:r>
              <a:rPr lang="en-US" altLang="en-US" dirty="0">
                <a:solidFill>
                  <a:schemeClr val="hlink"/>
                </a:solidFill>
                <a:latin typeface="UTM Alberta Heavy" panose="02040603050506020204" pitchFamily="18" charset="0"/>
              </a:rPr>
              <a:t> , </a:t>
            </a:r>
            <a:r>
              <a:rPr lang="en-US" altLang="en-US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biết</a:t>
            </a:r>
            <a:r>
              <a:rPr lang="en-US" altLang="en-US" dirty="0">
                <a:solidFill>
                  <a:schemeClr val="hlink"/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rằng</a:t>
            </a:r>
            <a:r>
              <a:rPr lang="en-US" altLang="en-US" dirty="0">
                <a:solidFill>
                  <a:schemeClr val="hlink"/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Nếu</a:t>
            </a:r>
            <a:r>
              <a:rPr lang="en-US" altLang="en-US" dirty="0">
                <a:solidFill>
                  <a:schemeClr val="hlink"/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số</a:t>
            </a:r>
            <a:r>
              <a:rPr lang="en-US" altLang="en-US" dirty="0">
                <a:solidFill>
                  <a:schemeClr val="hlink"/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lớn</a:t>
            </a:r>
            <a:r>
              <a:rPr lang="en-US" altLang="en-US" dirty="0">
                <a:solidFill>
                  <a:schemeClr val="hlink"/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giảm</a:t>
            </a:r>
            <a:r>
              <a:rPr lang="en-US" altLang="en-US" dirty="0">
                <a:solidFill>
                  <a:schemeClr val="hlink"/>
                </a:solidFill>
                <a:latin typeface="UTM Alberta Heavy" panose="02040603050506020204" pitchFamily="18" charset="0"/>
              </a:rPr>
              <a:t> 5 </a:t>
            </a:r>
            <a:r>
              <a:rPr lang="en-US" altLang="en-US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lần</a:t>
            </a:r>
            <a:r>
              <a:rPr lang="en-US" altLang="en-US" dirty="0">
                <a:solidFill>
                  <a:schemeClr val="hlink"/>
                </a:solidFill>
                <a:latin typeface="UTM Alberta Heavy" panose="02040603050506020204" pitchFamily="18" charset="0"/>
              </a:rPr>
              <a:t> thì </a:t>
            </a:r>
            <a:r>
              <a:rPr lang="en-US" altLang="en-US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được</a:t>
            </a:r>
            <a:r>
              <a:rPr lang="en-US" altLang="en-US" dirty="0">
                <a:solidFill>
                  <a:schemeClr val="hlink"/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số</a:t>
            </a:r>
            <a:r>
              <a:rPr lang="en-US" altLang="en-US" dirty="0">
                <a:solidFill>
                  <a:schemeClr val="hlink"/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bé</a:t>
            </a:r>
            <a:r>
              <a:rPr lang="en-US" altLang="en-US" dirty="0">
                <a:solidFill>
                  <a:schemeClr val="hlink"/>
                </a:solidFill>
                <a:latin typeface="UTM Alberta Heavy" panose="02040603050506020204" pitchFamily="18" charset="0"/>
              </a:rPr>
              <a:t>.</a:t>
            </a:r>
          </a:p>
        </p:txBody>
      </p:sp>
      <p:sp>
        <p:nvSpPr>
          <p:cNvPr id="18" name="Line 11">
            <a:extLst>
              <a:ext uri="{FF2B5EF4-FFF2-40B4-BE49-F238E27FC236}">
                <a16:creationId xmlns:a16="http://schemas.microsoft.com/office/drawing/2014/main" id="{F17DE545-7E4B-434E-A7EB-EBE75D44D8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4268" y="1479477"/>
            <a:ext cx="2853648" cy="0"/>
          </a:xfrm>
          <a:prstGeom prst="line">
            <a:avLst/>
          </a:prstGeom>
          <a:ln w="38100">
            <a:solidFill>
              <a:srgbClr val="C00000"/>
            </a:solidFill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Line 14">
            <a:extLst>
              <a:ext uri="{FF2B5EF4-FFF2-40B4-BE49-F238E27FC236}">
                <a16:creationId xmlns:a16="http://schemas.microsoft.com/office/drawing/2014/main" id="{2C977702-AF5E-4875-8E74-695EB2A516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34266" y="1978513"/>
            <a:ext cx="6928206" cy="31392"/>
          </a:xfrm>
          <a:prstGeom prst="line">
            <a:avLst/>
          </a:prstGeom>
          <a:ln w="38100">
            <a:solidFill>
              <a:srgbClr val="C00000"/>
            </a:solidFill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" name="Line 17">
            <a:extLst>
              <a:ext uri="{FF2B5EF4-FFF2-40B4-BE49-F238E27FC236}">
                <a16:creationId xmlns:a16="http://schemas.microsoft.com/office/drawing/2014/main" id="{9B690C1C-BCF5-4B36-A2D7-B529E13AC3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17922" y="1479477"/>
            <a:ext cx="2335659" cy="1"/>
          </a:xfrm>
          <a:prstGeom prst="line">
            <a:avLst/>
          </a:prstGeom>
          <a:ln w="38100">
            <a:solidFill>
              <a:srgbClr val="C00000"/>
            </a:solidFill>
            <a:headEnd type="none" w="sm" len="sm"/>
            <a:tailEnd type="non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" name="Text Box 20">
            <a:extLst>
              <a:ext uri="{FF2B5EF4-FFF2-40B4-BE49-F238E27FC236}">
                <a16:creationId xmlns:a16="http://schemas.microsoft.com/office/drawing/2014/main" id="{C3487D44-FE50-4999-8CD8-93EF8FD50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7916" y="2764630"/>
            <a:ext cx="20869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u="sng" dirty="0" err="1">
                <a:solidFill>
                  <a:schemeClr val="tx2"/>
                </a:solidFill>
                <a:latin typeface="UTM Alberta Heavy" panose="02040603050506020204" pitchFamily="18" charset="0"/>
              </a:rPr>
              <a:t>Tóm</a:t>
            </a:r>
            <a:r>
              <a:rPr lang="en-US" altLang="en-US" b="1" u="sng" dirty="0">
                <a:solidFill>
                  <a:schemeClr val="tx2"/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b="1" u="sng" dirty="0" err="1">
                <a:solidFill>
                  <a:schemeClr val="tx2"/>
                </a:solidFill>
                <a:latin typeface="UTM Alberta Heavy" panose="02040603050506020204" pitchFamily="18" charset="0"/>
              </a:rPr>
              <a:t>tắt</a:t>
            </a:r>
            <a:r>
              <a:rPr lang="en-US" altLang="en-US" b="1" dirty="0">
                <a:solidFill>
                  <a:schemeClr val="tx2"/>
                </a:solidFill>
                <a:latin typeface="UTM Alberta Heavy" panose="02040603050506020204" pitchFamily="18" charset="0"/>
              </a:rPr>
              <a:t>:</a:t>
            </a:r>
          </a:p>
        </p:txBody>
      </p:sp>
      <p:sp>
        <p:nvSpPr>
          <p:cNvPr id="22" name="Rectangle 42">
            <a:extLst>
              <a:ext uri="{FF2B5EF4-FFF2-40B4-BE49-F238E27FC236}">
                <a16:creationId xmlns:a16="http://schemas.microsoft.com/office/drawing/2014/main" id="{5980B251-C06F-44BE-9266-92627ACAA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4120" y="3755230"/>
            <a:ext cx="13912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lberta Heavy" panose="02040603050506020204" pitchFamily="18" charset="0"/>
              </a:rPr>
              <a:t>Số</a:t>
            </a:r>
            <a:r>
              <a:rPr lang="en-US" alt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lberta Heavy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lberta Heavy" panose="02040603050506020204" pitchFamily="18" charset="0"/>
              </a:rPr>
              <a:t>bé</a:t>
            </a:r>
            <a:r>
              <a:rPr lang="en-US" alt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lberta Heavy" panose="02040603050506020204" pitchFamily="18" charset="0"/>
              </a:rPr>
              <a:t>:</a:t>
            </a:r>
          </a:p>
        </p:txBody>
      </p:sp>
      <p:sp>
        <p:nvSpPr>
          <p:cNvPr id="23" name="Rectangle 43">
            <a:extLst>
              <a:ext uri="{FF2B5EF4-FFF2-40B4-BE49-F238E27FC236}">
                <a16:creationId xmlns:a16="http://schemas.microsoft.com/office/drawing/2014/main" id="{1480465E-7BAF-427A-A3D5-C0B09A484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6981" y="4402930"/>
            <a:ext cx="153041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lberta Heavy" panose="02040603050506020204" pitchFamily="18" charset="0"/>
              </a:rPr>
              <a:t>Số</a:t>
            </a:r>
            <a:r>
              <a:rPr lang="en-US" alt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lberta Heavy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lberta Heavy" panose="02040603050506020204" pitchFamily="18" charset="0"/>
              </a:rPr>
              <a:t>lớn</a:t>
            </a:r>
            <a:r>
              <a:rPr lang="en-US" alt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lberta Heavy" panose="02040603050506020204" pitchFamily="18" charset="0"/>
              </a:rPr>
              <a:t>:</a:t>
            </a:r>
          </a:p>
        </p:txBody>
      </p:sp>
      <p:sp>
        <p:nvSpPr>
          <p:cNvPr id="24" name="Line 44">
            <a:extLst>
              <a:ext uri="{FF2B5EF4-FFF2-40B4-BE49-F238E27FC236}">
                <a16:creationId xmlns:a16="http://schemas.microsoft.com/office/drawing/2014/main" id="{5BD03E5B-0971-45F0-B2FA-C465E62DBD2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0116" y="4060030"/>
            <a:ext cx="990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/>
          </a:p>
        </p:txBody>
      </p:sp>
      <p:sp>
        <p:nvSpPr>
          <p:cNvPr id="25" name="Line 45">
            <a:extLst>
              <a:ext uri="{FF2B5EF4-FFF2-40B4-BE49-F238E27FC236}">
                <a16:creationId xmlns:a16="http://schemas.microsoft.com/office/drawing/2014/main" id="{97379DFA-E0CE-4C2B-A56C-C7CB7721D73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0116" y="3983830"/>
            <a:ext cx="0" cy="228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/>
          </a:p>
        </p:txBody>
      </p:sp>
      <p:sp>
        <p:nvSpPr>
          <p:cNvPr id="26" name="Line 46">
            <a:extLst>
              <a:ext uri="{FF2B5EF4-FFF2-40B4-BE49-F238E27FC236}">
                <a16:creationId xmlns:a16="http://schemas.microsoft.com/office/drawing/2014/main" id="{0D56FF24-DCA2-428B-80D3-61F6909DD1C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0116" y="4745830"/>
            <a:ext cx="990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/>
          </a:p>
        </p:txBody>
      </p:sp>
      <p:sp>
        <p:nvSpPr>
          <p:cNvPr id="27" name="Line 47">
            <a:extLst>
              <a:ext uri="{FF2B5EF4-FFF2-40B4-BE49-F238E27FC236}">
                <a16:creationId xmlns:a16="http://schemas.microsoft.com/office/drawing/2014/main" id="{B1B3624D-DD2E-4BBB-BD95-F11B8715825A}"/>
              </a:ext>
            </a:extLst>
          </p:cNvPr>
          <p:cNvSpPr>
            <a:spLocks noChangeShapeType="1"/>
          </p:cNvSpPr>
          <p:nvPr/>
        </p:nvSpPr>
        <p:spPr bwMode="auto">
          <a:xfrm>
            <a:off x="5460716" y="4745830"/>
            <a:ext cx="990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/>
          </a:p>
        </p:txBody>
      </p:sp>
      <p:sp>
        <p:nvSpPr>
          <p:cNvPr id="28" name="Line 48">
            <a:extLst>
              <a:ext uri="{FF2B5EF4-FFF2-40B4-BE49-F238E27FC236}">
                <a16:creationId xmlns:a16="http://schemas.microsoft.com/office/drawing/2014/main" id="{CDF1CC71-7F64-4621-A0B4-58247E52706F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1316" y="4745830"/>
            <a:ext cx="990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/>
          </a:p>
        </p:txBody>
      </p:sp>
      <p:sp>
        <p:nvSpPr>
          <p:cNvPr id="29" name="Line 49">
            <a:extLst>
              <a:ext uri="{FF2B5EF4-FFF2-40B4-BE49-F238E27FC236}">
                <a16:creationId xmlns:a16="http://schemas.microsoft.com/office/drawing/2014/main" id="{B52150B8-D240-4CEC-A971-B2F83739F8C7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2554" y="4745830"/>
            <a:ext cx="990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/>
          </a:p>
        </p:txBody>
      </p:sp>
      <p:sp>
        <p:nvSpPr>
          <p:cNvPr id="30" name="Line 50">
            <a:extLst>
              <a:ext uri="{FF2B5EF4-FFF2-40B4-BE49-F238E27FC236}">
                <a16:creationId xmlns:a16="http://schemas.microsoft.com/office/drawing/2014/main" id="{2D121C36-305F-40AA-9B3E-E5C78B39E400}"/>
              </a:ext>
            </a:extLst>
          </p:cNvPr>
          <p:cNvSpPr>
            <a:spLocks noChangeShapeType="1"/>
          </p:cNvSpPr>
          <p:nvPr/>
        </p:nvSpPr>
        <p:spPr bwMode="auto">
          <a:xfrm>
            <a:off x="8508716" y="4745830"/>
            <a:ext cx="990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/>
          </a:p>
        </p:txBody>
      </p:sp>
      <p:sp>
        <p:nvSpPr>
          <p:cNvPr id="31" name="Line 51">
            <a:extLst>
              <a:ext uri="{FF2B5EF4-FFF2-40B4-BE49-F238E27FC236}">
                <a16:creationId xmlns:a16="http://schemas.microsoft.com/office/drawing/2014/main" id="{41B67BD2-043E-48DA-8B9C-DBF84F112075}"/>
              </a:ext>
            </a:extLst>
          </p:cNvPr>
          <p:cNvSpPr>
            <a:spLocks noChangeShapeType="1"/>
          </p:cNvSpPr>
          <p:nvPr/>
        </p:nvSpPr>
        <p:spPr bwMode="auto">
          <a:xfrm>
            <a:off x="5460716" y="3983830"/>
            <a:ext cx="0" cy="228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/>
          </a:p>
        </p:txBody>
      </p:sp>
      <p:sp>
        <p:nvSpPr>
          <p:cNvPr id="32" name="Line 52">
            <a:extLst>
              <a:ext uri="{FF2B5EF4-FFF2-40B4-BE49-F238E27FC236}">
                <a16:creationId xmlns:a16="http://schemas.microsoft.com/office/drawing/2014/main" id="{29E4D72A-F3C7-48F0-8DE3-21B7D59E4C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0116" y="4593430"/>
            <a:ext cx="0" cy="228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/>
          </a:p>
        </p:txBody>
      </p:sp>
      <p:sp>
        <p:nvSpPr>
          <p:cNvPr id="33" name="Line 53">
            <a:extLst>
              <a:ext uri="{FF2B5EF4-FFF2-40B4-BE49-F238E27FC236}">
                <a16:creationId xmlns:a16="http://schemas.microsoft.com/office/drawing/2014/main" id="{8A69791A-CD77-413E-8F28-EF333073B856}"/>
              </a:ext>
            </a:extLst>
          </p:cNvPr>
          <p:cNvSpPr>
            <a:spLocks noChangeShapeType="1"/>
          </p:cNvSpPr>
          <p:nvPr/>
        </p:nvSpPr>
        <p:spPr bwMode="auto">
          <a:xfrm>
            <a:off x="5460716" y="4593430"/>
            <a:ext cx="0" cy="228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/>
          </a:p>
        </p:txBody>
      </p:sp>
      <p:sp>
        <p:nvSpPr>
          <p:cNvPr id="34" name="Line 54">
            <a:extLst>
              <a:ext uri="{FF2B5EF4-FFF2-40B4-BE49-F238E27FC236}">
                <a16:creationId xmlns:a16="http://schemas.microsoft.com/office/drawing/2014/main" id="{803A4A15-18A3-4DEF-9A73-7F7545844ABF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1316" y="4593430"/>
            <a:ext cx="0" cy="228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/>
          </a:p>
        </p:txBody>
      </p:sp>
      <p:sp>
        <p:nvSpPr>
          <p:cNvPr id="35" name="Line 55">
            <a:extLst>
              <a:ext uri="{FF2B5EF4-FFF2-40B4-BE49-F238E27FC236}">
                <a16:creationId xmlns:a16="http://schemas.microsoft.com/office/drawing/2014/main" id="{0C4FC8CC-5967-465F-AC77-53EA6D2C9547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1916" y="4593430"/>
            <a:ext cx="0" cy="228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/>
          </a:p>
        </p:txBody>
      </p:sp>
      <p:sp>
        <p:nvSpPr>
          <p:cNvPr id="36" name="Line 56">
            <a:extLst>
              <a:ext uri="{FF2B5EF4-FFF2-40B4-BE49-F238E27FC236}">
                <a16:creationId xmlns:a16="http://schemas.microsoft.com/office/drawing/2014/main" id="{BD9E7BA9-122D-472D-ADAB-6A47FE3206D7}"/>
              </a:ext>
            </a:extLst>
          </p:cNvPr>
          <p:cNvSpPr>
            <a:spLocks noChangeShapeType="1"/>
          </p:cNvSpPr>
          <p:nvPr/>
        </p:nvSpPr>
        <p:spPr bwMode="auto">
          <a:xfrm>
            <a:off x="8475379" y="4593430"/>
            <a:ext cx="0" cy="228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/>
          </a:p>
        </p:txBody>
      </p:sp>
      <p:sp>
        <p:nvSpPr>
          <p:cNvPr id="37" name="Line 57">
            <a:extLst>
              <a:ext uri="{FF2B5EF4-FFF2-40B4-BE49-F238E27FC236}">
                <a16:creationId xmlns:a16="http://schemas.microsoft.com/office/drawing/2014/main" id="{2A4D4DCD-68D3-4F68-B4EE-57BE02EEEA44}"/>
              </a:ext>
            </a:extLst>
          </p:cNvPr>
          <p:cNvSpPr>
            <a:spLocks noChangeShapeType="1"/>
          </p:cNvSpPr>
          <p:nvPr/>
        </p:nvSpPr>
        <p:spPr bwMode="auto">
          <a:xfrm>
            <a:off x="9499316" y="4593430"/>
            <a:ext cx="0" cy="228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/>
          </a:p>
        </p:txBody>
      </p:sp>
      <p:sp>
        <p:nvSpPr>
          <p:cNvPr id="38" name="Freeform 60">
            <a:extLst>
              <a:ext uri="{FF2B5EF4-FFF2-40B4-BE49-F238E27FC236}">
                <a16:creationId xmlns:a16="http://schemas.microsoft.com/office/drawing/2014/main" id="{5252BEE4-5623-4822-8278-CA847724848A}"/>
              </a:ext>
            </a:extLst>
          </p:cNvPr>
          <p:cNvSpPr>
            <a:spLocks/>
          </p:cNvSpPr>
          <p:nvPr/>
        </p:nvSpPr>
        <p:spPr bwMode="auto">
          <a:xfrm>
            <a:off x="4470116" y="3831430"/>
            <a:ext cx="960438" cy="104775"/>
          </a:xfrm>
          <a:custGeom>
            <a:avLst/>
            <a:gdLst>
              <a:gd name="T0" fmla="*/ 0 w 1872"/>
              <a:gd name="T1" fmla="*/ 2147483646 h 192"/>
              <a:gd name="T2" fmla="*/ 2147483646 w 1872"/>
              <a:gd name="T3" fmla="*/ 0 h 192"/>
              <a:gd name="T4" fmla="*/ 2147483646 w 1872"/>
              <a:gd name="T5" fmla="*/ 2147483646 h 192"/>
              <a:gd name="T6" fmla="*/ 0 60000 65536"/>
              <a:gd name="T7" fmla="*/ 0 60000 65536"/>
              <a:gd name="T8" fmla="*/ 0 60000 65536"/>
              <a:gd name="T9" fmla="*/ 0 w 1872"/>
              <a:gd name="T10" fmla="*/ 0 h 192"/>
              <a:gd name="T11" fmla="*/ 1872 w 1872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72" h="192">
                <a:moveTo>
                  <a:pt x="0" y="192"/>
                </a:moveTo>
                <a:cubicBezTo>
                  <a:pt x="348" y="96"/>
                  <a:pt x="696" y="0"/>
                  <a:pt x="1008" y="0"/>
                </a:cubicBezTo>
                <a:cubicBezTo>
                  <a:pt x="1320" y="0"/>
                  <a:pt x="1596" y="96"/>
                  <a:pt x="1872" y="192"/>
                </a:cubicBezTo>
              </a:path>
            </a:pathLst>
          </a:custGeom>
          <a:noFill/>
          <a:ln w="9525">
            <a:solidFill>
              <a:schemeClr val="tx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200"/>
          </a:p>
        </p:txBody>
      </p:sp>
      <p:sp>
        <p:nvSpPr>
          <p:cNvPr id="39" name="Freeform 61">
            <a:extLst>
              <a:ext uri="{FF2B5EF4-FFF2-40B4-BE49-F238E27FC236}">
                <a16:creationId xmlns:a16="http://schemas.microsoft.com/office/drawing/2014/main" id="{948BCF75-8965-4B93-BE63-71B90CC5462D}"/>
              </a:ext>
            </a:extLst>
          </p:cNvPr>
          <p:cNvSpPr>
            <a:spLocks/>
          </p:cNvSpPr>
          <p:nvPr/>
        </p:nvSpPr>
        <p:spPr bwMode="auto">
          <a:xfrm>
            <a:off x="4470116" y="4822030"/>
            <a:ext cx="5029200" cy="261938"/>
          </a:xfrm>
          <a:custGeom>
            <a:avLst/>
            <a:gdLst>
              <a:gd name="T0" fmla="*/ 0 w 3168"/>
              <a:gd name="T1" fmla="*/ 0 h 192"/>
              <a:gd name="T2" fmla="*/ 2147483646 w 3168"/>
              <a:gd name="T3" fmla="*/ 2147483646 h 192"/>
              <a:gd name="T4" fmla="*/ 2147483646 w 3168"/>
              <a:gd name="T5" fmla="*/ 0 h 192"/>
              <a:gd name="T6" fmla="*/ 0 60000 65536"/>
              <a:gd name="T7" fmla="*/ 0 60000 65536"/>
              <a:gd name="T8" fmla="*/ 0 60000 65536"/>
              <a:gd name="T9" fmla="*/ 0 w 3168"/>
              <a:gd name="T10" fmla="*/ 0 h 192"/>
              <a:gd name="T11" fmla="*/ 3168 w 3168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68" h="192">
                <a:moveTo>
                  <a:pt x="0" y="0"/>
                </a:moveTo>
                <a:cubicBezTo>
                  <a:pt x="528" y="96"/>
                  <a:pt x="1056" y="192"/>
                  <a:pt x="1584" y="192"/>
                </a:cubicBezTo>
                <a:cubicBezTo>
                  <a:pt x="2112" y="192"/>
                  <a:pt x="2640" y="96"/>
                  <a:pt x="3168" y="0"/>
                </a:cubicBezTo>
              </a:path>
            </a:pathLst>
          </a:custGeom>
          <a:noFill/>
          <a:ln w="9525">
            <a:solidFill>
              <a:schemeClr val="tx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200"/>
          </a:p>
        </p:txBody>
      </p:sp>
      <p:sp>
        <p:nvSpPr>
          <p:cNvPr id="40" name="AutoShape 62">
            <a:extLst>
              <a:ext uri="{FF2B5EF4-FFF2-40B4-BE49-F238E27FC236}">
                <a16:creationId xmlns:a16="http://schemas.microsoft.com/office/drawing/2014/main" id="{8BC6A937-6D1D-45C9-AF50-A7A5B091C530}"/>
              </a:ext>
            </a:extLst>
          </p:cNvPr>
          <p:cNvSpPr>
            <a:spLocks/>
          </p:cNvSpPr>
          <p:nvPr/>
        </p:nvSpPr>
        <p:spPr bwMode="auto">
          <a:xfrm>
            <a:off x="9720014" y="3936205"/>
            <a:ext cx="136525" cy="838200"/>
          </a:xfrm>
          <a:prstGeom prst="rightBrace">
            <a:avLst>
              <a:gd name="adj1" fmla="val 51163"/>
              <a:gd name="adj2" fmla="val 50000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1" name="Rectangle 63">
            <a:extLst>
              <a:ext uri="{FF2B5EF4-FFF2-40B4-BE49-F238E27FC236}">
                <a16:creationId xmlns:a16="http://schemas.microsoft.com/office/drawing/2014/main" id="{E6E22D62-2E06-46F8-B3B6-4232608F9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6754" y="4956968"/>
            <a:ext cx="381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 pitchFamily="2" charset="0"/>
              </a:rPr>
              <a:t>?</a:t>
            </a:r>
          </a:p>
        </p:txBody>
      </p:sp>
      <p:sp>
        <p:nvSpPr>
          <p:cNvPr id="42" name="Rectangle 64">
            <a:extLst>
              <a:ext uri="{FF2B5EF4-FFF2-40B4-BE49-F238E27FC236}">
                <a16:creationId xmlns:a16="http://schemas.microsoft.com/office/drawing/2014/main" id="{B993654D-822F-46B9-9CC7-9476885FA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116" y="337423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 pitchFamily="2" charset="0"/>
              </a:rPr>
              <a:t>?</a:t>
            </a:r>
          </a:p>
        </p:txBody>
      </p:sp>
      <p:sp>
        <p:nvSpPr>
          <p:cNvPr id="43" name="Rectangle 65">
            <a:extLst>
              <a:ext uri="{FF2B5EF4-FFF2-40B4-BE49-F238E27FC236}">
                <a16:creationId xmlns:a16="http://schemas.microsoft.com/office/drawing/2014/main" id="{A109620A-97D4-4D81-8C51-79D32B1CE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6702" y="4060030"/>
            <a:ext cx="76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Alberta Heavy" panose="02040603050506020204" pitchFamily="18" charset="0"/>
              </a:rPr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216642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38" grpId="0" animBg="1"/>
      <p:bldP spid="40" grpId="0" animBg="1"/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234593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466617" y="215757"/>
            <a:ext cx="11311846" cy="6569752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 Box 20">
            <a:extLst>
              <a:ext uri="{FF2B5EF4-FFF2-40B4-BE49-F238E27FC236}">
                <a16:creationId xmlns:a16="http://schemas.microsoft.com/office/drawing/2014/main" id="{C3487D44-FE50-4999-8CD8-93EF8FD50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3719" y="118266"/>
            <a:ext cx="20869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u="sng" dirty="0" err="1">
                <a:solidFill>
                  <a:schemeClr val="tx2"/>
                </a:solidFill>
                <a:latin typeface="UTM Alberta Heavy" panose="02040603050506020204" pitchFamily="18" charset="0"/>
              </a:rPr>
              <a:t>Tóm</a:t>
            </a:r>
            <a:r>
              <a:rPr lang="en-US" altLang="en-US" sz="2800" b="1" u="sng" dirty="0">
                <a:solidFill>
                  <a:schemeClr val="tx2"/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sz="2800" b="1" u="sng" dirty="0" err="1">
                <a:solidFill>
                  <a:schemeClr val="tx2"/>
                </a:solidFill>
                <a:latin typeface="UTM Alberta Heavy" panose="02040603050506020204" pitchFamily="18" charset="0"/>
              </a:rPr>
              <a:t>tắt</a:t>
            </a:r>
            <a:r>
              <a:rPr lang="en-US" altLang="en-US" sz="2800" b="1" dirty="0">
                <a:solidFill>
                  <a:schemeClr val="tx2"/>
                </a:solidFill>
                <a:latin typeface="UTM Alberta Heavy" panose="02040603050506020204" pitchFamily="18" charset="0"/>
              </a:rPr>
              <a:t>:</a:t>
            </a:r>
          </a:p>
        </p:txBody>
      </p:sp>
      <p:sp>
        <p:nvSpPr>
          <p:cNvPr id="22" name="Rectangle 42">
            <a:extLst>
              <a:ext uri="{FF2B5EF4-FFF2-40B4-BE49-F238E27FC236}">
                <a16:creationId xmlns:a16="http://schemas.microsoft.com/office/drawing/2014/main" id="{5980B251-C06F-44BE-9266-92627ACAA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1823" y="662993"/>
            <a:ext cx="13912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lberta Heavy" panose="02040603050506020204" pitchFamily="18" charset="0"/>
              </a:rPr>
              <a:t>Số</a:t>
            </a:r>
            <a:r>
              <a:rPr lang="en-US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lberta Heavy" panose="02040603050506020204" pitchFamily="18" charset="0"/>
              </a:rPr>
              <a:t> </a:t>
            </a:r>
            <a:r>
              <a:rPr lang="en-US" alt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lberta Heavy" panose="02040603050506020204" pitchFamily="18" charset="0"/>
              </a:rPr>
              <a:t>bé</a:t>
            </a:r>
            <a:r>
              <a:rPr lang="en-US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lberta Heavy" panose="02040603050506020204" pitchFamily="18" charset="0"/>
              </a:rPr>
              <a:t>:</a:t>
            </a:r>
          </a:p>
        </p:txBody>
      </p:sp>
      <p:sp>
        <p:nvSpPr>
          <p:cNvPr id="23" name="Rectangle 43">
            <a:extLst>
              <a:ext uri="{FF2B5EF4-FFF2-40B4-BE49-F238E27FC236}">
                <a16:creationId xmlns:a16="http://schemas.microsoft.com/office/drawing/2014/main" id="{1480465E-7BAF-427A-A3D5-C0B09A484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684" y="1166340"/>
            <a:ext cx="153041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lberta Heavy" panose="02040603050506020204" pitchFamily="18" charset="0"/>
              </a:rPr>
              <a:t>Số</a:t>
            </a:r>
            <a:r>
              <a:rPr lang="en-US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lberta Heavy" panose="02040603050506020204" pitchFamily="18" charset="0"/>
              </a:rPr>
              <a:t> </a:t>
            </a:r>
            <a:r>
              <a:rPr lang="en-US" alt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lberta Heavy" panose="02040603050506020204" pitchFamily="18" charset="0"/>
              </a:rPr>
              <a:t>lớn</a:t>
            </a:r>
            <a:r>
              <a:rPr lang="en-US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lberta Heavy" panose="02040603050506020204" pitchFamily="18" charset="0"/>
              </a:rPr>
              <a:t>:</a:t>
            </a:r>
          </a:p>
        </p:txBody>
      </p:sp>
      <p:sp>
        <p:nvSpPr>
          <p:cNvPr id="24" name="Line 44">
            <a:extLst>
              <a:ext uri="{FF2B5EF4-FFF2-40B4-BE49-F238E27FC236}">
                <a16:creationId xmlns:a16="http://schemas.microsoft.com/office/drawing/2014/main" id="{5BD03E5B-0971-45F0-B2FA-C465E62DBD2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7819" y="967793"/>
            <a:ext cx="990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25" name="Line 45">
            <a:extLst>
              <a:ext uri="{FF2B5EF4-FFF2-40B4-BE49-F238E27FC236}">
                <a16:creationId xmlns:a16="http://schemas.microsoft.com/office/drawing/2014/main" id="{97379DFA-E0CE-4C2B-A56C-C7CB7721D7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7819" y="891593"/>
            <a:ext cx="0" cy="228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26" name="Line 46">
            <a:extLst>
              <a:ext uri="{FF2B5EF4-FFF2-40B4-BE49-F238E27FC236}">
                <a16:creationId xmlns:a16="http://schemas.microsoft.com/office/drawing/2014/main" id="{0D56FF24-DCA2-428B-80D3-61F6909DD1C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7819" y="1509240"/>
            <a:ext cx="990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27" name="Line 47">
            <a:extLst>
              <a:ext uri="{FF2B5EF4-FFF2-40B4-BE49-F238E27FC236}">
                <a16:creationId xmlns:a16="http://schemas.microsoft.com/office/drawing/2014/main" id="{B1B3624D-DD2E-4BBB-BD95-F11B8715825A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8419" y="1509240"/>
            <a:ext cx="990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28" name="Line 48">
            <a:extLst>
              <a:ext uri="{FF2B5EF4-FFF2-40B4-BE49-F238E27FC236}">
                <a16:creationId xmlns:a16="http://schemas.microsoft.com/office/drawing/2014/main" id="{CDF1CC71-7F64-4621-A0B4-58247E52706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59019" y="1509240"/>
            <a:ext cx="990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29" name="Line 49">
            <a:extLst>
              <a:ext uri="{FF2B5EF4-FFF2-40B4-BE49-F238E27FC236}">
                <a16:creationId xmlns:a16="http://schemas.microsoft.com/office/drawing/2014/main" id="{B52150B8-D240-4CEC-A971-B2F83739F8C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0257" y="1509240"/>
            <a:ext cx="990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30" name="Line 50">
            <a:extLst>
              <a:ext uri="{FF2B5EF4-FFF2-40B4-BE49-F238E27FC236}">
                <a16:creationId xmlns:a16="http://schemas.microsoft.com/office/drawing/2014/main" id="{2D121C36-305F-40AA-9B3E-E5C78B39E400}"/>
              </a:ext>
            </a:extLst>
          </p:cNvPr>
          <p:cNvSpPr>
            <a:spLocks noChangeShapeType="1"/>
          </p:cNvSpPr>
          <p:nvPr/>
        </p:nvSpPr>
        <p:spPr bwMode="auto">
          <a:xfrm>
            <a:off x="7516419" y="1509240"/>
            <a:ext cx="990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31" name="Line 51">
            <a:extLst>
              <a:ext uri="{FF2B5EF4-FFF2-40B4-BE49-F238E27FC236}">
                <a16:creationId xmlns:a16="http://schemas.microsoft.com/office/drawing/2014/main" id="{41B67BD2-043E-48DA-8B9C-DBF84F11207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8419" y="891593"/>
            <a:ext cx="0" cy="228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32" name="Line 52">
            <a:extLst>
              <a:ext uri="{FF2B5EF4-FFF2-40B4-BE49-F238E27FC236}">
                <a16:creationId xmlns:a16="http://schemas.microsoft.com/office/drawing/2014/main" id="{29E4D72A-F3C7-48F0-8DE3-21B7D59E4C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7819" y="1356840"/>
            <a:ext cx="0" cy="228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33" name="Line 53">
            <a:extLst>
              <a:ext uri="{FF2B5EF4-FFF2-40B4-BE49-F238E27FC236}">
                <a16:creationId xmlns:a16="http://schemas.microsoft.com/office/drawing/2014/main" id="{8A69791A-CD77-413E-8F28-EF333073B85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8419" y="1356840"/>
            <a:ext cx="0" cy="228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34" name="Line 54">
            <a:extLst>
              <a:ext uri="{FF2B5EF4-FFF2-40B4-BE49-F238E27FC236}">
                <a16:creationId xmlns:a16="http://schemas.microsoft.com/office/drawing/2014/main" id="{803A4A15-18A3-4DEF-9A73-7F7545844AB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59019" y="1356840"/>
            <a:ext cx="0" cy="228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35" name="Line 55">
            <a:extLst>
              <a:ext uri="{FF2B5EF4-FFF2-40B4-BE49-F238E27FC236}">
                <a16:creationId xmlns:a16="http://schemas.microsoft.com/office/drawing/2014/main" id="{0C4FC8CC-5967-465F-AC77-53EA6D2C954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9619" y="1356840"/>
            <a:ext cx="0" cy="228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36" name="Line 56">
            <a:extLst>
              <a:ext uri="{FF2B5EF4-FFF2-40B4-BE49-F238E27FC236}">
                <a16:creationId xmlns:a16="http://schemas.microsoft.com/office/drawing/2014/main" id="{BD9E7BA9-122D-472D-ADAB-6A47FE3206D7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3082" y="1356840"/>
            <a:ext cx="0" cy="228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37" name="Line 57">
            <a:extLst>
              <a:ext uri="{FF2B5EF4-FFF2-40B4-BE49-F238E27FC236}">
                <a16:creationId xmlns:a16="http://schemas.microsoft.com/office/drawing/2014/main" id="{2A4D4DCD-68D3-4F68-B4EE-57BE02EEEA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507019" y="1356840"/>
            <a:ext cx="0" cy="228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38" name="Freeform 60">
            <a:extLst>
              <a:ext uri="{FF2B5EF4-FFF2-40B4-BE49-F238E27FC236}">
                <a16:creationId xmlns:a16="http://schemas.microsoft.com/office/drawing/2014/main" id="{5252BEE4-5623-4822-8278-CA847724848A}"/>
              </a:ext>
            </a:extLst>
          </p:cNvPr>
          <p:cNvSpPr>
            <a:spLocks/>
          </p:cNvSpPr>
          <p:nvPr/>
        </p:nvSpPr>
        <p:spPr bwMode="auto">
          <a:xfrm>
            <a:off x="3477819" y="739193"/>
            <a:ext cx="960438" cy="104775"/>
          </a:xfrm>
          <a:custGeom>
            <a:avLst/>
            <a:gdLst>
              <a:gd name="T0" fmla="*/ 0 w 1872"/>
              <a:gd name="T1" fmla="*/ 2147483646 h 192"/>
              <a:gd name="T2" fmla="*/ 2147483646 w 1872"/>
              <a:gd name="T3" fmla="*/ 0 h 192"/>
              <a:gd name="T4" fmla="*/ 2147483646 w 1872"/>
              <a:gd name="T5" fmla="*/ 2147483646 h 192"/>
              <a:gd name="T6" fmla="*/ 0 60000 65536"/>
              <a:gd name="T7" fmla="*/ 0 60000 65536"/>
              <a:gd name="T8" fmla="*/ 0 60000 65536"/>
              <a:gd name="T9" fmla="*/ 0 w 1872"/>
              <a:gd name="T10" fmla="*/ 0 h 192"/>
              <a:gd name="T11" fmla="*/ 1872 w 1872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72" h="192">
                <a:moveTo>
                  <a:pt x="0" y="192"/>
                </a:moveTo>
                <a:cubicBezTo>
                  <a:pt x="348" y="96"/>
                  <a:pt x="696" y="0"/>
                  <a:pt x="1008" y="0"/>
                </a:cubicBezTo>
                <a:cubicBezTo>
                  <a:pt x="1320" y="0"/>
                  <a:pt x="1596" y="96"/>
                  <a:pt x="1872" y="192"/>
                </a:cubicBezTo>
              </a:path>
            </a:pathLst>
          </a:custGeom>
          <a:noFill/>
          <a:ln w="9525">
            <a:solidFill>
              <a:schemeClr val="tx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39" name="Freeform 61">
            <a:extLst>
              <a:ext uri="{FF2B5EF4-FFF2-40B4-BE49-F238E27FC236}">
                <a16:creationId xmlns:a16="http://schemas.microsoft.com/office/drawing/2014/main" id="{948BCF75-8965-4B93-BE63-71B90CC5462D}"/>
              </a:ext>
            </a:extLst>
          </p:cNvPr>
          <p:cNvSpPr>
            <a:spLocks/>
          </p:cNvSpPr>
          <p:nvPr/>
        </p:nvSpPr>
        <p:spPr bwMode="auto">
          <a:xfrm>
            <a:off x="3477819" y="1585440"/>
            <a:ext cx="5029200" cy="261938"/>
          </a:xfrm>
          <a:custGeom>
            <a:avLst/>
            <a:gdLst>
              <a:gd name="T0" fmla="*/ 0 w 3168"/>
              <a:gd name="T1" fmla="*/ 0 h 192"/>
              <a:gd name="T2" fmla="*/ 2147483646 w 3168"/>
              <a:gd name="T3" fmla="*/ 2147483646 h 192"/>
              <a:gd name="T4" fmla="*/ 2147483646 w 3168"/>
              <a:gd name="T5" fmla="*/ 0 h 192"/>
              <a:gd name="T6" fmla="*/ 0 60000 65536"/>
              <a:gd name="T7" fmla="*/ 0 60000 65536"/>
              <a:gd name="T8" fmla="*/ 0 60000 65536"/>
              <a:gd name="T9" fmla="*/ 0 w 3168"/>
              <a:gd name="T10" fmla="*/ 0 h 192"/>
              <a:gd name="T11" fmla="*/ 3168 w 3168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68" h="192">
                <a:moveTo>
                  <a:pt x="0" y="0"/>
                </a:moveTo>
                <a:cubicBezTo>
                  <a:pt x="528" y="96"/>
                  <a:pt x="1056" y="192"/>
                  <a:pt x="1584" y="192"/>
                </a:cubicBezTo>
                <a:cubicBezTo>
                  <a:pt x="2112" y="192"/>
                  <a:pt x="2640" y="96"/>
                  <a:pt x="3168" y="0"/>
                </a:cubicBezTo>
              </a:path>
            </a:pathLst>
          </a:custGeom>
          <a:noFill/>
          <a:ln w="9525">
            <a:solidFill>
              <a:schemeClr val="tx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40" name="AutoShape 62">
            <a:extLst>
              <a:ext uri="{FF2B5EF4-FFF2-40B4-BE49-F238E27FC236}">
                <a16:creationId xmlns:a16="http://schemas.microsoft.com/office/drawing/2014/main" id="{8BC6A937-6D1D-45C9-AF50-A7A5B091C530}"/>
              </a:ext>
            </a:extLst>
          </p:cNvPr>
          <p:cNvSpPr>
            <a:spLocks/>
          </p:cNvSpPr>
          <p:nvPr/>
        </p:nvSpPr>
        <p:spPr bwMode="auto">
          <a:xfrm>
            <a:off x="8727717" y="843968"/>
            <a:ext cx="136525" cy="838200"/>
          </a:xfrm>
          <a:prstGeom prst="rightBrace">
            <a:avLst>
              <a:gd name="adj1" fmla="val 51163"/>
              <a:gd name="adj2" fmla="val 50000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41" name="Rectangle 63">
            <a:extLst>
              <a:ext uri="{FF2B5EF4-FFF2-40B4-BE49-F238E27FC236}">
                <a16:creationId xmlns:a16="http://schemas.microsoft.com/office/drawing/2014/main" id="{E6E22D62-2E06-46F8-B3B6-4232608F9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0559" y="1775940"/>
            <a:ext cx="381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 pitchFamily="2" charset="0"/>
              </a:rPr>
              <a:t>?</a:t>
            </a:r>
          </a:p>
        </p:txBody>
      </p:sp>
      <p:sp>
        <p:nvSpPr>
          <p:cNvPr id="42" name="Rectangle 64">
            <a:extLst>
              <a:ext uri="{FF2B5EF4-FFF2-40B4-BE49-F238E27FC236}">
                <a16:creationId xmlns:a16="http://schemas.microsoft.com/office/drawing/2014/main" id="{B993654D-822F-46B9-9CC7-9476885FA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8819" y="281993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 pitchFamily="2" charset="0"/>
              </a:rPr>
              <a:t>?</a:t>
            </a:r>
          </a:p>
        </p:txBody>
      </p:sp>
      <p:sp>
        <p:nvSpPr>
          <p:cNvPr id="43" name="Rectangle 65">
            <a:extLst>
              <a:ext uri="{FF2B5EF4-FFF2-40B4-BE49-F238E27FC236}">
                <a16:creationId xmlns:a16="http://schemas.microsoft.com/office/drawing/2014/main" id="{A109620A-97D4-4D81-8C51-79D32B1CE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4405" y="967793"/>
            <a:ext cx="76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Alberta Heavy" panose="02040603050506020204" pitchFamily="18" charset="0"/>
              </a:rPr>
              <a:t>72</a:t>
            </a:r>
          </a:p>
        </p:txBody>
      </p:sp>
      <p:pic>
        <p:nvPicPr>
          <p:cNvPr id="44" name="图片 4">
            <a:extLst>
              <a:ext uri="{FF2B5EF4-FFF2-40B4-BE49-F238E27FC236}">
                <a16:creationId xmlns:a16="http://schemas.microsoft.com/office/drawing/2014/main" id="{2CE66794-4413-4949-AFE0-AF8AD8F467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74912" y="3225852"/>
            <a:ext cx="4071832" cy="4071832"/>
          </a:xfrm>
          <a:prstGeom prst="rect">
            <a:avLst/>
          </a:prstGeom>
        </p:spPr>
      </p:pic>
      <p:sp>
        <p:nvSpPr>
          <p:cNvPr id="67" name="Text Box 14">
            <a:extLst>
              <a:ext uri="{FF2B5EF4-FFF2-40B4-BE49-F238E27FC236}">
                <a16:creationId xmlns:a16="http://schemas.microsoft.com/office/drawing/2014/main" id="{D846C3F1-B8B8-4510-9EBF-E969B920F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332" y="2342770"/>
            <a:ext cx="31252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i="1" u="sng" dirty="0">
                <a:solidFill>
                  <a:schemeClr val="tx2"/>
                </a:solidFill>
                <a:latin typeface="UTM Alberta Heavy" panose="02040603050506020204" pitchFamily="18" charset="0"/>
              </a:rPr>
              <a:t> Bài </a:t>
            </a:r>
            <a:r>
              <a:rPr lang="en-US" altLang="en-US" b="1" i="1" u="sng" dirty="0" err="1">
                <a:solidFill>
                  <a:schemeClr val="tx2"/>
                </a:solidFill>
                <a:latin typeface="UTM Alberta Heavy" panose="02040603050506020204" pitchFamily="18" charset="0"/>
              </a:rPr>
              <a:t>giải</a:t>
            </a:r>
            <a:r>
              <a:rPr lang="en-US" altLang="en-US" dirty="0">
                <a:solidFill>
                  <a:schemeClr val="tx2"/>
                </a:solidFill>
                <a:latin typeface="UTM Alberta Heavy" panose="02040603050506020204" pitchFamily="18" charset="0"/>
              </a:rPr>
              <a:t>:</a:t>
            </a:r>
          </a:p>
        </p:txBody>
      </p:sp>
      <p:sp>
        <p:nvSpPr>
          <p:cNvPr id="68" name="Text Box 16">
            <a:extLst>
              <a:ext uri="{FF2B5EF4-FFF2-40B4-BE49-F238E27FC236}">
                <a16:creationId xmlns:a16="http://schemas.microsoft.com/office/drawing/2014/main" id="{9A34D2EE-6521-4A94-9F8B-090918CF4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029" y="2357390"/>
            <a:ext cx="20835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i="1" u="sng" dirty="0" err="1">
                <a:solidFill>
                  <a:srgbClr val="00B050"/>
                </a:solidFill>
                <a:latin typeface="UTM Alberta Heavy" panose="02040603050506020204" pitchFamily="18" charset="0"/>
              </a:rPr>
              <a:t>Cách</a:t>
            </a:r>
            <a:r>
              <a:rPr lang="en-US" altLang="en-US" b="1" i="1" u="sng" dirty="0">
                <a:solidFill>
                  <a:srgbClr val="00B050"/>
                </a:solidFill>
                <a:latin typeface="UTM Alberta Heavy" panose="02040603050506020204" pitchFamily="18" charset="0"/>
              </a:rPr>
              <a:t> 1</a:t>
            </a:r>
            <a:r>
              <a:rPr lang="en-US" altLang="en-US" dirty="0">
                <a:solidFill>
                  <a:srgbClr val="00B050"/>
                </a:solidFill>
                <a:latin typeface="UTM Alberta Heavy" panose="02040603050506020204" pitchFamily="18" charset="0"/>
              </a:rPr>
              <a:t>:</a:t>
            </a:r>
          </a:p>
        </p:txBody>
      </p:sp>
      <p:sp>
        <p:nvSpPr>
          <p:cNvPr id="69" name="Rectangle 65">
            <a:extLst>
              <a:ext uri="{FF2B5EF4-FFF2-40B4-BE49-F238E27FC236}">
                <a16:creationId xmlns:a16="http://schemas.microsoft.com/office/drawing/2014/main" id="{DA17D466-2180-4938-8F3E-51C8019FD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1268" y="6139178"/>
            <a:ext cx="59094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Đáp</a:t>
            </a: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b="1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số</a:t>
            </a: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: 12 </a:t>
            </a:r>
            <a:r>
              <a:rPr lang="en-US" altLang="en-US" b="1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và</a:t>
            </a: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 60</a:t>
            </a:r>
            <a:r>
              <a:rPr lang="en-US" altLang="en-US" sz="3600" dirty="0">
                <a:latin typeface="UTM Alberta Heavy" panose="02040603050506020204" pitchFamily="18" charset="0"/>
              </a:rPr>
              <a:t> </a:t>
            </a:r>
          </a:p>
        </p:txBody>
      </p:sp>
      <p:sp>
        <p:nvSpPr>
          <p:cNvPr id="70" name="Text Box 37">
            <a:extLst>
              <a:ext uri="{FF2B5EF4-FFF2-40B4-BE49-F238E27FC236}">
                <a16:creationId xmlns:a16="http://schemas.microsoft.com/office/drawing/2014/main" id="{DF01276A-4BA4-4450-A19B-F83BCA784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9319" y="2966994"/>
            <a:ext cx="716205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Tổng</a:t>
            </a: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b="1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số</a:t>
            </a: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b="1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phần</a:t>
            </a: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b="1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bằng</a:t>
            </a: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b="1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nhau</a:t>
            </a: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 là: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           5 + 1 = 6 (</a:t>
            </a:r>
            <a:r>
              <a:rPr lang="en-US" altLang="en-US" b="1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phần</a:t>
            </a: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)</a:t>
            </a:r>
          </a:p>
        </p:txBody>
      </p:sp>
      <p:sp>
        <p:nvSpPr>
          <p:cNvPr id="71" name="Text Box 39">
            <a:extLst>
              <a:ext uri="{FF2B5EF4-FFF2-40B4-BE49-F238E27FC236}">
                <a16:creationId xmlns:a16="http://schemas.microsoft.com/office/drawing/2014/main" id="{1F6FCD07-3691-407D-B8E5-3C2FD8002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3119" y="4044212"/>
            <a:ext cx="716205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b="1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Số</a:t>
            </a: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b="1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bé</a:t>
            </a: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 là 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            72 : 6 x 1= 12</a:t>
            </a:r>
          </a:p>
        </p:txBody>
      </p:sp>
      <p:sp>
        <p:nvSpPr>
          <p:cNvPr id="72" name="Text Box 40">
            <a:extLst>
              <a:ext uri="{FF2B5EF4-FFF2-40B4-BE49-F238E27FC236}">
                <a16:creationId xmlns:a16="http://schemas.microsoft.com/office/drawing/2014/main" id="{667ADE54-126A-4E67-8B9B-7741C6131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6919" y="5120185"/>
            <a:ext cx="703184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  </a:t>
            </a:r>
            <a:r>
              <a:rPr lang="en-US" altLang="en-US" b="1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Số</a:t>
            </a: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b="1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lớn</a:t>
            </a: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 là: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             72 – 12 = 60</a:t>
            </a:r>
          </a:p>
        </p:txBody>
      </p:sp>
    </p:spTree>
    <p:extLst>
      <p:ext uri="{BB962C8B-B14F-4D97-AF65-F5344CB8AC3E}">
        <p14:creationId xmlns:p14="http://schemas.microsoft.com/office/powerpoint/2010/main" val="2933059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234593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81684" y="82100"/>
            <a:ext cx="11311846" cy="6708172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 Box 20">
            <a:extLst>
              <a:ext uri="{FF2B5EF4-FFF2-40B4-BE49-F238E27FC236}">
                <a16:creationId xmlns:a16="http://schemas.microsoft.com/office/drawing/2014/main" id="{C3487D44-FE50-4999-8CD8-93EF8FD50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3719" y="118266"/>
            <a:ext cx="20869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u="sng" dirty="0" err="1">
                <a:solidFill>
                  <a:schemeClr val="tx2"/>
                </a:solidFill>
                <a:latin typeface="UTM Alberta Heavy" panose="02040603050506020204" pitchFamily="18" charset="0"/>
              </a:rPr>
              <a:t>Tóm</a:t>
            </a:r>
            <a:r>
              <a:rPr lang="en-US" altLang="en-US" sz="2800" b="1" u="sng" dirty="0">
                <a:solidFill>
                  <a:schemeClr val="tx2"/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sz="2800" b="1" u="sng" dirty="0" err="1">
                <a:solidFill>
                  <a:schemeClr val="tx2"/>
                </a:solidFill>
                <a:latin typeface="UTM Alberta Heavy" panose="02040603050506020204" pitchFamily="18" charset="0"/>
              </a:rPr>
              <a:t>tắt</a:t>
            </a:r>
            <a:r>
              <a:rPr lang="en-US" altLang="en-US" sz="2800" b="1" dirty="0">
                <a:solidFill>
                  <a:schemeClr val="tx2"/>
                </a:solidFill>
                <a:latin typeface="UTM Alberta Heavy" panose="02040603050506020204" pitchFamily="18" charset="0"/>
              </a:rPr>
              <a:t>:</a:t>
            </a:r>
          </a:p>
        </p:txBody>
      </p:sp>
      <p:sp>
        <p:nvSpPr>
          <p:cNvPr id="22" name="Rectangle 42">
            <a:extLst>
              <a:ext uri="{FF2B5EF4-FFF2-40B4-BE49-F238E27FC236}">
                <a16:creationId xmlns:a16="http://schemas.microsoft.com/office/drawing/2014/main" id="{5980B251-C06F-44BE-9266-92627ACAA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1823" y="662993"/>
            <a:ext cx="13912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lberta Heavy" panose="02040603050506020204" pitchFamily="18" charset="0"/>
              </a:rPr>
              <a:t>Số</a:t>
            </a:r>
            <a:r>
              <a:rPr lang="en-US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lberta Heavy" panose="02040603050506020204" pitchFamily="18" charset="0"/>
              </a:rPr>
              <a:t> </a:t>
            </a:r>
            <a:r>
              <a:rPr lang="en-US" alt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lberta Heavy" panose="02040603050506020204" pitchFamily="18" charset="0"/>
              </a:rPr>
              <a:t>bé</a:t>
            </a:r>
            <a:r>
              <a:rPr lang="en-US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lberta Heavy" panose="02040603050506020204" pitchFamily="18" charset="0"/>
              </a:rPr>
              <a:t>:</a:t>
            </a:r>
          </a:p>
        </p:txBody>
      </p:sp>
      <p:sp>
        <p:nvSpPr>
          <p:cNvPr id="23" name="Rectangle 43">
            <a:extLst>
              <a:ext uri="{FF2B5EF4-FFF2-40B4-BE49-F238E27FC236}">
                <a16:creationId xmlns:a16="http://schemas.microsoft.com/office/drawing/2014/main" id="{1480465E-7BAF-427A-A3D5-C0B09A484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684" y="1166340"/>
            <a:ext cx="153041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lberta Heavy" panose="02040603050506020204" pitchFamily="18" charset="0"/>
              </a:rPr>
              <a:t>Số</a:t>
            </a:r>
            <a:r>
              <a:rPr lang="en-US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lberta Heavy" panose="02040603050506020204" pitchFamily="18" charset="0"/>
              </a:rPr>
              <a:t> </a:t>
            </a:r>
            <a:r>
              <a:rPr lang="en-US" alt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lberta Heavy" panose="02040603050506020204" pitchFamily="18" charset="0"/>
              </a:rPr>
              <a:t>lớn</a:t>
            </a:r>
            <a:r>
              <a:rPr lang="en-US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lberta Heavy" panose="02040603050506020204" pitchFamily="18" charset="0"/>
              </a:rPr>
              <a:t>:</a:t>
            </a:r>
          </a:p>
        </p:txBody>
      </p:sp>
      <p:sp>
        <p:nvSpPr>
          <p:cNvPr id="24" name="Line 44">
            <a:extLst>
              <a:ext uri="{FF2B5EF4-FFF2-40B4-BE49-F238E27FC236}">
                <a16:creationId xmlns:a16="http://schemas.microsoft.com/office/drawing/2014/main" id="{5BD03E5B-0971-45F0-B2FA-C465E62DBD2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7819" y="967793"/>
            <a:ext cx="990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25" name="Line 45">
            <a:extLst>
              <a:ext uri="{FF2B5EF4-FFF2-40B4-BE49-F238E27FC236}">
                <a16:creationId xmlns:a16="http://schemas.microsoft.com/office/drawing/2014/main" id="{97379DFA-E0CE-4C2B-A56C-C7CB7721D7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7819" y="891593"/>
            <a:ext cx="0" cy="228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26" name="Line 46">
            <a:extLst>
              <a:ext uri="{FF2B5EF4-FFF2-40B4-BE49-F238E27FC236}">
                <a16:creationId xmlns:a16="http://schemas.microsoft.com/office/drawing/2014/main" id="{0D56FF24-DCA2-428B-80D3-61F6909DD1C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7819" y="1509240"/>
            <a:ext cx="990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27" name="Line 47">
            <a:extLst>
              <a:ext uri="{FF2B5EF4-FFF2-40B4-BE49-F238E27FC236}">
                <a16:creationId xmlns:a16="http://schemas.microsoft.com/office/drawing/2014/main" id="{B1B3624D-DD2E-4BBB-BD95-F11B8715825A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8419" y="1509240"/>
            <a:ext cx="990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28" name="Line 48">
            <a:extLst>
              <a:ext uri="{FF2B5EF4-FFF2-40B4-BE49-F238E27FC236}">
                <a16:creationId xmlns:a16="http://schemas.microsoft.com/office/drawing/2014/main" id="{CDF1CC71-7F64-4621-A0B4-58247E52706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59019" y="1509240"/>
            <a:ext cx="990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29" name="Line 49">
            <a:extLst>
              <a:ext uri="{FF2B5EF4-FFF2-40B4-BE49-F238E27FC236}">
                <a16:creationId xmlns:a16="http://schemas.microsoft.com/office/drawing/2014/main" id="{B52150B8-D240-4CEC-A971-B2F83739F8C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0257" y="1509240"/>
            <a:ext cx="990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30" name="Line 50">
            <a:extLst>
              <a:ext uri="{FF2B5EF4-FFF2-40B4-BE49-F238E27FC236}">
                <a16:creationId xmlns:a16="http://schemas.microsoft.com/office/drawing/2014/main" id="{2D121C36-305F-40AA-9B3E-E5C78B39E400}"/>
              </a:ext>
            </a:extLst>
          </p:cNvPr>
          <p:cNvSpPr>
            <a:spLocks noChangeShapeType="1"/>
          </p:cNvSpPr>
          <p:nvPr/>
        </p:nvSpPr>
        <p:spPr bwMode="auto">
          <a:xfrm>
            <a:off x="7516419" y="1509240"/>
            <a:ext cx="9906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31" name="Line 51">
            <a:extLst>
              <a:ext uri="{FF2B5EF4-FFF2-40B4-BE49-F238E27FC236}">
                <a16:creationId xmlns:a16="http://schemas.microsoft.com/office/drawing/2014/main" id="{41B67BD2-043E-48DA-8B9C-DBF84F11207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8419" y="891593"/>
            <a:ext cx="0" cy="228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32" name="Line 52">
            <a:extLst>
              <a:ext uri="{FF2B5EF4-FFF2-40B4-BE49-F238E27FC236}">
                <a16:creationId xmlns:a16="http://schemas.microsoft.com/office/drawing/2014/main" id="{29E4D72A-F3C7-48F0-8DE3-21B7D59E4C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7819" y="1356840"/>
            <a:ext cx="0" cy="228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33" name="Line 53">
            <a:extLst>
              <a:ext uri="{FF2B5EF4-FFF2-40B4-BE49-F238E27FC236}">
                <a16:creationId xmlns:a16="http://schemas.microsoft.com/office/drawing/2014/main" id="{8A69791A-CD77-413E-8F28-EF333073B85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8419" y="1356840"/>
            <a:ext cx="0" cy="228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34" name="Line 54">
            <a:extLst>
              <a:ext uri="{FF2B5EF4-FFF2-40B4-BE49-F238E27FC236}">
                <a16:creationId xmlns:a16="http://schemas.microsoft.com/office/drawing/2014/main" id="{803A4A15-18A3-4DEF-9A73-7F7545844AB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59019" y="1356840"/>
            <a:ext cx="0" cy="228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35" name="Line 55">
            <a:extLst>
              <a:ext uri="{FF2B5EF4-FFF2-40B4-BE49-F238E27FC236}">
                <a16:creationId xmlns:a16="http://schemas.microsoft.com/office/drawing/2014/main" id="{0C4FC8CC-5967-465F-AC77-53EA6D2C954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9619" y="1356840"/>
            <a:ext cx="0" cy="228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36" name="Line 56">
            <a:extLst>
              <a:ext uri="{FF2B5EF4-FFF2-40B4-BE49-F238E27FC236}">
                <a16:creationId xmlns:a16="http://schemas.microsoft.com/office/drawing/2014/main" id="{BD9E7BA9-122D-472D-ADAB-6A47FE3206D7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3082" y="1356840"/>
            <a:ext cx="0" cy="228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37" name="Line 57">
            <a:extLst>
              <a:ext uri="{FF2B5EF4-FFF2-40B4-BE49-F238E27FC236}">
                <a16:creationId xmlns:a16="http://schemas.microsoft.com/office/drawing/2014/main" id="{2A4D4DCD-68D3-4F68-B4EE-57BE02EEEA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507019" y="1356840"/>
            <a:ext cx="0" cy="228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38" name="Freeform 60">
            <a:extLst>
              <a:ext uri="{FF2B5EF4-FFF2-40B4-BE49-F238E27FC236}">
                <a16:creationId xmlns:a16="http://schemas.microsoft.com/office/drawing/2014/main" id="{5252BEE4-5623-4822-8278-CA847724848A}"/>
              </a:ext>
            </a:extLst>
          </p:cNvPr>
          <p:cNvSpPr>
            <a:spLocks/>
          </p:cNvSpPr>
          <p:nvPr/>
        </p:nvSpPr>
        <p:spPr bwMode="auto">
          <a:xfrm>
            <a:off x="3477819" y="739193"/>
            <a:ext cx="960438" cy="104775"/>
          </a:xfrm>
          <a:custGeom>
            <a:avLst/>
            <a:gdLst>
              <a:gd name="T0" fmla="*/ 0 w 1872"/>
              <a:gd name="T1" fmla="*/ 2147483646 h 192"/>
              <a:gd name="T2" fmla="*/ 2147483646 w 1872"/>
              <a:gd name="T3" fmla="*/ 0 h 192"/>
              <a:gd name="T4" fmla="*/ 2147483646 w 1872"/>
              <a:gd name="T5" fmla="*/ 2147483646 h 192"/>
              <a:gd name="T6" fmla="*/ 0 60000 65536"/>
              <a:gd name="T7" fmla="*/ 0 60000 65536"/>
              <a:gd name="T8" fmla="*/ 0 60000 65536"/>
              <a:gd name="T9" fmla="*/ 0 w 1872"/>
              <a:gd name="T10" fmla="*/ 0 h 192"/>
              <a:gd name="T11" fmla="*/ 1872 w 1872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72" h="192">
                <a:moveTo>
                  <a:pt x="0" y="192"/>
                </a:moveTo>
                <a:cubicBezTo>
                  <a:pt x="348" y="96"/>
                  <a:pt x="696" y="0"/>
                  <a:pt x="1008" y="0"/>
                </a:cubicBezTo>
                <a:cubicBezTo>
                  <a:pt x="1320" y="0"/>
                  <a:pt x="1596" y="96"/>
                  <a:pt x="1872" y="192"/>
                </a:cubicBezTo>
              </a:path>
            </a:pathLst>
          </a:custGeom>
          <a:noFill/>
          <a:ln w="9525">
            <a:solidFill>
              <a:schemeClr val="tx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39" name="Freeform 61">
            <a:extLst>
              <a:ext uri="{FF2B5EF4-FFF2-40B4-BE49-F238E27FC236}">
                <a16:creationId xmlns:a16="http://schemas.microsoft.com/office/drawing/2014/main" id="{948BCF75-8965-4B93-BE63-71B90CC5462D}"/>
              </a:ext>
            </a:extLst>
          </p:cNvPr>
          <p:cNvSpPr>
            <a:spLocks/>
          </p:cNvSpPr>
          <p:nvPr/>
        </p:nvSpPr>
        <p:spPr bwMode="auto">
          <a:xfrm>
            <a:off x="3477819" y="1585440"/>
            <a:ext cx="5029200" cy="261938"/>
          </a:xfrm>
          <a:custGeom>
            <a:avLst/>
            <a:gdLst>
              <a:gd name="T0" fmla="*/ 0 w 3168"/>
              <a:gd name="T1" fmla="*/ 0 h 192"/>
              <a:gd name="T2" fmla="*/ 2147483646 w 3168"/>
              <a:gd name="T3" fmla="*/ 2147483646 h 192"/>
              <a:gd name="T4" fmla="*/ 2147483646 w 3168"/>
              <a:gd name="T5" fmla="*/ 0 h 192"/>
              <a:gd name="T6" fmla="*/ 0 60000 65536"/>
              <a:gd name="T7" fmla="*/ 0 60000 65536"/>
              <a:gd name="T8" fmla="*/ 0 60000 65536"/>
              <a:gd name="T9" fmla="*/ 0 w 3168"/>
              <a:gd name="T10" fmla="*/ 0 h 192"/>
              <a:gd name="T11" fmla="*/ 3168 w 3168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68" h="192">
                <a:moveTo>
                  <a:pt x="0" y="0"/>
                </a:moveTo>
                <a:cubicBezTo>
                  <a:pt x="528" y="96"/>
                  <a:pt x="1056" y="192"/>
                  <a:pt x="1584" y="192"/>
                </a:cubicBezTo>
                <a:cubicBezTo>
                  <a:pt x="2112" y="192"/>
                  <a:pt x="2640" y="96"/>
                  <a:pt x="3168" y="0"/>
                </a:cubicBezTo>
              </a:path>
            </a:pathLst>
          </a:custGeom>
          <a:noFill/>
          <a:ln w="9525">
            <a:solidFill>
              <a:schemeClr val="tx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40" name="AutoShape 62">
            <a:extLst>
              <a:ext uri="{FF2B5EF4-FFF2-40B4-BE49-F238E27FC236}">
                <a16:creationId xmlns:a16="http://schemas.microsoft.com/office/drawing/2014/main" id="{8BC6A937-6D1D-45C9-AF50-A7A5B091C530}"/>
              </a:ext>
            </a:extLst>
          </p:cNvPr>
          <p:cNvSpPr>
            <a:spLocks/>
          </p:cNvSpPr>
          <p:nvPr/>
        </p:nvSpPr>
        <p:spPr bwMode="auto">
          <a:xfrm>
            <a:off x="8727717" y="843968"/>
            <a:ext cx="136525" cy="838200"/>
          </a:xfrm>
          <a:prstGeom prst="rightBrace">
            <a:avLst>
              <a:gd name="adj1" fmla="val 51163"/>
              <a:gd name="adj2" fmla="val 50000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41" name="Rectangle 63">
            <a:extLst>
              <a:ext uri="{FF2B5EF4-FFF2-40B4-BE49-F238E27FC236}">
                <a16:creationId xmlns:a16="http://schemas.microsoft.com/office/drawing/2014/main" id="{E6E22D62-2E06-46F8-B3B6-4232608F9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0559" y="1775940"/>
            <a:ext cx="381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 pitchFamily="2" charset="0"/>
              </a:rPr>
              <a:t>?</a:t>
            </a:r>
          </a:p>
        </p:txBody>
      </p:sp>
      <p:sp>
        <p:nvSpPr>
          <p:cNvPr id="42" name="Rectangle 64">
            <a:extLst>
              <a:ext uri="{FF2B5EF4-FFF2-40B4-BE49-F238E27FC236}">
                <a16:creationId xmlns:a16="http://schemas.microsoft.com/office/drawing/2014/main" id="{B993654D-822F-46B9-9CC7-9476885FA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8819" y="281993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 pitchFamily="2" charset="0"/>
              </a:rPr>
              <a:t>?</a:t>
            </a:r>
          </a:p>
        </p:txBody>
      </p:sp>
      <p:sp>
        <p:nvSpPr>
          <p:cNvPr id="43" name="Rectangle 65">
            <a:extLst>
              <a:ext uri="{FF2B5EF4-FFF2-40B4-BE49-F238E27FC236}">
                <a16:creationId xmlns:a16="http://schemas.microsoft.com/office/drawing/2014/main" id="{A109620A-97D4-4D81-8C51-79D32B1CE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4405" y="967793"/>
            <a:ext cx="76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Alberta Heavy" panose="02040603050506020204" pitchFamily="18" charset="0"/>
              </a:rPr>
              <a:t>72</a:t>
            </a:r>
          </a:p>
        </p:txBody>
      </p:sp>
      <p:pic>
        <p:nvPicPr>
          <p:cNvPr id="44" name="图片 4">
            <a:extLst>
              <a:ext uri="{FF2B5EF4-FFF2-40B4-BE49-F238E27FC236}">
                <a16:creationId xmlns:a16="http://schemas.microsoft.com/office/drawing/2014/main" id="{2CE66794-4413-4949-AFE0-AF8AD8F467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86424" y="3225852"/>
            <a:ext cx="4071832" cy="4071832"/>
          </a:xfrm>
          <a:prstGeom prst="rect">
            <a:avLst/>
          </a:prstGeom>
        </p:spPr>
      </p:pic>
      <p:sp>
        <p:nvSpPr>
          <p:cNvPr id="67" name="Text Box 14">
            <a:extLst>
              <a:ext uri="{FF2B5EF4-FFF2-40B4-BE49-F238E27FC236}">
                <a16:creationId xmlns:a16="http://schemas.microsoft.com/office/drawing/2014/main" id="{D846C3F1-B8B8-4510-9EBF-E969B920F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332" y="2342770"/>
            <a:ext cx="31252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i="1" u="sng" dirty="0">
                <a:solidFill>
                  <a:schemeClr val="tx2"/>
                </a:solidFill>
                <a:latin typeface="UTM Alberta Heavy" panose="02040603050506020204" pitchFamily="18" charset="0"/>
              </a:rPr>
              <a:t> Bài </a:t>
            </a:r>
            <a:r>
              <a:rPr lang="en-US" altLang="en-US" b="1" i="1" u="sng" dirty="0" err="1">
                <a:solidFill>
                  <a:schemeClr val="tx2"/>
                </a:solidFill>
                <a:latin typeface="UTM Alberta Heavy" panose="02040603050506020204" pitchFamily="18" charset="0"/>
              </a:rPr>
              <a:t>giải</a:t>
            </a:r>
            <a:r>
              <a:rPr lang="en-US" altLang="en-US" dirty="0">
                <a:solidFill>
                  <a:schemeClr val="tx2"/>
                </a:solidFill>
                <a:latin typeface="UTM Alberta Heavy" panose="02040603050506020204" pitchFamily="18" charset="0"/>
              </a:rPr>
              <a:t>:</a:t>
            </a:r>
          </a:p>
        </p:txBody>
      </p:sp>
      <p:sp>
        <p:nvSpPr>
          <p:cNvPr id="68" name="Text Box 16">
            <a:extLst>
              <a:ext uri="{FF2B5EF4-FFF2-40B4-BE49-F238E27FC236}">
                <a16:creationId xmlns:a16="http://schemas.microsoft.com/office/drawing/2014/main" id="{9A34D2EE-6521-4A94-9F8B-090918CF4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029" y="2357390"/>
            <a:ext cx="20835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i="1" u="sng" dirty="0" err="1">
                <a:solidFill>
                  <a:srgbClr val="00B050"/>
                </a:solidFill>
                <a:latin typeface="UTM Alberta Heavy" panose="02040603050506020204" pitchFamily="18" charset="0"/>
              </a:rPr>
              <a:t>Cách</a:t>
            </a:r>
            <a:r>
              <a:rPr lang="en-US" altLang="en-US" b="1" i="1" u="sng" dirty="0">
                <a:solidFill>
                  <a:srgbClr val="00B050"/>
                </a:solidFill>
                <a:latin typeface="UTM Alberta Heavy" panose="02040603050506020204" pitchFamily="18" charset="0"/>
              </a:rPr>
              <a:t> 2</a:t>
            </a:r>
            <a:r>
              <a:rPr lang="en-US" altLang="en-US" dirty="0">
                <a:solidFill>
                  <a:srgbClr val="00B050"/>
                </a:solidFill>
                <a:latin typeface="UTM Alberta Heavy" panose="02040603050506020204" pitchFamily="18" charset="0"/>
              </a:rPr>
              <a:t>:</a:t>
            </a:r>
          </a:p>
        </p:txBody>
      </p:sp>
      <p:sp>
        <p:nvSpPr>
          <p:cNvPr id="69" name="Rectangle 65">
            <a:extLst>
              <a:ext uri="{FF2B5EF4-FFF2-40B4-BE49-F238E27FC236}">
                <a16:creationId xmlns:a16="http://schemas.microsoft.com/office/drawing/2014/main" id="{DA17D466-2180-4938-8F3E-51C8019FD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1268" y="6139178"/>
            <a:ext cx="59094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Đáp</a:t>
            </a: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b="1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số</a:t>
            </a: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: 12 </a:t>
            </a:r>
            <a:r>
              <a:rPr lang="en-US" altLang="en-US" b="1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và</a:t>
            </a: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 60</a:t>
            </a:r>
            <a:r>
              <a:rPr lang="en-US" altLang="en-US" sz="3600" dirty="0">
                <a:latin typeface="UTM Alberta Heavy" panose="02040603050506020204" pitchFamily="18" charset="0"/>
              </a:rPr>
              <a:t> </a:t>
            </a:r>
          </a:p>
        </p:txBody>
      </p:sp>
      <p:sp>
        <p:nvSpPr>
          <p:cNvPr id="70" name="Text Box 37">
            <a:extLst>
              <a:ext uri="{FF2B5EF4-FFF2-40B4-BE49-F238E27FC236}">
                <a16:creationId xmlns:a16="http://schemas.microsoft.com/office/drawing/2014/main" id="{DF01276A-4BA4-4450-A19B-F83BCA784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9319" y="2966994"/>
            <a:ext cx="716205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Tổng</a:t>
            </a: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b="1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số</a:t>
            </a: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b="1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phần</a:t>
            </a: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b="1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bằng</a:t>
            </a: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b="1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nhau</a:t>
            </a: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 là: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           5 + 1 = 6 (</a:t>
            </a:r>
            <a:r>
              <a:rPr lang="en-US" altLang="en-US" b="1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phần</a:t>
            </a: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)</a:t>
            </a:r>
          </a:p>
        </p:txBody>
      </p:sp>
      <p:sp>
        <p:nvSpPr>
          <p:cNvPr id="71" name="Text Box 39">
            <a:extLst>
              <a:ext uri="{FF2B5EF4-FFF2-40B4-BE49-F238E27FC236}">
                <a16:creationId xmlns:a16="http://schemas.microsoft.com/office/drawing/2014/main" id="{1F6FCD07-3691-407D-B8E5-3C2FD8002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3119" y="4044212"/>
            <a:ext cx="716205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b="1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Số</a:t>
            </a: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b="1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lớn</a:t>
            </a: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 là 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            72 : 6 x 5= 60</a:t>
            </a:r>
          </a:p>
        </p:txBody>
      </p:sp>
      <p:sp>
        <p:nvSpPr>
          <p:cNvPr id="72" name="Text Box 40">
            <a:extLst>
              <a:ext uri="{FF2B5EF4-FFF2-40B4-BE49-F238E27FC236}">
                <a16:creationId xmlns:a16="http://schemas.microsoft.com/office/drawing/2014/main" id="{667ADE54-126A-4E67-8B9B-7741C6131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6919" y="5120185"/>
            <a:ext cx="703184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  </a:t>
            </a:r>
            <a:r>
              <a:rPr lang="en-US" altLang="en-US" b="1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Số</a:t>
            </a: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b="1" dirty="0" err="1">
                <a:solidFill>
                  <a:schemeClr val="hlink"/>
                </a:solidFill>
                <a:latin typeface="UTM Alberta Heavy" panose="02040603050506020204" pitchFamily="18" charset="0"/>
              </a:rPr>
              <a:t>bé</a:t>
            </a: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 là: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hlink"/>
                </a:solidFill>
                <a:latin typeface="UTM Alberta Heavy" panose="02040603050506020204" pitchFamily="18" charset="0"/>
              </a:rPr>
              <a:t>             72 – 60 = 12</a:t>
            </a:r>
          </a:p>
        </p:txBody>
      </p:sp>
    </p:spTree>
    <p:extLst>
      <p:ext uri="{BB962C8B-B14F-4D97-AF65-F5344CB8AC3E}">
        <p14:creationId xmlns:p14="http://schemas.microsoft.com/office/powerpoint/2010/main" val="3122367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F126430-00D3-4388-AEB7-9F6134BAB5B9}"/>
              </a:ext>
            </a:extLst>
          </p:cNvPr>
          <p:cNvSpPr txBox="1"/>
          <p:nvPr/>
        </p:nvSpPr>
        <p:spPr>
          <a:xfrm>
            <a:off x="883869" y="38777"/>
            <a:ext cx="408967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dirty="0" err="1">
                <a:solidFill>
                  <a:srgbClr val="73281D"/>
                </a:solidFill>
                <a:latin typeface="UTM Cookies" panose="02040603050506020204" pitchFamily="18" charset="0"/>
                <a:ea typeface="字魂27号-布丁体" panose="00000505000000000000" pitchFamily="2" charset="-122"/>
              </a:rPr>
              <a:t>Dặn</a:t>
            </a:r>
            <a:r>
              <a:rPr lang="en-US" altLang="zh-CN" sz="13800" dirty="0">
                <a:solidFill>
                  <a:srgbClr val="73281D"/>
                </a:solidFill>
                <a:latin typeface="UTM Cookies" panose="02040603050506020204" pitchFamily="18" charset="0"/>
                <a:ea typeface="字魂27号-布丁体" panose="00000505000000000000" pitchFamily="2" charset="-122"/>
              </a:rPr>
              <a:t> </a:t>
            </a:r>
            <a:r>
              <a:rPr lang="en-US" altLang="zh-CN" sz="13800" dirty="0" err="1">
                <a:solidFill>
                  <a:srgbClr val="73281D"/>
                </a:solidFill>
                <a:latin typeface="UTM Cookies" panose="02040603050506020204" pitchFamily="18" charset="0"/>
                <a:ea typeface="字魂27号-布丁体" panose="00000505000000000000" pitchFamily="2" charset="-122"/>
              </a:rPr>
              <a:t>dò</a:t>
            </a:r>
            <a:endParaRPr lang="zh-CN" altLang="en-US" sz="13800" dirty="0">
              <a:solidFill>
                <a:srgbClr val="73281D"/>
              </a:solidFill>
              <a:latin typeface="UTM Cookies" panose="02040603050506020204" pitchFamily="18" charset="0"/>
              <a:ea typeface="字魂27号-布丁体" panose="00000505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528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758209" y="655572"/>
            <a:ext cx="10675581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chemeClr val="accent5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51CDC83-CE73-4504-9108-5223D73051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3" t="11062" r="52478"/>
          <a:stretch/>
        </p:blipFill>
        <p:spPr>
          <a:xfrm>
            <a:off x="3887243" y="558473"/>
            <a:ext cx="6187041" cy="5636228"/>
          </a:xfrm>
          <a:prstGeom prst="rect">
            <a:avLst/>
          </a:prstGeom>
        </p:spPr>
      </p:pic>
      <p:sp>
        <p:nvSpPr>
          <p:cNvPr id="6" name="Shape 233">
            <a:extLst>
              <a:ext uri="{FF2B5EF4-FFF2-40B4-BE49-F238E27FC236}">
                <a16:creationId xmlns:a16="http://schemas.microsoft.com/office/drawing/2014/main" id="{D5FD30DE-4B87-4164-A183-C873C4AA5E8C}"/>
              </a:ext>
            </a:extLst>
          </p:cNvPr>
          <p:cNvSpPr/>
          <p:nvPr/>
        </p:nvSpPr>
        <p:spPr>
          <a:xfrm>
            <a:off x="6723525" y="2012640"/>
            <a:ext cx="4636901" cy="2021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Bef>
                <a:spcPct val="50000"/>
              </a:spcBef>
              <a:buClr>
                <a:srgbClr val="FFFF66"/>
              </a:buClr>
              <a:defRPr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Ôn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lại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bước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giải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bài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toán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tìm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2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khi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biết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tổng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và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tỉ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hai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đó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. 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EAD2713-96C2-44C5-AE72-AB205E99F2B0}"/>
              </a:ext>
            </a:extLst>
          </p:cNvPr>
          <p:cNvSpPr txBox="1"/>
          <p:nvPr/>
        </p:nvSpPr>
        <p:spPr>
          <a:xfrm>
            <a:off x="5714525" y="2844224"/>
            <a:ext cx="685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字魂7号-温暖童稚体" panose="00000500000000000000" pitchFamily="2" charset="-122"/>
              </a:rPr>
              <a:t>01</a:t>
            </a:r>
            <a:endParaRPr lang="zh-CN" altLang="en-US" sz="3200" b="1" dirty="0">
              <a:solidFill>
                <a:schemeClr val="accent5">
                  <a:lumMod val="50000"/>
                </a:schemeClr>
              </a:solidFill>
              <a:latin typeface="UTM Cookies" panose="02040603050506020204" pitchFamily="18" charset="0"/>
              <a:ea typeface="字魂7号-温暖童稚体" panose="00000500000000000000" pitchFamily="2" charset="-122"/>
            </a:endParaRPr>
          </a:p>
        </p:txBody>
      </p:sp>
      <p:sp>
        <p:nvSpPr>
          <p:cNvPr id="8" name="Shape 233">
            <a:extLst>
              <a:ext uri="{FF2B5EF4-FFF2-40B4-BE49-F238E27FC236}">
                <a16:creationId xmlns:a16="http://schemas.microsoft.com/office/drawing/2014/main" id="{39236D2A-62AD-4AB9-ACBE-FE6DAC8EF41B}"/>
              </a:ext>
            </a:extLst>
          </p:cNvPr>
          <p:cNvSpPr/>
          <p:nvPr/>
        </p:nvSpPr>
        <p:spPr>
          <a:xfrm>
            <a:off x="6760563" y="4107105"/>
            <a:ext cx="4480594" cy="1036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kern="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Hoàn</a:t>
            </a:r>
            <a:r>
              <a:rPr lang="en-US" sz="3200" kern="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thành</a:t>
            </a:r>
            <a:r>
              <a:rPr lang="en-US" sz="3200" kern="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các</a:t>
            </a:r>
            <a:r>
              <a:rPr lang="en-US" sz="3200" kern="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bài </a:t>
            </a:r>
            <a:r>
              <a:rPr lang="en-US" sz="3200" kern="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tập</a:t>
            </a:r>
            <a:r>
              <a:rPr lang="en-US" sz="3200" kern="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còn</a:t>
            </a:r>
            <a:r>
              <a:rPr lang="en-US" sz="3200" kern="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lại</a:t>
            </a:r>
            <a:endParaRPr lang="en-US" sz="3200" kern="0" dirty="0">
              <a:solidFill>
                <a:schemeClr val="accent5">
                  <a:lumMod val="50000"/>
                </a:schemeClr>
              </a:solidFill>
              <a:latin typeface="UTM Cookies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491DF69-5131-4F67-9CD0-7038FD07E456}"/>
              </a:ext>
            </a:extLst>
          </p:cNvPr>
          <p:cNvSpPr txBox="1"/>
          <p:nvPr/>
        </p:nvSpPr>
        <p:spPr>
          <a:xfrm>
            <a:off x="5714525" y="4332807"/>
            <a:ext cx="685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字魂7号-温暖童稚体" panose="00000500000000000000" pitchFamily="2" charset="-122"/>
              </a:rPr>
              <a:t>02</a:t>
            </a:r>
            <a:endParaRPr lang="zh-CN" altLang="en-US" sz="3200" b="1" dirty="0">
              <a:solidFill>
                <a:schemeClr val="accent5">
                  <a:lumMod val="50000"/>
                </a:schemeClr>
              </a:solidFill>
              <a:latin typeface="UTM Cookies" panose="02040603050506020204" pitchFamily="18" charset="0"/>
              <a:ea typeface="字魂7号-温暖童稚体" panose="00000500000000000000" pitchFamily="2" charset="-122"/>
            </a:endParaRPr>
          </a:p>
        </p:txBody>
      </p:sp>
      <p:sp>
        <p:nvSpPr>
          <p:cNvPr id="10" name="Shape 233">
            <a:extLst>
              <a:ext uri="{FF2B5EF4-FFF2-40B4-BE49-F238E27FC236}">
                <a16:creationId xmlns:a16="http://schemas.microsoft.com/office/drawing/2014/main" id="{C1D2061D-7133-4099-AEB2-B48A696DA6B7}"/>
              </a:ext>
            </a:extLst>
          </p:cNvPr>
          <p:cNvSpPr/>
          <p:nvPr/>
        </p:nvSpPr>
        <p:spPr>
          <a:xfrm>
            <a:off x="6756959" y="5274312"/>
            <a:ext cx="3559858" cy="671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3200" kern="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Chuẩn</a:t>
            </a:r>
            <a:r>
              <a:rPr lang="en-US" altLang="zh-CN" sz="3200" kern="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bị</a:t>
            </a:r>
            <a:r>
              <a:rPr lang="en-US" altLang="zh-CN" sz="3200" kern="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bài </a:t>
            </a:r>
            <a:r>
              <a:rPr lang="en-US" altLang="zh-CN" sz="3200" kern="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sau</a:t>
            </a:r>
            <a:r>
              <a:rPr lang="en-US" altLang="zh-CN" sz="3200" kern="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endParaRPr sz="3200" kern="0" dirty="0">
              <a:solidFill>
                <a:schemeClr val="accent5">
                  <a:lumMod val="50000"/>
                </a:schemeClr>
              </a:solidFill>
              <a:latin typeface="UTM Cookies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FB75D44-0CE2-4513-A540-05D392CDF8C5}"/>
              </a:ext>
            </a:extLst>
          </p:cNvPr>
          <p:cNvSpPr txBox="1"/>
          <p:nvPr/>
        </p:nvSpPr>
        <p:spPr>
          <a:xfrm>
            <a:off x="5678175" y="5407724"/>
            <a:ext cx="685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字魂7号-温暖童稚体" panose="00000500000000000000" pitchFamily="2" charset="-122"/>
              </a:rPr>
              <a:t>03</a:t>
            </a:r>
            <a:endParaRPr lang="zh-CN" altLang="en-US" sz="3200" b="1" dirty="0">
              <a:solidFill>
                <a:schemeClr val="accent5">
                  <a:lumMod val="50000"/>
                </a:schemeClr>
              </a:solidFill>
              <a:latin typeface="UTM Cookies" panose="02040603050506020204" pitchFamily="18" charset="0"/>
              <a:ea typeface="字魂7号-温暖童稚体" panose="000005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9180EA2-B4A8-46A8-A0EC-7B830B7667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69" y="1003734"/>
            <a:ext cx="5998750" cy="59987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F22204-D439-40A7-9F7C-348439374C0D}"/>
              </a:ext>
            </a:extLst>
          </p:cNvPr>
          <p:cNvSpPr txBox="1"/>
          <p:nvPr/>
        </p:nvSpPr>
        <p:spPr>
          <a:xfrm>
            <a:off x="1195089" y="545162"/>
            <a:ext cx="617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73281D"/>
                </a:solidFill>
                <a:latin typeface="UTM Cookies" panose="02040603050506020204" pitchFamily="18" charset="0"/>
                <a:ea typeface="字魂27号-布丁体" panose="00000505000000000000" pitchFamily="2" charset="-122"/>
              </a:rPr>
              <a:t>Dặn</a:t>
            </a:r>
            <a:r>
              <a:rPr lang="en-US" altLang="zh-CN" sz="6000" dirty="0">
                <a:solidFill>
                  <a:srgbClr val="73281D"/>
                </a:solidFill>
                <a:latin typeface="UTM Cookies" panose="02040603050506020204" pitchFamily="18" charset="0"/>
                <a:ea typeface="字魂27号-布丁体" panose="00000505000000000000" pitchFamily="2" charset="-122"/>
              </a:rPr>
              <a:t> </a:t>
            </a:r>
            <a:r>
              <a:rPr lang="en-US" altLang="zh-CN" sz="6000" dirty="0" err="1">
                <a:solidFill>
                  <a:srgbClr val="73281D"/>
                </a:solidFill>
                <a:latin typeface="UTM Cookies" panose="02040603050506020204" pitchFamily="18" charset="0"/>
                <a:ea typeface="字魂27号-布丁体" panose="00000505000000000000" pitchFamily="2" charset="-122"/>
              </a:rPr>
              <a:t>dò</a:t>
            </a:r>
            <a:endParaRPr lang="zh-CN" altLang="en-US" sz="6000" dirty="0">
              <a:solidFill>
                <a:srgbClr val="73281D"/>
              </a:solidFill>
              <a:latin typeface="UTM Cookies" panose="02040603050506020204" pitchFamily="18" charset="0"/>
              <a:ea typeface="字魂27号-布丁体" panose="00000505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852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3348448-9CC3-4B91-8708-2CDD68C40782}"/>
              </a:ext>
            </a:extLst>
          </p:cNvPr>
          <p:cNvSpPr txBox="1"/>
          <p:nvPr/>
        </p:nvSpPr>
        <p:spPr>
          <a:xfrm>
            <a:off x="3708752" y="385739"/>
            <a:ext cx="559427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 err="1">
                <a:solidFill>
                  <a:srgbClr val="73281D"/>
                </a:solidFill>
                <a:latin typeface="UTM Showcard" panose="02040603050506020204" pitchFamily="18" charset="0"/>
                <a:ea typeface="字魂27号-布丁体" panose="00000505000000000000" pitchFamily="2" charset="-122"/>
              </a:rPr>
              <a:t>Tạm</a:t>
            </a:r>
            <a:r>
              <a:rPr lang="en-US" altLang="zh-CN" sz="8800" dirty="0">
                <a:solidFill>
                  <a:srgbClr val="73281D"/>
                </a:solidFill>
                <a:latin typeface="UTM Showcard" panose="02040603050506020204" pitchFamily="18" charset="0"/>
                <a:ea typeface="字魂27号-布丁体" panose="00000505000000000000" pitchFamily="2" charset="-122"/>
              </a:rPr>
              <a:t> </a:t>
            </a:r>
            <a:r>
              <a:rPr lang="en-US" altLang="zh-CN" sz="8800" dirty="0" err="1">
                <a:solidFill>
                  <a:srgbClr val="73281D"/>
                </a:solidFill>
                <a:latin typeface="UTM Showcard" panose="02040603050506020204" pitchFamily="18" charset="0"/>
                <a:ea typeface="字魂27号-布丁体" panose="00000505000000000000" pitchFamily="2" charset="-122"/>
              </a:rPr>
              <a:t>biệt</a:t>
            </a:r>
            <a:r>
              <a:rPr lang="en-US" altLang="zh-CN" sz="8800" dirty="0">
                <a:solidFill>
                  <a:srgbClr val="73281D"/>
                </a:solidFill>
                <a:latin typeface="UTM Showcard" panose="02040603050506020204" pitchFamily="18" charset="0"/>
                <a:ea typeface="字魂27号-布丁体" panose="00000505000000000000" pitchFamily="2" charset="-122"/>
              </a:rPr>
              <a:t> </a:t>
            </a:r>
            <a:r>
              <a:rPr lang="en-US" altLang="zh-CN" sz="8800" dirty="0" err="1">
                <a:solidFill>
                  <a:srgbClr val="73281D"/>
                </a:solidFill>
                <a:latin typeface="UTM Showcard" panose="02040603050506020204" pitchFamily="18" charset="0"/>
                <a:ea typeface="字魂27号-布丁体" panose="00000505000000000000" pitchFamily="2" charset="-122"/>
              </a:rPr>
              <a:t>các</a:t>
            </a:r>
            <a:r>
              <a:rPr lang="en-US" altLang="zh-CN" sz="8800" dirty="0">
                <a:solidFill>
                  <a:srgbClr val="73281D"/>
                </a:solidFill>
                <a:latin typeface="UTM Showcard" panose="02040603050506020204" pitchFamily="18" charset="0"/>
                <a:ea typeface="字魂27号-布丁体" panose="00000505000000000000" pitchFamily="2" charset="-122"/>
              </a:rPr>
              <a:t> </a:t>
            </a:r>
            <a:r>
              <a:rPr lang="en-US" altLang="zh-CN" sz="8800" dirty="0" err="1">
                <a:solidFill>
                  <a:srgbClr val="73281D"/>
                </a:solidFill>
                <a:latin typeface="UTM Showcard" panose="02040603050506020204" pitchFamily="18" charset="0"/>
                <a:ea typeface="字魂27号-布丁体" panose="00000505000000000000" pitchFamily="2" charset="-122"/>
              </a:rPr>
              <a:t>em</a:t>
            </a:r>
            <a:r>
              <a:rPr lang="en-US" altLang="zh-CN" sz="8800" dirty="0">
                <a:solidFill>
                  <a:srgbClr val="73281D"/>
                </a:solidFill>
                <a:latin typeface="UTM Showcard" panose="02040603050506020204" pitchFamily="18" charset="0"/>
                <a:ea typeface="字魂27号-布丁体" panose="00000505000000000000" pitchFamily="2" charset="-122"/>
              </a:rPr>
              <a:t>!</a:t>
            </a:r>
            <a:endParaRPr lang="zh-CN" altLang="en-US" sz="8800" dirty="0">
              <a:solidFill>
                <a:srgbClr val="73281D"/>
              </a:solidFill>
              <a:latin typeface="UTM Showcard" panose="02040603050506020204" pitchFamily="18" charset="0"/>
              <a:ea typeface="字魂27号-布丁体" panose="00000505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309945" y="1592583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490" y="1200989"/>
            <a:ext cx="5228448" cy="36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6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8A5245B-1B22-4511-B483-273564C6A9B0}"/>
              </a:ext>
            </a:extLst>
          </p:cNvPr>
          <p:cNvSpPr txBox="1"/>
          <p:nvPr/>
        </p:nvSpPr>
        <p:spPr>
          <a:xfrm>
            <a:off x="485775" y="0"/>
            <a:ext cx="480440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dirty="0" err="1">
                <a:solidFill>
                  <a:srgbClr val="73281D"/>
                </a:solidFill>
                <a:latin typeface="UTM Cookies" panose="02040603050506020204" pitchFamily="18" charset="0"/>
                <a:ea typeface="字魂27号-布丁体" panose="00000505000000000000" pitchFamily="2" charset="-122"/>
              </a:rPr>
              <a:t>Khởi</a:t>
            </a:r>
            <a:r>
              <a:rPr lang="en-US" altLang="zh-CN" sz="13800" dirty="0">
                <a:solidFill>
                  <a:srgbClr val="73281D"/>
                </a:solidFill>
                <a:latin typeface="UTM Cookies" panose="02040603050506020204" pitchFamily="18" charset="0"/>
                <a:ea typeface="字魂27号-布丁体" panose="00000505000000000000" pitchFamily="2" charset="-122"/>
              </a:rPr>
              <a:t> </a:t>
            </a:r>
            <a:r>
              <a:rPr lang="en-US" altLang="zh-CN" sz="13800" dirty="0" err="1">
                <a:solidFill>
                  <a:srgbClr val="73281D"/>
                </a:solidFill>
                <a:latin typeface="UTM Cookies" panose="02040603050506020204" pitchFamily="18" charset="0"/>
                <a:ea typeface="字魂27号-布丁体" panose="00000505000000000000" pitchFamily="2" charset="-122"/>
              </a:rPr>
              <a:t>động</a:t>
            </a:r>
            <a:endParaRPr lang="zh-CN" altLang="en-US" sz="13800" dirty="0">
              <a:solidFill>
                <a:srgbClr val="73281D"/>
              </a:solidFill>
              <a:latin typeface="UTM Cookies" panose="02040603050506020204" pitchFamily="18" charset="0"/>
              <a:ea typeface="字魂27号-布丁体" panose="00000505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76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46410" y="856763"/>
            <a:ext cx="10616890" cy="5677444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A36B16B-2A4A-4DCD-B1AB-EDC30437C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E8F36E-F1A8-41FA-9ED9-B68EE5ECD282}"/>
              </a:ext>
            </a:extLst>
          </p:cNvPr>
          <p:cNvSpPr txBox="1"/>
          <p:nvPr/>
        </p:nvSpPr>
        <p:spPr>
          <a:xfrm>
            <a:off x="1169811" y="1796578"/>
            <a:ext cx="45365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lang="zh-CN" altLang="en-US" sz="3600" b="1" kern="0" dirty="0">
              <a:latin typeface="UTM Khuccamta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C8C6E7-BA28-43F2-BFB0-A6D575176E54}"/>
              </a:ext>
            </a:extLst>
          </p:cNvPr>
          <p:cNvSpPr txBox="1"/>
          <p:nvPr/>
        </p:nvSpPr>
        <p:spPr>
          <a:xfrm>
            <a:off x="3730151" y="3827951"/>
            <a:ext cx="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EE7C46-F809-4D84-84E5-9CB04FFD84E7}"/>
              </a:ext>
            </a:extLst>
          </p:cNvPr>
          <p:cNvSpPr txBox="1"/>
          <p:nvPr/>
        </p:nvSpPr>
        <p:spPr>
          <a:xfrm>
            <a:off x="785780" y="1451231"/>
            <a:ext cx="5310220" cy="1446550"/>
          </a:xfrm>
          <a:prstGeom prst="rect">
            <a:avLst/>
          </a:prstGeom>
          <a:solidFill>
            <a:schemeClr val="accent3">
              <a:lumMod val="20000"/>
              <a:lumOff val="80000"/>
              <a:alpha val="60000"/>
            </a:schemeClr>
          </a:solidFill>
          <a:ln w="38100">
            <a:solidFill>
              <a:schemeClr val="accent3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4400" b="1" kern="0" dirty="0" err="1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Câu</a:t>
            </a:r>
            <a:r>
              <a:rPr lang="en-US" altLang="zh-CN" sz="4400" b="1" kern="0" dirty="0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1: </a:t>
            </a:r>
            <a:r>
              <a:rPr lang="en-US" altLang="zh-CN" sz="4400" b="1" kern="0" dirty="0" err="1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Viết</a:t>
            </a:r>
            <a:r>
              <a:rPr lang="en-US" altLang="zh-CN" sz="4400" b="1" kern="0" dirty="0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4400" b="1" kern="0" dirty="0" err="1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tỉ</a:t>
            </a:r>
            <a:r>
              <a:rPr lang="en-US" altLang="zh-CN" sz="4400" b="1" kern="0" dirty="0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4400" b="1" kern="0" dirty="0" err="1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số</a:t>
            </a:r>
            <a:r>
              <a:rPr lang="en-US" altLang="zh-CN" sz="4400" b="1" kern="0" dirty="0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4400" b="1" kern="0" dirty="0" err="1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của</a:t>
            </a:r>
            <a:r>
              <a:rPr lang="en-US" altLang="zh-CN" sz="4400" b="1" kern="0" dirty="0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a </a:t>
            </a:r>
            <a:r>
              <a:rPr lang="en-US" altLang="zh-CN" sz="4400" b="1" kern="0" dirty="0" err="1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và</a:t>
            </a:r>
            <a:r>
              <a:rPr lang="en-US" altLang="zh-CN" sz="4400" b="1" kern="0" dirty="0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b </a:t>
            </a:r>
            <a:r>
              <a:rPr lang="en-US" altLang="zh-CN" sz="4400" b="1" kern="0" dirty="0" err="1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biết</a:t>
            </a:r>
            <a:r>
              <a:rPr lang="en-US" altLang="zh-CN" sz="4400" b="1" kern="0" dirty="0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: a = 7, b = 4 </a:t>
            </a:r>
            <a:endParaRPr lang="zh-CN" altLang="en-US" sz="4400" b="1" kern="0" dirty="0">
              <a:latin typeface="UTM Khuccamta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DCA6884-FF21-4EAF-8131-3A211B9BB987}"/>
                  </a:ext>
                </a:extLst>
              </p:cNvPr>
              <p:cNvSpPr txBox="1"/>
              <p:nvPr/>
            </p:nvSpPr>
            <p:spPr>
              <a:xfrm>
                <a:off x="2305113" y="3154773"/>
                <a:ext cx="2850075" cy="975588"/>
              </a:xfrm>
              <a:prstGeom prst="rect">
                <a:avLst/>
              </a:prstGeom>
              <a:solidFill>
                <a:srgbClr val="BADBC9"/>
              </a:solidFill>
              <a:ln w="3810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accent5">
                        <a:lumMod val="50000"/>
                      </a:schemeClr>
                    </a:solidFill>
                    <a:latin typeface="UTM Khuccamta" panose="020406030505060202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accent5">
                      <a:lumMod val="50000"/>
                    </a:schemeClr>
                  </a:solidFill>
                  <a:latin typeface="UTM Khuccamta" panose="0204060305050602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DCA6884-FF21-4EAF-8131-3A211B9BB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113" y="3154773"/>
                <a:ext cx="2850075" cy="975588"/>
              </a:xfrm>
              <a:prstGeom prst="rect">
                <a:avLst/>
              </a:prstGeom>
              <a:blipFill>
                <a:blip r:embed="rId5"/>
                <a:stretch>
                  <a:fillRect l="-6751" b="-7229"/>
                </a:stretch>
              </a:blipFill>
              <a:ln w="3810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8DC704E-8FB1-4C0A-87BF-7A4406A35864}"/>
                  </a:ext>
                </a:extLst>
              </p:cNvPr>
              <p:cNvSpPr txBox="1"/>
              <p:nvPr/>
            </p:nvSpPr>
            <p:spPr>
              <a:xfrm>
                <a:off x="2305114" y="4269958"/>
                <a:ext cx="2850075" cy="976870"/>
              </a:xfrm>
              <a:prstGeom prst="rect">
                <a:avLst/>
              </a:prstGeom>
              <a:solidFill>
                <a:srgbClr val="BADBC9"/>
              </a:solidFill>
              <a:ln w="3810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pPr defTabSz="914217">
                  <a:buClr>
                    <a:srgbClr val="000000"/>
                  </a:buClr>
                </a:pPr>
                <a:r>
                  <a:rPr lang="en-US" sz="4000" b="1" kern="0" dirty="0">
                    <a:solidFill>
                      <a:schemeClr val="accent5">
                        <a:lumMod val="50000"/>
                      </a:schemeClr>
                    </a:solidFill>
                    <a:latin typeface="UTM Khuccamta" panose="02040603050506020204" pitchFamily="18" charset="0"/>
                    <a:cs typeface="Arial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accent5">
                      <a:lumMod val="50000"/>
                    </a:schemeClr>
                  </a:solidFill>
                  <a:latin typeface="UTM Khuccamta" panose="0204060305050602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8DC704E-8FB1-4C0A-87BF-7A4406A35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114" y="4269958"/>
                <a:ext cx="2850075" cy="976870"/>
              </a:xfrm>
              <a:prstGeom prst="rect">
                <a:avLst/>
              </a:prstGeom>
              <a:blipFill>
                <a:blip r:embed="rId6"/>
                <a:stretch>
                  <a:fillRect l="-6751" b="-6587"/>
                </a:stretch>
              </a:blipFill>
              <a:ln w="3810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300AFC4-D62A-4681-8DC1-5866CADB7004}"/>
                  </a:ext>
                </a:extLst>
              </p:cNvPr>
              <p:cNvSpPr txBox="1"/>
              <p:nvPr/>
            </p:nvSpPr>
            <p:spPr>
              <a:xfrm>
                <a:off x="2305112" y="5385143"/>
                <a:ext cx="2850075" cy="975588"/>
              </a:xfrm>
              <a:prstGeom prst="rect">
                <a:avLst/>
              </a:prstGeom>
              <a:solidFill>
                <a:srgbClr val="BADBC9"/>
              </a:solidFill>
              <a:ln w="3810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pPr defTabSz="914217">
                  <a:buClr>
                    <a:srgbClr val="000000"/>
                  </a:buClr>
                </a:pPr>
                <a:r>
                  <a:rPr lang="en-US" sz="4000" b="1" kern="0" dirty="0">
                    <a:solidFill>
                      <a:schemeClr val="accent5">
                        <a:lumMod val="50000"/>
                      </a:schemeClr>
                    </a:solidFill>
                    <a:latin typeface="UTM Khuccamta" panose="02040603050506020204" pitchFamily="18" charset="0"/>
                    <a:cs typeface="Arial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accent5">
                      <a:lumMod val="50000"/>
                    </a:schemeClr>
                  </a:solidFill>
                  <a:latin typeface="UTM Khuccamta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300AFC4-D62A-4681-8DC1-5866CADB7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112" y="5385143"/>
                <a:ext cx="2850075" cy="975588"/>
              </a:xfrm>
              <a:prstGeom prst="rect">
                <a:avLst/>
              </a:prstGeom>
              <a:blipFill>
                <a:blip r:embed="rId7"/>
                <a:stretch>
                  <a:fillRect l="-6751" b="-7229"/>
                </a:stretch>
              </a:blipFill>
              <a:ln w="38100"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649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646771" y="655572"/>
            <a:ext cx="10516529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A8A186A-1437-45D3-986B-2C495BCE40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5" t="9560" r="22597" b="13111"/>
          <a:stretch/>
        </p:blipFill>
        <p:spPr>
          <a:xfrm>
            <a:off x="7320878" y="1144459"/>
            <a:ext cx="5455920" cy="53032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5897C2-E304-4D41-8E01-50C894F5B619}"/>
              </a:ext>
            </a:extLst>
          </p:cNvPr>
          <p:cNvSpPr txBox="1"/>
          <p:nvPr/>
        </p:nvSpPr>
        <p:spPr>
          <a:xfrm>
            <a:off x="1028700" y="1233246"/>
            <a:ext cx="63980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lang="zh-CN" altLang="en-US" sz="3600" b="1" kern="0" dirty="0">
              <a:latin typeface="UTM Khuccamta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BBA51BF-6734-409E-96B7-E4C0E6D03902}"/>
                  </a:ext>
                </a:extLst>
              </p:cNvPr>
              <p:cNvSpPr txBox="1"/>
              <p:nvPr/>
            </p:nvSpPr>
            <p:spPr>
              <a:xfrm>
                <a:off x="1083062" y="1255494"/>
                <a:ext cx="6289288" cy="144507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  <a:alpha val="60000"/>
                </a:schemeClr>
              </a:solidFill>
              <a:ln w="38100">
                <a:solidFill>
                  <a:schemeClr val="accent3">
                    <a:lumMod val="75000"/>
                  </a:schemeClr>
                </a:solidFill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pPr algn="ctr" defTabSz="412750" hangingPunct="0">
                  <a:defRPr sz="2600" cap="none">
                    <a:solidFill>
                      <a:srgbClr val="717172"/>
                    </a:solidFill>
                    <a:latin typeface="Lato Regular"/>
                    <a:ea typeface="Lato Regular"/>
                    <a:cs typeface="Lato Regular"/>
                    <a:sym typeface="Lato Regular"/>
                  </a:defRPr>
                </a:pPr>
                <a:r>
                  <a:rPr lang="en-US" altLang="zh-CN" sz="3600" b="1" kern="0" dirty="0">
                    <a:latin typeface="UTM Khuccamta" panose="02040603050506020204" pitchFamily="18" charset="0"/>
                    <a:ea typeface="字魂7号-温暖童稚体" panose="00000500000000000000" pitchFamily="2" charset="-122"/>
                    <a:cs typeface="Lato Regular"/>
                    <a:sym typeface="Lato Regular"/>
                  </a:rPr>
                  <a:t>Câu 2: </a:t>
                </a:r>
                <a:r>
                  <a:rPr lang="en-US" altLang="zh-CN" sz="3600" b="1" kern="0" dirty="0" err="1">
                    <a:latin typeface="UTM Khuccamta" panose="02040603050506020204" pitchFamily="18" charset="0"/>
                    <a:ea typeface="字魂7号-温暖童稚体" panose="00000500000000000000" pitchFamily="2" charset="-122"/>
                    <a:cs typeface="Lato Regular"/>
                    <a:sym typeface="Lato Regular"/>
                  </a:rPr>
                  <a:t>Tổng</a:t>
                </a:r>
                <a:r>
                  <a:rPr lang="en-US" altLang="zh-CN" sz="3600" b="1" kern="0" dirty="0">
                    <a:latin typeface="UTM Khuccamta" panose="02040603050506020204" pitchFamily="18" charset="0"/>
                    <a:ea typeface="字魂7号-温暖童稚体" panose="00000500000000000000" pitchFamily="2" charset="-122"/>
                    <a:cs typeface="Lato Regular"/>
                    <a:sym typeface="Lato Regular"/>
                  </a:rPr>
                  <a:t> </a:t>
                </a:r>
                <a:r>
                  <a:rPr lang="en-US" altLang="zh-CN" sz="3600" b="1" kern="0" dirty="0" err="1">
                    <a:latin typeface="UTM Khuccamta" panose="02040603050506020204" pitchFamily="18" charset="0"/>
                    <a:ea typeface="字魂7号-温暖童稚体" panose="00000500000000000000" pitchFamily="2" charset="-122"/>
                    <a:cs typeface="Lato Regular"/>
                    <a:sym typeface="Lato Regular"/>
                  </a:rPr>
                  <a:t>của</a:t>
                </a:r>
                <a:r>
                  <a:rPr lang="en-US" altLang="zh-CN" sz="3600" b="1" kern="0" dirty="0">
                    <a:latin typeface="UTM Khuccamta" panose="02040603050506020204" pitchFamily="18" charset="0"/>
                    <a:ea typeface="字魂7号-温暖童稚体" panose="00000500000000000000" pitchFamily="2" charset="-122"/>
                    <a:cs typeface="Lato Regular"/>
                    <a:sym typeface="Lato Regular"/>
                  </a:rPr>
                  <a:t> </a:t>
                </a:r>
                <a:r>
                  <a:rPr lang="en-US" altLang="zh-CN" sz="3600" b="1" kern="0" dirty="0" err="1">
                    <a:latin typeface="UTM Khuccamta" panose="02040603050506020204" pitchFamily="18" charset="0"/>
                    <a:ea typeface="字魂7号-温暖童稚体" panose="00000500000000000000" pitchFamily="2" charset="-122"/>
                    <a:cs typeface="Lato Regular"/>
                    <a:sym typeface="Lato Regular"/>
                  </a:rPr>
                  <a:t>hai</a:t>
                </a:r>
                <a:r>
                  <a:rPr lang="en-US" altLang="zh-CN" sz="3600" b="1" kern="0" dirty="0">
                    <a:latin typeface="UTM Khuccamta" panose="02040603050506020204" pitchFamily="18" charset="0"/>
                    <a:ea typeface="字魂7号-温暖童稚体" panose="00000500000000000000" pitchFamily="2" charset="-122"/>
                    <a:cs typeface="Lato Regular"/>
                    <a:sym typeface="Lato Regular"/>
                  </a:rPr>
                  <a:t> </a:t>
                </a:r>
                <a:r>
                  <a:rPr lang="en-US" altLang="zh-CN" sz="3600" b="1" kern="0" dirty="0" err="1">
                    <a:latin typeface="UTM Khuccamta" panose="02040603050506020204" pitchFamily="18" charset="0"/>
                    <a:ea typeface="字魂7号-温暖童稚体" panose="00000500000000000000" pitchFamily="2" charset="-122"/>
                    <a:cs typeface="Lato Regular"/>
                    <a:sym typeface="Lato Regular"/>
                  </a:rPr>
                  <a:t>số</a:t>
                </a:r>
                <a:r>
                  <a:rPr lang="en-US" altLang="zh-CN" sz="3600" b="1" kern="0" dirty="0">
                    <a:latin typeface="UTM Khuccamta" panose="02040603050506020204" pitchFamily="18" charset="0"/>
                    <a:ea typeface="字魂7号-温暖童稚体" panose="00000500000000000000" pitchFamily="2" charset="-122"/>
                    <a:cs typeface="Lato Regular"/>
                    <a:sym typeface="Lato Regular"/>
                  </a:rPr>
                  <a:t> là 99. </a:t>
                </a:r>
                <a:r>
                  <a:rPr lang="en-US" altLang="zh-CN" sz="3600" b="1" kern="0" dirty="0" err="1">
                    <a:latin typeface="UTM Khuccamta" panose="02040603050506020204" pitchFamily="18" charset="0"/>
                    <a:ea typeface="字魂7号-温暖童稚体" panose="00000500000000000000" pitchFamily="2" charset="-122"/>
                    <a:cs typeface="Lato Regular"/>
                    <a:sym typeface="Lato Regular"/>
                  </a:rPr>
                  <a:t>Tỉ</a:t>
                </a:r>
                <a:r>
                  <a:rPr lang="en-US" altLang="zh-CN" sz="3600" b="1" kern="0" dirty="0">
                    <a:latin typeface="UTM Khuccamta" panose="02040603050506020204" pitchFamily="18" charset="0"/>
                    <a:ea typeface="字魂7号-温暖童稚体" panose="00000500000000000000" pitchFamily="2" charset="-122"/>
                    <a:cs typeface="Lato Regular"/>
                    <a:sym typeface="Lato Regular"/>
                  </a:rPr>
                  <a:t> </a:t>
                </a:r>
                <a:r>
                  <a:rPr lang="en-US" altLang="zh-CN" sz="3600" b="1" kern="0" dirty="0" err="1">
                    <a:latin typeface="UTM Khuccamta" panose="02040603050506020204" pitchFamily="18" charset="0"/>
                    <a:ea typeface="字魂7号-温暖童稚体" panose="00000500000000000000" pitchFamily="2" charset="-122"/>
                    <a:cs typeface="Lato Regular"/>
                    <a:sym typeface="Lato Regular"/>
                  </a:rPr>
                  <a:t>số</a:t>
                </a:r>
                <a:r>
                  <a:rPr lang="en-US" altLang="zh-CN" sz="3600" b="1" kern="0" dirty="0">
                    <a:latin typeface="UTM Khuccamta" panose="02040603050506020204" pitchFamily="18" charset="0"/>
                    <a:ea typeface="字魂7号-温暖童稚体" panose="00000500000000000000" pitchFamily="2" charset="-122"/>
                    <a:cs typeface="Lato Regular"/>
                    <a:sym typeface="Lato Regular"/>
                  </a:rPr>
                  <a:t> </a:t>
                </a:r>
                <a:r>
                  <a:rPr lang="en-US" altLang="zh-CN" sz="3600" b="1" kern="0" dirty="0" err="1">
                    <a:latin typeface="UTM Khuccamta" panose="02040603050506020204" pitchFamily="18" charset="0"/>
                    <a:ea typeface="字魂7号-温暖童稚体" panose="00000500000000000000" pitchFamily="2" charset="-122"/>
                    <a:cs typeface="Lato Regular"/>
                    <a:sym typeface="Lato Regular"/>
                  </a:rPr>
                  <a:t>của</a:t>
                </a:r>
                <a:r>
                  <a:rPr lang="en-US" altLang="zh-CN" sz="3600" b="1" kern="0" dirty="0">
                    <a:latin typeface="UTM Khuccamta" panose="02040603050506020204" pitchFamily="18" charset="0"/>
                    <a:ea typeface="字魂7号-温暖童稚体" panose="00000500000000000000" pitchFamily="2" charset="-122"/>
                    <a:cs typeface="Lato Regular"/>
                    <a:sym typeface="Lato Regular"/>
                  </a:rPr>
                  <a:t> </a:t>
                </a:r>
                <a:r>
                  <a:rPr lang="en-US" altLang="zh-CN" sz="3600" b="1" kern="0" dirty="0" err="1">
                    <a:latin typeface="UTM Khuccamta" panose="02040603050506020204" pitchFamily="18" charset="0"/>
                    <a:ea typeface="字魂7号-温暖童稚体" panose="00000500000000000000" pitchFamily="2" charset="-122"/>
                    <a:cs typeface="Lato Regular"/>
                    <a:sym typeface="Lato Regular"/>
                  </a:rPr>
                  <a:t>hai</a:t>
                </a:r>
                <a:r>
                  <a:rPr lang="en-US" altLang="zh-CN" sz="3600" b="1" kern="0" dirty="0">
                    <a:latin typeface="UTM Khuccamta" panose="02040603050506020204" pitchFamily="18" charset="0"/>
                    <a:ea typeface="字魂7号-温暖童稚体" panose="00000500000000000000" pitchFamily="2" charset="-122"/>
                    <a:cs typeface="Lato Regular"/>
                    <a:sym typeface="Lato Regular"/>
                  </a:rPr>
                  <a:t> </a:t>
                </a:r>
                <a:r>
                  <a:rPr lang="en-US" altLang="zh-CN" sz="3600" b="1" kern="0" dirty="0" err="1">
                    <a:latin typeface="UTM Khuccamta" panose="02040603050506020204" pitchFamily="18" charset="0"/>
                    <a:ea typeface="字魂7号-温暖童稚体" panose="00000500000000000000" pitchFamily="2" charset="-122"/>
                    <a:cs typeface="Lato Regular"/>
                    <a:sym typeface="Lato Regular"/>
                  </a:rPr>
                  <a:t>số</a:t>
                </a:r>
                <a:r>
                  <a:rPr lang="en-US" altLang="zh-CN" sz="3600" b="1" kern="0" dirty="0">
                    <a:latin typeface="UTM Khuccamta" panose="02040603050506020204" pitchFamily="18" charset="0"/>
                    <a:ea typeface="字魂7号-温暖童稚体" panose="00000500000000000000" pitchFamily="2" charset="-122"/>
                    <a:cs typeface="Lato Regular"/>
                    <a:sym typeface="Lato Regular"/>
                  </a:rPr>
                  <a:t> </a:t>
                </a:r>
                <a:r>
                  <a:rPr lang="en-US" altLang="zh-CN" sz="3600" b="1" kern="0" dirty="0" err="1">
                    <a:latin typeface="UTM Khuccamta" panose="02040603050506020204" pitchFamily="18" charset="0"/>
                    <a:ea typeface="字魂7号-温暖童稚体" panose="00000500000000000000" pitchFamily="2" charset="-122"/>
                    <a:cs typeface="Lato Regular"/>
                    <a:sym typeface="Lato Regular"/>
                  </a:rPr>
                  <a:t>đó</a:t>
                </a:r>
                <a:r>
                  <a:rPr lang="en-US" altLang="zh-CN" sz="3600" b="1" kern="0" dirty="0">
                    <a:latin typeface="UTM Khuccamta" panose="02040603050506020204" pitchFamily="18" charset="0"/>
                    <a:ea typeface="字魂7号-温暖童稚体" panose="00000500000000000000" pitchFamily="2" charset="-122"/>
                    <a:cs typeface="Lato Regular"/>
                    <a:sym typeface="Lato Regular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 kern="0" smtClean="0">
                            <a:latin typeface="Cambria Math" panose="02040503050406030204" pitchFamily="18" charset="0"/>
                            <a:ea typeface="字魂7号-温暖童稚体" panose="00000500000000000000" pitchFamily="2" charset="-122"/>
                            <a:sym typeface="Lato Regular"/>
                          </a:rPr>
                        </m:ctrlPr>
                      </m:fPr>
                      <m:num>
                        <m:r>
                          <a:rPr lang="en-US" altLang="zh-CN" sz="3600" b="1" i="1" kern="0" smtClean="0">
                            <a:latin typeface="Cambria Math" panose="02040503050406030204" pitchFamily="18" charset="0"/>
                            <a:ea typeface="字魂7号-温暖童稚体" panose="00000500000000000000" pitchFamily="2" charset="-122"/>
                            <a:sym typeface="Lato Regular"/>
                          </a:rPr>
                          <m:t>𝟒</m:t>
                        </m:r>
                      </m:num>
                      <m:den>
                        <m:r>
                          <a:rPr lang="en-US" altLang="zh-CN" sz="3600" b="1" i="1" kern="0" smtClean="0">
                            <a:latin typeface="Cambria Math" panose="02040503050406030204" pitchFamily="18" charset="0"/>
                            <a:ea typeface="字魂7号-温暖童稚体" panose="00000500000000000000" pitchFamily="2" charset="-122"/>
                            <a:sym typeface="Lato Regular"/>
                          </a:rPr>
                          <m:t>𝟓</m:t>
                        </m:r>
                      </m:den>
                    </m:f>
                  </m:oMath>
                </a14:m>
                <a:r>
                  <a:rPr lang="zh-CN" altLang="en-US" sz="3600" b="1" kern="0" dirty="0">
                    <a:latin typeface="UTM Khuccamta" panose="02040603050506020204" pitchFamily="18" charset="0"/>
                    <a:ea typeface="字魂7号-温暖童稚体" panose="00000500000000000000" pitchFamily="2" charset="-122"/>
                    <a:cs typeface="Lato Regular"/>
                    <a:sym typeface="Lato Regular"/>
                  </a:rPr>
                  <a:t> </a:t>
                </a:r>
                <a:r>
                  <a:rPr lang="en-US" altLang="zh-CN" sz="3600" b="1" kern="0" dirty="0">
                    <a:latin typeface="UTM Khuccamta" panose="02040603050506020204" pitchFamily="18" charset="0"/>
                    <a:ea typeface="字魂7号-温暖童稚体" panose="00000500000000000000" pitchFamily="2" charset="-122"/>
                    <a:cs typeface="Lato Regular"/>
                    <a:sym typeface="Lato Regular"/>
                  </a:rPr>
                  <a:t>. </a:t>
                </a:r>
                <a:r>
                  <a:rPr lang="en-US" altLang="zh-CN" sz="3600" b="1" kern="0" dirty="0" err="1">
                    <a:latin typeface="UTM Khuccamta" panose="02040603050506020204" pitchFamily="18" charset="0"/>
                    <a:ea typeface="字魂7号-温暖童稚体" panose="00000500000000000000" pitchFamily="2" charset="-122"/>
                    <a:cs typeface="Lato Regular"/>
                    <a:sym typeface="Lato Regular"/>
                  </a:rPr>
                  <a:t>Tìm</a:t>
                </a:r>
                <a:r>
                  <a:rPr lang="en-US" altLang="zh-CN" sz="3600" b="1" kern="0" dirty="0">
                    <a:latin typeface="UTM Khuccamta" panose="02040603050506020204" pitchFamily="18" charset="0"/>
                    <a:ea typeface="字魂7号-温暖童稚体" panose="00000500000000000000" pitchFamily="2" charset="-122"/>
                    <a:cs typeface="Lato Regular"/>
                    <a:sym typeface="Lato Regular"/>
                  </a:rPr>
                  <a:t> </a:t>
                </a:r>
                <a:r>
                  <a:rPr lang="en-US" altLang="zh-CN" sz="3600" b="1" kern="0" dirty="0" err="1">
                    <a:latin typeface="UTM Khuccamta" panose="02040603050506020204" pitchFamily="18" charset="0"/>
                    <a:ea typeface="字魂7号-温暖童稚体" panose="00000500000000000000" pitchFamily="2" charset="-122"/>
                    <a:cs typeface="Lato Regular"/>
                    <a:sym typeface="Lato Regular"/>
                  </a:rPr>
                  <a:t>hai</a:t>
                </a:r>
                <a:r>
                  <a:rPr lang="en-US" altLang="zh-CN" sz="3600" b="1" kern="0" dirty="0">
                    <a:latin typeface="UTM Khuccamta" panose="02040603050506020204" pitchFamily="18" charset="0"/>
                    <a:ea typeface="字魂7号-温暖童稚体" panose="00000500000000000000" pitchFamily="2" charset="-122"/>
                    <a:cs typeface="Lato Regular"/>
                    <a:sym typeface="Lato Regular"/>
                  </a:rPr>
                  <a:t> </a:t>
                </a:r>
                <a:r>
                  <a:rPr lang="en-US" altLang="zh-CN" sz="3600" b="1" kern="0" dirty="0" err="1">
                    <a:latin typeface="UTM Khuccamta" panose="02040603050506020204" pitchFamily="18" charset="0"/>
                    <a:ea typeface="字魂7号-温暖童稚体" panose="00000500000000000000" pitchFamily="2" charset="-122"/>
                    <a:cs typeface="Lato Regular"/>
                    <a:sym typeface="Lato Regular"/>
                  </a:rPr>
                  <a:t>số</a:t>
                </a:r>
                <a:r>
                  <a:rPr lang="en-US" altLang="zh-CN" sz="3600" b="1" kern="0" dirty="0">
                    <a:latin typeface="UTM Khuccamta" panose="02040603050506020204" pitchFamily="18" charset="0"/>
                    <a:ea typeface="字魂7号-温暖童稚体" panose="00000500000000000000" pitchFamily="2" charset="-122"/>
                    <a:cs typeface="Lato Regular"/>
                    <a:sym typeface="Lato Regular"/>
                  </a:rPr>
                  <a:t> </a:t>
                </a:r>
                <a:r>
                  <a:rPr lang="en-US" altLang="zh-CN" sz="3600" b="1" kern="0" dirty="0" err="1">
                    <a:latin typeface="UTM Khuccamta" panose="02040603050506020204" pitchFamily="18" charset="0"/>
                    <a:ea typeface="字魂7号-温暖童稚体" panose="00000500000000000000" pitchFamily="2" charset="-122"/>
                    <a:cs typeface="Lato Regular"/>
                    <a:sym typeface="Lato Regular"/>
                  </a:rPr>
                  <a:t>đó</a:t>
                </a:r>
                <a:r>
                  <a:rPr lang="en-US" altLang="zh-CN" sz="3600" b="1" kern="0" dirty="0">
                    <a:latin typeface="UTM Khuccamta" panose="02040603050506020204" pitchFamily="18" charset="0"/>
                    <a:ea typeface="字魂7号-温暖童稚体" panose="00000500000000000000" pitchFamily="2" charset="-122"/>
                    <a:cs typeface="Lato Regular"/>
                    <a:sym typeface="Lato Regular"/>
                  </a:rPr>
                  <a:t>. </a:t>
                </a:r>
                <a:endParaRPr lang="zh-CN" altLang="en-US" sz="3600" b="1" kern="0" dirty="0">
                  <a:latin typeface="UTM Khuccamta" panose="02040603050506020204" pitchFamily="18" charset="0"/>
                  <a:ea typeface="字魂7号-温暖童稚体" panose="00000500000000000000" pitchFamily="2" charset="-122"/>
                  <a:cs typeface="Lato Regular"/>
                  <a:sym typeface="Lato Regular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BBA51BF-6734-409E-96B7-E4C0E6D039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062" y="1255494"/>
                <a:ext cx="6289288" cy="1445076"/>
              </a:xfrm>
              <a:prstGeom prst="rect">
                <a:avLst/>
              </a:prstGeom>
              <a:blipFill>
                <a:blip r:embed="rId5"/>
                <a:stretch>
                  <a:fillRect l="-2411" t="-5350" r="-3279" b="-3704"/>
                </a:stretch>
              </a:blipFill>
              <a:ln w="38100">
                <a:solidFill>
                  <a:schemeClr val="accent3">
                    <a:lumMod val="75000"/>
                  </a:schemeClr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48900E8-6C78-4E41-AAEE-16238D5AB6C8}"/>
              </a:ext>
            </a:extLst>
          </p:cNvPr>
          <p:cNvSpPr txBox="1"/>
          <p:nvPr/>
        </p:nvSpPr>
        <p:spPr>
          <a:xfrm>
            <a:off x="3108001" y="5136960"/>
            <a:ext cx="2850075" cy="769441"/>
          </a:xfrm>
          <a:prstGeom prst="rect">
            <a:avLst/>
          </a:prstGeom>
          <a:solidFill>
            <a:srgbClr val="BADBC9"/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UTM Khuccamta" panose="02040603050506020204" pitchFamily="18" charset="0"/>
              </a:rPr>
              <a:t>C. 44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UTM Khuccamta" panose="02040603050506020204" pitchFamily="18" charset="0"/>
              </a:rPr>
              <a:t>và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UTM Khuccamta" panose="02040603050506020204" pitchFamily="18" charset="0"/>
              </a:rPr>
              <a:t> 55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6C0925-EAD6-4DED-883A-8FCFBD36F035}"/>
              </a:ext>
            </a:extLst>
          </p:cNvPr>
          <p:cNvSpPr txBox="1"/>
          <p:nvPr/>
        </p:nvSpPr>
        <p:spPr>
          <a:xfrm>
            <a:off x="3108002" y="4050499"/>
            <a:ext cx="2850075" cy="769441"/>
          </a:xfrm>
          <a:prstGeom prst="rect">
            <a:avLst/>
          </a:prstGeom>
          <a:solidFill>
            <a:srgbClr val="BADBC9"/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4400" b="1" kern="0" dirty="0">
                <a:solidFill>
                  <a:schemeClr val="accent5">
                    <a:lumMod val="50000"/>
                  </a:schemeClr>
                </a:solidFill>
                <a:latin typeface="UTM Khuccamta" panose="02040603050506020204" pitchFamily="18" charset="0"/>
                <a:cs typeface="Arial"/>
                <a:sym typeface="Arial"/>
              </a:rPr>
              <a:t>B. 44 </a:t>
            </a:r>
            <a:r>
              <a:rPr lang="en-US" sz="4400" b="1" kern="0" dirty="0" err="1">
                <a:solidFill>
                  <a:schemeClr val="accent5">
                    <a:lumMod val="50000"/>
                  </a:schemeClr>
                </a:solidFill>
                <a:latin typeface="UTM Khuccamta" panose="02040603050506020204" pitchFamily="18" charset="0"/>
                <a:cs typeface="Arial"/>
                <a:sym typeface="Arial"/>
              </a:rPr>
              <a:t>và</a:t>
            </a:r>
            <a:r>
              <a:rPr lang="en-US" sz="4400" b="1" kern="0" dirty="0">
                <a:solidFill>
                  <a:schemeClr val="accent5">
                    <a:lumMod val="50000"/>
                  </a:schemeClr>
                </a:solidFill>
                <a:latin typeface="UTM Khuccamta" panose="02040603050506020204" pitchFamily="18" charset="0"/>
                <a:cs typeface="Arial"/>
                <a:sym typeface="Arial"/>
              </a:rPr>
              <a:t> 54</a:t>
            </a:r>
            <a:endParaRPr lang="en-US" sz="4400" b="1" dirty="0">
              <a:solidFill>
                <a:schemeClr val="accent5">
                  <a:lumMod val="50000"/>
                </a:schemeClr>
              </a:solidFill>
              <a:latin typeface="UTM Khuccamta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F377A0-69C4-4BD2-AC08-C8675246EEC7}"/>
              </a:ext>
            </a:extLst>
          </p:cNvPr>
          <p:cNvSpPr txBox="1"/>
          <p:nvPr/>
        </p:nvSpPr>
        <p:spPr>
          <a:xfrm>
            <a:off x="3054960" y="2988116"/>
            <a:ext cx="2903116" cy="769441"/>
          </a:xfrm>
          <a:prstGeom prst="rect">
            <a:avLst/>
          </a:prstGeom>
          <a:solidFill>
            <a:srgbClr val="BADBC9"/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4400" b="1" kern="0" dirty="0">
                <a:solidFill>
                  <a:schemeClr val="accent5">
                    <a:lumMod val="50000"/>
                  </a:schemeClr>
                </a:solidFill>
                <a:latin typeface="UTM Khuccamta" panose="02040603050506020204" pitchFamily="18" charset="0"/>
                <a:cs typeface="Arial"/>
                <a:sym typeface="Arial"/>
              </a:rPr>
              <a:t>A. 45 </a:t>
            </a:r>
            <a:r>
              <a:rPr lang="en-US" sz="4400" b="1" kern="0" dirty="0" err="1">
                <a:solidFill>
                  <a:schemeClr val="accent5">
                    <a:lumMod val="50000"/>
                  </a:schemeClr>
                </a:solidFill>
                <a:latin typeface="UTM Khuccamta" panose="02040603050506020204" pitchFamily="18" charset="0"/>
                <a:cs typeface="Arial"/>
                <a:sym typeface="Arial"/>
              </a:rPr>
              <a:t>và</a:t>
            </a:r>
            <a:r>
              <a:rPr lang="en-US" sz="4400" b="1" kern="0" dirty="0">
                <a:solidFill>
                  <a:schemeClr val="accent5">
                    <a:lumMod val="50000"/>
                  </a:schemeClr>
                </a:solidFill>
                <a:latin typeface="UTM Khuccamta" panose="02040603050506020204" pitchFamily="18" charset="0"/>
                <a:cs typeface="Arial"/>
                <a:sym typeface="Arial"/>
              </a:rPr>
              <a:t> 54</a:t>
            </a:r>
            <a:endParaRPr lang="en-US" sz="4400" b="1" dirty="0">
              <a:solidFill>
                <a:schemeClr val="accent5">
                  <a:lumMod val="50000"/>
                </a:schemeClr>
              </a:solidFill>
              <a:latin typeface="UTM Khuccamt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6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C9B6811-AFBC-4BEF-A9B6-117FD5504D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1028700" y="886502"/>
            <a:ext cx="6811219" cy="508499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BAEBAAC-0FA3-458F-A5BD-E716E31510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972" y="137160"/>
            <a:ext cx="9724644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A78736F-173D-41F0-8992-7AA18563AB40}"/>
              </a:ext>
            </a:extLst>
          </p:cNvPr>
          <p:cNvSpPr/>
          <p:nvPr/>
        </p:nvSpPr>
        <p:spPr>
          <a:xfrm>
            <a:off x="1485330" y="2171654"/>
            <a:ext cx="51830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4800" b="1" kern="0" dirty="0" err="1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Câu</a:t>
            </a:r>
            <a:r>
              <a:rPr lang="en-US" altLang="zh-CN" sz="4800" b="1" kern="0" dirty="0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3: </a:t>
            </a:r>
            <a:r>
              <a:rPr lang="en-US" altLang="zh-CN" sz="4800" b="1" kern="0" dirty="0" err="1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Các</a:t>
            </a:r>
            <a:r>
              <a:rPr lang="en-US" altLang="zh-CN" sz="4800" b="1" kern="0" dirty="0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4800" b="1" kern="0" dirty="0" err="1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bước</a:t>
            </a:r>
            <a:r>
              <a:rPr lang="en-US" altLang="zh-CN" sz="4800" b="1" kern="0" dirty="0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4800" b="1" kern="0" dirty="0" err="1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giải</a:t>
            </a:r>
            <a:r>
              <a:rPr lang="en-US" altLang="zh-CN" sz="4800" b="1" kern="0" dirty="0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bài </a:t>
            </a:r>
            <a:r>
              <a:rPr lang="en-US" altLang="zh-CN" sz="4800" b="1" kern="0" dirty="0" err="1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toán</a:t>
            </a:r>
            <a:r>
              <a:rPr lang="en-US" altLang="zh-CN" sz="4800" b="1" kern="0" dirty="0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4800" b="1" kern="0" dirty="0" err="1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tìm</a:t>
            </a:r>
            <a:r>
              <a:rPr lang="en-US" altLang="zh-CN" sz="4800" b="1" kern="0" dirty="0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4800" b="1" kern="0" dirty="0" err="1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hai</a:t>
            </a:r>
            <a:r>
              <a:rPr lang="en-US" altLang="zh-CN" sz="4800" b="1" kern="0" dirty="0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4800" b="1" kern="0" dirty="0" err="1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số</a:t>
            </a:r>
            <a:r>
              <a:rPr lang="en-US" altLang="zh-CN" sz="4800" b="1" kern="0" dirty="0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4800" b="1" kern="0" dirty="0" err="1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khi</a:t>
            </a:r>
            <a:r>
              <a:rPr lang="en-US" altLang="zh-CN" sz="4800" b="1" kern="0" dirty="0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4800" b="1" kern="0" dirty="0" err="1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biết</a:t>
            </a:r>
            <a:r>
              <a:rPr lang="en-US" altLang="zh-CN" sz="4800" b="1" kern="0" dirty="0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4800" b="1" kern="0" dirty="0" err="1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tổng</a:t>
            </a:r>
            <a:r>
              <a:rPr lang="en-US" altLang="zh-CN" sz="4800" b="1" kern="0" dirty="0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4800" b="1" kern="0" dirty="0" err="1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và</a:t>
            </a:r>
            <a:r>
              <a:rPr lang="en-US" altLang="zh-CN" sz="4800" b="1" kern="0" dirty="0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4800" b="1" kern="0" dirty="0" err="1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tỉ</a:t>
            </a:r>
            <a:r>
              <a:rPr lang="en-US" altLang="zh-CN" sz="4800" b="1" kern="0" dirty="0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4800" b="1" kern="0" dirty="0" err="1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số</a:t>
            </a:r>
            <a:r>
              <a:rPr lang="en-US" altLang="zh-CN" sz="4800" b="1" kern="0" dirty="0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4800" b="1" kern="0" dirty="0" err="1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của</a:t>
            </a:r>
            <a:r>
              <a:rPr lang="en-US" altLang="zh-CN" sz="4800" b="1" kern="0" dirty="0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4800" b="1" kern="0" dirty="0" err="1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hai</a:t>
            </a:r>
            <a:r>
              <a:rPr lang="en-US" altLang="zh-CN" sz="4800" b="1" kern="0" dirty="0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4800" b="1" kern="0" dirty="0" err="1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số</a:t>
            </a:r>
            <a:r>
              <a:rPr lang="en-US" altLang="zh-CN" sz="4800" b="1" kern="0" dirty="0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4800" b="1" kern="0" dirty="0" err="1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đó</a:t>
            </a:r>
            <a:r>
              <a:rPr lang="en-US" altLang="zh-CN" sz="4800" b="1" kern="0" dirty="0"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? </a:t>
            </a:r>
            <a:endParaRPr lang="zh-CN" altLang="en-US" sz="4800" b="1" kern="0" dirty="0">
              <a:latin typeface="UTM Khuccamta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55839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>
              <a:latin typeface="UTM Khuccamta" panose="0204060305050602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01EE8EB-56E7-4A63-870A-A37E96A7B6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224" y="1529973"/>
            <a:ext cx="4422798" cy="44227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9870B5-0760-4AA9-AEC7-665C42C21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780" y="2676695"/>
            <a:ext cx="4460679" cy="600219"/>
          </a:xfrm>
          <a:prstGeom prst="rect">
            <a:avLst/>
          </a:prstGeom>
        </p:spPr>
      </p:pic>
      <p:sp>
        <p:nvSpPr>
          <p:cNvPr id="7" name="Shape 887">
            <a:extLst>
              <a:ext uri="{FF2B5EF4-FFF2-40B4-BE49-F238E27FC236}">
                <a16:creationId xmlns:a16="http://schemas.microsoft.com/office/drawing/2014/main" id="{5A2F1444-8E03-4328-AA5A-981DA56D91C3}"/>
              </a:ext>
            </a:extLst>
          </p:cNvPr>
          <p:cNvSpPr/>
          <p:nvPr/>
        </p:nvSpPr>
        <p:spPr>
          <a:xfrm>
            <a:off x="607297" y="2029191"/>
            <a:ext cx="3816249" cy="1159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lvl="1">
              <a:spcBef>
                <a:spcPct val="50000"/>
              </a:spcBef>
              <a:buClr>
                <a:srgbClr val="FF3300"/>
              </a:buClr>
              <a:buFont typeface="Wingdings" panose="05000000000000000000" pitchFamily="2" charset="2"/>
              <a:buNone/>
            </a:pPr>
            <a:r>
              <a:rPr lang="en-US" altLang="en-US" sz="3600" b="1" dirty="0" err="1">
                <a:solidFill>
                  <a:schemeClr val="accent4">
                    <a:lumMod val="75000"/>
                  </a:schemeClr>
                </a:solidFill>
                <a:latin typeface="UTM Khuccamta" panose="02040603050506020204" pitchFamily="18" charset="0"/>
              </a:rPr>
              <a:t>Bước</a:t>
            </a:r>
            <a:r>
              <a: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Khuccamta" panose="02040603050506020204" pitchFamily="18" charset="0"/>
              </a:rPr>
              <a:t> 1: </a:t>
            </a:r>
            <a:r>
              <a:rPr lang="en-US" altLang="en-US" sz="3600" b="1" dirty="0" err="1">
                <a:solidFill>
                  <a:schemeClr val="accent4">
                    <a:lumMod val="75000"/>
                  </a:schemeClr>
                </a:solidFill>
                <a:latin typeface="UTM Khuccamta" panose="02040603050506020204" pitchFamily="18" charset="0"/>
              </a:rPr>
              <a:t>Vẽ</a:t>
            </a:r>
            <a:r>
              <a: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75000"/>
                  </a:schemeClr>
                </a:solidFill>
                <a:latin typeface="UTM Khuccamta" panose="02040603050506020204" pitchFamily="18" charset="0"/>
              </a:rPr>
              <a:t>sơ</a:t>
            </a:r>
            <a:r>
              <a: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75000"/>
                  </a:schemeClr>
                </a:solidFill>
                <a:latin typeface="UTM Khuccamta" panose="02040603050506020204" pitchFamily="18" charset="0"/>
              </a:rPr>
              <a:t>đồ</a:t>
            </a:r>
            <a:r>
              <a: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75000"/>
                  </a:schemeClr>
                </a:solidFill>
                <a:latin typeface="UTM Khuccamta" panose="02040603050506020204" pitchFamily="18" charset="0"/>
              </a:rPr>
              <a:t>minh</a:t>
            </a:r>
            <a:r>
              <a: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75000"/>
                  </a:schemeClr>
                </a:solidFill>
                <a:latin typeface="UTM Khuccamta" panose="02040603050506020204" pitchFamily="18" charset="0"/>
              </a:rPr>
              <a:t>hoạ</a:t>
            </a:r>
            <a:r>
              <a: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Khuccamta" panose="02040603050506020204" pitchFamily="18" charset="0"/>
              </a:rPr>
              <a:t> bài </a:t>
            </a:r>
            <a:r>
              <a:rPr lang="en-US" altLang="en-US" sz="3600" b="1" dirty="0" err="1">
                <a:solidFill>
                  <a:schemeClr val="accent4">
                    <a:lumMod val="75000"/>
                  </a:schemeClr>
                </a:solidFill>
                <a:latin typeface="UTM Khuccamta" panose="02040603050506020204" pitchFamily="18" charset="0"/>
              </a:rPr>
              <a:t>toán</a:t>
            </a:r>
            <a:r>
              <a: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Khuccamta" panose="02040603050506020204" pitchFamily="18" charset="0"/>
              </a:rPr>
              <a:t>.</a:t>
            </a:r>
          </a:p>
        </p:txBody>
      </p:sp>
      <p:sp>
        <p:nvSpPr>
          <p:cNvPr id="8" name="Shape 887">
            <a:extLst>
              <a:ext uri="{FF2B5EF4-FFF2-40B4-BE49-F238E27FC236}">
                <a16:creationId xmlns:a16="http://schemas.microsoft.com/office/drawing/2014/main" id="{F92A311C-30B6-482E-ABE0-9D9C9136E886}"/>
              </a:ext>
            </a:extLst>
          </p:cNvPr>
          <p:cNvSpPr/>
          <p:nvPr/>
        </p:nvSpPr>
        <p:spPr>
          <a:xfrm>
            <a:off x="640482" y="4263651"/>
            <a:ext cx="3749877" cy="1159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lvl="1">
              <a:spcBef>
                <a:spcPct val="50000"/>
              </a:spcBef>
              <a:buClr>
                <a:srgbClr val="FF3300"/>
              </a:buClr>
              <a:buFont typeface="Wingdings" panose="05000000000000000000" pitchFamily="2" charset="2"/>
              <a:buNone/>
            </a:pPr>
            <a:r>
              <a:rPr lang="en-US" altLang="en-US" sz="3600" b="1" dirty="0" err="1">
                <a:solidFill>
                  <a:srgbClr val="0D6662"/>
                </a:solidFill>
                <a:latin typeface="UTM Khuccamta" panose="02040603050506020204" pitchFamily="18" charset="0"/>
              </a:rPr>
              <a:t>Bước</a:t>
            </a:r>
            <a:r>
              <a:rPr lang="en-US" altLang="en-US" sz="3600" b="1" dirty="0">
                <a:solidFill>
                  <a:srgbClr val="0D6662"/>
                </a:solidFill>
                <a:latin typeface="UTM Khuccamta" panose="02040603050506020204" pitchFamily="18" charset="0"/>
              </a:rPr>
              <a:t> 3: </a:t>
            </a:r>
            <a:r>
              <a:rPr lang="en-US" altLang="en-US" sz="3600" b="1" dirty="0" err="1">
                <a:solidFill>
                  <a:srgbClr val="0D6662"/>
                </a:solidFill>
                <a:latin typeface="UTM Khuccamta" panose="02040603050506020204" pitchFamily="18" charset="0"/>
              </a:rPr>
              <a:t>Tìm</a:t>
            </a:r>
            <a:r>
              <a:rPr lang="en-US" altLang="en-US" sz="3600" b="1" dirty="0">
                <a:solidFill>
                  <a:srgbClr val="0D6662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D6662"/>
                </a:solidFill>
                <a:latin typeface="UTM Khuccamta" panose="02040603050506020204" pitchFamily="18" charset="0"/>
              </a:rPr>
              <a:t>số</a:t>
            </a:r>
            <a:r>
              <a:rPr lang="en-US" altLang="en-US" sz="3600" b="1" dirty="0">
                <a:solidFill>
                  <a:srgbClr val="0D6662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D6662"/>
                </a:solidFill>
                <a:latin typeface="UTM Khuccamta" panose="02040603050506020204" pitchFamily="18" charset="0"/>
              </a:rPr>
              <a:t>bé</a:t>
            </a:r>
            <a:r>
              <a:rPr lang="en-US" altLang="en-US" sz="3600" b="1" dirty="0">
                <a:solidFill>
                  <a:srgbClr val="0D6662"/>
                </a:solidFill>
                <a:latin typeface="UTM Khuccamta" panose="02040603050506020204" pitchFamily="18" charset="0"/>
              </a:rPr>
              <a:t> (</a:t>
            </a:r>
            <a:r>
              <a:rPr lang="en-US" altLang="en-US" sz="3600" b="1" dirty="0" err="1">
                <a:solidFill>
                  <a:srgbClr val="0D6662"/>
                </a:solidFill>
                <a:latin typeface="UTM Khuccamta" panose="02040603050506020204" pitchFamily="18" charset="0"/>
              </a:rPr>
              <a:t>hoặc</a:t>
            </a:r>
            <a:r>
              <a:rPr lang="en-US" altLang="en-US" sz="3600" b="1" dirty="0">
                <a:solidFill>
                  <a:srgbClr val="0D6662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D6662"/>
                </a:solidFill>
                <a:latin typeface="UTM Khuccamta" panose="02040603050506020204" pitchFamily="18" charset="0"/>
              </a:rPr>
              <a:t>số</a:t>
            </a:r>
            <a:r>
              <a:rPr lang="en-US" altLang="en-US" sz="3600" b="1" dirty="0">
                <a:solidFill>
                  <a:srgbClr val="0D6662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D6662"/>
                </a:solidFill>
                <a:latin typeface="UTM Khuccamta" panose="02040603050506020204" pitchFamily="18" charset="0"/>
              </a:rPr>
              <a:t>lớn</a:t>
            </a:r>
            <a:r>
              <a:rPr lang="en-US" altLang="en-US" sz="3600" b="1" dirty="0">
                <a:solidFill>
                  <a:srgbClr val="0D6662"/>
                </a:solidFill>
                <a:latin typeface="UTM Khuccamta" panose="02040603050506020204" pitchFamily="18" charset="0"/>
              </a:rPr>
              <a:t>).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332EA28-B1F3-421A-98B4-E2A580ED5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780" y="4897949"/>
            <a:ext cx="4460679" cy="60021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80B65B4-3E72-49D2-B601-556996783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43" y="3118713"/>
            <a:ext cx="4049814" cy="600219"/>
          </a:xfrm>
          <a:prstGeom prst="rect">
            <a:avLst/>
          </a:prstGeom>
        </p:spPr>
      </p:pic>
      <p:sp>
        <p:nvSpPr>
          <p:cNvPr id="11" name="Shape 887">
            <a:extLst>
              <a:ext uri="{FF2B5EF4-FFF2-40B4-BE49-F238E27FC236}">
                <a16:creationId xmlns:a16="http://schemas.microsoft.com/office/drawing/2014/main" id="{8C0E59B3-E0C0-4D51-9253-D831204EF45D}"/>
              </a:ext>
            </a:extLst>
          </p:cNvPr>
          <p:cNvSpPr/>
          <p:nvPr/>
        </p:nvSpPr>
        <p:spPr>
          <a:xfrm>
            <a:off x="7240267" y="2378404"/>
            <a:ext cx="3970562" cy="1159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lvl="1">
              <a:spcBef>
                <a:spcPct val="50000"/>
              </a:spcBef>
              <a:buClr>
                <a:srgbClr val="FF3300"/>
              </a:buClr>
              <a:buFont typeface="Wingdings" panose="05000000000000000000" pitchFamily="2" charset="2"/>
              <a:buNone/>
            </a:pP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UTM Khuccamta" panose="02040603050506020204" pitchFamily="18" charset="0"/>
              </a:rPr>
              <a:t>Bước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UTM Khuccamta" panose="02040603050506020204" pitchFamily="18" charset="0"/>
              </a:rPr>
              <a:t> 2: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UTM Khuccamta" panose="02040603050506020204" pitchFamily="18" charset="0"/>
              </a:rPr>
              <a:t>Tìm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UTM Khuccamta" panose="02040603050506020204" pitchFamily="18" charset="0"/>
              </a:rPr>
              <a:t>tổng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UTM Khuccamta" panose="02040603050506020204" pitchFamily="18" charset="0"/>
              </a:rPr>
              <a:t>số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UTM Khuccamta" panose="02040603050506020204" pitchFamily="18" charset="0"/>
              </a:rPr>
              <a:t>phần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UTM Khuccamta" panose="02040603050506020204" pitchFamily="18" charset="0"/>
              </a:rPr>
              <a:t>bằng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UTM Khuccamta" panose="02040603050506020204" pitchFamily="18" charset="0"/>
              </a:rPr>
              <a:t>nhau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UTM Khuccamta" panose="02040603050506020204" pitchFamily="18" charset="0"/>
              </a:rPr>
              <a:t>.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9B07384-A1F9-4D1E-8CD7-D8268B911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165" y="5352552"/>
            <a:ext cx="4049814" cy="600219"/>
          </a:xfrm>
          <a:prstGeom prst="rect">
            <a:avLst/>
          </a:prstGeom>
        </p:spPr>
      </p:pic>
      <p:sp>
        <p:nvSpPr>
          <p:cNvPr id="13" name="Shape 887">
            <a:extLst>
              <a:ext uri="{FF2B5EF4-FFF2-40B4-BE49-F238E27FC236}">
                <a16:creationId xmlns:a16="http://schemas.microsoft.com/office/drawing/2014/main" id="{28887AC5-86B2-48DD-8B52-3806AA51A9AE}"/>
              </a:ext>
            </a:extLst>
          </p:cNvPr>
          <p:cNvSpPr/>
          <p:nvPr/>
        </p:nvSpPr>
        <p:spPr>
          <a:xfrm>
            <a:off x="7627187" y="4618412"/>
            <a:ext cx="3468792" cy="1159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UTM Khuccamta" panose="02040603050506020204" pitchFamily="18" charset="0"/>
              </a:rPr>
              <a:t>Bước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UTM Khuccamta" panose="02040603050506020204" pitchFamily="18" charset="0"/>
              </a:rPr>
              <a:t> 4: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UTM Khuccamta" panose="02040603050506020204" pitchFamily="18" charset="0"/>
              </a:rPr>
              <a:t>Tìm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UTM Khuccamta" panose="02040603050506020204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UTM Khuccamta" panose="02040603050506020204" pitchFamily="18" charset="0"/>
              </a:rPr>
              <a:t>lớn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UTM Khuccamta" panose="02040603050506020204" pitchFamily="18" charset="0"/>
              </a:rPr>
              <a:t> (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UTM Khuccamta" panose="02040603050506020204" pitchFamily="18" charset="0"/>
              </a:rPr>
              <a:t>hoặc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UTM Khuccamta" panose="02040603050506020204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UTM Khuccamta" panose="02040603050506020204" pitchFamily="18" charset="0"/>
              </a:rPr>
              <a:t>bé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UTM Khuccamta" panose="02040603050506020204" pitchFamily="18" charset="0"/>
              </a:rPr>
              <a:t>).</a:t>
            </a:r>
            <a:endParaRPr lang="zh-CN" altLang="en-US" sz="3600" b="1" kern="0" dirty="0">
              <a:solidFill>
                <a:schemeClr val="accent1">
                  <a:lumMod val="75000"/>
                </a:schemeClr>
              </a:solidFill>
              <a:latin typeface="UTM Khuccamta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sp>
        <p:nvSpPr>
          <p:cNvPr id="14" name="矩形 6">
            <a:extLst>
              <a:ext uri="{FF2B5EF4-FFF2-40B4-BE49-F238E27FC236}">
                <a16:creationId xmlns:a16="http://schemas.microsoft.com/office/drawing/2014/main" id="{7A9F692A-70E4-4FA5-9593-DCAF7DF8DF11}"/>
              </a:ext>
            </a:extLst>
          </p:cNvPr>
          <p:cNvSpPr/>
          <p:nvPr/>
        </p:nvSpPr>
        <p:spPr>
          <a:xfrm>
            <a:off x="1417057" y="778589"/>
            <a:ext cx="93578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3600" b="1" kern="0" dirty="0" err="1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Các</a:t>
            </a:r>
            <a:r>
              <a:rPr lang="en-US" altLang="zh-CN" sz="3600" b="1" kern="0" dirty="0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600" b="1" kern="0" dirty="0" err="1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bước</a:t>
            </a:r>
            <a:r>
              <a:rPr lang="en-US" altLang="zh-CN" sz="3600" b="1" kern="0" dirty="0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600" b="1" kern="0" dirty="0" err="1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giải</a:t>
            </a:r>
            <a:r>
              <a:rPr lang="en-US" altLang="zh-CN" sz="3600" b="1" kern="0" dirty="0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bài </a:t>
            </a:r>
            <a:r>
              <a:rPr lang="en-US" altLang="zh-CN" sz="3600" b="1" kern="0" dirty="0" err="1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toán</a:t>
            </a:r>
            <a:r>
              <a:rPr lang="en-US" altLang="zh-CN" sz="3600" b="1" kern="0" dirty="0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600" b="1" kern="0" dirty="0" err="1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tìm</a:t>
            </a:r>
            <a:r>
              <a:rPr lang="en-US" altLang="zh-CN" sz="3600" b="1" kern="0" dirty="0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600" b="1" kern="0" dirty="0" err="1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hai</a:t>
            </a:r>
            <a:r>
              <a:rPr lang="en-US" altLang="zh-CN" sz="3600" b="1" kern="0" dirty="0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600" b="1" kern="0" dirty="0" err="1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số</a:t>
            </a:r>
            <a:r>
              <a:rPr lang="en-US" altLang="zh-CN" sz="3600" b="1" kern="0" dirty="0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600" b="1" kern="0" dirty="0" err="1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khi</a:t>
            </a:r>
            <a:r>
              <a:rPr lang="en-US" altLang="zh-CN" sz="3600" b="1" kern="0" dirty="0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600" b="1" kern="0" dirty="0" err="1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biết</a:t>
            </a:r>
            <a:r>
              <a:rPr lang="en-US" altLang="zh-CN" sz="3600" b="1" kern="0" dirty="0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600" b="1" kern="0" dirty="0" err="1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tổng</a:t>
            </a:r>
            <a:r>
              <a:rPr lang="en-US" altLang="zh-CN" sz="3600" b="1" kern="0" dirty="0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600" b="1" kern="0" dirty="0" err="1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và</a:t>
            </a:r>
            <a:r>
              <a:rPr lang="en-US" altLang="zh-CN" sz="3600" b="1" kern="0" dirty="0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600" b="1" kern="0" dirty="0" err="1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tỉ</a:t>
            </a:r>
            <a:r>
              <a:rPr lang="en-US" altLang="zh-CN" sz="3600" b="1" kern="0" dirty="0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600" b="1" kern="0" dirty="0" err="1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số</a:t>
            </a:r>
            <a:r>
              <a:rPr lang="en-US" altLang="zh-CN" sz="3600" b="1" kern="0" dirty="0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600" b="1" kern="0" dirty="0" err="1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của</a:t>
            </a:r>
            <a:r>
              <a:rPr lang="en-US" altLang="zh-CN" sz="3600" b="1" kern="0" dirty="0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600" b="1" kern="0" dirty="0" err="1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hai</a:t>
            </a:r>
            <a:r>
              <a:rPr lang="en-US" altLang="zh-CN" sz="3600" b="1" kern="0" dirty="0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600" b="1" kern="0" dirty="0" err="1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số</a:t>
            </a:r>
            <a:r>
              <a:rPr lang="en-US" altLang="zh-CN" sz="3600" b="1" kern="0" dirty="0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600" b="1" kern="0" dirty="0" err="1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đó</a:t>
            </a:r>
            <a:r>
              <a:rPr lang="en-US" altLang="zh-CN" sz="3600" b="1" kern="0" dirty="0">
                <a:solidFill>
                  <a:srgbClr val="C00000"/>
                </a:solidFill>
                <a:latin typeface="UTM Khuccamta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là : </a:t>
            </a:r>
            <a:endParaRPr lang="zh-CN" altLang="en-US" sz="3600" b="1" kern="0" dirty="0">
              <a:solidFill>
                <a:srgbClr val="C00000"/>
              </a:solidFill>
              <a:latin typeface="UTM Khuccamta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08453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F126430-00D3-4388-AEB7-9F6134BAB5B9}"/>
              </a:ext>
            </a:extLst>
          </p:cNvPr>
          <p:cNvSpPr txBox="1"/>
          <p:nvPr/>
        </p:nvSpPr>
        <p:spPr>
          <a:xfrm>
            <a:off x="247651" y="134027"/>
            <a:ext cx="559315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dirty="0">
                <a:solidFill>
                  <a:srgbClr val="73281D"/>
                </a:solidFill>
                <a:latin typeface="UTM Cookies" panose="02040603050506020204" pitchFamily="18" charset="0"/>
                <a:ea typeface="字魂27号-布丁体" panose="00000505000000000000" pitchFamily="2" charset="-122"/>
              </a:rPr>
              <a:t>THỰC HÀNH</a:t>
            </a:r>
            <a:endParaRPr lang="zh-CN" altLang="en-US" sz="13800" dirty="0">
              <a:solidFill>
                <a:srgbClr val="73281D"/>
              </a:solidFill>
              <a:latin typeface="UTM Cookies" panose="02040603050506020204" pitchFamily="18" charset="0"/>
              <a:ea typeface="字魂27号-布丁体" panose="00000505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865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-276922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71816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1D41198-154F-4C4F-B961-AC314F4A99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>
            <a:off x="-647918" y="3904382"/>
            <a:ext cx="4828604" cy="3246120"/>
          </a:xfrm>
          <a:prstGeom prst="rect">
            <a:avLst/>
          </a:prstGeom>
        </p:spPr>
      </p:pic>
      <p:sp>
        <p:nvSpPr>
          <p:cNvPr id="10" name="Text Box 10">
            <a:extLst>
              <a:ext uri="{FF2B5EF4-FFF2-40B4-BE49-F238E27FC236}">
                <a16:creationId xmlns:a16="http://schemas.microsoft.com/office/drawing/2014/main" id="{47878FEA-BA39-4A2E-A2D4-0EB62BC2B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324" y="921289"/>
            <a:ext cx="97059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i="1" u="sng" dirty="0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Bài 1</a:t>
            </a: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: </a:t>
            </a:r>
            <a:r>
              <a:rPr lang="en-US" altLang="en-US" dirty="0" err="1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Một</a:t>
            </a: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sợi</a:t>
            </a: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dây</a:t>
            </a: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dài</a:t>
            </a: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 28m </a:t>
            </a:r>
            <a:r>
              <a:rPr lang="en-US" altLang="en-US" dirty="0" err="1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được</a:t>
            </a: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cắt</a:t>
            </a: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thành</a:t>
            </a: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 2 </a:t>
            </a:r>
            <a:r>
              <a:rPr lang="en-US" altLang="en-US" dirty="0" err="1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đoạn</a:t>
            </a: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 , </a:t>
            </a:r>
            <a:r>
              <a:rPr lang="en-US" altLang="en-US" dirty="0" err="1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đoạn</a:t>
            </a: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thứ</a:t>
            </a: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nhất</a:t>
            </a: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dài</a:t>
            </a: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gấp</a:t>
            </a: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 3 </a:t>
            </a:r>
            <a:r>
              <a:rPr lang="en-US" altLang="en-US" dirty="0" err="1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đoạn</a:t>
            </a: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thứ</a:t>
            </a: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hai</a:t>
            </a: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. </a:t>
            </a:r>
            <a:r>
              <a:rPr lang="en-US" altLang="en-US" dirty="0" err="1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Hỏi</a:t>
            </a: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mỗi</a:t>
            </a: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đoạn</a:t>
            </a: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dài</a:t>
            </a: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 bao </a:t>
            </a:r>
            <a:r>
              <a:rPr lang="en-US" altLang="en-US" dirty="0" err="1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nhiêu</a:t>
            </a: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mét</a:t>
            </a: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UTM Alberta Heavy" panose="02040603050506020204" pitchFamily="18" charset="0"/>
              </a:rPr>
              <a:t> ? </a:t>
            </a:r>
          </a:p>
        </p:txBody>
      </p:sp>
      <p:sp>
        <p:nvSpPr>
          <p:cNvPr id="11" name="Text Box 18">
            <a:extLst>
              <a:ext uri="{FF2B5EF4-FFF2-40B4-BE49-F238E27FC236}">
                <a16:creationId xmlns:a16="http://schemas.microsoft.com/office/drawing/2014/main" id="{950F35C7-653F-4D53-9A39-0A3D3CC8C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7232" y="2924876"/>
            <a:ext cx="71061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2" name="Line 15">
            <a:extLst>
              <a:ext uri="{FF2B5EF4-FFF2-40B4-BE49-F238E27FC236}">
                <a16:creationId xmlns:a16="http://schemas.microsoft.com/office/drawing/2014/main" id="{23E297E3-382D-45FD-82D4-EC33C2D30E6B}"/>
              </a:ext>
            </a:extLst>
          </p:cNvPr>
          <p:cNvSpPr>
            <a:spLocks noChangeShapeType="1"/>
          </p:cNvSpPr>
          <p:nvPr/>
        </p:nvSpPr>
        <p:spPr bwMode="auto">
          <a:xfrm>
            <a:off x="5643562" y="1503362"/>
            <a:ext cx="904875" cy="11113"/>
          </a:xfrm>
          <a:prstGeom prst="line">
            <a:avLst/>
          </a:prstGeom>
          <a:noFill/>
          <a:ln w="38100" cap="sq">
            <a:solidFill>
              <a:srgbClr val="C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6">
            <a:extLst>
              <a:ext uri="{FF2B5EF4-FFF2-40B4-BE49-F238E27FC236}">
                <a16:creationId xmlns:a16="http://schemas.microsoft.com/office/drawing/2014/main" id="{AEDF1FCC-902A-4B49-9F6C-A2F018EE856E}"/>
              </a:ext>
            </a:extLst>
          </p:cNvPr>
          <p:cNvSpPr>
            <a:spLocks noChangeShapeType="1"/>
          </p:cNvSpPr>
          <p:nvPr/>
        </p:nvSpPr>
        <p:spPr bwMode="auto">
          <a:xfrm>
            <a:off x="1627986" y="2009774"/>
            <a:ext cx="6754014" cy="11103"/>
          </a:xfrm>
          <a:prstGeom prst="line">
            <a:avLst/>
          </a:prstGeom>
          <a:noFill/>
          <a:ln w="38100" cap="sq">
            <a:solidFill>
              <a:srgbClr val="C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7">
            <a:extLst>
              <a:ext uri="{FF2B5EF4-FFF2-40B4-BE49-F238E27FC236}">
                <a16:creationId xmlns:a16="http://schemas.microsoft.com/office/drawing/2014/main" id="{46A0E934-777B-4E74-BDCE-B9B7B347FB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53591" y="1503361"/>
            <a:ext cx="3081084" cy="1"/>
          </a:xfrm>
          <a:prstGeom prst="line">
            <a:avLst/>
          </a:prstGeom>
          <a:noFill/>
          <a:ln w="38100" cap="sq">
            <a:solidFill>
              <a:srgbClr val="C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23">
            <a:extLst>
              <a:ext uri="{FF2B5EF4-FFF2-40B4-BE49-F238E27FC236}">
                <a16:creationId xmlns:a16="http://schemas.microsoft.com/office/drawing/2014/main" id="{02DA6758-7726-4FEC-8CE1-1F474B766041}"/>
              </a:ext>
            </a:extLst>
          </p:cNvPr>
          <p:cNvSpPr>
            <a:spLocks noChangeShapeType="1"/>
          </p:cNvSpPr>
          <p:nvPr/>
        </p:nvSpPr>
        <p:spPr bwMode="auto">
          <a:xfrm>
            <a:off x="9467849" y="1992394"/>
            <a:ext cx="1514475" cy="0"/>
          </a:xfrm>
          <a:prstGeom prst="line">
            <a:avLst/>
          </a:prstGeom>
          <a:noFill/>
          <a:ln w="57150" cap="sq" cmpd="thickThin">
            <a:solidFill>
              <a:schemeClr val="accent3">
                <a:lumMod val="50000"/>
              </a:scheme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23">
            <a:extLst>
              <a:ext uri="{FF2B5EF4-FFF2-40B4-BE49-F238E27FC236}">
                <a16:creationId xmlns:a16="http://schemas.microsoft.com/office/drawing/2014/main" id="{6533A6CA-9251-49B1-8495-50C302721E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57322" y="2475085"/>
            <a:ext cx="3400427" cy="11102"/>
          </a:xfrm>
          <a:prstGeom prst="line">
            <a:avLst/>
          </a:prstGeom>
          <a:noFill/>
          <a:ln w="57150" cap="sq" cmpd="thickThin">
            <a:solidFill>
              <a:schemeClr val="accent3">
                <a:lumMod val="50000"/>
              </a:scheme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41">
            <a:extLst>
              <a:ext uri="{FF2B5EF4-FFF2-40B4-BE49-F238E27FC236}">
                <a16:creationId xmlns:a16="http://schemas.microsoft.com/office/drawing/2014/main" id="{38021E13-629C-4FE3-9372-DE63211C5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9116" y="2538112"/>
            <a:ext cx="2286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i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en-US" sz="3600" b="1" i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sz="3600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9" name="Line 53">
            <a:extLst>
              <a:ext uri="{FF2B5EF4-FFF2-40B4-BE49-F238E27FC236}">
                <a16:creationId xmlns:a16="http://schemas.microsoft.com/office/drawing/2014/main" id="{D40518B8-063D-4D89-9F39-5E53EB4231D2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4420" y="4731195"/>
            <a:ext cx="762004" cy="0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/>
          </a:p>
        </p:txBody>
      </p:sp>
      <p:sp>
        <p:nvSpPr>
          <p:cNvPr id="20" name="Line 54">
            <a:extLst>
              <a:ext uri="{FF2B5EF4-FFF2-40B4-BE49-F238E27FC236}">
                <a16:creationId xmlns:a16="http://schemas.microsoft.com/office/drawing/2014/main" id="{E5DFF2B1-5378-4C2E-8C53-D8C1F186D4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94420" y="4156981"/>
            <a:ext cx="2332780" cy="0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/>
          </a:p>
        </p:txBody>
      </p:sp>
      <p:sp>
        <p:nvSpPr>
          <p:cNvPr id="21" name="Line 55">
            <a:extLst>
              <a:ext uri="{FF2B5EF4-FFF2-40B4-BE49-F238E27FC236}">
                <a16:creationId xmlns:a16="http://schemas.microsoft.com/office/drawing/2014/main" id="{1C8C620F-FF72-4F4C-BB7C-17E97639043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3253" y="4649107"/>
            <a:ext cx="0" cy="152400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/>
          </a:p>
        </p:txBody>
      </p:sp>
      <p:sp>
        <p:nvSpPr>
          <p:cNvPr id="22" name="Line 56">
            <a:extLst>
              <a:ext uri="{FF2B5EF4-FFF2-40B4-BE49-F238E27FC236}">
                <a16:creationId xmlns:a16="http://schemas.microsoft.com/office/drawing/2014/main" id="{8E0EB104-E285-42B7-9743-43D5CD1CD2A5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9063" y="4725307"/>
            <a:ext cx="0" cy="0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/>
          </a:p>
        </p:txBody>
      </p:sp>
      <p:sp>
        <p:nvSpPr>
          <p:cNvPr id="23" name="Line 57">
            <a:extLst>
              <a:ext uri="{FF2B5EF4-FFF2-40B4-BE49-F238E27FC236}">
                <a16:creationId xmlns:a16="http://schemas.microsoft.com/office/drawing/2014/main" id="{8CCB5351-9E99-4F3C-A80A-0D55B735DE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69015" y="4641576"/>
            <a:ext cx="0" cy="167060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/>
          </a:p>
        </p:txBody>
      </p:sp>
      <p:sp>
        <p:nvSpPr>
          <p:cNvPr id="24" name="Line 58">
            <a:extLst>
              <a:ext uri="{FF2B5EF4-FFF2-40B4-BE49-F238E27FC236}">
                <a16:creationId xmlns:a16="http://schemas.microsoft.com/office/drawing/2014/main" id="{19E34E20-18D4-4C70-9CA4-4D28D50CD6A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5538" y="4071257"/>
            <a:ext cx="0" cy="152400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/>
          </a:p>
        </p:txBody>
      </p:sp>
      <p:sp>
        <p:nvSpPr>
          <p:cNvPr id="25" name="Line 59">
            <a:extLst>
              <a:ext uri="{FF2B5EF4-FFF2-40B4-BE49-F238E27FC236}">
                <a16:creationId xmlns:a16="http://schemas.microsoft.com/office/drawing/2014/main" id="{9E92D453-9B3D-4FA1-89A4-7288E119E47A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5950" y="4080781"/>
            <a:ext cx="0" cy="152400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/>
          </a:p>
        </p:txBody>
      </p:sp>
      <p:sp>
        <p:nvSpPr>
          <p:cNvPr id="26" name="Line 60">
            <a:extLst>
              <a:ext uri="{FF2B5EF4-FFF2-40B4-BE49-F238E27FC236}">
                <a16:creationId xmlns:a16="http://schemas.microsoft.com/office/drawing/2014/main" id="{05CECE1E-0C3D-4A3C-AF5A-468B704BAD87}"/>
              </a:ext>
            </a:extLst>
          </p:cNvPr>
          <p:cNvSpPr>
            <a:spLocks noChangeShapeType="1"/>
          </p:cNvSpPr>
          <p:nvPr/>
        </p:nvSpPr>
        <p:spPr bwMode="auto">
          <a:xfrm>
            <a:off x="8517671" y="4084864"/>
            <a:ext cx="0" cy="152400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/>
          </a:p>
        </p:txBody>
      </p:sp>
      <p:sp>
        <p:nvSpPr>
          <p:cNvPr id="27" name="Text Box 61">
            <a:extLst>
              <a:ext uri="{FF2B5EF4-FFF2-40B4-BE49-F238E27FC236}">
                <a16:creationId xmlns:a16="http://schemas.microsoft.com/office/drawing/2014/main" id="{9861A8E3-8649-42D1-95AB-5C78EA106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8998" y="4463748"/>
            <a:ext cx="30019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36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600" dirty="0">
                <a:solidFill>
                  <a:schemeClr val="tx2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8" name="AutoShape 62">
            <a:extLst>
              <a:ext uri="{FF2B5EF4-FFF2-40B4-BE49-F238E27FC236}">
                <a16:creationId xmlns:a16="http://schemas.microsoft.com/office/drawing/2014/main" id="{D4F22A99-170E-451F-9438-90AA39E80133}"/>
              </a:ext>
            </a:extLst>
          </p:cNvPr>
          <p:cNvSpPr>
            <a:spLocks/>
          </p:cNvSpPr>
          <p:nvPr/>
        </p:nvSpPr>
        <p:spPr bwMode="auto">
          <a:xfrm>
            <a:off x="8774082" y="3837287"/>
            <a:ext cx="218284" cy="1221690"/>
          </a:xfrm>
          <a:prstGeom prst="rightBrace">
            <a:avLst>
              <a:gd name="adj1" fmla="val 91667"/>
              <a:gd name="adj2" fmla="val 50000"/>
            </a:avLst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29" name="Text Box 63">
            <a:extLst>
              <a:ext uri="{FF2B5EF4-FFF2-40B4-BE49-F238E27FC236}">
                <a16:creationId xmlns:a16="http://schemas.microsoft.com/office/drawing/2014/main" id="{2F94D91D-67B2-4686-B7AB-B50AEFBB1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8300" y="4084864"/>
            <a:ext cx="12953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chemeClr val="tx2"/>
                </a:solidFill>
                <a:latin typeface="Times New Roman" panose="02020603050405020304" pitchFamily="18" charset="0"/>
              </a:rPr>
              <a:t>28m</a:t>
            </a:r>
          </a:p>
        </p:txBody>
      </p:sp>
      <p:sp>
        <p:nvSpPr>
          <p:cNvPr id="30" name="AutoShape 64">
            <a:extLst>
              <a:ext uri="{FF2B5EF4-FFF2-40B4-BE49-F238E27FC236}">
                <a16:creationId xmlns:a16="http://schemas.microsoft.com/office/drawing/2014/main" id="{33D5D09D-90FF-4658-BA13-5394B2DFDAF0}"/>
              </a:ext>
            </a:extLst>
          </p:cNvPr>
          <p:cNvSpPr>
            <a:spLocks/>
          </p:cNvSpPr>
          <p:nvPr/>
        </p:nvSpPr>
        <p:spPr bwMode="auto">
          <a:xfrm rot="5400000" flipV="1">
            <a:off x="6460336" y="4540787"/>
            <a:ext cx="264188" cy="778355"/>
          </a:xfrm>
          <a:prstGeom prst="rightBrace">
            <a:avLst>
              <a:gd name="adj1" fmla="val 29167"/>
              <a:gd name="adj2" fmla="val 50000"/>
            </a:avLst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31" name="AutoShape 65">
            <a:extLst>
              <a:ext uri="{FF2B5EF4-FFF2-40B4-BE49-F238E27FC236}">
                <a16:creationId xmlns:a16="http://schemas.microsoft.com/office/drawing/2014/main" id="{53822425-EE6F-4CD0-BF2C-B6BF8F39484F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7214767" y="2777878"/>
            <a:ext cx="284150" cy="2302608"/>
          </a:xfrm>
          <a:prstGeom prst="rightBrace">
            <a:avLst>
              <a:gd name="adj1" fmla="val 43750"/>
              <a:gd name="adj2" fmla="val 50000"/>
            </a:avLst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32" name="Text Box 66">
            <a:extLst>
              <a:ext uri="{FF2B5EF4-FFF2-40B4-BE49-F238E27FC236}">
                <a16:creationId xmlns:a16="http://schemas.microsoft.com/office/drawing/2014/main" id="{3C06CF2F-982B-4A53-BD12-CEB9C54FC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5017407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chemeClr val="tx2"/>
                </a:solidFill>
                <a:latin typeface="Times New Roman" panose="02020603050405020304" pitchFamily="18" charset="0"/>
              </a:rPr>
              <a:t>?m</a:t>
            </a:r>
          </a:p>
        </p:txBody>
      </p:sp>
      <p:sp>
        <p:nvSpPr>
          <p:cNvPr id="33" name="Text Box 67">
            <a:extLst>
              <a:ext uri="{FF2B5EF4-FFF2-40B4-BE49-F238E27FC236}">
                <a16:creationId xmlns:a16="http://schemas.microsoft.com/office/drawing/2014/main" id="{21931382-D1FF-4E60-BCAA-6EAD6F1BB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111" y="3117636"/>
            <a:ext cx="8033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chemeClr val="tx2"/>
                </a:solidFill>
                <a:latin typeface="Times New Roman" panose="02020603050405020304" pitchFamily="18" charset="0"/>
              </a:rPr>
              <a:t>?m</a:t>
            </a:r>
          </a:p>
        </p:txBody>
      </p:sp>
      <p:sp>
        <p:nvSpPr>
          <p:cNvPr id="34" name="Line 68">
            <a:extLst>
              <a:ext uri="{FF2B5EF4-FFF2-40B4-BE49-F238E27FC236}">
                <a16:creationId xmlns:a16="http://schemas.microsoft.com/office/drawing/2014/main" id="{57A4795A-2A63-4868-ABB5-28C2A12BC08D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3825" y="4071257"/>
            <a:ext cx="0" cy="152400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/>
          </a:p>
        </p:txBody>
      </p:sp>
      <p:sp>
        <p:nvSpPr>
          <p:cNvPr id="35" name="Text Box 69">
            <a:extLst>
              <a:ext uri="{FF2B5EF4-FFF2-40B4-BE49-F238E27FC236}">
                <a16:creationId xmlns:a16="http://schemas.microsoft.com/office/drawing/2014/main" id="{118E0027-A1B2-4F20-9909-B680088F4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759" y="3723132"/>
            <a:ext cx="34832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 animBg="1"/>
      <p:bldP spid="29" grpId="0"/>
      <p:bldP spid="30" grpId="0" animBg="1"/>
      <p:bldP spid="31" grpId="0" animBg="1"/>
      <p:bldP spid="32" grpId="0"/>
      <p:bldP spid="33" grpId="0"/>
      <p:bldP spid="34" grpId="0" animBg="1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4775" y="517866"/>
            <a:ext cx="11801475" cy="5822270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01EE8EB-56E7-4A63-870A-A37E96A7B6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31035" y="3218840"/>
            <a:ext cx="4071832" cy="4071832"/>
          </a:xfrm>
          <a:prstGeom prst="rect">
            <a:avLst/>
          </a:prstGeom>
        </p:spPr>
      </p:pic>
      <p:sp>
        <p:nvSpPr>
          <p:cNvPr id="14" name="Text Box 18">
            <a:extLst>
              <a:ext uri="{FF2B5EF4-FFF2-40B4-BE49-F238E27FC236}">
                <a16:creationId xmlns:a16="http://schemas.microsoft.com/office/drawing/2014/main" id="{79B4F1D6-CF45-4FAE-A311-FF2476801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925" y="2020001"/>
            <a:ext cx="71061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5" name="Text Box 41">
            <a:extLst>
              <a:ext uri="{FF2B5EF4-FFF2-40B4-BE49-F238E27FC236}">
                <a16:creationId xmlns:a16="http://schemas.microsoft.com/office/drawing/2014/main" id="{E15288EC-50DE-422B-9E0B-BDE192C80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297" y="986581"/>
            <a:ext cx="2286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i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en-US" sz="3600" b="1" i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sz="3600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6" name="Line 53">
            <a:extLst>
              <a:ext uri="{FF2B5EF4-FFF2-40B4-BE49-F238E27FC236}">
                <a16:creationId xmlns:a16="http://schemas.microsoft.com/office/drawing/2014/main" id="{ED0765A5-1E31-47E7-B3B2-92DFAC8694A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8117" y="3402727"/>
            <a:ext cx="524690" cy="0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17" name="Line 54">
            <a:extLst>
              <a:ext uri="{FF2B5EF4-FFF2-40B4-BE49-F238E27FC236}">
                <a16:creationId xmlns:a16="http://schemas.microsoft.com/office/drawing/2014/main" id="{13357509-3C89-431F-BBD2-D6965E2C52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66949" y="2828513"/>
            <a:ext cx="1619095" cy="0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18" name="Line 55">
            <a:extLst>
              <a:ext uri="{FF2B5EF4-FFF2-40B4-BE49-F238E27FC236}">
                <a16:creationId xmlns:a16="http://schemas.microsoft.com/office/drawing/2014/main" id="{046BA27F-15EC-4E42-AABE-6450BAE0505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6950" y="3320639"/>
            <a:ext cx="0" cy="152400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19" name="Line 56">
            <a:extLst>
              <a:ext uri="{FF2B5EF4-FFF2-40B4-BE49-F238E27FC236}">
                <a16:creationId xmlns:a16="http://schemas.microsoft.com/office/drawing/2014/main" id="{79564A31-F118-44E7-912A-D0FF65228A24}"/>
              </a:ext>
            </a:extLst>
          </p:cNvPr>
          <p:cNvSpPr>
            <a:spLocks noChangeShapeType="1"/>
          </p:cNvSpPr>
          <p:nvPr/>
        </p:nvSpPr>
        <p:spPr bwMode="auto">
          <a:xfrm>
            <a:off x="2532760" y="3396839"/>
            <a:ext cx="0" cy="0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20" name="Line 57">
            <a:extLst>
              <a:ext uri="{FF2B5EF4-FFF2-40B4-BE49-F238E27FC236}">
                <a16:creationId xmlns:a16="http://schemas.microsoft.com/office/drawing/2014/main" id="{08350E2A-2033-4D05-8869-154E32EB23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02331" y="3313107"/>
            <a:ext cx="0" cy="167060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21" name="Line 58">
            <a:extLst>
              <a:ext uri="{FF2B5EF4-FFF2-40B4-BE49-F238E27FC236}">
                <a16:creationId xmlns:a16="http://schemas.microsoft.com/office/drawing/2014/main" id="{FC7403BD-E8D9-4FD3-B04B-DE0B11C7010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9235" y="2742789"/>
            <a:ext cx="0" cy="152400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22" name="Line 59">
            <a:extLst>
              <a:ext uri="{FF2B5EF4-FFF2-40B4-BE49-F238E27FC236}">
                <a16:creationId xmlns:a16="http://schemas.microsoft.com/office/drawing/2014/main" id="{71C22080-DE29-41C7-A762-2E884D7FF6E4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8569" y="2752313"/>
            <a:ext cx="0" cy="152400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23" name="Line 60">
            <a:extLst>
              <a:ext uri="{FF2B5EF4-FFF2-40B4-BE49-F238E27FC236}">
                <a16:creationId xmlns:a16="http://schemas.microsoft.com/office/drawing/2014/main" id="{8CFF9DA8-CEDC-4DBB-8100-912288825D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043" y="2755984"/>
            <a:ext cx="0" cy="152400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24" name="Text Box 61">
            <a:extLst>
              <a:ext uri="{FF2B5EF4-FFF2-40B4-BE49-F238E27FC236}">
                <a16:creationId xmlns:a16="http://schemas.microsoft.com/office/drawing/2014/main" id="{D772F646-AD83-407A-BFF8-66DD191FB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1" y="3171771"/>
            <a:ext cx="24249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4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5" name="AutoShape 62">
            <a:extLst>
              <a:ext uri="{FF2B5EF4-FFF2-40B4-BE49-F238E27FC236}">
                <a16:creationId xmlns:a16="http://schemas.microsoft.com/office/drawing/2014/main" id="{E36B147B-62D3-4B90-AD93-16D48887FB9E}"/>
              </a:ext>
            </a:extLst>
          </p:cNvPr>
          <p:cNvSpPr>
            <a:spLocks/>
          </p:cNvSpPr>
          <p:nvPr/>
        </p:nvSpPr>
        <p:spPr bwMode="auto">
          <a:xfrm>
            <a:off x="4024470" y="2633708"/>
            <a:ext cx="163755" cy="901996"/>
          </a:xfrm>
          <a:prstGeom prst="rightBrace">
            <a:avLst>
              <a:gd name="adj1" fmla="val 91667"/>
              <a:gd name="adj2" fmla="val 50000"/>
            </a:avLst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26" name="Text Box 63">
            <a:extLst>
              <a:ext uri="{FF2B5EF4-FFF2-40B4-BE49-F238E27FC236}">
                <a16:creationId xmlns:a16="http://schemas.microsoft.com/office/drawing/2014/main" id="{6BD2960E-5D86-4A92-8584-125B00706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8225" y="2822455"/>
            <a:ext cx="12953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28m</a:t>
            </a:r>
          </a:p>
        </p:txBody>
      </p:sp>
      <p:sp>
        <p:nvSpPr>
          <p:cNvPr id="27" name="AutoShape 64">
            <a:extLst>
              <a:ext uri="{FF2B5EF4-FFF2-40B4-BE49-F238E27FC236}">
                <a16:creationId xmlns:a16="http://schemas.microsoft.com/office/drawing/2014/main" id="{0FA8EEC9-9D8E-404A-A07C-EB946DA0ABC6}"/>
              </a:ext>
            </a:extLst>
          </p:cNvPr>
          <p:cNvSpPr>
            <a:spLocks/>
          </p:cNvSpPr>
          <p:nvPr/>
        </p:nvSpPr>
        <p:spPr bwMode="auto">
          <a:xfrm rot="5400000" flipV="1">
            <a:off x="2405086" y="3399752"/>
            <a:ext cx="255350" cy="531621"/>
          </a:xfrm>
          <a:prstGeom prst="rightBrace">
            <a:avLst>
              <a:gd name="adj1" fmla="val 29167"/>
              <a:gd name="adj2" fmla="val 50000"/>
            </a:avLst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28" name="AutoShape 65">
            <a:extLst>
              <a:ext uri="{FF2B5EF4-FFF2-40B4-BE49-F238E27FC236}">
                <a16:creationId xmlns:a16="http://schemas.microsoft.com/office/drawing/2014/main" id="{7707C192-7B89-4B7A-B0C1-9D3769667E50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931349" y="1765067"/>
            <a:ext cx="290294" cy="1619093"/>
          </a:xfrm>
          <a:prstGeom prst="rightBrace">
            <a:avLst>
              <a:gd name="adj1" fmla="val 43750"/>
              <a:gd name="adj2" fmla="val 50000"/>
            </a:avLst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29" name="Text Box 66">
            <a:extLst>
              <a:ext uri="{FF2B5EF4-FFF2-40B4-BE49-F238E27FC236}">
                <a16:creationId xmlns:a16="http://schemas.microsoft.com/office/drawing/2014/main" id="{04859FDB-7FA3-44C3-8A5F-F2811A344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297" y="3688939"/>
            <a:ext cx="76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?m</a:t>
            </a:r>
          </a:p>
        </p:txBody>
      </p:sp>
      <p:sp>
        <p:nvSpPr>
          <p:cNvPr id="30" name="Text Box 67">
            <a:extLst>
              <a:ext uri="{FF2B5EF4-FFF2-40B4-BE49-F238E27FC236}">
                <a16:creationId xmlns:a16="http://schemas.microsoft.com/office/drawing/2014/main" id="{E93DD127-2AF6-4E68-ADEF-EE344F7CA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08" y="1789168"/>
            <a:ext cx="803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?m</a:t>
            </a:r>
          </a:p>
        </p:txBody>
      </p:sp>
      <p:sp>
        <p:nvSpPr>
          <p:cNvPr id="31" name="Line 68">
            <a:extLst>
              <a:ext uri="{FF2B5EF4-FFF2-40B4-BE49-F238E27FC236}">
                <a16:creationId xmlns:a16="http://schemas.microsoft.com/office/drawing/2014/main" id="{D2D0F5B8-CF8A-431A-9458-7BD4C324D96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0797" y="2752313"/>
            <a:ext cx="0" cy="152400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32" name="Text Box 69">
            <a:extLst>
              <a:ext uri="{FF2B5EF4-FFF2-40B4-BE49-F238E27FC236}">
                <a16:creationId xmlns:a16="http://schemas.microsoft.com/office/drawing/2014/main" id="{84706576-850D-4A53-8F75-F1D20E962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48" y="2508267"/>
            <a:ext cx="25904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3" name="Text Box 15">
            <a:extLst>
              <a:ext uri="{FF2B5EF4-FFF2-40B4-BE49-F238E27FC236}">
                <a16:creationId xmlns:a16="http://schemas.microsoft.com/office/drawing/2014/main" id="{A49275B4-E207-44E2-8A7E-49F365C44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7705" y="841030"/>
            <a:ext cx="23258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i="1" u="sng" dirty="0">
                <a:solidFill>
                  <a:schemeClr val="tx2"/>
                </a:solidFill>
                <a:latin typeface="Times New Roman" panose="02020603050405020304" pitchFamily="18" charset="0"/>
              </a:rPr>
              <a:t> Bài </a:t>
            </a:r>
            <a:r>
              <a:rPr lang="en-US" altLang="en-US" sz="3600" b="1" i="1" u="sng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3600" dirty="0">
                <a:solidFill>
                  <a:schemeClr val="tx2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4" name="Text Box 25">
            <a:extLst>
              <a:ext uri="{FF2B5EF4-FFF2-40B4-BE49-F238E27FC236}">
                <a16:creationId xmlns:a16="http://schemas.microsoft.com/office/drawing/2014/main" id="{E2C12C24-C940-44C3-BCEE-A82752721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1291" y="1373669"/>
            <a:ext cx="23258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i="1" u="sng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u="sng" dirty="0">
                <a:solidFill>
                  <a:srgbClr val="00B05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5" name="Text Box 29">
            <a:extLst>
              <a:ext uri="{FF2B5EF4-FFF2-40B4-BE49-F238E27FC236}">
                <a16:creationId xmlns:a16="http://schemas.microsoft.com/office/drawing/2014/main" id="{ECA7E2C2-0B42-4FE4-BDE1-BC57A2E2F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8553" y="2122571"/>
            <a:ext cx="577855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3 + 1 = 4 (</a:t>
            </a:r>
            <a:r>
              <a:rPr lang="en-US" altLang="en-US" sz="36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id="{0E071BC8-32F2-4341-89B4-DE8495BB3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841" y="3208677"/>
            <a:ext cx="598493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28 : 4 x 1= 7 (m)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32">
            <a:extLst>
              <a:ext uri="{FF2B5EF4-FFF2-40B4-BE49-F238E27FC236}">
                <a16:creationId xmlns:a16="http://schemas.microsoft.com/office/drawing/2014/main" id="{C346A467-A4CB-48F5-B2AC-5EF06349F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6916" y="4297854"/>
            <a:ext cx="474667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28 – 7= 21 (m)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33">
            <a:extLst>
              <a:ext uri="{FF2B5EF4-FFF2-40B4-BE49-F238E27FC236}">
                <a16:creationId xmlns:a16="http://schemas.microsoft.com/office/drawing/2014/main" id="{6C299DB1-7DCA-4B2D-89A2-E10CC8CF3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8874" y="5580965"/>
            <a:ext cx="43609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21m </a:t>
            </a:r>
            <a:r>
              <a:rPr lang="en-US" altLang="en-US" sz="36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7m 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C47543D-0F3C-484E-AF74-C046DC80B4E6}"/>
              </a:ext>
            </a:extLst>
          </p:cNvPr>
          <p:cNvCxnSpPr/>
          <p:nvPr/>
        </p:nvCxnSpPr>
        <p:spPr>
          <a:xfrm>
            <a:off x="5086350" y="517865"/>
            <a:ext cx="0" cy="582227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581</Words>
  <Application>Microsoft Office PowerPoint</Application>
  <PresentationFormat>Widescreen</PresentationFormat>
  <Paragraphs>107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#9Slide03 AmpleSoft Bold</vt:lpstr>
      <vt:lpstr>#9Slide05 IcielSanelma</vt:lpstr>
      <vt:lpstr>Arial</vt:lpstr>
      <vt:lpstr>Calibri</vt:lpstr>
      <vt:lpstr>Calibri Light</vt:lpstr>
      <vt:lpstr>Cambria Math</vt:lpstr>
      <vt:lpstr>Times New Roman</vt:lpstr>
      <vt:lpstr>UTM Alberta Heavy</vt:lpstr>
      <vt:lpstr>UTM Cookies</vt:lpstr>
      <vt:lpstr>UTM Khuccamta</vt:lpstr>
      <vt:lpstr>UTM Showcard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 Thu</dc:creator>
  <cp:lastModifiedBy>Ha Thu</cp:lastModifiedBy>
  <cp:revision>1</cp:revision>
  <dcterms:created xsi:type="dcterms:W3CDTF">2022-03-25T13:46:02Z</dcterms:created>
  <dcterms:modified xsi:type="dcterms:W3CDTF">2022-03-25T13:47:24Z</dcterms:modified>
</cp:coreProperties>
</file>