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8" r:id="rId6"/>
    <p:sldId id="265" r:id="rId7"/>
    <p:sldId id="269" r:id="rId8"/>
    <p:sldId id="261" r:id="rId9"/>
    <p:sldId id="266" r:id="rId10"/>
    <p:sldId id="267" r:id="rId11"/>
    <p:sldId id="270" r:id="rId12"/>
    <p:sldId id="271" r:id="rId13"/>
    <p:sldId id="272" r:id="rId14"/>
    <p:sldId id="273" r:id="rId15"/>
    <p:sldId id="262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3852A-6165-47F2-966B-57CE5EAA24F1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EAD7-DC81-4F49-81FE-8960CE27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7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54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8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98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51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13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98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25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392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68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BF311-30BE-436E-BE6A-7D63FCB403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8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815D-5B2B-45BE-93D8-FFBF9703C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ACE93-924E-4033-9B0B-180B342D1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C2AEB-8AA2-458A-ABD4-46A8E0EB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FF899-9505-4C3E-9E21-37F84CFA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D4CC1-FF5B-4D19-BC81-D44C84EC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8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371D-0FC2-4A81-9DEB-DDA1F00A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40F5D-4BE1-4C50-8B1B-4A05B66E0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82E09-FF74-4E3C-A9D8-0C8C4AD9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638B-2C9A-4CAA-A549-A18C4EFB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BF83C-B4DD-4A7A-8F21-38FA6F67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062FD-06F0-4909-A186-05E7AB70D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1B20C-C60F-4FA0-86F0-D0FB68095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109BA-4F41-40B9-AD52-8BF52475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F1A8-D6F9-4AAA-AD3D-4E1A9888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704B6-92E6-493C-B233-F9B2BD61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solidFill>
          <a:srgbClr val="BCC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0A5595E8-1D20-41C6-A32B-06BFC18AC9A7}"/>
              </a:ext>
            </a:extLst>
          </p:cNvPr>
          <p:cNvGrpSpPr/>
          <p:nvPr userDrawn="1"/>
        </p:nvGrpSpPr>
        <p:grpSpPr>
          <a:xfrm>
            <a:off x="231237" y="282428"/>
            <a:ext cx="11729526" cy="6288455"/>
            <a:chOff x="231237" y="282428"/>
            <a:chExt cx="11729526" cy="6288455"/>
          </a:xfrm>
          <a:solidFill>
            <a:schemeClr val="bg1"/>
          </a:solidFill>
        </p:grpSpPr>
        <p:grpSp>
          <p:nvGrpSpPr>
            <p:cNvPr id="3" name="组合 7">
              <a:extLst>
                <a:ext uri="{FF2B5EF4-FFF2-40B4-BE49-F238E27FC236}">
                  <a16:creationId xmlns:a16="http://schemas.microsoft.com/office/drawing/2014/main" id="{79E4A368-A612-4F23-BE86-803285EECCAA}"/>
                </a:ext>
              </a:extLst>
            </p:cNvPr>
            <p:cNvGrpSpPr/>
            <p:nvPr/>
          </p:nvGrpSpPr>
          <p:grpSpPr>
            <a:xfrm>
              <a:off x="231237" y="282428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268" name="矩形 272">
                <a:extLst>
                  <a:ext uri="{FF2B5EF4-FFF2-40B4-BE49-F238E27FC236}">
                    <a16:creationId xmlns:a16="http://schemas.microsoft.com/office/drawing/2014/main" id="{E72CC4F5-AEBD-4724-9A21-43A19C1842CB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9" name="矩形 273">
                <a:extLst>
                  <a:ext uri="{FF2B5EF4-FFF2-40B4-BE49-F238E27FC236}">
                    <a16:creationId xmlns:a16="http://schemas.microsoft.com/office/drawing/2014/main" id="{B1FEEAC5-E66C-4676-B700-92FE9B527BB0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矩形 274">
                <a:extLst>
                  <a:ext uri="{FF2B5EF4-FFF2-40B4-BE49-F238E27FC236}">
                    <a16:creationId xmlns:a16="http://schemas.microsoft.com/office/drawing/2014/main" id="{81EFC907-1936-422B-9F20-69F770608776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1" name="矩形 275">
                <a:extLst>
                  <a:ext uri="{FF2B5EF4-FFF2-40B4-BE49-F238E27FC236}">
                    <a16:creationId xmlns:a16="http://schemas.microsoft.com/office/drawing/2014/main" id="{4CC29C79-C00A-4CC1-AFDA-38441419E73D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2" name="矩形 276">
                <a:extLst>
                  <a:ext uri="{FF2B5EF4-FFF2-40B4-BE49-F238E27FC236}">
                    <a16:creationId xmlns:a16="http://schemas.microsoft.com/office/drawing/2014/main" id="{0EFF3A93-AAA5-4056-96DE-8637D4E711D0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3" name="矩形 277">
                <a:extLst>
                  <a:ext uri="{FF2B5EF4-FFF2-40B4-BE49-F238E27FC236}">
                    <a16:creationId xmlns:a16="http://schemas.microsoft.com/office/drawing/2014/main" id="{E22B14F7-6006-40EB-A5EF-39E293F9BAE2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4" name="矩形 278">
                <a:extLst>
                  <a:ext uri="{FF2B5EF4-FFF2-40B4-BE49-F238E27FC236}">
                    <a16:creationId xmlns:a16="http://schemas.microsoft.com/office/drawing/2014/main" id="{84B0BB49-DA50-4779-A914-241F0B61B849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5" name="矩形 279">
                <a:extLst>
                  <a:ext uri="{FF2B5EF4-FFF2-40B4-BE49-F238E27FC236}">
                    <a16:creationId xmlns:a16="http://schemas.microsoft.com/office/drawing/2014/main" id="{AF51EEFA-39B1-4D40-9C86-803FAC4A8BF0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6" name="矩形 280">
                <a:extLst>
                  <a:ext uri="{FF2B5EF4-FFF2-40B4-BE49-F238E27FC236}">
                    <a16:creationId xmlns:a16="http://schemas.microsoft.com/office/drawing/2014/main" id="{017BB2D2-9AAA-42D9-AC66-41DD8F6EDE49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" name="矩形 281">
                <a:extLst>
                  <a:ext uri="{FF2B5EF4-FFF2-40B4-BE49-F238E27FC236}">
                    <a16:creationId xmlns:a16="http://schemas.microsoft.com/office/drawing/2014/main" id="{8C596367-6C84-4981-AA4B-216905738654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矩形 282">
                <a:extLst>
                  <a:ext uri="{FF2B5EF4-FFF2-40B4-BE49-F238E27FC236}">
                    <a16:creationId xmlns:a16="http://schemas.microsoft.com/office/drawing/2014/main" id="{D25712C8-1389-47B6-B348-6AD4B221CEB8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9" name="矩形 283">
                <a:extLst>
                  <a:ext uri="{FF2B5EF4-FFF2-40B4-BE49-F238E27FC236}">
                    <a16:creationId xmlns:a16="http://schemas.microsoft.com/office/drawing/2014/main" id="{625B56CB-EF90-43A1-B4FA-5FE30873BC3B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0" name="矩形 284">
                <a:extLst>
                  <a:ext uri="{FF2B5EF4-FFF2-40B4-BE49-F238E27FC236}">
                    <a16:creationId xmlns:a16="http://schemas.microsoft.com/office/drawing/2014/main" id="{9BB62076-9C09-4AA3-A938-402B133D9072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1" name="矩形 285">
                <a:extLst>
                  <a:ext uri="{FF2B5EF4-FFF2-40B4-BE49-F238E27FC236}">
                    <a16:creationId xmlns:a16="http://schemas.microsoft.com/office/drawing/2014/main" id="{62483593-45AF-4770-873C-69547EC52488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2" name="矩形 286">
                <a:extLst>
                  <a:ext uri="{FF2B5EF4-FFF2-40B4-BE49-F238E27FC236}">
                    <a16:creationId xmlns:a16="http://schemas.microsoft.com/office/drawing/2014/main" id="{FB1E7BE1-F3E0-4AD5-A3D2-2E2F45669942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矩形 287">
                <a:extLst>
                  <a:ext uri="{FF2B5EF4-FFF2-40B4-BE49-F238E27FC236}">
                    <a16:creationId xmlns:a16="http://schemas.microsoft.com/office/drawing/2014/main" id="{743FA068-8240-41F1-93F2-09CAA417C718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4" name="矩形 288">
                <a:extLst>
                  <a:ext uri="{FF2B5EF4-FFF2-40B4-BE49-F238E27FC236}">
                    <a16:creationId xmlns:a16="http://schemas.microsoft.com/office/drawing/2014/main" id="{D4767BA0-9432-4976-B9EE-DE4C5ABF3987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5" name="矩形 289">
                <a:extLst>
                  <a:ext uri="{FF2B5EF4-FFF2-40B4-BE49-F238E27FC236}">
                    <a16:creationId xmlns:a16="http://schemas.microsoft.com/office/drawing/2014/main" id="{4079CE64-086E-449C-80B4-CD92EFFD3298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6" name="矩形 290">
                <a:extLst>
                  <a:ext uri="{FF2B5EF4-FFF2-40B4-BE49-F238E27FC236}">
                    <a16:creationId xmlns:a16="http://schemas.microsoft.com/office/drawing/2014/main" id="{C6FDF94B-E378-47F1-9DAF-49130C65914C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7" name="矩形 291">
                <a:extLst>
                  <a:ext uri="{FF2B5EF4-FFF2-40B4-BE49-F238E27FC236}">
                    <a16:creationId xmlns:a16="http://schemas.microsoft.com/office/drawing/2014/main" id="{E6DFF7DE-6A61-45BF-BAAA-4587BDF793ED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8" name="矩形 292">
                <a:extLst>
                  <a:ext uri="{FF2B5EF4-FFF2-40B4-BE49-F238E27FC236}">
                    <a16:creationId xmlns:a16="http://schemas.microsoft.com/office/drawing/2014/main" id="{9C953EA0-A589-4335-8366-51ECEA1A8026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9" name="矩形 293">
                <a:extLst>
                  <a:ext uri="{FF2B5EF4-FFF2-40B4-BE49-F238E27FC236}">
                    <a16:creationId xmlns:a16="http://schemas.microsoft.com/office/drawing/2014/main" id="{0070CD35-0FB0-4C46-AEE8-271569EA488D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矩形 294">
                <a:extLst>
                  <a:ext uri="{FF2B5EF4-FFF2-40B4-BE49-F238E27FC236}">
                    <a16:creationId xmlns:a16="http://schemas.microsoft.com/office/drawing/2014/main" id="{4FC0FDA6-0776-4BE6-95C5-C324095D2B65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8">
              <a:extLst>
                <a:ext uri="{FF2B5EF4-FFF2-40B4-BE49-F238E27FC236}">
                  <a16:creationId xmlns:a16="http://schemas.microsoft.com/office/drawing/2014/main" id="{19B44471-6EF0-4982-B66E-1F129D06F359}"/>
                </a:ext>
              </a:extLst>
            </p:cNvPr>
            <p:cNvGrpSpPr/>
            <p:nvPr/>
          </p:nvGrpSpPr>
          <p:grpSpPr>
            <a:xfrm>
              <a:off x="231237" y="827249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245" name="矩形 249">
                <a:extLst>
                  <a:ext uri="{FF2B5EF4-FFF2-40B4-BE49-F238E27FC236}">
                    <a16:creationId xmlns:a16="http://schemas.microsoft.com/office/drawing/2014/main" id="{123D8737-28FF-417C-8BE6-253BE9E13346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矩形 250">
                <a:extLst>
                  <a:ext uri="{FF2B5EF4-FFF2-40B4-BE49-F238E27FC236}">
                    <a16:creationId xmlns:a16="http://schemas.microsoft.com/office/drawing/2014/main" id="{CF95C935-3DDA-4A61-BB59-6CCF6B8BF16A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矩形 251">
                <a:extLst>
                  <a:ext uri="{FF2B5EF4-FFF2-40B4-BE49-F238E27FC236}">
                    <a16:creationId xmlns:a16="http://schemas.microsoft.com/office/drawing/2014/main" id="{0B76B513-D518-4BB8-AED7-4C81DE5A4BE1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矩形 252">
                <a:extLst>
                  <a:ext uri="{FF2B5EF4-FFF2-40B4-BE49-F238E27FC236}">
                    <a16:creationId xmlns:a16="http://schemas.microsoft.com/office/drawing/2014/main" id="{69C019E7-82AC-4FBD-9244-EB61A0ACBA7D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矩形 253">
                <a:extLst>
                  <a:ext uri="{FF2B5EF4-FFF2-40B4-BE49-F238E27FC236}">
                    <a16:creationId xmlns:a16="http://schemas.microsoft.com/office/drawing/2014/main" id="{CD2B44D4-9606-4D6E-A804-1AB7C3C24639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矩形 254">
                <a:extLst>
                  <a:ext uri="{FF2B5EF4-FFF2-40B4-BE49-F238E27FC236}">
                    <a16:creationId xmlns:a16="http://schemas.microsoft.com/office/drawing/2014/main" id="{54F1F580-8E78-4961-B331-4E68B324DEAE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矩形 255">
                <a:extLst>
                  <a:ext uri="{FF2B5EF4-FFF2-40B4-BE49-F238E27FC236}">
                    <a16:creationId xmlns:a16="http://schemas.microsoft.com/office/drawing/2014/main" id="{6554A4C9-3090-4D20-98EF-ABCA2CADDA69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矩形 256">
                <a:extLst>
                  <a:ext uri="{FF2B5EF4-FFF2-40B4-BE49-F238E27FC236}">
                    <a16:creationId xmlns:a16="http://schemas.microsoft.com/office/drawing/2014/main" id="{820CC382-0DC6-45CA-94FC-34246C483A64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矩形 257">
                <a:extLst>
                  <a:ext uri="{FF2B5EF4-FFF2-40B4-BE49-F238E27FC236}">
                    <a16:creationId xmlns:a16="http://schemas.microsoft.com/office/drawing/2014/main" id="{2FDC4E7B-2108-4DA6-93CE-79C0F3224013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矩形 258">
                <a:extLst>
                  <a:ext uri="{FF2B5EF4-FFF2-40B4-BE49-F238E27FC236}">
                    <a16:creationId xmlns:a16="http://schemas.microsoft.com/office/drawing/2014/main" id="{6F40210B-4FDE-42AA-8F64-02CF2A4A9B1D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矩形 259">
                <a:extLst>
                  <a:ext uri="{FF2B5EF4-FFF2-40B4-BE49-F238E27FC236}">
                    <a16:creationId xmlns:a16="http://schemas.microsoft.com/office/drawing/2014/main" id="{4B5457B7-5EEE-42AF-B247-868D1EB557D9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矩形 260">
                <a:extLst>
                  <a:ext uri="{FF2B5EF4-FFF2-40B4-BE49-F238E27FC236}">
                    <a16:creationId xmlns:a16="http://schemas.microsoft.com/office/drawing/2014/main" id="{445A72F0-1C28-436C-A930-177625910B6C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矩形 261">
                <a:extLst>
                  <a:ext uri="{FF2B5EF4-FFF2-40B4-BE49-F238E27FC236}">
                    <a16:creationId xmlns:a16="http://schemas.microsoft.com/office/drawing/2014/main" id="{DCDF5B8E-DF19-479D-93F7-1DE7D0FCADEA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矩形 262">
                <a:extLst>
                  <a:ext uri="{FF2B5EF4-FFF2-40B4-BE49-F238E27FC236}">
                    <a16:creationId xmlns:a16="http://schemas.microsoft.com/office/drawing/2014/main" id="{6EF2C6A7-BB3E-4544-93B5-B7CC48D606F5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矩形 263">
                <a:extLst>
                  <a:ext uri="{FF2B5EF4-FFF2-40B4-BE49-F238E27FC236}">
                    <a16:creationId xmlns:a16="http://schemas.microsoft.com/office/drawing/2014/main" id="{10906777-7A6B-4F8E-9A45-BF973AE9A555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矩形 264">
                <a:extLst>
                  <a:ext uri="{FF2B5EF4-FFF2-40B4-BE49-F238E27FC236}">
                    <a16:creationId xmlns:a16="http://schemas.microsoft.com/office/drawing/2014/main" id="{3BF5A77F-0B5F-4D1D-B3F3-C8140468018A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矩形 265">
                <a:extLst>
                  <a:ext uri="{FF2B5EF4-FFF2-40B4-BE49-F238E27FC236}">
                    <a16:creationId xmlns:a16="http://schemas.microsoft.com/office/drawing/2014/main" id="{A382097C-DEED-4F35-B5FA-EFDBE872A683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" name="矩形 266">
                <a:extLst>
                  <a:ext uri="{FF2B5EF4-FFF2-40B4-BE49-F238E27FC236}">
                    <a16:creationId xmlns:a16="http://schemas.microsoft.com/office/drawing/2014/main" id="{BC23D50E-3402-49AA-B041-3144489E2DF3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矩形 267">
                <a:extLst>
                  <a:ext uri="{FF2B5EF4-FFF2-40B4-BE49-F238E27FC236}">
                    <a16:creationId xmlns:a16="http://schemas.microsoft.com/office/drawing/2014/main" id="{7A805FAF-A559-41F6-810D-F9AD59C819EB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矩形 268">
                <a:extLst>
                  <a:ext uri="{FF2B5EF4-FFF2-40B4-BE49-F238E27FC236}">
                    <a16:creationId xmlns:a16="http://schemas.microsoft.com/office/drawing/2014/main" id="{07E3BA28-6568-43AF-9F25-82BED88DBE7E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5" name="矩形 269">
                <a:extLst>
                  <a:ext uri="{FF2B5EF4-FFF2-40B4-BE49-F238E27FC236}">
                    <a16:creationId xmlns:a16="http://schemas.microsoft.com/office/drawing/2014/main" id="{AB298BE3-8CC9-434E-A796-58EFE840E638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6" name="矩形 270">
                <a:extLst>
                  <a:ext uri="{FF2B5EF4-FFF2-40B4-BE49-F238E27FC236}">
                    <a16:creationId xmlns:a16="http://schemas.microsoft.com/office/drawing/2014/main" id="{2276B734-4E56-44AD-8650-1E856DBEA236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7" name="矩形 271">
                <a:extLst>
                  <a:ext uri="{FF2B5EF4-FFF2-40B4-BE49-F238E27FC236}">
                    <a16:creationId xmlns:a16="http://schemas.microsoft.com/office/drawing/2014/main" id="{EDA2D679-F2E3-42EB-BD20-E03EB070C79D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9">
              <a:extLst>
                <a:ext uri="{FF2B5EF4-FFF2-40B4-BE49-F238E27FC236}">
                  <a16:creationId xmlns:a16="http://schemas.microsoft.com/office/drawing/2014/main" id="{8FEE55E8-7367-4740-9596-FCAC3A599FBB}"/>
                </a:ext>
              </a:extLst>
            </p:cNvPr>
            <p:cNvGrpSpPr/>
            <p:nvPr/>
          </p:nvGrpSpPr>
          <p:grpSpPr>
            <a:xfrm>
              <a:off x="231237" y="1372070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222" name="矩形 226">
                <a:extLst>
                  <a:ext uri="{FF2B5EF4-FFF2-40B4-BE49-F238E27FC236}">
                    <a16:creationId xmlns:a16="http://schemas.microsoft.com/office/drawing/2014/main" id="{2F9615DA-196F-4160-83C7-1307A801DA2D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矩形 227">
                <a:extLst>
                  <a:ext uri="{FF2B5EF4-FFF2-40B4-BE49-F238E27FC236}">
                    <a16:creationId xmlns:a16="http://schemas.microsoft.com/office/drawing/2014/main" id="{150053B2-C648-42F4-8CE7-F49C6169A850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矩形 228">
                <a:extLst>
                  <a:ext uri="{FF2B5EF4-FFF2-40B4-BE49-F238E27FC236}">
                    <a16:creationId xmlns:a16="http://schemas.microsoft.com/office/drawing/2014/main" id="{8727768B-F86F-4E99-BCAF-65A2FB6AD92C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矩形 229">
                <a:extLst>
                  <a:ext uri="{FF2B5EF4-FFF2-40B4-BE49-F238E27FC236}">
                    <a16:creationId xmlns:a16="http://schemas.microsoft.com/office/drawing/2014/main" id="{2B2E50FF-BD86-4B0D-BDE4-2C875C7A7BAF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矩形 230">
                <a:extLst>
                  <a:ext uri="{FF2B5EF4-FFF2-40B4-BE49-F238E27FC236}">
                    <a16:creationId xmlns:a16="http://schemas.microsoft.com/office/drawing/2014/main" id="{5E236CE5-03C7-429C-8E8C-DAA462CB0265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矩形 231">
                <a:extLst>
                  <a:ext uri="{FF2B5EF4-FFF2-40B4-BE49-F238E27FC236}">
                    <a16:creationId xmlns:a16="http://schemas.microsoft.com/office/drawing/2014/main" id="{E6DE1D08-094C-4E38-BCEF-5F9D046B6E97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矩形 232">
                <a:extLst>
                  <a:ext uri="{FF2B5EF4-FFF2-40B4-BE49-F238E27FC236}">
                    <a16:creationId xmlns:a16="http://schemas.microsoft.com/office/drawing/2014/main" id="{FD578376-1E58-472B-ADCE-1F2215DD04CF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矩形 233">
                <a:extLst>
                  <a:ext uri="{FF2B5EF4-FFF2-40B4-BE49-F238E27FC236}">
                    <a16:creationId xmlns:a16="http://schemas.microsoft.com/office/drawing/2014/main" id="{08E016CB-C994-4987-8D10-D2E0CE5787F7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矩形 234">
                <a:extLst>
                  <a:ext uri="{FF2B5EF4-FFF2-40B4-BE49-F238E27FC236}">
                    <a16:creationId xmlns:a16="http://schemas.microsoft.com/office/drawing/2014/main" id="{E6E49FD1-6844-4F64-9175-D25B5A6FC1C5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矩形 235">
                <a:extLst>
                  <a:ext uri="{FF2B5EF4-FFF2-40B4-BE49-F238E27FC236}">
                    <a16:creationId xmlns:a16="http://schemas.microsoft.com/office/drawing/2014/main" id="{8FC07387-685B-4B81-B56C-002FFE5A4316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矩形 236">
                <a:extLst>
                  <a:ext uri="{FF2B5EF4-FFF2-40B4-BE49-F238E27FC236}">
                    <a16:creationId xmlns:a16="http://schemas.microsoft.com/office/drawing/2014/main" id="{D60BB54E-5732-4863-911E-93F0C618F1F9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矩形 237">
                <a:extLst>
                  <a:ext uri="{FF2B5EF4-FFF2-40B4-BE49-F238E27FC236}">
                    <a16:creationId xmlns:a16="http://schemas.microsoft.com/office/drawing/2014/main" id="{3ED4D38A-9D00-4378-B92E-4C3C4D0769C6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矩形 238">
                <a:extLst>
                  <a:ext uri="{FF2B5EF4-FFF2-40B4-BE49-F238E27FC236}">
                    <a16:creationId xmlns:a16="http://schemas.microsoft.com/office/drawing/2014/main" id="{93824AA2-2B87-43A3-88FE-53599EB3B777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矩形 239">
                <a:extLst>
                  <a:ext uri="{FF2B5EF4-FFF2-40B4-BE49-F238E27FC236}">
                    <a16:creationId xmlns:a16="http://schemas.microsoft.com/office/drawing/2014/main" id="{FA75FEB9-C821-4C8F-B47E-8C241E4278F0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矩形 240">
                <a:extLst>
                  <a:ext uri="{FF2B5EF4-FFF2-40B4-BE49-F238E27FC236}">
                    <a16:creationId xmlns:a16="http://schemas.microsoft.com/office/drawing/2014/main" id="{7E20A245-6E64-4BFA-B346-BAF91FD1EB45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矩形 241">
                <a:extLst>
                  <a:ext uri="{FF2B5EF4-FFF2-40B4-BE49-F238E27FC236}">
                    <a16:creationId xmlns:a16="http://schemas.microsoft.com/office/drawing/2014/main" id="{4629C874-16B8-458C-B5DC-091329C53FF3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矩形 242">
                <a:extLst>
                  <a:ext uri="{FF2B5EF4-FFF2-40B4-BE49-F238E27FC236}">
                    <a16:creationId xmlns:a16="http://schemas.microsoft.com/office/drawing/2014/main" id="{FA0D4170-3768-4D2E-8C87-E108F29FB24B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矩形 243">
                <a:extLst>
                  <a:ext uri="{FF2B5EF4-FFF2-40B4-BE49-F238E27FC236}">
                    <a16:creationId xmlns:a16="http://schemas.microsoft.com/office/drawing/2014/main" id="{D3D47BAB-E443-4ABD-95F7-2DC0A29E89EC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矩形 244">
                <a:extLst>
                  <a:ext uri="{FF2B5EF4-FFF2-40B4-BE49-F238E27FC236}">
                    <a16:creationId xmlns:a16="http://schemas.microsoft.com/office/drawing/2014/main" id="{CD901733-3169-4531-AD95-6743FC1D60FA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矩形 245">
                <a:extLst>
                  <a:ext uri="{FF2B5EF4-FFF2-40B4-BE49-F238E27FC236}">
                    <a16:creationId xmlns:a16="http://schemas.microsoft.com/office/drawing/2014/main" id="{56BE3BE9-2438-4229-9CC0-75B71799B748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矩形 246">
                <a:extLst>
                  <a:ext uri="{FF2B5EF4-FFF2-40B4-BE49-F238E27FC236}">
                    <a16:creationId xmlns:a16="http://schemas.microsoft.com/office/drawing/2014/main" id="{BEA33D30-E721-4F3D-90EA-3F4890F83052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矩形 247">
                <a:extLst>
                  <a:ext uri="{FF2B5EF4-FFF2-40B4-BE49-F238E27FC236}">
                    <a16:creationId xmlns:a16="http://schemas.microsoft.com/office/drawing/2014/main" id="{A8D64351-2780-46C8-8F64-182FE9B2A8A3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矩形 248">
                <a:extLst>
                  <a:ext uri="{FF2B5EF4-FFF2-40B4-BE49-F238E27FC236}">
                    <a16:creationId xmlns:a16="http://schemas.microsoft.com/office/drawing/2014/main" id="{EB962338-C8F3-4D37-8CE4-BA33FBD92838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9FA02B5C-85DB-440A-B371-C2C876CB7EF6}"/>
                </a:ext>
              </a:extLst>
            </p:cNvPr>
            <p:cNvGrpSpPr/>
            <p:nvPr/>
          </p:nvGrpSpPr>
          <p:grpSpPr>
            <a:xfrm>
              <a:off x="231237" y="1916891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199" name="矩形 203">
                <a:extLst>
                  <a:ext uri="{FF2B5EF4-FFF2-40B4-BE49-F238E27FC236}">
                    <a16:creationId xmlns:a16="http://schemas.microsoft.com/office/drawing/2014/main" id="{0F9E44D6-03D7-4786-888E-01A982930261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矩形 204">
                <a:extLst>
                  <a:ext uri="{FF2B5EF4-FFF2-40B4-BE49-F238E27FC236}">
                    <a16:creationId xmlns:a16="http://schemas.microsoft.com/office/drawing/2014/main" id="{B0817DF2-A139-4BA9-9160-2D617DA39975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矩形 205">
                <a:extLst>
                  <a:ext uri="{FF2B5EF4-FFF2-40B4-BE49-F238E27FC236}">
                    <a16:creationId xmlns:a16="http://schemas.microsoft.com/office/drawing/2014/main" id="{8E407E4C-B0F0-4AAF-9A26-D504A84D04FF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矩形 206">
                <a:extLst>
                  <a:ext uri="{FF2B5EF4-FFF2-40B4-BE49-F238E27FC236}">
                    <a16:creationId xmlns:a16="http://schemas.microsoft.com/office/drawing/2014/main" id="{968B7DB9-4171-4ACD-B932-33CC7B335530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矩形 207">
                <a:extLst>
                  <a:ext uri="{FF2B5EF4-FFF2-40B4-BE49-F238E27FC236}">
                    <a16:creationId xmlns:a16="http://schemas.microsoft.com/office/drawing/2014/main" id="{4BF635B5-4F07-48DF-8ED3-EC17122BBB82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矩形 208">
                <a:extLst>
                  <a:ext uri="{FF2B5EF4-FFF2-40B4-BE49-F238E27FC236}">
                    <a16:creationId xmlns:a16="http://schemas.microsoft.com/office/drawing/2014/main" id="{1345D884-9642-4967-971F-2314B9EF94FC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矩形 209">
                <a:extLst>
                  <a:ext uri="{FF2B5EF4-FFF2-40B4-BE49-F238E27FC236}">
                    <a16:creationId xmlns:a16="http://schemas.microsoft.com/office/drawing/2014/main" id="{F87AAE59-2D53-423A-B209-29DD928E225B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矩形 210">
                <a:extLst>
                  <a:ext uri="{FF2B5EF4-FFF2-40B4-BE49-F238E27FC236}">
                    <a16:creationId xmlns:a16="http://schemas.microsoft.com/office/drawing/2014/main" id="{5894E1F6-2F07-42F9-931A-95BF41575887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矩形 211">
                <a:extLst>
                  <a:ext uri="{FF2B5EF4-FFF2-40B4-BE49-F238E27FC236}">
                    <a16:creationId xmlns:a16="http://schemas.microsoft.com/office/drawing/2014/main" id="{40CA1AE2-D4C5-4C4A-9EA8-14BA28778DD7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矩形 212">
                <a:extLst>
                  <a:ext uri="{FF2B5EF4-FFF2-40B4-BE49-F238E27FC236}">
                    <a16:creationId xmlns:a16="http://schemas.microsoft.com/office/drawing/2014/main" id="{41DFC191-45E9-47E2-8C0D-F01C325CDF44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矩形 213">
                <a:extLst>
                  <a:ext uri="{FF2B5EF4-FFF2-40B4-BE49-F238E27FC236}">
                    <a16:creationId xmlns:a16="http://schemas.microsoft.com/office/drawing/2014/main" id="{EEB3E149-E32E-489A-A059-45FD380195D2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矩形 214">
                <a:extLst>
                  <a:ext uri="{FF2B5EF4-FFF2-40B4-BE49-F238E27FC236}">
                    <a16:creationId xmlns:a16="http://schemas.microsoft.com/office/drawing/2014/main" id="{85C804EC-5385-4FA7-9AAB-242CB612DE77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矩形 215">
                <a:extLst>
                  <a:ext uri="{FF2B5EF4-FFF2-40B4-BE49-F238E27FC236}">
                    <a16:creationId xmlns:a16="http://schemas.microsoft.com/office/drawing/2014/main" id="{B6C27173-539A-4D2F-A3A2-11BD55E815A4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矩形 216">
                <a:extLst>
                  <a:ext uri="{FF2B5EF4-FFF2-40B4-BE49-F238E27FC236}">
                    <a16:creationId xmlns:a16="http://schemas.microsoft.com/office/drawing/2014/main" id="{6203C814-F151-455D-8F11-74A5F90EBA92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矩形 217">
                <a:extLst>
                  <a:ext uri="{FF2B5EF4-FFF2-40B4-BE49-F238E27FC236}">
                    <a16:creationId xmlns:a16="http://schemas.microsoft.com/office/drawing/2014/main" id="{F5B53595-BF27-4CD4-828B-04E754E3B1A7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矩形 218">
                <a:extLst>
                  <a:ext uri="{FF2B5EF4-FFF2-40B4-BE49-F238E27FC236}">
                    <a16:creationId xmlns:a16="http://schemas.microsoft.com/office/drawing/2014/main" id="{7DD29693-A337-4DA0-B07C-DCA323B9A4D7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矩形 219">
                <a:extLst>
                  <a:ext uri="{FF2B5EF4-FFF2-40B4-BE49-F238E27FC236}">
                    <a16:creationId xmlns:a16="http://schemas.microsoft.com/office/drawing/2014/main" id="{0ED41574-72BB-416C-8256-87C621C1B86B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矩形 220">
                <a:extLst>
                  <a:ext uri="{FF2B5EF4-FFF2-40B4-BE49-F238E27FC236}">
                    <a16:creationId xmlns:a16="http://schemas.microsoft.com/office/drawing/2014/main" id="{828EC8EF-19FE-4995-A995-4AB2650383E0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矩形 221">
                <a:extLst>
                  <a:ext uri="{FF2B5EF4-FFF2-40B4-BE49-F238E27FC236}">
                    <a16:creationId xmlns:a16="http://schemas.microsoft.com/office/drawing/2014/main" id="{3849F8F8-BBA6-4DB1-A479-DDCCBDA18436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矩形 222">
                <a:extLst>
                  <a:ext uri="{FF2B5EF4-FFF2-40B4-BE49-F238E27FC236}">
                    <a16:creationId xmlns:a16="http://schemas.microsoft.com/office/drawing/2014/main" id="{7C1A0C9F-A938-43D1-BD68-5C22C6C1E186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矩形 223">
                <a:extLst>
                  <a:ext uri="{FF2B5EF4-FFF2-40B4-BE49-F238E27FC236}">
                    <a16:creationId xmlns:a16="http://schemas.microsoft.com/office/drawing/2014/main" id="{1B07BB06-B61B-45BE-AFDA-BADC4905A37F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矩形 224">
                <a:extLst>
                  <a:ext uri="{FF2B5EF4-FFF2-40B4-BE49-F238E27FC236}">
                    <a16:creationId xmlns:a16="http://schemas.microsoft.com/office/drawing/2014/main" id="{0B865A93-13C4-4E50-A5D8-96D711347ECE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矩形 225">
                <a:extLst>
                  <a:ext uri="{FF2B5EF4-FFF2-40B4-BE49-F238E27FC236}">
                    <a16:creationId xmlns:a16="http://schemas.microsoft.com/office/drawing/2014/main" id="{D0200AA1-A2F9-4439-BA80-ED02322AFD1D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11">
              <a:extLst>
                <a:ext uri="{FF2B5EF4-FFF2-40B4-BE49-F238E27FC236}">
                  <a16:creationId xmlns:a16="http://schemas.microsoft.com/office/drawing/2014/main" id="{9EB59162-7F2B-4BB4-B73B-4CFC0783F3BC}"/>
                </a:ext>
              </a:extLst>
            </p:cNvPr>
            <p:cNvGrpSpPr/>
            <p:nvPr/>
          </p:nvGrpSpPr>
          <p:grpSpPr>
            <a:xfrm>
              <a:off x="231237" y="2461712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176" name="矩形 180">
                <a:extLst>
                  <a:ext uri="{FF2B5EF4-FFF2-40B4-BE49-F238E27FC236}">
                    <a16:creationId xmlns:a16="http://schemas.microsoft.com/office/drawing/2014/main" id="{FEFB0B7C-313F-4143-8D46-6412187F2431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矩形 181">
                <a:extLst>
                  <a:ext uri="{FF2B5EF4-FFF2-40B4-BE49-F238E27FC236}">
                    <a16:creationId xmlns:a16="http://schemas.microsoft.com/office/drawing/2014/main" id="{9BEE3830-5336-4CAC-9A25-6946B697B922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矩形 182">
                <a:extLst>
                  <a:ext uri="{FF2B5EF4-FFF2-40B4-BE49-F238E27FC236}">
                    <a16:creationId xmlns:a16="http://schemas.microsoft.com/office/drawing/2014/main" id="{872B1885-D555-456C-9747-3B15A8FD6963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9" name="矩形 183">
                <a:extLst>
                  <a:ext uri="{FF2B5EF4-FFF2-40B4-BE49-F238E27FC236}">
                    <a16:creationId xmlns:a16="http://schemas.microsoft.com/office/drawing/2014/main" id="{156DAED0-28D6-48B1-AE6E-AA5A5D645C84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矩形 184">
                <a:extLst>
                  <a:ext uri="{FF2B5EF4-FFF2-40B4-BE49-F238E27FC236}">
                    <a16:creationId xmlns:a16="http://schemas.microsoft.com/office/drawing/2014/main" id="{B2EDCB23-DC20-479F-942A-E7A069FB6603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矩形 185">
                <a:extLst>
                  <a:ext uri="{FF2B5EF4-FFF2-40B4-BE49-F238E27FC236}">
                    <a16:creationId xmlns:a16="http://schemas.microsoft.com/office/drawing/2014/main" id="{02AE5C81-7C6B-4256-808D-F44C53C3F96E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矩形 186">
                <a:extLst>
                  <a:ext uri="{FF2B5EF4-FFF2-40B4-BE49-F238E27FC236}">
                    <a16:creationId xmlns:a16="http://schemas.microsoft.com/office/drawing/2014/main" id="{03559723-BF6D-48F5-BCBF-D96A468B863A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矩形 187">
                <a:extLst>
                  <a:ext uri="{FF2B5EF4-FFF2-40B4-BE49-F238E27FC236}">
                    <a16:creationId xmlns:a16="http://schemas.microsoft.com/office/drawing/2014/main" id="{A3D6E033-0477-4067-AA62-615C381CFB16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矩形 188">
                <a:extLst>
                  <a:ext uri="{FF2B5EF4-FFF2-40B4-BE49-F238E27FC236}">
                    <a16:creationId xmlns:a16="http://schemas.microsoft.com/office/drawing/2014/main" id="{92B8031B-FF64-4626-A8A9-CD1C7DEA2BBF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矩形 189">
                <a:extLst>
                  <a:ext uri="{FF2B5EF4-FFF2-40B4-BE49-F238E27FC236}">
                    <a16:creationId xmlns:a16="http://schemas.microsoft.com/office/drawing/2014/main" id="{C3F77089-86D7-4734-8B74-D0BE53CF85A9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矩形 190">
                <a:extLst>
                  <a:ext uri="{FF2B5EF4-FFF2-40B4-BE49-F238E27FC236}">
                    <a16:creationId xmlns:a16="http://schemas.microsoft.com/office/drawing/2014/main" id="{8F6A56CA-4038-4904-B7B6-99758060A66F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矩形 191">
                <a:extLst>
                  <a:ext uri="{FF2B5EF4-FFF2-40B4-BE49-F238E27FC236}">
                    <a16:creationId xmlns:a16="http://schemas.microsoft.com/office/drawing/2014/main" id="{3AC9C395-39E3-49D8-AC66-2B05BF009F8E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矩形 192">
                <a:extLst>
                  <a:ext uri="{FF2B5EF4-FFF2-40B4-BE49-F238E27FC236}">
                    <a16:creationId xmlns:a16="http://schemas.microsoft.com/office/drawing/2014/main" id="{BD7E5D39-34FD-4706-BD90-9C3BE64D8D70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矩形 193">
                <a:extLst>
                  <a:ext uri="{FF2B5EF4-FFF2-40B4-BE49-F238E27FC236}">
                    <a16:creationId xmlns:a16="http://schemas.microsoft.com/office/drawing/2014/main" id="{F04F0D30-A4A8-40CE-86F8-DF787A1A02AD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矩形 194">
                <a:extLst>
                  <a:ext uri="{FF2B5EF4-FFF2-40B4-BE49-F238E27FC236}">
                    <a16:creationId xmlns:a16="http://schemas.microsoft.com/office/drawing/2014/main" id="{E4DE2414-3DDD-4F29-A28D-A047DC010840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矩形 195">
                <a:extLst>
                  <a:ext uri="{FF2B5EF4-FFF2-40B4-BE49-F238E27FC236}">
                    <a16:creationId xmlns:a16="http://schemas.microsoft.com/office/drawing/2014/main" id="{9777CE38-63FF-4C49-AC43-36C41FFCD384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矩形 196">
                <a:extLst>
                  <a:ext uri="{FF2B5EF4-FFF2-40B4-BE49-F238E27FC236}">
                    <a16:creationId xmlns:a16="http://schemas.microsoft.com/office/drawing/2014/main" id="{C93F64E9-A78E-4F09-86D4-CE7B70B3A93F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矩形 197">
                <a:extLst>
                  <a:ext uri="{FF2B5EF4-FFF2-40B4-BE49-F238E27FC236}">
                    <a16:creationId xmlns:a16="http://schemas.microsoft.com/office/drawing/2014/main" id="{470DD5A3-3A6C-4111-B7C2-0C23D9F31FCA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矩形 198">
                <a:extLst>
                  <a:ext uri="{FF2B5EF4-FFF2-40B4-BE49-F238E27FC236}">
                    <a16:creationId xmlns:a16="http://schemas.microsoft.com/office/drawing/2014/main" id="{7759DF49-8B68-46E7-85DA-F0B14A849233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矩形 199">
                <a:extLst>
                  <a:ext uri="{FF2B5EF4-FFF2-40B4-BE49-F238E27FC236}">
                    <a16:creationId xmlns:a16="http://schemas.microsoft.com/office/drawing/2014/main" id="{48FBD297-4EDF-4725-8E82-552A85C30C4A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矩形 200">
                <a:extLst>
                  <a:ext uri="{FF2B5EF4-FFF2-40B4-BE49-F238E27FC236}">
                    <a16:creationId xmlns:a16="http://schemas.microsoft.com/office/drawing/2014/main" id="{D616E564-6604-413C-A5EA-1EF7EDEE7802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矩形 201">
                <a:extLst>
                  <a:ext uri="{FF2B5EF4-FFF2-40B4-BE49-F238E27FC236}">
                    <a16:creationId xmlns:a16="http://schemas.microsoft.com/office/drawing/2014/main" id="{23C4AAFF-05E8-4185-8AD4-70037B861954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矩形 202">
                <a:extLst>
                  <a:ext uri="{FF2B5EF4-FFF2-40B4-BE49-F238E27FC236}">
                    <a16:creationId xmlns:a16="http://schemas.microsoft.com/office/drawing/2014/main" id="{09944324-4D57-4BA7-80DB-4D9C4461DA39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12">
              <a:extLst>
                <a:ext uri="{FF2B5EF4-FFF2-40B4-BE49-F238E27FC236}">
                  <a16:creationId xmlns:a16="http://schemas.microsoft.com/office/drawing/2014/main" id="{D8F30750-A94D-4B16-B5F5-AA859D4B52BE}"/>
                </a:ext>
              </a:extLst>
            </p:cNvPr>
            <p:cNvGrpSpPr/>
            <p:nvPr/>
          </p:nvGrpSpPr>
          <p:grpSpPr>
            <a:xfrm>
              <a:off x="231237" y="3006533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153" name="矩形 157">
                <a:extLst>
                  <a:ext uri="{FF2B5EF4-FFF2-40B4-BE49-F238E27FC236}">
                    <a16:creationId xmlns:a16="http://schemas.microsoft.com/office/drawing/2014/main" id="{B5CDDFC0-1D3A-4B66-99F6-65CD9FB6B294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矩形 158">
                <a:extLst>
                  <a:ext uri="{FF2B5EF4-FFF2-40B4-BE49-F238E27FC236}">
                    <a16:creationId xmlns:a16="http://schemas.microsoft.com/office/drawing/2014/main" id="{5088171E-6E46-4B20-8426-D8A827BF6A01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矩形 159">
                <a:extLst>
                  <a:ext uri="{FF2B5EF4-FFF2-40B4-BE49-F238E27FC236}">
                    <a16:creationId xmlns:a16="http://schemas.microsoft.com/office/drawing/2014/main" id="{42370C62-1F26-4307-AE11-9DEA9F96BF1F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矩形 160">
                <a:extLst>
                  <a:ext uri="{FF2B5EF4-FFF2-40B4-BE49-F238E27FC236}">
                    <a16:creationId xmlns:a16="http://schemas.microsoft.com/office/drawing/2014/main" id="{A587899A-D7EC-4E6C-BF7F-CA6E943A30B6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矩形 161">
                <a:extLst>
                  <a:ext uri="{FF2B5EF4-FFF2-40B4-BE49-F238E27FC236}">
                    <a16:creationId xmlns:a16="http://schemas.microsoft.com/office/drawing/2014/main" id="{BD31E264-CA8D-4514-9F0F-EBF5174D02EC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矩形 162">
                <a:extLst>
                  <a:ext uri="{FF2B5EF4-FFF2-40B4-BE49-F238E27FC236}">
                    <a16:creationId xmlns:a16="http://schemas.microsoft.com/office/drawing/2014/main" id="{D8F7903E-67FA-4B07-9FA9-48D45566D107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矩形 163">
                <a:extLst>
                  <a:ext uri="{FF2B5EF4-FFF2-40B4-BE49-F238E27FC236}">
                    <a16:creationId xmlns:a16="http://schemas.microsoft.com/office/drawing/2014/main" id="{1931A12D-EB16-4ECC-B0D7-CF2357FC09DD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矩形 164">
                <a:extLst>
                  <a:ext uri="{FF2B5EF4-FFF2-40B4-BE49-F238E27FC236}">
                    <a16:creationId xmlns:a16="http://schemas.microsoft.com/office/drawing/2014/main" id="{E0B7CD23-10D5-469D-9152-10064B5DFFA9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矩形 165">
                <a:extLst>
                  <a:ext uri="{FF2B5EF4-FFF2-40B4-BE49-F238E27FC236}">
                    <a16:creationId xmlns:a16="http://schemas.microsoft.com/office/drawing/2014/main" id="{D66497CD-346E-4837-A9BE-FC77040DA32B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矩形 166">
                <a:extLst>
                  <a:ext uri="{FF2B5EF4-FFF2-40B4-BE49-F238E27FC236}">
                    <a16:creationId xmlns:a16="http://schemas.microsoft.com/office/drawing/2014/main" id="{D4F89C5B-6660-46AB-B61C-907CEE5D7EEF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7">
                <a:extLst>
                  <a:ext uri="{FF2B5EF4-FFF2-40B4-BE49-F238E27FC236}">
                    <a16:creationId xmlns:a16="http://schemas.microsoft.com/office/drawing/2014/main" id="{E831EFDA-BAAE-44B2-A755-3F7FEA998669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8">
                <a:extLst>
                  <a:ext uri="{FF2B5EF4-FFF2-40B4-BE49-F238E27FC236}">
                    <a16:creationId xmlns:a16="http://schemas.microsoft.com/office/drawing/2014/main" id="{179820DF-773A-4E70-A159-5E2728F7F7A8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9">
                <a:extLst>
                  <a:ext uri="{FF2B5EF4-FFF2-40B4-BE49-F238E27FC236}">
                    <a16:creationId xmlns:a16="http://schemas.microsoft.com/office/drawing/2014/main" id="{29ECD31C-4245-4858-9201-ADC9A6511D54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矩形 170">
                <a:extLst>
                  <a:ext uri="{FF2B5EF4-FFF2-40B4-BE49-F238E27FC236}">
                    <a16:creationId xmlns:a16="http://schemas.microsoft.com/office/drawing/2014/main" id="{4AF2E9E8-01F7-4B14-BEF8-69A2BEA83EE6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矩形 171">
                <a:extLst>
                  <a:ext uri="{FF2B5EF4-FFF2-40B4-BE49-F238E27FC236}">
                    <a16:creationId xmlns:a16="http://schemas.microsoft.com/office/drawing/2014/main" id="{F3E6BF05-E47F-45D2-891D-C91573C92E2F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矩形 172">
                <a:extLst>
                  <a:ext uri="{FF2B5EF4-FFF2-40B4-BE49-F238E27FC236}">
                    <a16:creationId xmlns:a16="http://schemas.microsoft.com/office/drawing/2014/main" id="{BC6625EE-DD5E-4AD6-BF4A-9A70BECBF4B3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矩形 173">
                <a:extLst>
                  <a:ext uri="{FF2B5EF4-FFF2-40B4-BE49-F238E27FC236}">
                    <a16:creationId xmlns:a16="http://schemas.microsoft.com/office/drawing/2014/main" id="{CE10EA3B-E4C1-46A0-85E8-2ADD6A5B42CD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矩形 174">
                <a:extLst>
                  <a:ext uri="{FF2B5EF4-FFF2-40B4-BE49-F238E27FC236}">
                    <a16:creationId xmlns:a16="http://schemas.microsoft.com/office/drawing/2014/main" id="{644FD71D-9363-4838-BF20-3F45AF60B090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矩形 175">
                <a:extLst>
                  <a:ext uri="{FF2B5EF4-FFF2-40B4-BE49-F238E27FC236}">
                    <a16:creationId xmlns:a16="http://schemas.microsoft.com/office/drawing/2014/main" id="{358D2E13-EFC2-4E6E-A289-75FB0456D604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矩形 176">
                <a:extLst>
                  <a:ext uri="{FF2B5EF4-FFF2-40B4-BE49-F238E27FC236}">
                    <a16:creationId xmlns:a16="http://schemas.microsoft.com/office/drawing/2014/main" id="{3B2A2EE3-048F-40B8-BDDB-D3C94A4F387E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矩形 177">
                <a:extLst>
                  <a:ext uri="{FF2B5EF4-FFF2-40B4-BE49-F238E27FC236}">
                    <a16:creationId xmlns:a16="http://schemas.microsoft.com/office/drawing/2014/main" id="{38A986FF-8EAE-4458-870D-B864D6D8D4D2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矩形 178">
                <a:extLst>
                  <a:ext uri="{FF2B5EF4-FFF2-40B4-BE49-F238E27FC236}">
                    <a16:creationId xmlns:a16="http://schemas.microsoft.com/office/drawing/2014/main" id="{817D2621-28EA-4249-A472-13E05094178D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矩形 179">
                <a:extLst>
                  <a:ext uri="{FF2B5EF4-FFF2-40B4-BE49-F238E27FC236}">
                    <a16:creationId xmlns:a16="http://schemas.microsoft.com/office/drawing/2014/main" id="{61144BCF-5562-4A36-9326-DC5ED56B74DE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13">
              <a:extLst>
                <a:ext uri="{FF2B5EF4-FFF2-40B4-BE49-F238E27FC236}">
                  <a16:creationId xmlns:a16="http://schemas.microsoft.com/office/drawing/2014/main" id="{14497C60-3049-49AA-AB25-AC8A39C41FCB}"/>
                </a:ext>
              </a:extLst>
            </p:cNvPr>
            <p:cNvGrpSpPr/>
            <p:nvPr/>
          </p:nvGrpSpPr>
          <p:grpSpPr>
            <a:xfrm>
              <a:off x="231237" y="3551354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130" name="矩形 134">
                <a:extLst>
                  <a:ext uri="{FF2B5EF4-FFF2-40B4-BE49-F238E27FC236}">
                    <a16:creationId xmlns:a16="http://schemas.microsoft.com/office/drawing/2014/main" id="{9304D318-8979-4214-A4AA-F1B5FAE048B1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矩形 135">
                <a:extLst>
                  <a:ext uri="{FF2B5EF4-FFF2-40B4-BE49-F238E27FC236}">
                    <a16:creationId xmlns:a16="http://schemas.microsoft.com/office/drawing/2014/main" id="{1652CFE7-ACF0-4821-B985-516D3D31AD16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矩形 136">
                <a:extLst>
                  <a:ext uri="{FF2B5EF4-FFF2-40B4-BE49-F238E27FC236}">
                    <a16:creationId xmlns:a16="http://schemas.microsoft.com/office/drawing/2014/main" id="{ED98F46A-A74F-4E4F-BEEF-9451EB63E0A7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矩形 137">
                <a:extLst>
                  <a:ext uri="{FF2B5EF4-FFF2-40B4-BE49-F238E27FC236}">
                    <a16:creationId xmlns:a16="http://schemas.microsoft.com/office/drawing/2014/main" id="{37F5D921-FBFA-446D-B8DF-D553FE2F719C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矩形 138">
                <a:extLst>
                  <a:ext uri="{FF2B5EF4-FFF2-40B4-BE49-F238E27FC236}">
                    <a16:creationId xmlns:a16="http://schemas.microsoft.com/office/drawing/2014/main" id="{AF0AAF78-7B37-4881-AC72-5D0461215410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矩形 139">
                <a:extLst>
                  <a:ext uri="{FF2B5EF4-FFF2-40B4-BE49-F238E27FC236}">
                    <a16:creationId xmlns:a16="http://schemas.microsoft.com/office/drawing/2014/main" id="{CD31B85B-7CD7-4503-9ADB-2B1BF4098000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矩形 140">
                <a:extLst>
                  <a:ext uri="{FF2B5EF4-FFF2-40B4-BE49-F238E27FC236}">
                    <a16:creationId xmlns:a16="http://schemas.microsoft.com/office/drawing/2014/main" id="{58DF2327-5BC0-4FC4-A2FB-7113F234D83C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矩形 141">
                <a:extLst>
                  <a:ext uri="{FF2B5EF4-FFF2-40B4-BE49-F238E27FC236}">
                    <a16:creationId xmlns:a16="http://schemas.microsoft.com/office/drawing/2014/main" id="{B32272B8-5D98-46D0-93A1-F60016E45A8D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矩形 142">
                <a:extLst>
                  <a:ext uri="{FF2B5EF4-FFF2-40B4-BE49-F238E27FC236}">
                    <a16:creationId xmlns:a16="http://schemas.microsoft.com/office/drawing/2014/main" id="{6F507BE6-FF27-49E8-80BE-61A3622A9B21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矩形 143">
                <a:extLst>
                  <a:ext uri="{FF2B5EF4-FFF2-40B4-BE49-F238E27FC236}">
                    <a16:creationId xmlns:a16="http://schemas.microsoft.com/office/drawing/2014/main" id="{DDBEA0D3-B268-42B7-A3FF-4F8AF43D6215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矩形 144">
                <a:extLst>
                  <a:ext uri="{FF2B5EF4-FFF2-40B4-BE49-F238E27FC236}">
                    <a16:creationId xmlns:a16="http://schemas.microsoft.com/office/drawing/2014/main" id="{1C1F0399-8190-4E59-89BD-7373AC7BAF57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矩形 145">
                <a:extLst>
                  <a:ext uri="{FF2B5EF4-FFF2-40B4-BE49-F238E27FC236}">
                    <a16:creationId xmlns:a16="http://schemas.microsoft.com/office/drawing/2014/main" id="{3B9F384B-EEFF-4710-A553-AF699BDFB39C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矩形 146">
                <a:extLst>
                  <a:ext uri="{FF2B5EF4-FFF2-40B4-BE49-F238E27FC236}">
                    <a16:creationId xmlns:a16="http://schemas.microsoft.com/office/drawing/2014/main" id="{DAB0DBD7-696E-4DDF-82BB-C7885C52910C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矩形 147">
                <a:extLst>
                  <a:ext uri="{FF2B5EF4-FFF2-40B4-BE49-F238E27FC236}">
                    <a16:creationId xmlns:a16="http://schemas.microsoft.com/office/drawing/2014/main" id="{4586DCE4-8678-48B7-AED9-DD43C3E2B65D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矩形 148">
                <a:extLst>
                  <a:ext uri="{FF2B5EF4-FFF2-40B4-BE49-F238E27FC236}">
                    <a16:creationId xmlns:a16="http://schemas.microsoft.com/office/drawing/2014/main" id="{CC98CADD-66BE-4B26-851D-5DBD1E121FE3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矩形 149">
                <a:extLst>
                  <a:ext uri="{FF2B5EF4-FFF2-40B4-BE49-F238E27FC236}">
                    <a16:creationId xmlns:a16="http://schemas.microsoft.com/office/drawing/2014/main" id="{6997C919-685B-4356-80DD-40CE3E70AB5E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矩形 150">
                <a:extLst>
                  <a:ext uri="{FF2B5EF4-FFF2-40B4-BE49-F238E27FC236}">
                    <a16:creationId xmlns:a16="http://schemas.microsoft.com/office/drawing/2014/main" id="{3490F1C7-75C4-42A6-82DC-454BA4DB849E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矩形 151">
                <a:extLst>
                  <a:ext uri="{FF2B5EF4-FFF2-40B4-BE49-F238E27FC236}">
                    <a16:creationId xmlns:a16="http://schemas.microsoft.com/office/drawing/2014/main" id="{A7902B29-B2E0-49A2-A647-EBB43A77D33D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矩形 152">
                <a:extLst>
                  <a:ext uri="{FF2B5EF4-FFF2-40B4-BE49-F238E27FC236}">
                    <a16:creationId xmlns:a16="http://schemas.microsoft.com/office/drawing/2014/main" id="{54394486-B4E5-451C-8621-DF8CEF95C14B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矩形 153">
                <a:extLst>
                  <a:ext uri="{FF2B5EF4-FFF2-40B4-BE49-F238E27FC236}">
                    <a16:creationId xmlns:a16="http://schemas.microsoft.com/office/drawing/2014/main" id="{0521B123-404B-4C17-9F4F-77C875324125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矩形 154">
                <a:extLst>
                  <a:ext uri="{FF2B5EF4-FFF2-40B4-BE49-F238E27FC236}">
                    <a16:creationId xmlns:a16="http://schemas.microsoft.com/office/drawing/2014/main" id="{B4CE6C49-F596-4AFF-9A4C-B7BCBCBB5F0F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矩形 155">
                <a:extLst>
                  <a:ext uri="{FF2B5EF4-FFF2-40B4-BE49-F238E27FC236}">
                    <a16:creationId xmlns:a16="http://schemas.microsoft.com/office/drawing/2014/main" id="{27CDB39D-BCE5-458C-A087-286DBD634FC2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矩形 156">
                <a:extLst>
                  <a:ext uri="{FF2B5EF4-FFF2-40B4-BE49-F238E27FC236}">
                    <a16:creationId xmlns:a16="http://schemas.microsoft.com/office/drawing/2014/main" id="{27AD37EE-B78A-436E-BE16-6E0CB2764805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14">
              <a:extLst>
                <a:ext uri="{FF2B5EF4-FFF2-40B4-BE49-F238E27FC236}">
                  <a16:creationId xmlns:a16="http://schemas.microsoft.com/office/drawing/2014/main" id="{D65B39CC-5585-4C7F-AC3F-AC60B2E1DA66}"/>
                </a:ext>
              </a:extLst>
            </p:cNvPr>
            <p:cNvGrpSpPr/>
            <p:nvPr/>
          </p:nvGrpSpPr>
          <p:grpSpPr>
            <a:xfrm>
              <a:off x="231237" y="4096175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107" name="矩形 111">
                <a:extLst>
                  <a:ext uri="{FF2B5EF4-FFF2-40B4-BE49-F238E27FC236}">
                    <a16:creationId xmlns:a16="http://schemas.microsoft.com/office/drawing/2014/main" id="{B8CB6146-DBD1-4394-890B-3BA54E30C128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矩形 112">
                <a:extLst>
                  <a:ext uri="{FF2B5EF4-FFF2-40B4-BE49-F238E27FC236}">
                    <a16:creationId xmlns:a16="http://schemas.microsoft.com/office/drawing/2014/main" id="{6F8426AE-A392-4AD0-88CF-423694DB2468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13">
                <a:extLst>
                  <a:ext uri="{FF2B5EF4-FFF2-40B4-BE49-F238E27FC236}">
                    <a16:creationId xmlns:a16="http://schemas.microsoft.com/office/drawing/2014/main" id="{887C6979-F0E1-4233-B161-EFB9A947FD59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矩形 114">
                <a:extLst>
                  <a:ext uri="{FF2B5EF4-FFF2-40B4-BE49-F238E27FC236}">
                    <a16:creationId xmlns:a16="http://schemas.microsoft.com/office/drawing/2014/main" id="{1C3076A0-0A4C-4864-B6F1-B7E2DA4CDFC8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5">
                <a:extLst>
                  <a:ext uri="{FF2B5EF4-FFF2-40B4-BE49-F238E27FC236}">
                    <a16:creationId xmlns:a16="http://schemas.microsoft.com/office/drawing/2014/main" id="{10E96C68-5FD9-411F-99E4-AB588B8B1CB7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矩形 116">
                <a:extLst>
                  <a:ext uri="{FF2B5EF4-FFF2-40B4-BE49-F238E27FC236}">
                    <a16:creationId xmlns:a16="http://schemas.microsoft.com/office/drawing/2014/main" id="{E4ED69D9-348B-44F9-9AD5-5A2D64678A5D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7">
                <a:extLst>
                  <a:ext uri="{FF2B5EF4-FFF2-40B4-BE49-F238E27FC236}">
                    <a16:creationId xmlns:a16="http://schemas.microsoft.com/office/drawing/2014/main" id="{4DDFAC02-D694-44EC-AD72-3BDF9B79CEC2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8">
                <a:extLst>
                  <a:ext uri="{FF2B5EF4-FFF2-40B4-BE49-F238E27FC236}">
                    <a16:creationId xmlns:a16="http://schemas.microsoft.com/office/drawing/2014/main" id="{A08F24D1-97AB-4C19-9EAC-A1DF6E10B320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9">
                <a:extLst>
                  <a:ext uri="{FF2B5EF4-FFF2-40B4-BE49-F238E27FC236}">
                    <a16:creationId xmlns:a16="http://schemas.microsoft.com/office/drawing/2014/main" id="{6AA6DF0D-5D38-424F-B09D-8E17EBA7A2BA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矩形 120">
                <a:extLst>
                  <a:ext uri="{FF2B5EF4-FFF2-40B4-BE49-F238E27FC236}">
                    <a16:creationId xmlns:a16="http://schemas.microsoft.com/office/drawing/2014/main" id="{2A7AC962-4104-4A8C-B999-FFDB175EF709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矩形 121">
                <a:extLst>
                  <a:ext uri="{FF2B5EF4-FFF2-40B4-BE49-F238E27FC236}">
                    <a16:creationId xmlns:a16="http://schemas.microsoft.com/office/drawing/2014/main" id="{FDD2E05E-1D39-4110-B7B3-10DEDE0BD5B1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22">
                <a:extLst>
                  <a:ext uri="{FF2B5EF4-FFF2-40B4-BE49-F238E27FC236}">
                    <a16:creationId xmlns:a16="http://schemas.microsoft.com/office/drawing/2014/main" id="{43313E76-642C-43E8-9709-31CD98A2BE12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23">
                <a:extLst>
                  <a:ext uri="{FF2B5EF4-FFF2-40B4-BE49-F238E27FC236}">
                    <a16:creationId xmlns:a16="http://schemas.microsoft.com/office/drawing/2014/main" id="{F8E1238A-E957-4E52-A929-940E558BA9A3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24">
                <a:extLst>
                  <a:ext uri="{FF2B5EF4-FFF2-40B4-BE49-F238E27FC236}">
                    <a16:creationId xmlns:a16="http://schemas.microsoft.com/office/drawing/2014/main" id="{52C78E5D-5CAC-4B60-9CB6-5C1F1600C69D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5">
                <a:extLst>
                  <a:ext uri="{FF2B5EF4-FFF2-40B4-BE49-F238E27FC236}">
                    <a16:creationId xmlns:a16="http://schemas.microsoft.com/office/drawing/2014/main" id="{2BE22209-C5AD-42FA-B5C8-02CC0F6D1978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矩形 126">
                <a:extLst>
                  <a:ext uri="{FF2B5EF4-FFF2-40B4-BE49-F238E27FC236}">
                    <a16:creationId xmlns:a16="http://schemas.microsoft.com/office/drawing/2014/main" id="{4AABEC06-531A-40E7-BCB8-0D465CD51599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矩形 127">
                <a:extLst>
                  <a:ext uri="{FF2B5EF4-FFF2-40B4-BE49-F238E27FC236}">
                    <a16:creationId xmlns:a16="http://schemas.microsoft.com/office/drawing/2014/main" id="{8FDD08A7-3BEA-4217-A6DA-E08803E04503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矩形 128">
                <a:extLst>
                  <a:ext uri="{FF2B5EF4-FFF2-40B4-BE49-F238E27FC236}">
                    <a16:creationId xmlns:a16="http://schemas.microsoft.com/office/drawing/2014/main" id="{11221F04-11EA-403A-8E8C-155B94F2F6E4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矩形 129">
                <a:extLst>
                  <a:ext uri="{FF2B5EF4-FFF2-40B4-BE49-F238E27FC236}">
                    <a16:creationId xmlns:a16="http://schemas.microsoft.com/office/drawing/2014/main" id="{8B3FF940-5BF4-4CC0-8AE9-EA8CC44D060F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矩形 130">
                <a:extLst>
                  <a:ext uri="{FF2B5EF4-FFF2-40B4-BE49-F238E27FC236}">
                    <a16:creationId xmlns:a16="http://schemas.microsoft.com/office/drawing/2014/main" id="{D575D00A-3E4B-4170-89E2-247509ADC116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矩形 131">
                <a:extLst>
                  <a:ext uri="{FF2B5EF4-FFF2-40B4-BE49-F238E27FC236}">
                    <a16:creationId xmlns:a16="http://schemas.microsoft.com/office/drawing/2014/main" id="{39225FB4-55CF-464C-A74D-85E9B0EEF88B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矩形 132">
                <a:extLst>
                  <a:ext uri="{FF2B5EF4-FFF2-40B4-BE49-F238E27FC236}">
                    <a16:creationId xmlns:a16="http://schemas.microsoft.com/office/drawing/2014/main" id="{4C552726-425B-4BF0-8875-4A2C760A88C1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矩形 133">
                <a:extLst>
                  <a:ext uri="{FF2B5EF4-FFF2-40B4-BE49-F238E27FC236}">
                    <a16:creationId xmlns:a16="http://schemas.microsoft.com/office/drawing/2014/main" id="{B8703EC2-9D30-4884-ABEB-5805F4DA25FD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5">
              <a:extLst>
                <a:ext uri="{FF2B5EF4-FFF2-40B4-BE49-F238E27FC236}">
                  <a16:creationId xmlns:a16="http://schemas.microsoft.com/office/drawing/2014/main" id="{67F455FB-1546-4650-962E-71F8FF5884D4}"/>
                </a:ext>
              </a:extLst>
            </p:cNvPr>
            <p:cNvGrpSpPr/>
            <p:nvPr/>
          </p:nvGrpSpPr>
          <p:grpSpPr>
            <a:xfrm>
              <a:off x="231237" y="4640996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84" name="矩形 88">
                <a:extLst>
                  <a:ext uri="{FF2B5EF4-FFF2-40B4-BE49-F238E27FC236}">
                    <a16:creationId xmlns:a16="http://schemas.microsoft.com/office/drawing/2014/main" id="{4B99D51E-E111-4560-A945-5D71C68D53E3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9">
                <a:extLst>
                  <a:ext uri="{FF2B5EF4-FFF2-40B4-BE49-F238E27FC236}">
                    <a16:creationId xmlns:a16="http://schemas.microsoft.com/office/drawing/2014/main" id="{48327844-95B6-4F0F-BFF5-0D67364B7257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90">
                <a:extLst>
                  <a:ext uri="{FF2B5EF4-FFF2-40B4-BE49-F238E27FC236}">
                    <a16:creationId xmlns:a16="http://schemas.microsoft.com/office/drawing/2014/main" id="{C1EDC86E-E835-4F0E-9913-1D0014A50198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矩形 91">
                <a:extLst>
                  <a:ext uri="{FF2B5EF4-FFF2-40B4-BE49-F238E27FC236}">
                    <a16:creationId xmlns:a16="http://schemas.microsoft.com/office/drawing/2014/main" id="{0F192D2C-63CF-4C17-AB15-ECEF8BBD27A5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92">
                <a:extLst>
                  <a:ext uri="{FF2B5EF4-FFF2-40B4-BE49-F238E27FC236}">
                    <a16:creationId xmlns:a16="http://schemas.microsoft.com/office/drawing/2014/main" id="{71B0FB5C-B9AA-4C41-8191-A6A281B10969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93">
                <a:extLst>
                  <a:ext uri="{FF2B5EF4-FFF2-40B4-BE49-F238E27FC236}">
                    <a16:creationId xmlns:a16="http://schemas.microsoft.com/office/drawing/2014/main" id="{6DE43012-8D62-42E9-91A7-5F066AF87EFD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94">
                <a:extLst>
                  <a:ext uri="{FF2B5EF4-FFF2-40B4-BE49-F238E27FC236}">
                    <a16:creationId xmlns:a16="http://schemas.microsoft.com/office/drawing/2014/main" id="{D78F422C-7F51-4D8C-BF9D-43208E0C166D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5">
                <a:extLst>
                  <a:ext uri="{FF2B5EF4-FFF2-40B4-BE49-F238E27FC236}">
                    <a16:creationId xmlns:a16="http://schemas.microsoft.com/office/drawing/2014/main" id="{40ADF348-B54A-4346-BE8F-88D54B92AB0C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6">
                <a:extLst>
                  <a:ext uri="{FF2B5EF4-FFF2-40B4-BE49-F238E27FC236}">
                    <a16:creationId xmlns:a16="http://schemas.microsoft.com/office/drawing/2014/main" id="{2CB9B0D5-F354-4A00-BB9E-9DAB45735B49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7">
                <a:extLst>
                  <a:ext uri="{FF2B5EF4-FFF2-40B4-BE49-F238E27FC236}">
                    <a16:creationId xmlns:a16="http://schemas.microsoft.com/office/drawing/2014/main" id="{6C72E65A-D349-49E5-A300-D36C36BC947F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8">
                <a:extLst>
                  <a:ext uri="{FF2B5EF4-FFF2-40B4-BE49-F238E27FC236}">
                    <a16:creationId xmlns:a16="http://schemas.microsoft.com/office/drawing/2014/main" id="{0E18E2B2-5F18-4EF1-B3F0-12E19E946F08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9">
                <a:extLst>
                  <a:ext uri="{FF2B5EF4-FFF2-40B4-BE49-F238E27FC236}">
                    <a16:creationId xmlns:a16="http://schemas.microsoft.com/office/drawing/2014/main" id="{5485DC03-993D-4F77-BF42-1F39B955B864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矩形 100">
                <a:extLst>
                  <a:ext uri="{FF2B5EF4-FFF2-40B4-BE49-F238E27FC236}">
                    <a16:creationId xmlns:a16="http://schemas.microsoft.com/office/drawing/2014/main" id="{0CBD7C4D-B3D0-4960-ACC1-ACDD97C51683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101">
                <a:extLst>
                  <a:ext uri="{FF2B5EF4-FFF2-40B4-BE49-F238E27FC236}">
                    <a16:creationId xmlns:a16="http://schemas.microsoft.com/office/drawing/2014/main" id="{29348B59-927C-4DF2-8EF9-77CCD6C0DBC0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矩形 102">
                <a:extLst>
                  <a:ext uri="{FF2B5EF4-FFF2-40B4-BE49-F238E27FC236}">
                    <a16:creationId xmlns:a16="http://schemas.microsoft.com/office/drawing/2014/main" id="{A43CFFBC-A2AE-4D19-9BF6-8B4A0D714BB9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矩形 103">
                <a:extLst>
                  <a:ext uri="{FF2B5EF4-FFF2-40B4-BE49-F238E27FC236}">
                    <a16:creationId xmlns:a16="http://schemas.microsoft.com/office/drawing/2014/main" id="{E0250452-F2A2-4237-92A8-4F0E22A54C07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矩形 104">
                <a:extLst>
                  <a:ext uri="{FF2B5EF4-FFF2-40B4-BE49-F238E27FC236}">
                    <a16:creationId xmlns:a16="http://schemas.microsoft.com/office/drawing/2014/main" id="{FF16D69C-E25E-4D52-A70F-D8E74684917C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5">
                <a:extLst>
                  <a:ext uri="{FF2B5EF4-FFF2-40B4-BE49-F238E27FC236}">
                    <a16:creationId xmlns:a16="http://schemas.microsoft.com/office/drawing/2014/main" id="{3B38195B-FBDC-4141-948D-78E5C2881408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6">
                <a:extLst>
                  <a:ext uri="{FF2B5EF4-FFF2-40B4-BE49-F238E27FC236}">
                    <a16:creationId xmlns:a16="http://schemas.microsoft.com/office/drawing/2014/main" id="{436711A1-0478-4351-A048-BC4D5DD0A0E8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7">
                <a:extLst>
                  <a:ext uri="{FF2B5EF4-FFF2-40B4-BE49-F238E27FC236}">
                    <a16:creationId xmlns:a16="http://schemas.microsoft.com/office/drawing/2014/main" id="{DA12F750-CD68-4018-9479-41D72122D8B0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矩形 108">
                <a:extLst>
                  <a:ext uri="{FF2B5EF4-FFF2-40B4-BE49-F238E27FC236}">
                    <a16:creationId xmlns:a16="http://schemas.microsoft.com/office/drawing/2014/main" id="{7252EAEB-4564-4554-88A0-0B6ACD6292F4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9">
                <a:extLst>
                  <a:ext uri="{FF2B5EF4-FFF2-40B4-BE49-F238E27FC236}">
                    <a16:creationId xmlns:a16="http://schemas.microsoft.com/office/drawing/2014/main" id="{8E30A691-4880-47C4-9341-9D8DFC4F862C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矩形 110">
                <a:extLst>
                  <a:ext uri="{FF2B5EF4-FFF2-40B4-BE49-F238E27FC236}">
                    <a16:creationId xmlns:a16="http://schemas.microsoft.com/office/drawing/2014/main" id="{7F2DAB8A-10D7-44F9-ABA5-3BC667A12513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6">
              <a:extLst>
                <a:ext uri="{FF2B5EF4-FFF2-40B4-BE49-F238E27FC236}">
                  <a16:creationId xmlns:a16="http://schemas.microsoft.com/office/drawing/2014/main" id="{243457A4-E8CE-4AB5-B126-BC01922F7443}"/>
                </a:ext>
              </a:extLst>
            </p:cNvPr>
            <p:cNvGrpSpPr/>
            <p:nvPr/>
          </p:nvGrpSpPr>
          <p:grpSpPr>
            <a:xfrm>
              <a:off x="231237" y="5185817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61" name="矩形 65">
                <a:extLst>
                  <a:ext uri="{FF2B5EF4-FFF2-40B4-BE49-F238E27FC236}">
                    <a16:creationId xmlns:a16="http://schemas.microsoft.com/office/drawing/2014/main" id="{FD80E5F4-FC30-42D1-972F-E0692D5DE706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6">
                <a:extLst>
                  <a:ext uri="{FF2B5EF4-FFF2-40B4-BE49-F238E27FC236}">
                    <a16:creationId xmlns:a16="http://schemas.microsoft.com/office/drawing/2014/main" id="{4CC7A674-D0F4-42F1-89C1-F5337FC6EFF6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7">
                <a:extLst>
                  <a:ext uri="{FF2B5EF4-FFF2-40B4-BE49-F238E27FC236}">
                    <a16:creationId xmlns:a16="http://schemas.microsoft.com/office/drawing/2014/main" id="{95FABEA4-F396-41EE-A4F0-ABB7AF12BBB1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矩形 68">
                <a:extLst>
                  <a:ext uri="{FF2B5EF4-FFF2-40B4-BE49-F238E27FC236}">
                    <a16:creationId xmlns:a16="http://schemas.microsoft.com/office/drawing/2014/main" id="{20D6AFBF-102B-4DDF-B044-4869569C70F2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9">
                <a:extLst>
                  <a:ext uri="{FF2B5EF4-FFF2-40B4-BE49-F238E27FC236}">
                    <a16:creationId xmlns:a16="http://schemas.microsoft.com/office/drawing/2014/main" id="{903EB10D-210A-4FCB-B5DE-012239BA96F5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70">
                <a:extLst>
                  <a:ext uri="{FF2B5EF4-FFF2-40B4-BE49-F238E27FC236}">
                    <a16:creationId xmlns:a16="http://schemas.microsoft.com/office/drawing/2014/main" id="{3B0B5E22-F82C-454A-8E39-0F035AC4B9CE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矩形 71">
                <a:extLst>
                  <a:ext uri="{FF2B5EF4-FFF2-40B4-BE49-F238E27FC236}">
                    <a16:creationId xmlns:a16="http://schemas.microsoft.com/office/drawing/2014/main" id="{66F643C8-280F-4D28-B7CD-D35F6844FE82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矩形 72">
                <a:extLst>
                  <a:ext uri="{FF2B5EF4-FFF2-40B4-BE49-F238E27FC236}">
                    <a16:creationId xmlns:a16="http://schemas.microsoft.com/office/drawing/2014/main" id="{24402303-0A36-4726-AD95-AFEEE249622F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73">
                <a:extLst>
                  <a:ext uri="{FF2B5EF4-FFF2-40B4-BE49-F238E27FC236}">
                    <a16:creationId xmlns:a16="http://schemas.microsoft.com/office/drawing/2014/main" id="{37B84349-1386-4EE6-A7E1-BF7C2E99C43E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74">
                <a:extLst>
                  <a:ext uri="{FF2B5EF4-FFF2-40B4-BE49-F238E27FC236}">
                    <a16:creationId xmlns:a16="http://schemas.microsoft.com/office/drawing/2014/main" id="{624835BA-14F2-49F5-862A-576F2F316AF5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5">
                <a:extLst>
                  <a:ext uri="{FF2B5EF4-FFF2-40B4-BE49-F238E27FC236}">
                    <a16:creationId xmlns:a16="http://schemas.microsoft.com/office/drawing/2014/main" id="{AD7B53B5-4598-4F26-916F-37DC5101C2AD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6">
                <a:extLst>
                  <a:ext uri="{FF2B5EF4-FFF2-40B4-BE49-F238E27FC236}">
                    <a16:creationId xmlns:a16="http://schemas.microsoft.com/office/drawing/2014/main" id="{5349BD22-8B45-46D5-A8A8-77A20C8DCE42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7">
                <a:extLst>
                  <a:ext uri="{FF2B5EF4-FFF2-40B4-BE49-F238E27FC236}">
                    <a16:creationId xmlns:a16="http://schemas.microsoft.com/office/drawing/2014/main" id="{9E10FBA6-5E85-40AB-BD7B-A26F4213FB63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8">
                <a:extLst>
                  <a:ext uri="{FF2B5EF4-FFF2-40B4-BE49-F238E27FC236}">
                    <a16:creationId xmlns:a16="http://schemas.microsoft.com/office/drawing/2014/main" id="{33B597BE-3BCD-415B-9199-4084E348DDBB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79">
                <a:extLst>
                  <a:ext uri="{FF2B5EF4-FFF2-40B4-BE49-F238E27FC236}">
                    <a16:creationId xmlns:a16="http://schemas.microsoft.com/office/drawing/2014/main" id="{384D896E-637F-489D-8B74-BAA432617EC2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80">
                <a:extLst>
                  <a:ext uri="{FF2B5EF4-FFF2-40B4-BE49-F238E27FC236}">
                    <a16:creationId xmlns:a16="http://schemas.microsoft.com/office/drawing/2014/main" id="{2E221A0F-83B6-454F-9C8E-C2E95A8E267B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81">
                <a:extLst>
                  <a:ext uri="{FF2B5EF4-FFF2-40B4-BE49-F238E27FC236}">
                    <a16:creationId xmlns:a16="http://schemas.microsoft.com/office/drawing/2014/main" id="{F8DB81C7-6363-4BEC-BA12-CDB538EC6CFF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82">
                <a:extLst>
                  <a:ext uri="{FF2B5EF4-FFF2-40B4-BE49-F238E27FC236}">
                    <a16:creationId xmlns:a16="http://schemas.microsoft.com/office/drawing/2014/main" id="{0C8EBD30-4E14-45B5-8925-30CFCE2A0F48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83">
                <a:extLst>
                  <a:ext uri="{FF2B5EF4-FFF2-40B4-BE49-F238E27FC236}">
                    <a16:creationId xmlns:a16="http://schemas.microsoft.com/office/drawing/2014/main" id="{5F11C62F-2147-42AB-86F8-82582E10E26C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84">
                <a:extLst>
                  <a:ext uri="{FF2B5EF4-FFF2-40B4-BE49-F238E27FC236}">
                    <a16:creationId xmlns:a16="http://schemas.microsoft.com/office/drawing/2014/main" id="{4CFA1435-5EC4-4633-98E0-100357396009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5">
                <a:extLst>
                  <a:ext uri="{FF2B5EF4-FFF2-40B4-BE49-F238E27FC236}">
                    <a16:creationId xmlns:a16="http://schemas.microsoft.com/office/drawing/2014/main" id="{66EE5A12-0AB3-4753-A469-AA8AFFC08BC9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6">
                <a:extLst>
                  <a:ext uri="{FF2B5EF4-FFF2-40B4-BE49-F238E27FC236}">
                    <a16:creationId xmlns:a16="http://schemas.microsoft.com/office/drawing/2014/main" id="{FE39A03D-A8FB-458C-ACFA-394E35B04E81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87">
                <a:extLst>
                  <a:ext uri="{FF2B5EF4-FFF2-40B4-BE49-F238E27FC236}">
                    <a16:creationId xmlns:a16="http://schemas.microsoft.com/office/drawing/2014/main" id="{CA1A54EE-3248-43B1-98F9-5FED46E8438E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7">
              <a:extLst>
                <a:ext uri="{FF2B5EF4-FFF2-40B4-BE49-F238E27FC236}">
                  <a16:creationId xmlns:a16="http://schemas.microsoft.com/office/drawing/2014/main" id="{A3A4D1D8-9F87-4740-A6E9-A76EA634DD73}"/>
                </a:ext>
              </a:extLst>
            </p:cNvPr>
            <p:cNvGrpSpPr/>
            <p:nvPr/>
          </p:nvGrpSpPr>
          <p:grpSpPr>
            <a:xfrm>
              <a:off x="231237" y="5730638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38" name="矩形 42">
                <a:extLst>
                  <a:ext uri="{FF2B5EF4-FFF2-40B4-BE49-F238E27FC236}">
                    <a16:creationId xmlns:a16="http://schemas.microsoft.com/office/drawing/2014/main" id="{FD2E3133-4A7E-46B8-A3C0-B807429B739E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43">
                <a:extLst>
                  <a:ext uri="{FF2B5EF4-FFF2-40B4-BE49-F238E27FC236}">
                    <a16:creationId xmlns:a16="http://schemas.microsoft.com/office/drawing/2014/main" id="{CF4A18A1-1EE6-4DDB-A52D-F1DAB21FDABF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44">
                <a:extLst>
                  <a:ext uri="{FF2B5EF4-FFF2-40B4-BE49-F238E27FC236}">
                    <a16:creationId xmlns:a16="http://schemas.microsoft.com/office/drawing/2014/main" id="{298BDDB7-C5A3-456C-90DB-876FF004D141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5">
                <a:extLst>
                  <a:ext uri="{FF2B5EF4-FFF2-40B4-BE49-F238E27FC236}">
                    <a16:creationId xmlns:a16="http://schemas.microsoft.com/office/drawing/2014/main" id="{51D36E31-D93A-4C33-8A28-0B7ED5861088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6">
                <a:extLst>
                  <a:ext uri="{FF2B5EF4-FFF2-40B4-BE49-F238E27FC236}">
                    <a16:creationId xmlns:a16="http://schemas.microsoft.com/office/drawing/2014/main" id="{AF46EA33-B969-4ED6-BC6D-41911205F016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7">
                <a:extLst>
                  <a:ext uri="{FF2B5EF4-FFF2-40B4-BE49-F238E27FC236}">
                    <a16:creationId xmlns:a16="http://schemas.microsoft.com/office/drawing/2014/main" id="{F2A05A9F-955E-42C9-A863-7F3F02B917E7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8">
                <a:extLst>
                  <a:ext uri="{FF2B5EF4-FFF2-40B4-BE49-F238E27FC236}">
                    <a16:creationId xmlns:a16="http://schemas.microsoft.com/office/drawing/2014/main" id="{04452BF7-3831-41F7-9A96-9C4A912A771D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9">
                <a:extLst>
                  <a:ext uri="{FF2B5EF4-FFF2-40B4-BE49-F238E27FC236}">
                    <a16:creationId xmlns:a16="http://schemas.microsoft.com/office/drawing/2014/main" id="{3BCF779C-6E90-40D8-AE61-19CFDA562A40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50">
                <a:extLst>
                  <a:ext uri="{FF2B5EF4-FFF2-40B4-BE49-F238E27FC236}">
                    <a16:creationId xmlns:a16="http://schemas.microsoft.com/office/drawing/2014/main" id="{DDAD0124-7603-435C-94A4-833BE0164628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51">
                <a:extLst>
                  <a:ext uri="{FF2B5EF4-FFF2-40B4-BE49-F238E27FC236}">
                    <a16:creationId xmlns:a16="http://schemas.microsoft.com/office/drawing/2014/main" id="{4A36E938-FF1E-4957-BD10-FBB672E33A4F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52">
                <a:extLst>
                  <a:ext uri="{FF2B5EF4-FFF2-40B4-BE49-F238E27FC236}">
                    <a16:creationId xmlns:a16="http://schemas.microsoft.com/office/drawing/2014/main" id="{594BF016-6476-4B25-A83C-4EE9A30039E0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53">
                <a:extLst>
                  <a:ext uri="{FF2B5EF4-FFF2-40B4-BE49-F238E27FC236}">
                    <a16:creationId xmlns:a16="http://schemas.microsoft.com/office/drawing/2014/main" id="{31B784FB-8B62-4A53-84C9-DE6482D9460C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54">
                <a:extLst>
                  <a:ext uri="{FF2B5EF4-FFF2-40B4-BE49-F238E27FC236}">
                    <a16:creationId xmlns:a16="http://schemas.microsoft.com/office/drawing/2014/main" id="{F6D66CE5-6C8A-4B5C-8E68-9872EFDEEF77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5">
                <a:extLst>
                  <a:ext uri="{FF2B5EF4-FFF2-40B4-BE49-F238E27FC236}">
                    <a16:creationId xmlns:a16="http://schemas.microsoft.com/office/drawing/2014/main" id="{F94AE066-DCDF-4CA4-A30A-C56C35574FC4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6">
                <a:extLst>
                  <a:ext uri="{FF2B5EF4-FFF2-40B4-BE49-F238E27FC236}">
                    <a16:creationId xmlns:a16="http://schemas.microsoft.com/office/drawing/2014/main" id="{E9E61721-D457-4FC9-AE91-11C0482578A0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7">
                <a:extLst>
                  <a:ext uri="{FF2B5EF4-FFF2-40B4-BE49-F238E27FC236}">
                    <a16:creationId xmlns:a16="http://schemas.microsoft.com/office/drawing/2014/main" id="{690353D8-DBFD-4FF8-AF1C-E5CA9189524C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8">
                <a:extLst>
                  <a:ext uri="{FF2B5EF4-FFF2-40B4-BE49-F238E27FC236}">
                    <a16:creationId xmlns:a16="http://schemas.microsoft.com/office/drawing/2014/main" id="{BCB49522-4369-4D45-AA63-5D668C756D7B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9">
                <a:extLst>
                  <a:ext uri="{FF2B5EF4-FFF2-40B4-BE49-F238E27FC236}">
                    <a16:creationId xmlns:a16="http://schemas.microsoft.com/office/drawing/2014/main" id="{3D42A6A4-6E16-4E37-B968-4B7C382F4A55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60">
                <a:extLst>
                  <a:ext uri="{FF2B5EF4-FFF2-40B4-BE49-F238E27FC236}">
                    <a16:creationId xmlns:a16="http://schemas.microsoft.com/office/drawing/2014/main" id="{A7F89D54-121F-4093-8E24-F244F1A2C4D8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61">
                <a:extLst>
                  <a:ext uri="{FF2B5EF4-FFF2-40B4-BE49-F238E27FC236}">
                    <a16:creationId xmlns:a16="http://schemas.microsoft.com/office/drawing/2014/main" id="{3E31731F-CEEF-4CF6-8669-78F31D3232F9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62">
                <a:extLst>
                  <a:ext uri="{FF2B5EF4-FFF2-40B4-BE49-F238E27FC236}">
                    <a16:creationId xmlns:a16="http://schemas.microsoft.com/office/drawing/2014/main" id="{E72A1B99-5BD6-40AB-B8DD-6463384A5D76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63">
                <a:extLst>
                  <a:ext uri="{FF2B5EF4-FFF2-40B4-BE49-F238E27FC236}">
                    <a16:creationId xmlns:a16="http://schemas.microsoft.com/office/drawing/2014/main" id="{1A68F956-348E-4ECD-A66A-B5E4C53AE019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64">
                <a:extLst>
                  <a:ext uri="{FF2B5EF4-FFF2-40B4-BE49-F238E27FC236}">
                    <a16:creationId xmlns:a16="http://schemas.microsoft.com/office/drawing/2014/main" id="{D3E80F8F-5C4F-42D6-AD6E-8C24BFEB051C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id="{0E0CFD5E-31B7-4DFC-9265-0C2686B5A387}"/>
                </a:ext>
              </a:extLst>
            </p:cNvPr>
            <p:cNvGrpSpPr/>
            <p:nvPr/>
          </p:nvGrpSpPr>
          <p:grpSpPr>
            <a:xfrm>
              <a:off x="231237" y="6275461"/>
              <a:ext cx="11729526" cy="295422"/>
              <a:chOff x="231237" y="358628"/>
              <a:chExt cx="11729526" cy="295422"/>
            </a:xfrm>
            <a:grpFill/>
          </p:grpSpPr>
          <p:sp>
            <p:nvSpPr>
              <p:cNvPr id="15" name="矩形 19">
                <a:extLst>
                  <a:ext uri="{FF2B5EF4-FFF2-40B4-BE49-F238E27FC236}">
                    <a16:creationId xmlns:a16="http://schemas.microsoft.com/office/drawing/2014/main" id="{42056D26-E8C8-4791-99E7-2997DA2C3F20}"/>
                  </a:ext>
                </a:extLst>
              </p:cNvPr>
              <p:cNvSpPr/>
              <p:nvPr/>
            </p:nvSpPr>
            <p:spPr>
              <a:xfrm>
                <a:off x="75096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20">
                <a:extLst>
                  <a:ext uri="{FF2B5EF4-FFF2-40B4-BE49-F238E27FC236}">
                    <a16:creationId xmlns:a16="http://schemas.microsoft.com/office/drawing/2014/main" id="{05494311-1AF6-40CD-A597-7679A80A4CCE}"/>
                  </a:ext>
                </a:extLst>
              </p:cNvPr>
              <p:cNvSpPr/>
              <p:nvPr/>
            </p:nvSpPr>
            <p:spPr>
              <a:xfrm>
                <a:off x="127070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21">
                <a:extLst>
                  <a:ext uri="{FF2B5EF4-FFF2-40B4-BE49-F238E27FC236}">
                    <a16:creationId xmlns:a16="http://schemas.microsoft.com/office/drawing/2014/main" id="{EFBA9902-6936-4C14-AB04-B06D5AC4003E}"/>
                  </a:ext>
                </a:extLst>
              </p:cNvPr>
              <p:cNvSpPr/>
              <p:nvPr/>
            </p:nvSpPr>
            <p:spPr>
              <a:xfrm>
                <a:off x="179043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22">
                <a:extLst>
                  <a:ext uri="{FF2B5EF4-FFF2-40B4-BE49-F238E27FC236}">
                    <a16:creationId xmlns:a16="http://schemas.microsoft.com/office/drawing/2014/main" id="{7866D08C-32B9-4932-8AC4-F0A24C1C18DA}"/>
                  </a:ext>
                </a:extLst>
              </p:cNvPr>
              <p:cNvSpPr/>
              <p:nvPr/>
            </p:nvSpPr>
            <p:spPr>
              <a:xfrm>
                <a:off x="231016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23">
                <a:extLst>
                  <a:ext uri="{FF2B5EF4-FFF2-40B4-BE49-F238E27FC236}">
                    <a16:creationId xmlns:a16="http://schemas.microsoft.com/office/drawing/2014/main" id="{E0A2676F-9F32-46ED-A8B5-8BFF5DB3D357}"/>
                  </a:ext>
                </a:extLst>
              </p:cNvPr>
              <p:cNvSpPr/>
              <p:nvPr/>
            </p:nvSpPr>
            <p:spPr>
              <a:xfrm>
                <a:off x="282989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24">
                <a:extLst>
                  <a:ext uri="{FF2B5EF4-FFF2-40B4-BE49-F238E27FC236}">
                    <a16:creationId xmlns:a16="http://schemas.microsoft.com/office/drawing/2014/main" id="{B272FCA2-BA17-4094-A493-E1D0219704FB}"/>
                  </a:ext>
                </a:extLst>
              </p:cNvPr>
              <p:cNvSpPr/>
              <p:nvPr/>
            </p:nvSpPr>
            <p:spPr>
              <a:xfrm>
                <a:off x="334962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5">
                <a:extLst>
                  <a:ext uri="{FF2B5EF4-FFF2-40B4-BE49-F238E27FC236}">
                    <a16:creationId xmlns:a16="http://schemas.microsoft.com/office/drawing/2014/main" id="{45186339-F35E-44C2-95B0-7C3F4DD2408C}"/>
                  </a:ext>
                </a:extLst>
              </p:cNvPr>
              <p:cNvSpPr/>
              <p:nvPr/>
            </p:nvSpPr>
            <p:spPr>
              <a:xfrm>
                <a:off x="386936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6">
                <a:extLst>
                  <a:ext uri="{FF2B5EF4-FFF2-40B4-BE49-F238E27FC236}">
                    <a16:creationId xmlns:a16="http://schemas.microsoft.com/office/drawing/2014/main" id="{A29A081D-CBCE-4985-9F41-6FC32B68117E}"/>
                  </a:ext>
                </a:extLst>
              </p:cNvPr>
              <p:cNvSpPr/>
              <p:nvPr/>
            </p:nvSpPr>
            <p:spPr>
              <a:xfrm>
                <a:off x="438909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7">
                <a:extLst>
                  <a:ext uri="{FF2B5EF4-FFF2-40B4-BE49-F238E27FC236}">
                    <a16:creationId xmlns:a16="http://schemas.microsoft.com/office/drawing/2014/main" id="{564AD59A-D75D-494F-8EC0-5615CAC6C69E}"/>
                  </a:ext>
                </a:extLst>
              </p:cNvPr>
              <p:cNvSpPr/>
              <p:nvPr/>
            </p:nvSpPr>
            <p:spPr>
              <a:xfrm>
                <a:off x="490882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8">
                <a:extLst>
                  <a:ext uri="{FF2B5EF4-FFF2-40B4-BE49-F238E27FC236}">
                    <a16:creationId xmlns:a16="http://schemas.microsoft.com/office/drawing/2014/main" id="{C0131CB6-8F93-490B-922B-150AD773EE50}"/>
                  </a:ext>
                </a:extLst>
              </p:cNvPr>
              <p:cNvSpPr/>
              <p:nvPr/>
            </p:nvSpPr>
            <p:spPr>
              <a:xfrm>
                <a:off x="542855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9">
                <a:extLst>
                  <a:ext uri="{FF2B5EF4-FFF2-40B4-BE49-F238E27FC236}">
                    <a16:creationId xmlns:a16="http://schemas.microsoft.com/office/drawing/2014/main" id="{056C710B-1B49-4FA5-982E-7047A36DCDE0}"/>
                  </a:ext>
                </a:extLst>
              </p:cNvPr>
              <p:cNvSpPr/>
              <p:nvPr/>
            </p:nvSpPr>
            <p:spPr>
              <a:xfrm>
                <a:off x="594828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30">
                <a:extLst>
                  <a:ext uri="{FF2B5EF4-FFF2-40B4-BE49-F238E27FC236}">
                    <a16:creationId xmlns:a16="http://schemas.microsoft.com/office/drawing/2014/main" id="{BAF6C39C-034F-4A80-B1F4-0A7944796427}"/>
                  </a:ext>
                </a:extLst>
              </p:cNvPr>
              <p:cNvSpPr/>
              <p:nvPr/>
            </p:nvSpPr>
            <p:spPr>
              <a:xfrm>
                <a:off x="646802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31">
                <a:extLst>
                  <a:ext uri="{FF2B5EF4-FFF2-40B4-BE49-F238E27FC236}">
                    <a16:creationId xmlns:a16="http://schemas.microsoft.com/office/drawing/2014/main" id="{227F189F-E401-44A1-903F-73ED2E974DD1}"/>
                  </a:ext>
                </a:extLst>
              </p:cNvPr>
              <p:cNvSpPr/>
              <p:nvPr/>
            </p:nvSpPr>
            <p:spPr>
              <a:xfrm>
                <a:off x="698775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32">
                <a:extLst>
                  <a:ext uri="{FF2B5EF4-FFF2-40B4-BE49-F238E27FC236}">
                    <a16:creationId xmlns:a16="http://schemas.microsoft.com/office/drawing/2014/main" id="{72213426-7F6A-4C9E-96BA-9F2AFCF3B5C3}"/>
                  </a:ext>
                </a:extLst>
              </p:cNvPr>
              <p:cNvSpPr/>
              <p:nvPr/>
            </p:nvSpPr>
            <p:spPr>
              <a:xfrm>
                <a:off x="750748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33">
                <a:extLst>
                  <a:ext uri="{FF2B5EF4-FFF2-40B4-BE49-F238E27FC236}">
                    <a16:creationId xmlns:a16="http://schemas.microsoft.com/office/drawing/2014/main" id="{AEFA296D-4B43-4464-8AF3-0C899514606D}"/>
                  </a:ext>
                </a:extLst>
              </p:cNvPr>
              <p:cNvSpPr/>
              <p:nvPr/>
            </p:nvSpPr>
            <p:spPr>
              <a:xfrm>
                <a:off x="802721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34">
                <a:extLst>
                  <a:ext uri="{FF2B5EF4-FFF2-40B4-BE49-F238E27FC236}">
                    <a16:creationId xmlns:a16="http://schemas.microsoft.com/office/drawing/2014/main" id="{F04F67EB-CBCA-4B31-92BA-DC180E65A1D7}"/>
                  </a:ext>
                </a:extLst>
              </p:cNvPr>
              <p:cNvSpPr/>
              <p:nvPr/>
            </p:nvSpPr>
            <p:spPr>
              <a:xfrm>
                <a:off x="854694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5">
                <a:extLst>
                  <a:ext uri="{FF2B5EF4-FFF2-40B4-BE49-F238E27FC236}">
                    <a16:creationId xmlns:a16="http://schemas.microsoft.com/office/drawing/2014/main" id="{0FC21743-CB8D-4792-961E-A62FC6BE35DA}"/>
                  </a:ext>
                </a:extLst>
              </p:cNvPr>
              <p:cNvSpPr/>
              <p:nvPr/>
            </p:nvSpPr>
            <p:spPr>
              <a:xfrm>
                <a:off x="906668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6">
                <a:extLst>
                  <a:ext uri="{FF2B5EF4-FFF2-40B4-BE49-F238E27FC236}">
                    <a16:creationId xmlns:a16="http://schemas.microsoft.com/office/drawing/2014/main" id="{106E6633-0723-4D95-93D6-5CF9FF8BB61E}"/>
                  </a:ext>
                </a:extLst>
              </p:cNvPr>
              <p:cNvSpPr/>
              <p:nvPr/>
            </p:nvSpPr>
            <p:spPr>
              <a:xfrm>
                <a:off x="9586413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7">
                <a:extLst>
                  <a:ext uri="{FF2B5EF4-FFF2-40B4-BE49-F238E27FC236}">
                    <a16:creationId xmlns:a16="http://schemas.microsoft.com/office/drawing/2014/main" id="{968060A7-760B-4924-93BB-D334F7246FD1}"/>
                  </a:ext>
                </a:extLst>
              </p:cNvPr>
              <p:cNvSpPr/>
              <p:nvPr/>
            </p:nvSpPr>
            <p:spPr>
              <a:xfrm>
                <a:off x="10106145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8">
                <a:extLst>
                  <a:ext uri="{FF2B5EF4-FFF2-40B4-BE49-F238E27FC236}">
                    <a16:creationId xmlns:a16="http://schemas.microsoft.com/office/drawing/2014/main" id="{469A3E21-2755-4C28-8DF0-E9AB3039332A}"/>
                  </a:ext>
                </a:extLst>
              </p:cNvPr>
              <p:cNvSpPr/>
              <p:nvPr/>
            </p:nvSpPr>
            <p:spPr>
              <a:xfrm>
                <a:off x="1062587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9">
                <a:extLst>
                  <a:ext uri="{FF2B5EF4-FFF2-40B4-BE49-F238E27FC236}">
                    <a16:creationId xmlns:a16="http://schemas.microsoft.com/office/drawing/2014/main" id="{2778E798-3A19-42E5-88DA-13965B76DCCF}"/>
                  </a:ext>
                </a:extLst>
              </p:cNvPr>
              <p:cNvSpPr/>
              <p:nvPr/>
            </p:nvSpPr>
            <p:spPr>
              <a:xfrm>
                <a:off x="11145609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40">
                <a:extLst>
                  <a:ext uri="{FF2B5EF4-FFF2-40B4-BE49-F238E27FC236}">
                    <a16:creationId xmlns:a16="http://schemas.microsoft.com/office/drawing/2014/main" id="{D966E823-C9CB-4167-9CC5-2445DAE7497F}"/>
                  </a:ext>
                </a:extLst>
              </p:cNvPr>
              <p:cNvSpPr/>
              <p:nvPr/>
            </p:nvSpPr>
            <p:spPr>
              <a:xfrm>
                <a:off x="11665341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41">
                <a:extLst>
                  <a:ext uri="{FF2B5EF4-FFF2-40B4-BE49-F238E27FC236}">
                    <a16:creationId xmlns:a16="http://schemas.microsoft.com/office/drawing/2014/main" id="{BA9AD1BE-3E9D-4903-B75C-27083442C46D}"/>
                  </a:ext>
                </a:extLst>
              </p:cNvPr>
              <p:cNvSpPr/>
              <p:nvPr/>
            </p:nvSpPr>
            <p:spPr>
              <a:xfrm>
                <a:off x="231237" y="358628"/>
                <a:ext cx="295422" cy="2954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1" name="组合 295">
            <a:extLst>
              <a:ext uri="{FF2B5EF4-FFF2-40B4-BE49-F238E27FC236}">
                <a16:creationId xmlns:a16="http://schemas.microsoft.com/office/drawing/2014/main" id="{B24D1B13-F2F2-4CD5-9816-9B9EFD8C5280}"/>
              </a:ext>
            </a:extLst>
          </p:cNvPr>
          <p:cNvGrpSpPr/>
          <p:nvPr userDrawn="1"/>
        </p:nvGrpSpPr>
        <p:grpSpPr>
          <a:xfrm>
            <a:off x="598714" y="578757"/>
            <a:ext cx="10994571" cy="5700486"/>
            <a:chOff x="3976504" y="1939290"/>
            <a:chExt cx="4096068" cy="1363816"/>
          </a:xfrm>
        </p:grpSpPr>
        <p:sp>
          <p:nvSpPr>
            <p:cNvPr id="292" name="矩形: 圆角 296">
              <a:extLst>
                <a:ext uri="{FF2B5EF4-FFF2-40B4-BE49-F238E27FC236}">
                  <a16:creationId xmlns:a16="http://schemas.microsoft.com/office/drawing/2014/main" id="{4895E9BC-51B2-4B3A-9FD3-024674E9C159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矩形: 圆角 297">
              <a:extLst>
                <a:ext uri="{FF2B5EF4-FFF2-40B4-BE49-F238E27FC236}">
                  <a16:creationId xmlns:a16="http://schemas.microsoft.com/office/drawing/2014/main" id="{27D4732E-6D4E-479B-8311-4B95F79CDCB8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9" name="Picture 298">
            <a:extLst>
              <a:ext uri="{FF2B5EF4-FFF2-40B4-BE49-F238E27FC236}">
                <a16:creationId xmlns:a16="http://schemas.microsoft.com/office/drawing/2014/main" id="{B331E7DA-3822-4D04-A569-8F9980671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4" y="1519781"/>
            <a:ext cx="5599443" cy="5599443"/>
          </a:xfrm>
          <a:prstGeom prst="rect">
            <a:avLst/>
          </a:prstGeom>
        </p:spPr>
      </p:pic>
      <p:pic>
        <p:nvPicPr>
          <p:cNvPr id="295" name="图片 302">
            <a:extLst>
              <a:ext uri="{FF2B5EF4-FFF2-40B4-BE49-F238E27FC236}">
                <a16:creationId xmlns:a16="http://schemas.microsoft.com/office/drawing/2014/main" id="{489C5055-E4F0-4756-A704-1FB98C071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8" y="3187989"/>
            <a:ext cx="1619485" cy="2907947"/>
          </a:xfrm>
          <a:prstGeom prst="rect">
            <a:avLst/>
          </a:prstGeom>
        </p:spPr>
      </p:pic>
      <p:pic>
        <p:nvPicPr>
          <p:cNvPr id="297" name="Picture 296">
            <a:extLst>
              <a:ext uri="{FF2B5EF4-FFF2-40B4-BE49-F238E27FC236}">
                <a16:creationId xmlns:a16="http://schemas.microsoft.com/office/drawing/2014/main" id="{AB6948BE-8245-46AC-9699-66FDB0CCE5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13" y="-372573"/>
            <a:ext cx="2977608" cy="2977608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6FB3727F-B919-4529-B007-1E16963A6B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142">
            <a:off x="10221868" y="43939"/>
            <a:ext cx="1883755" cy="188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4962-997C-43BA-A366-746C11E0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4291-1A2D-4482-A463-B340A4F9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3C6AC-C3DA-404B-BE1D-9D94C82D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731AC-0CD7-4E37-9E18-5FFC2471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6F2E7-30C8-4DEE-B9DD-7A355EF4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A98B-6402-41BD-AEC1-784AF3EC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FF349-6975-4D98-93F0-6DB960FF4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0C429-7374-4B5B-B12D-92ED9B6F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36A45-8052-4B16-A220-515C8A25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9EFB8-5CFF-4DA1-BBC0-5CDFDBEB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5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9BA7-6547-458D-9767-C5F84CA8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7F599-7BD1-49FA-BCAF-559BA51C2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60F7A-0646-4263-9C3A-28B3C2023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791F0-3AF1-41EE-8373-3900AFBE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0EBC3-926F-43A3-B23F-7D0A4C5B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9014E-661B-4F4B-BE84-20D2A63D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7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7DD4-44B4-4C98-9A59-E87CDAA79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E8287-14EE-4185-A7DE-BA6DB2E0C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3EC88-34EC-45D3-B26F-B6FDB4A1B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40975-40D8-4A6B-ABB7-0C8505006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1681E-8A2F-4C2C-BC9D-40858BEE5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E4534-BE58-46D7-A251-92C2BAA3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2B07D-F669-46B0-A231-5D41E9F7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AF760-DB00-4E12-AC90-35592A92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F590-18F8-4C1D-8B9E-CE2F6948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C38C6-6C6A-4944-A1DA-A600B340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07C94-4DEF-4354-BC60-CDF43A7C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20974-68CE-465B-8C14-5AD3F3F9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63FB8-79EF-449E-B604-12B384AE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CE44A-DB8A-4A0C-B6D0-0D074577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8B93B-AF98-4F6E-8F81-F9E3C5C1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8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C03A-4802-4BAC-9FDF-EC499425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46732-ACC8-44B4-B862-8F4873273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CE827-BADC-4613-838E-6881CAC92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2E72C-6B88-446E-9C5A-BB55D12C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2032F-860F-40C0-8F9B-811885CD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FF833-4C48-453C-979B-A488ED22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3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1480-A8E5-43A4-A773-C1EE416D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66E32-9291-43EC-8B47-1F276B865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91489-0D0D-4436-8747-340023F17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32A71-0B3C-4395-B8DD-0D2F78FC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4B036-ACC2-404A-90E3-1F47018F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8D10-E21D-415F-A6A1-81A77DC7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4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8C826-AE57-4DAA-B971-886366DD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3EB9D-D902-47A3-B9D6-4EB01BB1E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5AE07-37A4-4469-ACC4-4A669222D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6544-8D15-4238-AF09-F27BFEBC0C03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8570D-4E4B-48D1-A9CA-421DB0CEC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2BB70-C7E9-4716-893F-3C22B5FA3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12C7-B310-4468-B2B6-2B9C5D00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3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1EDDF68-153A-4A43-915B-E1B58931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86F819-4456-41D1-A063-0D2B29A47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1521" y="0"/>
            <a:ext cx="6188329" cy="1938348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90DB30C-9077-49F7-BA94-D31570AD3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7205" y="730256"/>
            <a:ext cx="2458654" cy="4144917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57C91B6-FE1A-40FE-8C61-DD933553E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495" y="4105302"/>
            <a:ext cx="9336505" cy="2752698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749EF1C-CA89-43B1-AA72-569712B60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36212" y="179263"/>
            <a:ext cx="3521945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3468B37-BC05-4452-A4FC-B42002D56C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1176" y="1438133"/>
            <a:ext cx="4471253" cy="31069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C26E18C-9987-453B-B615-91578BCC9DB8}"/>
              </a:ext>
            </a:extLst>
          </p:cNvPr>
          <p:cNvSpPr/>
          <p:nvPr/>
        </p:nvSpPr>
        <p:spPr>
          <a:xfrm>
            <a:off x="4898335" y="885681"/>
            <a:ext cx="4535629" cy="4535629"/>
          </a:xfrm>
          <a:prstGeom prst="ellipse">
            <a:avLst/>
          </a:prstGeom>
          <a:solidFill>
            <a:srgbClr val="EDE0B6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F81F98-E2A8-4BC7-9929-E3E59A716C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84" y="1773208"/>
            <a:ext cx="5389331" cy="36701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FA43C1-8524-4B91-8695-4829F1F54C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23" y="5743754"/>
            <a:ext cx="2999492" cy="13412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69D420-2628-4970-AA06-AD6D758E82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59" y="136599"/>
            <a:ext cx="2865368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/>
              <p:nvPr/>
            </p:nvSpPr>
            <p:spPr>
              <a:xfrm>
                <a:off x="978238" y="948167"/>
                <a:ext cx="10235524" cy="1265090"/>
              </a:xfrm>
              <a:prstGeom prst="rect">
                <a:avLst/>
              </a:prstGeom>
              <a:noFill/>
              <a:ln w="571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1. Tìm hai số, biết tổng của chúng bằng </a:t>
                </a:r>
                <a:r>
                  <a:rPr lang="en-US" altLang="zh-CN" sz="2800" b="1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198</a:t>
                </a:r>
                <a:r>
                  <a:rPr lang="en-US" altLang="zh-CN" sz="2800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và </a:t>
                </a:r>
                <a:br>
                  <a:rPr lang="en-US" altLang="zh-CN" sz="2800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</a:br>
                <a:r>
                  <a:rPr lang="en-US" altLang="zh-CN" sz="2800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4408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4408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4408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8</m:t>
                        </m:r>
                      </m:den>
                    </m:f>
                  </m:oMath>
                </a14:m>
                <a:endParaRPr lang="en-US" altLang="zh-CN" sz="2800" b="1">
                  <a:solidFill>
                    <a:srgbClr val="FF4408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38" y="948167"/>
                <a:ext cx="10235524" cy="1265090"/>
              </a:xfrm>
              <a:prstGeom prst="rect">
                <a:avLst/>
              </a:prstGeom>
              <a:blipFill>
                <a:blip r:embed="rId2"/>
                <a:stretch>
                  <a:fillRect l="-1190" t="-5314" r="-1190" b="-2415"/>
                </a:stretch>
              </a:blipFill>
              <a:ln w="571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矩形 6">
            <a:extLst>
              <a:ext uri="{FF2B5EF4-FFF2-40B4-BE49-F238E27FC236}">
                <a16:creationId xmlns:a16="http://schemas.microsoft.com/office/drawing/2014/main" id="{6A5CA8AD-497F-4161-BE7C-3CE4D526CFFD}"/>
              </a:ext>
            </a:extLst>
          </p:cNvPr>
          <p:cNvSpPr/>
          <p:nvPr/>
        </p:nvSpPr>
        <p:spPr>
          <a:xfrm>
            <a:off x="5146566" y="1778341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u="sng">
                <a:solidFill>
                  <a:srgbClr val="5F6E3A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84" name="矩形 6">
            <a:extLst>
              <a:ext uri="{FF2B5EF4-FFF2-40B4-BE49-F238E27FC236}">
                <a16:creationId xmlns:a16="http://schemas.microsoft.com/office/drawing/2014/main" id="{D150A3D5-5649-4CEB-9AC1-225A0B7AAFA4}"/>
              </a:ext>
            </a:extLst>
          </p:cNvPr>
          <p:cNvSpPr/>
          <p:nvPr/>
        </p:nvSpPr>
        <p:spPr>
          <a:xfrm>
            <a:off x="400781" y="2429544"/>
            <a:ext cx="11390438" cy="3689793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</a:t>
            </a:r>
            <a:r>
              <a:rPr lang="vi-VN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ổng số phần bằng nhau là:</a:t>
            </a:r>
            <a:r>
              <a:rPr lang="en-US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3</a:t>
            </a:r>
            <a:r>
              <a:rPr lang="vi-VN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+ </a:t>
            </a:r>
            <a:r>
              <a:rPr lang="en-US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8</a:t>
            </a:r>
            <a:r>
              <a:rPr lang="vi-VN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= </a:t>
            </a:r>
            <a:r>
              <a:rPr lang="en-US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11</a:t>
            </a:r>
            <a:r>
              <a:rPr lang="vi-VN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(phần)</a:t>
            </a:r>
          </a:p>
          <a:p>
            <a:pPr algn="ctr">
              <a:lnSpc>
                <a:spcPct val="150000"/>
              </a:lnSpc>
            </a:pPr>
            <a:r>
              <a:rPr lang="vi-VN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</a:t>
            </a:r>
            <a:r>
              <a:rPr lang="en-US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bé</a:t>
            </a:r>
            <a:r>
              <a:rPr lang="vi-VN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là:</a:t>
            </a:r>
            <a:r>
              <a:rPr lang="vi-VN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198 : 11 x 3 = 54</a:t>
            </a:r>
          </a:p>
          <a:p>
            <a:pPr algn="ctr">
              <a:lnSpc>
                <a:spcPct val="150000"/>
              </a:lnSpc>
            </a:pPr>
            <a:r>
              <a:rPr lang="vi-VN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</a:t>
            </a:r>
            <a:r>
              <a:rPr lang="en-US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lớn</a:t>
            </a:r>
            <a:r>
              <a:rPr lang="vi-VN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là:</a:t>
            </a:r>
            <a:r>
              <a:rPr lang="vi-VN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198 – 54 = 144</a:t>
            </a:r>
            <a:endParaRPr lang="en-US" altLang="zh-CN" sz="3200" b="1">
              <a:solidFill>
                <a:srgbClr val="B7323D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</a:t>
            </a:r>
            <a:r>
              <a:rPr lang="en-US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</a:t>
            </a:r>
            <a:r>
              <a:rPr lang="vi-VN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Số </a:t>
            </a:r>
            <a:r>
              <a:rPr lang="en-US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bé</a:t>
            </a:r>
            <a:r>
              <a:rPr lang="vi-VN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:</a:t>
            </a:r>
            <a:r>
              <a:rPr lang="vi-VN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en-US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54</a:t>
            </a:r>
            <a:endParaRPr lang="vi-VN" altLang="zh-CN" sz="3200" b="1">
              <a:solidFill>
                <a:srgbClr val="B7323D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		</a:t>
            </a:r>
            <a:r>
              <a:rPr lang="en-US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   	</a:t>
            </a:r>
            <a:r>
              <a:rPr lang="vi-VN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</a:t>
            </a:r>
            <a:r>
              <a:rPr lang="en-US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lớn</a:t>
            </a:r>
            <a:r>
              <a:rPr lang="vi-VN" altLang="zh-CN" sz="3200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: </a:t>
            </a:r>
            <a:r>
              <a:rPr lang="en-US" altLang="zh-CN" sz="3200" b="1">
                <a:solidFill>
                  <a:srgbClr val="B7323D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144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80EAD0D4-C9A2-4705-9D79-778A9235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37" y="3024381"/>
            <a:ext cx="7682863" cy="31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1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/>
              <p:nvPr/>
            </p:nvSpPr>
            <p:spPr>
              <a:xfrm>
                <a:off x="2035966" y="937281"/>
                <a:ext cx="8120068" cy="4320670"/>
              </a:xfrm>
              <a:prstGeom prst="rect">
                <a:avLst/>
              </a:prstGeom>
              <a:noFill/>
              <a:ln w="571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40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2. </a:t>
                </a:r>
                <a:r>
                  <a:rPr lang="vi-VN" altLang="zh-CN" sz="40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Một người đã bán được </a:t>
                </a:r>
                <a:r>
                  <a:rPr lang="vi-VN" altLang="zh-CN" sz="4000" b="1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280</a:t>
                </a:r>
                <a:r>
                  <a:rPr lang="vi-VN" altLang="zh-CN" sz="40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quả cam và quýt, trong đó số cam bằng</a:t>
                </a:r>
                <a:r>
                  <a:rPr lang="en-US" altLang="zh-CN" sz="40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:r>
                  <a:rPr lang="vi-VN" altLang="zh-CN" sz="40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b="1" i="1">
                            <a:solidFill>
                              <a:srgbClr val="827284"/>
                            </a:solidFill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4000" b="1" i="0" smtClean="0">
                            <a:solidFill>
                              <a:srgbClr val="827284"/>
                            </a:solidFill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4000" b="1" i="0" smtClean="0">
                            <a:solidFill>
                              <a:srgbClr val="827284"/>
                            </a:solidFill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altLang="zh-CN" sz="40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:r>
                  <a:rPr lang="en-US" altLang="zh-CN" sz="40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:r>
                  <a:rPr lang="vi-VN" altLang="zh-CN" sz="40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số quýt. Tìm số cam, số quýt đã bán.</a:t>
                </a:r>
                <a:r>
                  <a:rPr lang="en-US" altLang="zh-CN" sz="40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:endParaRPr lang="en-US" altLang="zh-CN" sz="4000" b="1">
                  <a:solidFill>
                    <a:srgbClr val="827284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66" y="937281"/>
                <a:ext cx="8120068" cy="4320670"/>
              </a:xfrm>
              <a:prstGeom prst="rect">
                <a:avLst/>
              </a:prstGeom>
              <a:blipFill>
                <a:blip r:embed="rId2"/>
                <a:stretch>
                  <a:fillRect l="-2703" b="-4795"/>
                </a:stretch>
              </a:blipFill>
              <a:ln w="571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230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/>
              <p:nvPr/>
            </p:nvSpPr>
            <p:spPr>
              <a:xfrm>
                <a:off x="978238" y="948167"/>
                <a:ext cx="10235524" cy="1260538"/>
              </a:xfrm>
              <a:prstGeom prst="rect">
                <a:avLst/>
              </a:prstGeom>
              <a:noFill/>
              <a:ln w="571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zh-CN" sz="28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2. Một người đã bán được </a:t>
                </a:r>
                <a:r>
                  <a:rPr lang="vi-VN" altLang="zh-CN" sz="2800" b="1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280 </a:t>
                </a:r>
                <a:r>
                  <a:rPr lang="vi-VN" altLang="zh-CN" sz="28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quả cam và quýt, trong đó số cam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827284"/>
                            </a:solidFill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827284"/>
                            </a:solidFill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827284"/>
                            </a:solidFill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5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827284"/>
                        </a:solidFill>
                        <a:latin typeface="Cambria Math" panose="02040503050406030204" pitchFamily="18" charset="0"/>
                        <a:ea typeface="华康娃娃体W5" panose="040B0509000000000000" pitchFamily="81" charset="-122"/>
                      </a:rPr>
                      <m:t> </m:t>
                    </m:r>
                  </m:oMath>
                </a14:m>
                <a:r>
                  <a:rPr lang="vi-VN" altLang="zh-CN" sz="28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số quýt. Tìm số cam, số quýt đã bán. </a:t>
                </a:r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38" y="948167"/>
                <a:ext cx="10235524" cy="1260538"/>
              </a:xfrm>
              <a:prstGeom prst="rect">
                <a:avLst/>
              </a:prstGeom>
              <a:blipFill>
                <a:blip r:embed="rId2"/>
                <a:stretch>
                  <a:fillRect l="-1190" t="-5340" r="-1190" b="-2913"/>
                </a:stretch>
              </a:blipFill>
              <a:ln w="571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6">
            <a:extLst>
              <a:ext uri="{FF2B5EF4-FFF2-40B4-BE49-F238E27FC236}">
                <a16:creationId xmlns:a16="http://schemas.microsoft.com/office/drawing/2014/main" id="{CF36DD65-9B68-4FB7-97FB-ECA281E39F17}"/>
              </a:ext>
            </a:extLst>
          </p:cNvPr>
          <p:cNvSpPr/>
          <p:nvPr/>
        </p:nvSpPr>
        <p:spPr>
          <a:xfrm>
            <a:off x="5146566" y="2199252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F57E59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97A5E5B2-8DD5-480D-92E1-264A8C2DB3B3}"/>
              </a:ext>
            </a:extLst>
          </p:cNvPr>
          <p:cNvSpPr/>
          <p:nvPr/>
        </p:nvSpPr>
        <p:spPr>
          <a:xfrm>
            <a:off x="1662082" y="3301061"/>
            <a:ext cx="292630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57E59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cam: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63752BB3-8D27-4F1B-8F56-D0481CFDCA8E}"/>
              </a:ext>
            </a:extLst>
          </p:cNvPr>
          <p:cNvSpPr/>
          <p:nvPr/>
        </p:nvSpPr>
        <p:spPr>
          <a:xfrm rot="16200000">
            <a:off x="5133027" y="3069763"/>
            <a:ext cx="317605" cy="3144052"/>
          </a:xfrm>
          <a:prstGeom prst="leftBracket">
            <a:avLst>
              <a:gd name="adj" fmla="val 292332"/>
            </a:avLst>
          </a:prstGeom>
          <a:ln>
            <a:solidFill>
              <a:srgbClr val="F57E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7E59"/>
              </a:solidFill>
            </a:endParaRPr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AAA15CD0-577A-493F-8385-8D827586127C}"/>
              </a:ext>
            </a:extLst>
          </p:cNvPr>
          <p:cNvSpPr/>
          <p:nvPr/>
        </p:nvSpPr>
        <p:spPr>
          <a:xfrm rot="5400000" flipV="1">
            <a:off x="4242295" y="3032040"/>
            <a:ext cx="175754" cy="1274768"/>
          </a:xfrm>
          <a:prstGeom prst="leftBracket">
            <a:avLst>
              <a:gd name="adj" fmla="val 100253"/>
            </a:avLst>
          </a:prstGeom>
          <a:ln>
            <a:solidFill>
              <a:srgbClr val="F57E5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7E59"/>
              </a:solidFill>
            </a:endParaRPr>
          </a:p>
        </p:txBody>
      </p:sp>
      <p:sp>
        <p:nvSpPr>
          <p:cNvPr id="42" name="矩形 6">
            <a:extLst>
              <a:ext uri="{FF2B5EF4-FFF2-40B4-BE49-F238E27FC236}">
                <a16:creationId xmlns:a16="http://schemas.microsoft.com/office/drawing/2014/main" id="{5619EEBE-67FD-487B-B48E-67E7AFE23B6F}"/>
              </a:ext>
            </a:extLst>
          </p:cNvPr>
          <p:cNvSpPr/>
          <p:nvPr/>
        </p:nvSpPr>
        <p:spPr>
          <a:xfrm>
            <a:off x="1664076" y="3994118"/>
            <a:ext cx="292630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57E59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quýt:</a:t>
            </a:r>
          </a:p>
        </p:txBody>
      </p:sp>
      <p:sp>
        <p:nvSpPr>
          <p:cNvPr id="43" name="矩形 6">
            <a:extLst>
              <a:ext uri="{FF2B5EF4-FFF2-40B4-BE49-F238E27FC236}">
                <a16:creationId xmlns:a16="http://schemas.microsoft.com/office/drawing/2014/main" id="{6E791D5A-721B-4BBA-834D-4E66A53F2487}"/>
              </a:ext>
            </a:extLst>
          </p:cNvPr>
          <p:cNvSpPr/>
          <p:nvPr/>
        </p:nvSpPr>
        <p:spPr>
          <a:xfrm>
            <a:off x="3644845" y="2781625"/>
            <a:ext cx="1433953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57E59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 quả </a:t>
            </a:r>
          </a:p>
        </p:txBody>
      </p:sp>
      <p:sp>
        <p:nvSpPr>
          <p:cNvPr id="44" name="矩形 6">
            <a:extLst>
              <a:ext uri="{FF2B5EF4-FFF2-40B4-BE49-F238E27FC236}">
                <a16:creationId xmlns:a16="http://schemas.microsoft.com/office/drawing/2014/main" id="{544A2760-A331-40D2-B5A8-BF1016E40986}"/>
              </a:ext>
            </a:extLst>
          </p:cNvPr>
          <p:cNvSpPr/>
          <p:nvPr/>
        </p:nvSpPr>
        <p:spPr>
          <a:xfrm>
            <a:off x="4641287" y="4622472"/>
            <a:ext cx="1614907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57E59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 quả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9D2BB48-E4BF-4B21-A41C-9A13A7730571}"/>
              </a:ext>
            </a:extLst>
          </p:cNvPr>
          <p:cNvSpPr/>
          <p:nvPr/>
        </p:nvSpPr>
        <p:spPr>
          <a:xfrm>
            <a:off x="7003165" y="3581547"/>
            <a:ext cx="528787" cy="1323678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F57E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7E59"/>
              </a:solidFill>
            </a:endParaRPr>
          </a:p>
        </p:txBody>
      </p:sp>
      <p:sp>
        <p:nvSpPr>
          <p:cNvPr id="46" name="矩形 6">
            <a:extLst>
              <a:ext uri="{FF2B5EF4-FFF2-40B4-BE49-F238E27FC236}">
                <a16:creationId xmlns:a16="http://schemas.microsoft.com/office/drawing/2014/main" id="{E3B4D8AC-0E6F-47AB-9E28-367872571FCB}"/>
              </a:ext>
            </a:extLst>
          </p:cNvPr>
          <p:cNvSpPr/>
          <p:nvPr/>
        </p:nvSpPr>
        <p:spPr>
          <a:xfrm>
            <a:off x="7605971" y="3817912"/>
            <a:ext cx="192520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57E59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280 quả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2C3D539-0012-4D27-A719-ED1EDCE17C8D}"/>
              </a:ext>
            </a:extLst>
          </p:cNvPr>
          <p:cNvGrpSpPr/>
          <p:nvPr/>
        </p:nvGrpSpPr>
        <p:grpSpPr>
          <a:xfrm>
            <a:off x="3689324" y="3641640"/>
            <a:ext cx="1278230" cy="335088"/>
            <a:chOff x="3987364" y="3819446"/>
            <a:chExt cx="1278230" cy="3350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0A0205-7A00-464A-BD2F-B851AFD6322A}"/>
                </a:ext>
              </a:extLst>
            </p:cNvPr>
            <p:cNvGrpSpPr/>
            <p:nvPr/>
          </p:nvGrpSpPr>
          <p:grpSpPr>
            <a:xfrm>
              <a:off x="3987364" y="3819512"/>
              <a:ext cx="640080" cy="335022"/>
              <a:chOff x="3244716" y="2821835"/>
              <a:chExt cx="640080" cy="33502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125C5-D613-40EC-BB2E-B9BFAEC84751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>
                <a:solidFill>
                  <a:srgbClr val="F57E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365671C-97A2-4E71-BA3A-BA9B71E8AE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>
                <a:solidFill>
                  <a:srgbClr val="F57E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495D549-6E07-413F-BADD-D081A9853091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>
                <a:solidFill>
                  <a:srgbClr val="F57E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8F34B12-C960-42AF-8A35-904802A12676}"/>
                </a:ext>
              </a:extLst>
            </p:cNvPr>
            <p:cNvGrpSpPr/>
            <p:nvPr/>
          </p:nvGrpSpPr>
          <p:grpSpPr>
            <a:xfrm>
              <a:off x="4625514" y="3819446"/>
              <a:ext cx="640080" cy="335022"/>
              <a:chOff x="3244716" y="2821835"/>
              <a:chExt cx="640080" cy="335022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3D280C1-A4D6-4B00-AC00-CBCD9B67905F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>
                <a:solidFill>
                  <a:srgbClr val="F57E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8C86749-F792-4B64-B69C-5587750137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>
                <a:solidFill>
                  <a:srgbClr val="F57E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3BE9E09-392A-4A93-838D-173C9E395795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>
                <a:solidFill>
                  <a:srgbClr val="F57E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804A74-222F-4F32-B0F5-3938436C5103}"/>
              </a:ext>
            </a:extLst>
          </p:cNvPr>
          <p:cNvGrpSpPr/>
          <p:nvPr/>
        </p:nvGrpSpPr>
        <p:grpSpPr>
          <a:xfrm>
            <a:off x="3691319" y="4325464"/>
            <a:ext cx="3197135" cy="348863"/>
            <a:chOff x="3246711" y="3505593"/>
            <a:chExt cx="3197135" cy="3488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5D88AD-DB4F-4155-86EF-9CF02E536B9F}"/>
                </a:ext>
              </a:extLst>
            </p:cNvPr>
            <p:cNvGrpSpPr/>
            <p:nvPr/>
          </p:nvGrpSpPr>
          <p:grpSpPr>
            <a:xfrm>
              <a:off x="3246711" y="3505593"/>
              <a:ext cx="1918244" cy="343783"/>
              <a:chOff x="3246711" y="3505593"/>
              <a:chExt cx="1918244" cy="34378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E4B4BDB-6EAF-4A79-9588-46CF868D7A47}"/>
                  </a:ext>
                </a:extLst>
              </p:cNvPr>
              <p:cNvGrpSpPr/>
              <p:nvPr/>
            </p:nvGrpSpPr>
            <p:grpSpPr>
              <a:xfrm>
                <a:off x="3246711" y="3505593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CD1AA48-010D-4CC5-BE72-71C775974B8F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1A8192D-3FCA-4A0B-894D-6121340E4A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BC764D1-E227-4C34-8DF9-91562C8398F8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BB64F64-E71E-4D00-B03A-FF492ACE980D}"/>
                  </a:ext>
                </a:extLst>
              </p:cNvPr>
              <p:cNvGrpSpPr/>
              <p:nvPr/>
            </p:nvGrpSpPr>
            <p:grpSpPr>
              <a:xfrm>
                <a:off x="3884796" y="3508488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C79A197-FD21-4B29-938D-688B61252F11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5F6DABD-EAA7-470E-91D5-E72BAD1654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9AB42BF-6771-41BC-B889-F20B87B673E4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DFDDFEB-986C-4735-82D3-24CD68B4866D}"/>
                  </a:ext>
                </a:extLst>
              </p:cNvPr>
              <p:cNvGrpSpPr/>
              <p:nvPr/>
            </p:nvGrpSpPr>
            <p:grpSpPr>
              <a:xfrm>
                <a:off x="4524875" y="3514354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27C841DB-D599-4C4C-893C-90A405BD35E9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239E4D6-3BDE-41D6-99D3-B622E1A7B1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209386D-3541-494F-9064-E0022ED9EB91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A5B110-76B6-4195-B186-2BC747F42F58}"/>
                </a:ext>
              </a:extLst>
            </p:cNvPr>
            <p:cNvGrpSpPr/>
            <p:nvPr/>
          </p:nvGrpSpPr>
          <p:grpSpPr>
            <a:xfrm>
              <a:off x="5165681" y="3510673"/>
              <a:ext cx="1278165" cy="343783"/>
              <a:chOff x="3246711" y="3505593"/>
              <a:chExt cx="1278165" cy="34378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1222AE5-8AD9-4B76-A2D5-2C6F9A1BDDB2}"/>
                  </a:ext>
                </a:extLst>
              </p:cNvPr>
              <p:cNvGrpSpPr/>
              <p:nvPr/>
            </p:nvGrpSpPr>
            <p:grpSpPr>
              <a:xfrm>
                <a:off x="3246711" y="3505593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AFE68D49-8A51-4626-82C4-1A230525346F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DEE3F64-F0DB-4D7D-9609-23A20B4C42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79E9E2F-920E-4D31-8DE1-433E78540F42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09B60EB-293D-4664-8DBE-5D2853C46636}"/>
                  </a:ext>
                </a:extLst>
              </p:cNvPr>
              <p:cNvGrpSpPr/>
              <p:nvPr/>
            </p:nvGrpSpPr>
            <p:grpSpPr>
              <a:xfrm>
                <a:off x="3884796" y="3508488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19F7865-01DC-4DAC-B16E-5467D32FFD2A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1F53D1C-AE6B-4316-A03A-5410D9A9F5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361E55B6-006F-41DA-92A9-74658BFD1D0F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F57E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6FDBFB9-0FB5-433C-8600-2F03F4241F43}"/>
                  </a:ext>
                </a:extLst>
              </p:cNvPr>
              <p:cNvCxnSpPr/>
              <p:nvPr/>
            </p:nvCxnSpPr>
            <p:spPr>
              <a:xfrm>
                <a:off x="4524875" y="3531876"/>
                <a:ext cx="0" cy="317500"/>
              </a:xfrm>
              <a:prstGeom prst="line">
                <a:avLst/>
              </a:prstGeom>
              <a:ln w="38100">
                <a:solidFill>
                  <a:srgbClr val="F57E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3693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"/>
                            </p:stCondLst>
                            <p:childTnLst>
                              <p:par>
                                <p:cTn id="48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/>
              <p:nvPr/>
            </p:nvSpPr>
            <p:spPr>
              <a:xfrm>
                <a:off x="978238" y="909003"/>
                <a:ext cx="10235524" cy="1265090"/>
              </a:xfrm>
              <a:prstGeom prst="rect">
                <a:avLst/>
              </a:prstGeom>
              <a:noFill/>
              <a:ln w="571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zh-CN" sz="28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2. Một người đã bán được </a:t>
                </a:r>
                <a:r>
                  <a:rPr lang="vi-VN" altLang="zh-CN" sz="2800" b="1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280 </a:t>
                </a:r>
                <a:r>
                  <a:rPr lang="vi-VN" altLang="zh-CN" sz="28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quả cam và quýt, trong đó số cam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827284"/>
                            </a:solidFill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827284"/>
                            </a:solidFill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827284"/>
                            </a:solidFill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5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827284"/>
                        </a:solidFill>
                        <a:latin typeface="Cambria Math" panose="02040503050406030204" pitchFamily="18" charset="0"/>
                        <a:ea typeface="华康娃娃体W5" panose="040B0509000000000000" pitchFamily="81" charset="-122"/>
                      </a:rPr>
                      <m:t> </m:t>
                    </m:r>
                  </m:oMath>
                </a14:m>
                <a:r>
                  <a:rPr lang="vi-VN" altLang="zh-CN" sz="2800">
                    <a:solidFill>
                      <a:srgbClr val="827284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số quýt. Tìm số cam, số quýt đã bán. </a:t>
                </a:r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38" y="909003"/>
                <a:ext cx="10235524" cy="1265090"/>
              </a:xfrm>
              <a:prstGeom prst="rect">
                <a:avLst/>
              </a:prstGeom>
              <a:blipFill>
                <a:blip r:embed="rId2"/>
                <a:stretch>
                  <a:fillRect l="-1190" t="-4808" r="-1190" b="-1923"/>
                </a:stretch>
              </a:blipFill>
              <a:ln w="571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矩形 6">
            <a:extLst>
              <a:ext uri="{FF2B5EF4-FFF2-40B4-BE49-F238E27FC236}">
                <a16:creationId xmlns:a16="http://schemas.microsoft.com/office/drawing/2014/main" id="{6A5CA8AD-497F-4161-BE7C-3CE4D526CFFD}"/>
              </a:ext>
            </a:extLst>
          </p:cNvPr>
          <p:cNvSpPr/>
          <p:nvPr/>
        </p:nvSpPr>
        <p:spPr>
          <a:xfrm>
            <a:off x="5146566" y="1778341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u="sng">
                <a:solidFill>
                  <a:srgbClr val="231F2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84" name="矩形 6">
            <a:extLst>
              <a:ext uri="{FF2B5EF4-FFF2-40B4-BE49-F238E27FC236}">
                <a16:creationId xmlns:a16="http://schemas.microsoft.com/office/drawing/2014/main" id="{D150A3D5-5649-4CEB-9AC1-225A0B7AAFA4}"/>
              </a:ext>
            </a:extLst>
          </p:cNvPr>
          <p:cNvSpPr/>
          <p:nvPr/>
        </p:nvSpPr>
        <p:spPr>
          <a:xfrm>
            <a:off x="-176676" y="2429544"/>
            <a:ext cx="11390438" cy="3689793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</a:t>
            </a:r>
            <a:r>
              <a:rPr lang="vi-VN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ổng số phần bằng nhau là:</a:t>
            </a:r>
            <a:r>
              <a:rPr lang="en-US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2</a:t>
            </a:r>
            <a:r>
              <a:rPr lang="vi-VN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+ </a:t>
            </a:r>
            <a:r>
              <a:rPr lang="en-US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5</a:t>
            </a:r>
            <a:r>
              <a:rPr lang="vi-VN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= </a:t>
            </a:r>
            <a:r>
              <a:rPr lang="en-US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</a:t>
            </a:r>
            <a:r>
              <a:rPr lang="vi-VN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(phần)</a:t>
            </a:r>
          </a:p>
          <a:p>
            <a:pPr algn="ctr">
              <a:lnSpc>
                <a:spcPct val="150000"/>
              </a:lnSpc>
            </a:pPr>
            <a:r>
              <a:rPr lang="vi-VN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</a:t>
            </a:r>
            <a:r>
              <a:rPr lang="en-US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cam đã bán </a:t>
            </a:r>
            <a:r>
              <a:rPr lang="vi-VN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là:</a:t>
            </a:r>
            <a:r>
              <a:rPr lang="vi-VN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en-US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280</a:t>
            </a:r>
            <a:r>
              <a:rPr lang="vi-VN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: </a:t>
            </a:r>
            <a:r>
              <a:rPr lang="en-US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</a:t>
            </a:r>
            <a:r>
              <a:rPr lang="vi-VN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x </a:t>
            </a:r>
            <a:r>
              <a:rPr lang="en-US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= </a:t>
            </a:r>
            <a:r>
              <a:rPr lang="en-US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80 (quả)</a:t>
            </a:r>
            <a:endParaRPr lang="vi-VN" altLang="zh-CN" sz="3200" b="1">
              <a:solidFill>
                <a:srgbClr val="5E984E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  <a:p>
            <a:pPr algn="ctr">
              <a:lnSpc>
                <a:spcPct val="150000"/>
              </a:lnSpc>
            </a:pPr>
            <a:r>
              <a:rPr lang="vi-VN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</a:t>
            </a:r>
            <a:r>
              <a:rPr lang="en-US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quýt đã bán</a:t>
            </a:r>
            <a:r>
              <a:rPr lang="vi-VN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là:</a:t>
            </a:r>
            <a:r>
              <a:rPr lang="vi-VN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en-US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280 - 80 = 200 (quả)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</a:t>
            </a:r>
            <a:r>
              <a:rPr lang="en-US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</a:t>
            </a:r>
            <a:r>
              <a:rPr lang="vi-VN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</a:t>
            </a:r>
            <a:r>
              <a:rPr lang="en-US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80 quả cam</a:t>
            </a:r>
            <a:endParaRPr lang="vi-VN" altLang="zh-CN" sz="3200" b="1">
              <a:solidFill>
                <a:srgbClr val="5E984E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		</a:t>
            </a:r>
            <a:r>
              <a:rPr lang="en-US" altLang="zh-CN" sz="3200">
                <a:solidFill>
                  <a:srgbClr val="5E984E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   	200 quả quýt</a:t>
            </a:r>
            <a:endParaRPr lang="en-US" altLang="zh-CN" sz="3200" b="1">
              <a:solidFill>
                <a:srgbClr val="5E984E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80EAD0D4-C9A2-4705-9D79-778A92353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11" y="3043431"/>
            <a:ext cx="7682863" cy="31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7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1EDDF68-153A-4A43-915B-E1B58931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482" y="-39615"/>
            <a:ext cx="6858000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86F819-4456-41D1-A063-0D2B29A47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2495" y="-39615"/>
            <a:ext cx="6669505" cy="208906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90DB30C-9077-49F7-BA94-D31570AD3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2450" y="-39615"/>
            <a:ext cx="2458654" cy="4144917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57C91B6-FE1A-40FE-8C61-DD933553E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495" y="4105302"/>
            <a:ext cx="9336505" cy="2752698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749EF1C-CA89-43B1-AA72-569712B60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36212" y="179263"/>
            <a:ext cx="3521945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69DEA0A-9B63-416C-A6B4-8E37B88F75F4}"/>
              </a:ext>
            </a:extLst>
          </p:cNvPr>
          <p:cNvSpPr txBox="1"/>
          <p:nvPr/>
        </p:nvSpPr>
        <p:spPr>
          <a:xfrm>
            <a:off x="2997238" y="2354100"/>
            <a:ext cx="5926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solidFill>
                  <a:srgbClr val="3A5A5F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VẬN DỤNG</a:t>
            </a:r>
            <a:endParaRPr lang="zh-CN" altLang="en-US" sz="8800" b="1" dirty="0">
              <a:solidFill>
                <a:srgbClr val="3A5A5F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725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12E58E6D-A0E1-48F2-9123-D966B43B4223}"/>
                  </a:ext>
                </a:extLst>
              </p:cNvPr>
              <p:cNvSpPr/>
              <p:nvPr/>
            </p:nvSpPr>
            <p:spPr>
              <a:xfrm>
                <a:off x="1094352" y="923412"/>
                <a:ext cx="8368962" cy="1691425"/>
              </a:xfrm>
              <a:prstGeom prst="rect">
                <a:avLst/>
              </a:prstGeom>
              <a:noFill/>
              <a:ln w="571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zh-CN" sz="28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Một </a:t>
                </a:r>
                <a:r>
                  <a:rPr lang="en-US" altLang="zh-CN" sz="28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mảnh đất hình chữ nhật có </a:t>
                </a:r>
                <a:r>
                  <a:rPr lang="en-US" altLang="zh-CN" sz="2800" b="1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nửa chu vi</a:t>
                </a:r>
                <a:r>
                  <a:rPr lang="en-US" altLang="zh-CN" sz="28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là </a:t>
                </a:r>
                <a:r>
                  <a:rPr lang="en-US" altLang="zh-CN" sz="2800" b="1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140m</a:t>
                </a:r>
                <a:r>
                  <a:rPr lang="en-US" altLang="zh-CN" sz="28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, chiều rộng bằng </a:t>
                </a:r>
                <a:r>
                  <a:rPr lang="vi-VN" altLang="zh-CN" sz="28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89563C"/>
                            </a:solidFill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89563C"/>
                            </a:solidFill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89563C"/>
                            </a:solidFill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5</m:t>
                        </m:r>
                      </m:den>
                    </m:f>
                    <m:r>
                      <a:rPr lang="en-US" altLang="zh-CN" sz="2800" b="1" i="1">
                        <a:solidFill>
                          <a:srgbClr val="89563C"/>
                        </a:solidFill>
                        <a:latin typeface="Cambria Math" panose="02040503050406030204" pitchFamily="18" charset="0"/>
                        <a:ea typeface="华康娃娃体W5" panose="040B0509000000000000" pitchFamily="81" charset="-122"/>
                      </a:rPr>
                      <m:t> </m:t>
                    </m:r>
                  </m:oMath>
                </a14:m>
                <a:r>
                  <a:rPr lang="vi-VN" altLang="zh-CN" sz="28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:r>
                  <a:rPr lang="en-US" altLang="zh-CN" sz="28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chiều dài</a:t>
                </a:r>
                <a:r>
                  <a:rPr lang="vi-VN" altLang="zh-CN" sz="28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. Tìm </a:t>
                </a:r>
                <a:r>
                  <a:rPr lang="en-US" altLang="zh-CN" sz="28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số đo chiều rộng và chiều dài của mảnh đất đó.</a:t>
                </a:r>
                <a:endParaRPr lang="vi-VN" altLang="zh-CN" sz="2800">
                  <a:solidFill>
                    <a:srgbClr val="89563C"/>
                  </a:solidFill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12E58E6D-A0E1-48F2-9123-D966B43B4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52" y="923412"/>
                <a:ext cx="8368962" cy="1691425"/>
              </a:xfrm>
              <a:prstGeom prst="rect">
                <a:avLst/>
              </a:prstGeom>
              <a:blipFill>
                <a:blip r:embed="rId2"/>
                <a:stretch>
                  <a:fillRect l="-1531" t="-3597" r="-1531" b="-8993"/>
                </a:stretch>
              </a:blipFill>
              <a:ln w="571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6">
            <a:extLst>
              <a:ext uri="{FF2B5EF4-FFF2-40B4-BE49-F238E27FC236}">
                <a16:creationId xmlns:a16="http://schemas.microsoft.com/office/drawing/2014/main" id="{813E9F5D-031F-4DD2-85B0-449CA4441B68}"/>
              </a:ext>
            </a:extLst>
          </p:cNvPr>
          <p:cNvSpPr/>
          <p:nvPr/>
        </p:nvSpPr>
        <p:spPr>
          <a:xfrm>
            <a:off x="5901309" y="2600428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FF99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628AFF1A-E2CC-468E-B15D-D5DC13A79395}"/>
              </a:ext>
            </a:extLst>
          </p:cNvPr>
          <p:cNvSpPr/>
          <p:nvPr/>
        </p:nvSpPr>
        <p:spPr>
          <a:xfrm>
            <a:off x="2815026" y="3816796"/>
            <a:ext cx="292630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F99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rộng:</a:t>
            </a: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8F748FEF-9DEB-49BB-A4A3-D00C02FF9E43}"/>
              </a:ext>
            </a:extLst>
          </p:cNvPr>
          <p:cNvSpPr/>
          <p:nvPr/>
        </p:nvSpPr>
        <p:spPr>
          <a:xfrm rot="16200000">
            <a:off x="6874256" y="3543704"/>
            <a:ext cx="317605" cy="3144052"/>
          </a:xfrm>
          <a:prstGeom prst="leftBracket">
            <a:avLst>
              <a:gd name="adj" fmla="val 292332"/>
            </a:avLst>
          </a:prstGeom>
          <a:ln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B2A02D2E-7BC8-4AE8-86FC-CCA08A0E2E47}"/>
              </a:ext>
            </a:extLst>
          </p:cNvPr>
          <p:cNvSpPr/>
          <p:nvPr/>
        </p:nvSpPr>
        <p:spPr>
          <a:xfrm rot="5400000" flipV="1">
            <a:off x="5983524" y="3505981"/>
            <a:ext cx="175754" cy="1274768"/>
          </a:xfrm>
          <a:prstGeom prst="leftBracket">
            <a:avLst>
              <a:gd name="adj" fmla="val 100253"/>
            </a:avLst>
          </a:prstGeom>
          <a:ln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9AABAE-0915-4928-AC08-B7DF0E6AEC41}"/>
              </a:ext>
            </a:extLst>
          </p:cNvPr>
          <p:cNvSpPr/>
          <p:nvPr/>
        </p:nvSpPr>
        <p:spPr>
          <a:xfrm>
            <a:off x="3082729" y="4540892"/>
            <a:ext cx="292630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F99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dài:</a:t>
            </a:r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id="{19F6E7BB-2668-4928-9D9F-BC6FD7370AE1}"/>
              </a:ext>
            </a:extLst>
          </p:cNvPr>
          <p:cNvSpPr/>
          <p:nvPr/>
        </p:nvSpPr>
        <p:spPr>
          <a:xfrm>
            <a:off x="5386074" y="3255566"/>
            <a:ext cx="1433953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F99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 m </a:t>
            </a:r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873709A1-79F7-468F-AFA5-AE3F134C1E8F}"/>
              </a:ext>
            </a:extLst>
          </p:cNvPr>
          <p:cNvSpPr/>
          <p:nvPr/>
        </p:nvSpPr>
        <p:spPr>
          <a:xfrm>
            <a:off x="6382516" y="5096413"/>
            <a:ext cx="1614907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F99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 m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3DDF07A-486A-43C4-88F6-247302BCC61E}"/>
              </a:ext>
            </a:extLst>
          </p:cNvPr>
          <p:cNvSpPr/>
          <p:nvPr/>
        </p:nvSpPr>
        <p:spPr>
          <a:xfrm>
            <a:off x="8744394" y="4055488"/>
            <a:ext cx="528787" cy="1323678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00"/>
              </a:solidFill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0978594B-2C75-4B24-90E2-275D9096A849}"/>
              </a:ext>
            </a:extLst>
          </p:cNvPr>
          <p:cNvSpPr/>
          <p:nvPr/>
        </p:nvSpPr>
        <p:spPr>
          <a:xfrm>
            <a:off x="9347200" y="4291853"/>
            <a:ext cx="192520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FF99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140m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B6AFF9-2C39-49E7-8536-A43DB66D3355}"/>
              </a:ext>
            </a:extLst>
          </p:cNvPr>
          <p:cNvGrpSpPr/>
          <p:nvPr/>
        </p:nvGrpSpPr>
        <p:grpSpPr>
          <a:xfrm>
            <a:off x="5430553" y="4115581"/>
            <a:ext cx="1278230" cy="335088"/>
            <a:chOff x="3987364" y="3819446"/>
            <a:chExt cx="1278230" cy="3350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8E2D76-8F5B-4CEA-A270-B36C2D6E1BBD}"/>
                </a:ext>
              </a:extLst>
            </p:cNvPr>
            <p:cNvGrpSpPr/>
            <p:nvPr/>
          </p:nvGrpSpPr>
          <p:grpSpPr>
            <a:xfrm>
              <a:off x="3987364" y="3819512"/>
              <a:ext cx="640080" cy="335022"/>
              <a:chOff x="3244716" y="2821835"/>
              <a:chExt cx="640080" cy="33502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F6AB11D-7AB1-41C6-AB51-350138A1C4AE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B2D7362-0AFD-4A6A-91E4-D5294E0D60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B47B63C-2D43-4289-8AEE-B0120244F45E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06EC03-8ACB-4C85-8ED8-A5A26E7909A9}"/>
                </a:ext>
              </a:extLst>
            </p:cNvPr>
            <p:cNvGrpSpPr/>
            <p:nvPr/>
          </p:nvGrpSpPr>
          <p:grpSpPr>
            <a:xfrm>
              <a:off x="4625514" y="3819446"/>
              <a:ext cx="640080" cy="335022"/>
              <a:chOff x="3244716" y="2821835"/>
              <a:chExt cx="640080" cy="33502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1FDED39-6657-4014-A27E-8811AB34BD53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985A685-B149-40EE-87A4-26AFAEC29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55A680D-469C-47E0-AD10-9A739F3A646B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5F99FD-6ACF-4E82-B330-A633C37EEBA7}"/>
              </a:ext>
            </a:extLst>
          </p:cNvPr>
          <p:cNvGrpSpPr/>
          <p:nvPr/>
        </p:nvGrpSpPr>
        <p:grpSpPr>
          <a:xfrm>
            <a:off x="5432548" y="4799405"/>
            <a:ext cx="3197135" cy="348863"/>
            <a:chOff x="3246711" y="3505593"/>
            <a:chExt cx="3197135" cy="3488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B149F2-4DBC-4A3E-B38F-65A94B30FB9E}"/>
                </a:ext>
              </a:extLst>
            </p:cNvPr>
            <p:cNvGrpSpPr/>
            <p:nvPr/>
          </p:nvGrpSpPr>
          <p:grpSpPr>
            <a:xfrm>
              <a:off x="3246711" y="3505593"/>
              <a:ext cx="1918244" cy="343783"/>
              <a:chOff x="3246711" y="3505593"/>
              <a:chExt cx="1918244" cy="34378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3E37C28-E74B-4A40-9650-D937AD3292BA}"/>
                  </a:ext>
                </a:extLst>
              </p:cNvPr>
              <p:cNvGrpSpPr/>
              <p:nvPr/>
            </p:nvGrpSpPr>
            <p:grpSpPr>
              <a:xfrm>
                <a:off x="3246711" y="3505593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8208197-C59F-42F8-B228-42C83114AF58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2EBD4AF-BEA8-4D5D-8ED1-0BBC129EB3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B2192FE-820B-4944-83A6-59FABA7ECCC8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C6DA88D-2465-4892-A643-8BF2C346F42B}"/>
                  </a:ext>
                </a:extLst>
              </p:cNvPr>
              <p:cNvGrpSpPr/>
              <p:nvPr/>
            </p:nvGrpSpPr>
            <p:grpSpPr>
              <a:xfrm>
                <a:off x="3884796" y="3508488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E5ABCBF-217B-45B3-871E-64BAEC28E18B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A95A1EE-A8BA-4B02-BEA2-1806FC20E9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4C69BA3-593B-4254-8608-2131325C3085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3785A97-B18F-49A9-AC4F-1C989D7E814D}"/>
                  </a:ext>
                </a:extLst>
              </p:cNvPr>
              <p:cNvGrpSpPr/>
              <p:nvPr/>
            </p:nvGrpSpPr>
            <p:grpSpPr>
              <a:xfrm>
                <a:off x="4524875" y="3514354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A6E364A4-17CB-496F-83AE-AF5798372599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1C32943-FCE0-4E3D-BBAA-3F731B24E6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8CB0995-76D5-41EE-9D2A-3AF2030B9630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0670EA-A523-4F2B-B388-97E1DD4C6ABD}"/>
                </a:ext>
              </a:extLst>
            </p:cNvPr>
            <p:cNvGrpSpPr/>
            <p:nvPr/>
          </p:nvGrpSpPr>
          <p:grpSpPr>
            <a:xfrm>
              <a:off x="5165681" y="3510673"/>
              <a:ext cx="1278165" cy="343783"/>
              <a:chOff x="3246711" y="3505593"/>
              <a:chExt cx="1278165" cy="34378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4532368-5468-471B-A216-445A7384955A}"/>
                  </a:ext>
                </a:extLst>
              </p:cNvPr>
              <p:cNvGrpSpPr/>
              <p:nvPr/>
            </p:nvGrpSpPr>
            <p:grpSpPr>
              <a:xfrm>
                <a:off x="3246711" y="3505593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E460AC2-C6CA-4827-85BE-44D397385E4B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A687EBC-2EAF-4D01-B331-4BB2FF3809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A1A477A-4C62-4BB9-AF05-728A5BF0EA47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7B0788B-458E-4679-A288-D4A9C03094EE}"/>
                  </a:ext>
                </a:extLst>
              </p:cNvPr>
              <p:cNvGrpSpPr/>
              <p:nvPr/>
            </p:nvGrpSpPr>
            <p:grpSpPr>
              <a:xfrm>
                <a:off x="3884796" y="3508488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42B226E-BC07-479C-BC04-EECD60AA7969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4555EE7-A0FD-4B0C-9828-3A8A44D9B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90A4BEF-8D02-4A5A-A3B7-582BECD57BF2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6B414DB-C3B5-46A5-A6CF-F530F00929E8}"/>
                  </a:ext>
                </a:extLst>
              </p:cNvPr>
              <p:cNvCxnSpPr/>
              <p:nvPr/>
            </p:nvCxnSpPr>
            <p:spPr>
              <a:xfrm>
                <a:off x="4524875" y="3531876"/>
                <a:ext cx="0" cy="317500"/>
              </a:xfrm>
              <a:prstGeom prst="line">
                <a:avLst/>
              </a:prstGeom>
              <a:ln w="3810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74722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12E58E6D-A0E1-48F2-9123-D966B43B4223}"/>
                  </a:ext>
                </a:extLst>
              </p:cNvPr>
              <p:cNvSpPr/>
              <p:nvPr/>
            </p:nvSpPr>
            <p:spPr>
              <a:xfrm>
                <a:off x="1094352" y="923412"/>
                <a:ext cx="8368962" cy="1463093"/>
              </a:xfrm>
              <a:prstGeom prst="rect">
                <a:avLst/>
              </a:prstGeom>
              <a:noFill/>
              <a:ln w="571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altLang="zh-CN" sz="24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Một </a:t>
                </a:r>
                <a:r>
                  <a:rPr lang="en-US" altLang="zh-CN" sz="24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mảnh đất hình chữ nhật có </a:t>
                </a:r>
                <a:r>
                  <a:rPr lang="en-US" altLang="zh-CN" sz="2400" b="1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nửa chu vi</a:t>
                </a:r>
                <a:r>
                  <a:rPr lang="en-US" altLang="zh-CN" sz="24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là </a:t>
                </a:r>
                <a:r>
                  <a:rPr lang="en-US" altLang="zh-CN" sz="2400" b="1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140m</a:t>
                </a:r>
                <a:r>
                  <a:rPr lang="en-US" altLang="zh-CN" sz="24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, chiều rộng bằng </a:t>
                </a:r>
                <a:r>
                  <a:rPr lang="vi-VN" altLang="zh-CN" sz="24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89563C"/>
                            </a:solidFill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89563C"/>
                            </a:solidFill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89563C"/>
                            </a:solidFill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5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89563C"/>
                        </a:solidFill>
                        <a:latin typeface="Cambria Math" panose="02040503050406030204" pitchFamily="18" charset="0"/>
                        <a:ea typeface="华康娃娃体W5" panose="040B0509000000000000" pitchFamily="81" charset="-122"/>
                      </a:rPr>
                      <m:t> </m:t>
                    </m:r>
                  </m:oMath>
                </a14:m>
                <a:r>
                  <a:rPr lang="vi-VN" altLang="zh-CN" sz="24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:r>
                  <a:rPr lang="en-US" altLang="zh-CN" sz="24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chiều dài</a:t>
                </a:r>
                <a:r>
                  <a:rPr lang="vi-VN" altLang="zh-CN" sz="24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. Tìm </a:t>
                </a:r>
                <a:r>
                  <a:rPr lang="en-US" altLang="zh-CN" sz="2400">
                    <a:solidFill>
                      <a:srgbClr val="89563C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số đo chiều rộng và chiều dài của mảnh đất đó.</a:t>
                </a:r>
                <a:endParaRPr lang="vi-VN" altLang="zh-CN" sz="2400">
                  <a:solidFill>
                    <a:srgbClr val="89563C"/>
                  </a:solidFill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12E58E6D-A0E1-48F2-9123-D966B43B4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52" y="923412"/>
                <a:ext cx="8368962" cy="1463093"/>
              </a:xfrm>
              <a:prstGeom prst="rect">
                <a:avLst/>
              </a:prstGeom>
              <a:blipFill>
                <a:blip r:embed="rId2"/>
                <a:stretch>
                  <a:fillRect l="-1166" t="-3750" r="-1166" b="-8750"/>
                </a:stretch>
              </a:blipFill>
              <a:ln w="571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6452800E-FCA8-49DE-A3C6-2BBDA202B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1" y="2444304"/>
            <a:ext cx="4960341" cy="1969392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4713982-5B8F-409F-A0DF-78090B54F328}"/>
              </a:ext>
            </a:extLst>
          </p:cNvPr>
          <p:cNvCxnSpPr/>
          <p:nvPr/>
        </p:nvCxnSpPr>
        <p:spPr>
          <a:xfrm>
            <a:off x="5457371" y="2456543"/>
            <a:ext cx="0" cy="3483428"/>
          </a:xfrm>
          <a:prstGeom prst="line">
            <a:avLst/>
          </a:prstGeom>
          <a:ln w="28575">
            <a:solidFill>
              <a:srgbClr val="B76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6">
            <a:extLst>
              <a:ext uri="{FF2B5EF4-FFF2-40B4-BE49-F238E27FC236}">
                <a16:creationId xmlns:a16="http://schemas.microsoft.com/office/drawing/2014/main" id="{577F3B6F-13F2-4FD6-8764-0639392C0DBF}"/>
              </a:ext>
            </a:extLst>
          </p:cNvPr>
          <p:cNvSpPr/>
          <p:nvPr/>
        </p:nvSpPr>
        <p:spPr>
          <a:xfrm>
            <a:off x="7513201" y="2034599"/>
            <a:ext cx="1898868" cy="57438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u="sng">
                <a:solidFill>
                  <a:srgbClr val="B76641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50" name="矩形 6">
            <a:extLst>
              <a:ext uri="{FF2B5EF4-FFF2-40B4-BE49-F238E27FC236}">
                <a16:creationId xmlns:a16="http://schemas.microsoft.com/office/drawing/2014/main" id="{0890D068-D35E-433C-B820-4201C025228D}"/>
              </a:ext>
            </a:extLst>
          </p:cNvPr>
          <p:cNvSpPr/>
          <p:nvPr/>
        </p:nvSpPr>
        <p:spPr>
          <a:xfrm>
            <a:off x="5457371" y="2608987"/>
            <a:ext cx="5826377" cy="3343223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</a:t>
            </a:r>
            <a:r>
              <a:rPr lang="vi-VN" altLang="zh-CN" sz="2400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ổng số phần bằng nhau là:</a:t>
            </a: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+ </a:t>
            </a: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5</a:t>
            </a:r>
            <a:r>
              <a:rPr lang="vi-VN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= </a:t>
            </a: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</a:t>
            </a:r>
            <a:r>
              <a:rPr lang="vi-VN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rộng là</a:t>
            </a:r>
            <a:r>
              <a:rPr lang="vi-VN" altLang="zh-CN" sz="2400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:</a:t>
            </a:r>
            <a:r>
              <a:rPr lang="vi-VN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140</a:t>
            </a:r>
            <a:r>
              <a:rPr lang="vi-VN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: </a:t>
            </a: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</a:t>
            </a:r>
            <a:r>
              <a:rPr lang="vi-VN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x </a:t>
            </a: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</a:t>
            </a:r>
            <a:r>
              <a:rPr lang="vi-VN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= </a:t>
            </a: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40 (m)</a:t>
            </a:r>
            <a:endParaRPr lang="vi-VN" altLang="zh-CN" sz="2400" b="1">
              <a:solidFill>
                <a:srgbClr val="CC0066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dài</a:t>
            </a:r>
            <a:r>
              <a:rPr lang="vi-VN" altLang="zh-CN" sz="2400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là:</a:t>
            </a:r>
            <a:r>
              <a:rPr lang="vi-VN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140 - 40 = 100 (m)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</a:t>
            </a:r>
            <a:r>
              <a:rPr lang="en-US" altLang="zh-CN" sz="2400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</a:t>
            </a:r>
            <a:r>
              <a:rPr lang="vi-VN" altLang="zh-CN" sz="2400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</a:t>
            </a:r>
            <a:r>
              <a:rPr lang="en-US" altLang="zh-CN" sz="2400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rộng: 40m</a:t>
            </a:r>
            <a:endParaRPr lang="vi-VN" altLang="zh-CN" sz="2400" b="1">
              <a:solidFill>
                <a:srgbClr val="CC0066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		</a:t>
            </a:r>
            <a:r>
              <a:rPr lang="en-US" altLang="zh-CN" sz="2400">
                <a:solidFill>
                  <a:srgbClr val="CC0066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   Chiều dài: 100m</a:t>
            </a:r>
            <a:endParaRPr lang="en-US" altLang="zh-CN" sz="2400" b="1">
              <a:solidFill>
                <a:srgbClr val="CC0066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0793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1EDDF68-153A-4A43-915B-E1B58931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482" y="-39615"/>
            <a:ext cx="6858000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86F819-4456-41D1-A063-0D2B29A47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2495" y="-39615"/>
            <a:ext cx="6669505" cy="208906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90DB30C-9077-49F7-BA94-D31570AD3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2450" y="-39615"/>
            <a:ext cx="2458654" cy="4144917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57C91B6-FE1A-40FE-8C61-DD933553E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495" y="4105302"/>
            <a:ext cx="9336505" cy="2752698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749EF1C-CA89-43B1-AA72-569712B60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36212" y="179263"/>
            <a:ext cx="3521945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69DEA0A-9B63-416C-A6B4-8E37B88F75F4}"/>
              </a:ext>
            </a:extLst>
          </p:cNvPr>
          <p:cNvSpPr txBox="1"/>
          <p:nvPr/>
        </p:nvSpPr>
        <p:spPr>
          <a:xfrm>
            <a:off x="3755459" y="2354100"/>
            <a:ext cx="44101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solidFill>
                  <a:srgbClr val="3A5A5F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DẶN DÒ</a:t>
            </a:r>
            <a:endParaRPr lang="zh-CN" altLang="en-US" sz="8800" b="1" dirty="0">
              <a:solidFill>
                <a:srgbClr val="3A5A5F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84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2000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2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1EDDF68-153A-4A43-915B-E1B58931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35505" y="-39615"/>
            <a:ext cx="6858000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86F819-4456-41D1-A063-0D2B29A47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6397" y="-694277"/>
            <a:ext cx="6669505" cy="208906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90DB30C-9077-49F7-BA94-D31570AD3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606706">
            <a:off x="2732499" y="-1516210"/>
            <a:ext cx="2458654" cy="4144917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57C91B6-FE1A-40FE-8C61-DD933553E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638137" y="5266326"/>
            <a:ext cx="11755531" cy="3465904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749EF1C-CA89-43B1-AA72-569712B60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874241" y="1316927"/>
            <a:ext cx="3521945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69DEA0A-9B63-416C-A6B4-8E37B88F75F4}"/>
              </a:ext>
            </a:extLst>
          </p:cNvPr>
          <p:cNvSpPr txBox="1"/>
          <p:nvPr/>
        </p:nvSpPr>
        <p:spPr>
          <a:xfrm>
            <a:off x="1507244" y="2151728"/>
            <a:ext cx="91775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altLang="zh-CN" sz="8000">
                <a:solidFill>
                  <a:srgbClr val="3A5A5F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Xem lại bài</a:t>
            </a:r>
          </a:p>
          <a:p>
            <a:pPr marL="1143000" indent="-1143000">
              <a:buFont typeface="Wingdings" panose="05000000000000000000" pitchFamily="2" charset="2"/>
              <a:buChar char="v"/>
            </a:pPr>
            <a:r>
              <a:rPr lang="en-US" altLang="zh-CN" sz="8000">
                <a:solidFill>
                  <a:srgbClr val="3A5A5F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Chuẩn bị bài sau</a:t>
            </a:r>
            <a:endParaRPr lang="zh-CN" altLang="en-US" sz="8000" dirty="0">
              <a:solidFill>
                <a:srgbClr val="3A5A5F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490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1EDDF68-153A-4A43-915B-E1B58931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86F819-4456-41D1-A063-0D2B29A47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1521" y="0"/>
            <a:ext cx="6188329" cy="1938348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90DB30C-9077-49F7-BA94-D31570AD3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7205" y="730256"/>
            <a:ext cx="2458654" cy="4144917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57C91B6-FE1A-40FE-8C61-DD933553E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495" y="4105302"/>
            <a:ext cx="9336505" cy="2752698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749EF1C-CA89-43B1-AA72-569712B60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36212" y="179263"/>
            <a:ext cx="3521945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3468B37-BC05-4452-A4FC-B42002D56C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1176" y="1438133"/>
            <a:ext cx="4471253" cy="31069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C26E18C-9987-453B-B615-91578BCC9DB8}"/>
              </a:ext>
            </a:extLst>
          </p:cNvPr>
          <p:cNvSpPr/>
          <p:nvPr/>
        </p:nvSpPr>
        <p:spPr>
          <a:xfrm>
            <a:off x="4898335" y="885681"/>
            <a:ext cx="4535629" cy="4535629"/>
          </a:xfrm>
          <a:prstGeom prst="ellipse">
            <a:avLst/>
          </a:prstGeom>
          <a:solidFill>
            <a:srgbClr val="EDE0B6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3">
            <a:extLst>
              <a:ext uri="{FF2B5EF4-FFF2-40B4-BE49-F238E27FC236}">
                <a16:creationId xmlns:a16="http://schemas.microsoft.com/office/drawing/2014/main" id="{2905428F-DAAC-45E9-BACE-D93CA87824CA}"/>
              </a:ext>
            </a:extLst>
          </p:cNvPr>
          <p:cNvSpPr txBox="1"/>
          <p:nvPr/>
        </p:nvSpPr>
        <p:spPr>
          <a:xfrm>
            <a:off x="5809841" y="1591217"/>
            <a:ext cx="262764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solidFill>
                  <a:srgbClr val="3A5A5F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Tạm </a:t>
            </a:r>
            <a:br>
              <a:rPr lang="en-US" altLang="zh-CN" sz="8800" b="1">
                <a:solidFill>
                  <a:srgbClr val="3A5A5F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</a:br>
            <a:r>
              <a:rPr lang="en-US" altLang="zh-CN" sz="8800" b="1">
                <a:solidFill>
                  <a:srgbClr val="3A5A5F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biệt!</a:t>
            </a:r>
            <a:endParaRPr lang="zh-CN" altLang="en-US" sz="8800" b="1" dirty="0">
              <a:solidFill>
                <a:srgbClr val="3A5A5F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6778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EC4DE35E-C806-416C-9FDA-7F62979C4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0"/>
            <a:ext cx="6455391" cy="2089065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70AFCA5C-F987-41D0-B372-BDB926D85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3" y="111024"/>
            <a:ext cx="3944205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D3BA5E63-CBD9-4559-BC25-9E818CC91C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5495" y="4216326"/>
            <a:ext cx="9336505" cy="2752698"/>
          </a:xfrm>
          <a:prstGeom prst="rect">
            <a:avLst/>
          </a:prstGeom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4055F1FE-9BC3-47DC-BEB3-FDC07AFE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822" y="2589177"/>
            <a:ext cx="2748152" cy="535234"/>
          </a:xfrm>
          <a:prstGeom prst="rect">
            <a:avLst/>
          </a:prstGeom>
          <a:noFill/>
          <a:ln>
            <a:solidFill>
              <a:srgbClr val="6DB25E"/>
            </a:solidFill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 dirty="0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18935BA-4D31-4062-B419-79D8D3C76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822" y="3476281"/>
            <a:ext cx="2748152" cy="535234"/>
          </a:xfrm>
          <a:prstGeom prst="rect">
            <a:avLst/>
          </a:prstGeom>
          <a:noFill/>
          <a:ln>
            <a:solidFill>
              <a:srgbClr val="6DB25E"/>
            </a:solidFill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 dirty="0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B122A368-7E61-44F2-91B0-49EB7F570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552" y="2616199"/>
            <a:ext cx="2748152" cy="535234"/>
          </a:xfrm>
          <a:prstGeom prst="rect">
            <a:avLst/>
          </a:prstGeom>
          <a:noFill/>
          <a:ln>
            <a:solidFill>
              <a:srgbClr val="6DB25E"/>
            </a:solidFill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 dirty="0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C4C5EF9-7AA4-499E-A21A-A4E1AE64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552" y="3491720"/>
            <a:ext cx="2748152" cy="535234"/>
          </a:xfrm>
          <a:prstGeom prst="rect">
            <a:avLst/>
          </a:prstGeom>
          <a:noFill/>
          <a:ln>
            <a:solidFill>
              <a:srgbClr val="6DB25E"/>
            </a:solidFill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 dirty="0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5B222E3-EEFE-4680-BA70-21D03C97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007" y="2589177"/>
            <a:ext cx="582240" cy="535234"/>
          </a:xfrm>
          <a:prstGeom prst="rect">
            <a:avLst/>
          </a:prstGeom>
          <a:solidFill>
            <a:srgbClr val="6DB25E"/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2FEC541F-FC6C-4E16-9A06-80EECD505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082" y="3476281"/>
            <a:ext cx="582240" cy="535234"/>
          </a:xfrm>
          <a:prstGeom prst="rect">
            <a:avLst/>
          </a:prstGeom>
          <a:solidFill>
            <a:srgbClr val="6DB25E"/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B74A419-945A-4BE2-9FAA-CC8B89F8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407" y="2616199"/>
            <a:ext cx="582240" cy="535234"/>
          </a:xfrm>
          <a:prstGeom prst="rect">
            <a:avLst/>
          </a:prstGeom>
          <a:solidFill>
            <a:srgbClr val="6DB25E"/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 dirty="0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58D1349-77C8-4D51-AEA1-F8BACEAD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407" y="3491720"/>
            <a:ext cx="582240" cy="535234"/>
          </a:xfrm>
          <a:prstGeom prst="rect">
            <a:avLst/>
          </a:prstGeom>
          <a:solidFill>
            <a:srgbClr val="6DB25E"/>
          </a:solidFill>
          <a:ln w="9525">
            <a:noFill/>
            <a:miter lim="800000"/>
            <a:headEnd/>
            <a:tailEnd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 b="1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3" name="TextBox 105">
            <a:extLst>
              <a:ext uri="{FF2B5EF4-FFF2-40B4-BE49-F238E27FC236}">
                <a16:creationId xmlns:a16="http://schemas.microsoft.com/office/drawing/2014/main" id="{C6BB440F-E3E0-42BE-BC90-AD0C3250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502" y="2633053"/>
            <a:ext cx="2442045" cy="4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6DB25E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KHỞI ĐỘNG</a:t>
            </a:r>
            <a:endParaRPr lang="zh-CN" altLang="en-US" sz="2400" b="1" dirty="0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4" name="TextBox 106">
            <a:extLst>
              <a:ext uri="{FF2B5EF4-FFF2-40B4-BE49-F238E27FC236}">
                <a16:creationId xmlns:a16="http://schemas.microsoft.com/office/drawing/2014/main" id="{F917D9E3-756F-4143-A710-B7ACE5B99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136" y="2589652"/>
            <a:ext cx="346853" cy="56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5" name="TextBox 108">
            <a:extLst>
              <a:ext uri="{FF2B5EF4-FFF2-40B4-BE49-F238E27FC236}">
                <a16:creationId xmlns:a16="http://schemas.microsoft.com/office/drawing/2014/main" id="{CF22AF78-4BA4-46AD-83C3-7107E355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473" y="3552794"/>
            <a:ext cx="2436102" cy="4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6DB25E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LUYỆN TẬP</a:t>
            </a:r>
            <a:endParaRPr lang="zh-CN" altLang="en-US" sz="2400" b="1" dirty="0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6" name="TextBox 109">
            <a:extLst>
              <a:ext uri="{FF2B5EF4-FFF2-40B4-BE49-F238E27FC236}">
                <a16:creationId xmlns:a16="http://schemas.microsoft.com/office/drawing/2014/main" id="{10117BA6-0090-451E-BC7B-A3294DDFC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136" y="3491239"/>
            <a:ext cx="391738" cy="56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7" name="TextBox 115">
            <a:extLst>
              <a:ext uri="{FF2B5EF4-FFF2-40B4-BE49-F238E27FC236}">
                <a16:creationId xmlns:a16="http://schemas.microsoft.com/office/drawing/2014/main" id="{B580D00E-AF4E-45EA-B3AD-542CE74A8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203" y="2685848"/>
            <a:ext cx="2436102" cy="4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6DB25E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VẬN DỤNG</a:t>
            </a:r>
            <a:endParaRPr lang="zh-CN" altLang="en-US" sz="2400" b="1" dirty="0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8" name="TextBox 116">
            <a:extLst>
              <a:ext uri="{FF2B5EF4-FFF2-40B4-BE49-F238E27FC236}">
                <a16:creationId xmlns:a16="http://schemas.microsoft.com/office/drawing/2014/main" id="{5EC4F159-7587-4532-BCB5-33EA06F35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866" y="2616673"/>
            <a:ext cx="391738" cy="56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9" name="TextBox 117">
            <a:extLst>
              <a:ext uri="{FF2B5EF4-FFF2-40B4-BE49-F238E27FC236}">
                <a16:creationId xmlns:a16="http://schemas.microsoft.com/office/drawing/2014/main" id="{2EDB5A0A-B25D-4368-AF0E-C39A0AD7C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203" y="3538528"/>
            <a:ext cx="2436102" cy="4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 eaLnBrk="1" hangingPunct="1"/>
            <a:r>
              <a:rPr lang="en-US" altLang="zh-CN" sz="2400" b="1">
                <a:solidFill>
                  <a:srgbClr val="6DB25E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DẶN DÒ</a:t>
            </a:r>
            <a:endParaRPr lang="zh-CN" altLang="en-US" sz="2400" b="1" dirty="0">
              <a:solidFill>
                <a:srgbClr val="6DB25E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0" name="TextBox 118">
            <a:extLst>
              <a:ext uri="{FF2B5EF4-FFF2-40B4-BE49-F238E27FC236}">
                <a16:creationId xmlns:a16="http://schemas.microsoft.com/office/drawing/2014/main" id="{34639156-9AEC-4C11-A2F7-C4BC43AD7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866" y="3461240"/>
            <a:ext cx="391738" cy="56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pic>
        <p:nvPicPr>
          <p:cNvPr id="22" name="图形 21">
            <a:extLst>
              <a:ext uri="{FF2B5EF4-FFF2-40B4-BE49-F238E27FC236}">
                <a16:creationId xmlns:a16="http://schemas.microsoft.com/office/drawing/2014/main" id="{BD26A187-4E83-478D-85C8-65BA60F21E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5239" y="379463"/>
            <a:ext cx="2458654" cy="41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48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1EDDF68-153A-4A43-915B-E1B58931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482" y="-39615"/>
            <a:ext cx="6858000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86F819-4456-41D1-A063-0D2B29A47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2495" y="-39615"/>
            <a:ext cx="6669505" cy="208906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90DB30C-9077-49F7-BA94-D31570AD3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2450" y="-39615"/>
            <a:ext cx="2458654" cy="4144917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57C91B6-FE1A-40FE-8C61-DD933553E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495" y="4105302"/>
            <a:ext cx="9336505" cy="2752698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749EF1C-CA89-43B1-AA72-569712B60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36212" y="179263"/>
            <a:ext cx="3521945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69DEA0A-9B63-416C-A6B4-8E37B88F75F4}"/>
              </a:ext>
            </a:extLst>
          </p:cNvPr>
          <p:cNvSpPr txBox="1"/>
          <p:nvPr/>
        </p:nvSpPr>
        <p:spPr>
          <a:xfrm>
            <a:off x="2800867" y="2354100"/>
            <a:ext cx="63193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>
                <a:solidFill>
                  <a:srgbClr val="54443E"/>
                </a:solidFill>
                <a:latin typeface="UTM Androgyne" panose="02040603050506020204" pitchFamily="18" charset="0"/>
                <a:ea typeface="汉仪小麦体简" panose="00020600040101010101" pitchFamily="18" charset="-122"/>
              </a:rPr>
              <a:t>KHỞI ĐỘNG</a:t>
            </a:r>
            <a:endParaRPr lang="en-US" altLang="zh-CN" sz="8800" dirty="0">
              <a:solidFill>
                <a:srgbClr val="54443E"/>
              </a:solidFill>
              <a:latin typeface="UTM Androgyne" panose="02040603050506020204" pitchFamily="18" charset="0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993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DD68D105-A8D2-4BF4-B632-1310272A67DC}"/>
                  </a:ext>
                </a:extLst>
              </p:cNvPr>
              <p:cNvSpPr/>
              <p:nvPr/>
            </p:nvSpPr>
            <p:spPr>
              <a:xfrm>
                <a:off x="1911242" y="984553"/>
                <a:ext cx="8369516" cy="3801177"/>
              </a:xfrm>
              <a:prstGeom prst="snip2DiagRect">
                <a:avLst/>
              </a:prstGeom>
              <a:noFill/>
              <a:ln w="57150">
                <a:noFill/>
                <a:prstDash val="sysDot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5400">
                    <a:solidFill>
                      <a:srgbClr val="2C1909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Tổng hai số là </a:t>
                </a:r>
                <a:r>
                  <a:rPr lang="en-US" altLang="zh-CN" sz="5400" b="1">
                    <a:solidFill>
                      <a:srgbClr val="2C1909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224</a:t>
                </a:r>
              </a:p>
              <a:p>
                <a:r>
                  <a:rPr lang="en-US" altLang="zh-CN" sz="5400">
                    <a:solidFill>
                      <a:srgbClr val="2C1909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</a:t>
                </a:r>
                <a:r>
                  <a:rPr lang="en-US" altLang="zh-CN" sz="5400" b="1">
                    <a:solidFill>
                      <a:srgbClr val="2C1909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400" b="1" i="1" smtClean="0">
                            <a:solidFill>
                              <a:srgbClr val="2C1909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2C1909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2C1909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4</m:t>
                        </m:r>
                      </m:den>
                    </m:f>
                  </m:oMath>
                </a14:m>
                <a:endParaRPr lang="en-US" altLang="zh-CN" sz="5400" b="1">
                  <a:solidFill>
                    <a:srgbClr val="2C1909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  <a:p>
                <a:r>
                  <a:rPr lang="en-US" altLang="zh-CN" sz="5400">
                    <a:solidFill>
                      <a:srgbClr val="2C1909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Hai số đó là:</a:t>
                </a:r>
                <a:endParaRPr lang="zh-CN" altLang="en-US" sz="5400" dirty="0">
                  <a:solidFill>
                    <a:srgbClr val="2C1909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DD68D105-A8D2-4BF4-B632-1310272A6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242" y="984553"/>
                <a:ext cx="8369516" cy="3801177"/>
              </a:xfrm>
              <a:prstGeom prst="snip2DiagRect">
                <a:avLst/>
              </a:prstGeom>
              <a:blipFill>
                <a:blip r:embed="rId3"/>
                <a:stretch>
                  <a:fillRect l="-146" b="-482"/>
                </a:stretch>
              </a:blipFill>
              <a:ln w="571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6">
            <a:extLst>
              <a:ext uri="{FF2B5EF4-FFF2-40B4-BE49-F238E27FC236}">
                <a16:creationId xmlns:a16="http://schemas.microsoft.com/office/drawing/2014/main" id="{145CBFD4-53B7-48A2-8EA7-6BDFE92E2D1E}"/>
              </a:ext>
            </a:extLst>
          </p:cNvPr>
          <p:cNvSpPr/>
          <p:nvPr/>
        </p:nvSpPr>
        <p:spPr>
          <a:xfrm>
            <a:off x="4265578" y="4595230"/>
            <a:ext cx="3781501" cy="1101923"/>
          </a:xfrm>
          <a:prstGeom prst="snip2Diag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860D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96 </a:t>
            </a:r>
            <a:r>
              <a:rPr lang="en-US" altLang="zh-CN" sz="5400">
                <a:solidFill>
                  <a:srgbClr val="FF860D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và</a:t>
            </a:r>
            <a:r>
              <a:rPr lang="en-US" altLang="zh-CN" sz="5400" b="1">
                <a:solidFill>
                  <a:srgbClr val="FF860D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128</a:t>
            </a:r>
            <a:endParaRPr lang="zh-CN" altLang="en-US" sz="5400" b="1" dirty="0">
              <a:solidFill>
                <a:srgbClr val="FF860D"/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4E9D4-3085-4B7E-A790-40FA94131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77" y="-5349272"/>
            <a:ext cx="504140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37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00885 0.95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4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1EDDF68-153A-4A43-915B-E1B58931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86F819-4456-41D1-A063-0D2B29A47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1521" y="0"/>
            <a:ext cx="6188329" cy="1938348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90DB30C-9077-49F7-BA94-D31570AD3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7205" y="730256"/>
            <a:ext cx="2458654" cy="4144917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57C91B6-FE1A-40FE-8C61-DD933553E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495" y="4105302"/>
            <a:ext cx="9336505" cy="2752698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749EF1C-CA89-43B1-AA72-569712B60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36212" y="179263"/>
            <a:ext cx="3521945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3468B37-BC05-4452-A4FC-B42002D56C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1176" y="1438133"/>
            <a:ext cx="4471253" cy="31069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C26E18C-9987-453B-B615-91578BCC9DB8}"/>
              </a:ext>
            </a:extLst>
          </p:cNvPr>
          <p:cNvSpPr/>
          <p:nvPr/>
        </p:nvSpPr>
        <p:spPr>
          <a:xfrm>
            <a:off x="4898335" y="885681"/>
            <a:ext cx="4535629" cy="4535629"/>
          </a:xfrm>
          <a:prstGeom prst="ellipse">
            <a:avLst/>
          </a:prstGeom>
          <a:solidFill>
            <a:srgbClr val="EDE0B6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F81F98-E2A8-4BC7-9929-E3E59A716C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84" y="1773208"/>
            <a:ext cx="5389331" cy="36701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FA43C1-8524-4B91-8695-4829F1F54C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23" y="5743754"/>
            <a:ext cx="2999492" cy="13412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69D420-2628-4970-AA06-AD6D758E82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59" y="136599"/>
            <a:ext cx="2865368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86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1EDDF68-153A-4A43-915B-E1B58931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62000" y="-801615"/>
            <a:ext cx="6858000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86F819-4456-41D1-A063-0D2B29A47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3965" y="-716692"/>
            <a:ext cx="6669505" cy="208906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90DB30C-9077-49F7-BA94-D31570AD3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762000" y="3791025"/>
            <a:ext cx="2458654" cy="4144917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57C91B6-FE1A-40FE-8C61-DD933553E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38637" y="5183244"/>
            <a:ext cx="9336505" cy="2752698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749EF1C-CA89-43B1-AA72-569712B60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93311" y="1372373"/>
            <a:ext cx="3521945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69DEA0A-9B63-416C-A6B4-8E37B88F75F4}"/>
              </a:ext>
            </a:extLst>
          </p:cNvPr>
          <p:cNvSpPr txBox="1"/>
          <p:nvPr/>
        </p:nvSpPr>
        <p:spPr>
          <a:xfrm>
            <a:off x="1473115" y="219716"/>
            <a:ext cx="936025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3A5A5F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Cách tìm 2 số khi biết tổng và tỉ số của hai số đó?</a:t>
            </a:r>
            <a:endParaRPr lang="zh-CN" altLang="en-US" sz="3200" b="1" dirty="0">
              <a:solidFill>
                <a:srgbClr val="3A5A5F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B3C05448-901E-455C-8A8C-4BABF53BF536}"/>
              </a:ext>
            </a:extLst>
          </p:cNvPr>
          <p:cNvSpPr/>
          <p:nvPr/>
        </p:nvSpPr>
        <p:spPr>
          <a:xfrm>
            <a:off x="1451235" y="925568"/>
            <a:ext cx="9382135" cy="4525150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>
                <a:solidFill>
                  <a:srgbClr val="3A5A5F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1. Vẽ sơ đồ tóm tắt theo đề bài;</a:t>
            </a:r>
          </a:p>
          <a:p>
            <a:pPr>
              <a:lnSpc>
                <a:spcPct val="150000"/>
              </a:lnSpc>
            </a:pPr>
            <a:r>
              <a:rPr lang="vi-VN" altLang="zh-CN" sz="2800">
                <a:solidFill>
                  <a:srgbClr val="3A5A5F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2. Tìm tổng số phần bằng nhau;</a:t>
            </a:r>
          </a:p>
          <a:p>
            <a:pPr>
              <a:lnSpc>
                <a:spcPct val="150000"/>
              </a:lnSpc>
            </a:pPr>
            <a:r>
              <a:rPr lang="vi-VN" altLang="zh-CN" sz="2800">
                <a:solidFill>
                  <a:srgbClr val="3A5A5F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Tìm giá trị của 1 phần bằng cách lấy tổng hai số chia cho tổng số phần bằng nhau.</a:t>
            </a:r>
          </a:p>
          <a:p>
            <a:pPr>
              <a:lnSpc>
                <a:spcPct val="150000"/>
              </a:lnSpc>
            </a:pPr>
            <a:r>
              <a:rPr lang="vi-VN" altLang="zh-CN" sz="2800">
                <a:solidFill>
                  <a:srgbClr val="3A5A5F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4. Tìm số bé (lấy giá trị một phần nhân với số phần của số bé).</a:t>
            </a:r>
          </a:p>
          <a:p>
            <a:pPr>
              <a:lnSpc>
                <a:spcPct val="150000"/>
              </a:lnSpc>
            </a:pPr>
            <a:r>
              <a:rPr lang="vi-VN" altLang="zh-CN" sz="2800">
                <a:solidFill>
                  <a:srgbClr val="3A5A5F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5. Tìm số lớn (lấy tổng hai số trừ đi số bé).</a:t>
            </a:r>
          </a:p>
        </p:txBody>
      </p:sp>
    </p:spTree>
    <p:extLst>
      <p:ext uri="{BB962C8B-B14F-4D97-AF65-F5344CB8AC3E}">
        <p14:creationId xmlns:p14="http://schemas.microsoft.com/office/powerpoint/2010/main" val="330043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71EDDF68-153A-4A43-915B-E1B58931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482" y="-39615"/>
            <a:ext cx="6858000" cy="6858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9686F819-4456-41D1-A063-0D2B29A47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2495" y="-39615"/>
            <a:ext cx="6669505" cy="208906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90DB30C-9077-49F7-BA94-D31570AD3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2450" y="-39615"/>
            <a:ext cx="2458654" cy="4144917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57C91B6-FE1A-40FE-8C61-DD933553ED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8495" y="4105302"/>
            <a:ext cx="9336505" cy="2752698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F749EF1C-CA89-43B1-AA72-569712B60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36212" y="179263"/>
            <a:ext cx="3521945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69DEA0A-9B63-416C-A6B4-8E37B88F75F4}"/>
              </a:ext>
            </a:extLst>
          </p:cNvPr>
          <p:cNvSpPr txBox="1"/>
          <p:nvPr/>
        </p:nvSpPr>
        <p:spPr>
          <a:xfrm>
            <a:off x="3027981" y="2354100"/>
            <a:ext cx="58651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solidFill>
                  <a:srgbClr val="3A5A5F"/>
                </a:solidFill>
                <a:latin typeface="UTM Androgyne" panose="02040603050506020204" pitchFamily="18" charset="0"/>
                <a:ea typeface="汉仪小麦体简" panose="00020600040101010101" pitchFamily="18" charset="-122"/>
                <a:cs typeface="+mn-ea"/>
                <a:sym typeface="+mn-lt"/>
              </a:rPr>
              <a:t>LUYỆN TẬP</a:t>
            </a:r>
            <a:endParaRPr lang="zh-CN" altLang="en-US" sz="8800" b="1" dirty="0">
              <a:solidFill>
                <a:srgbClr val="3A5A5F"/>
              </a:solidFill>
              <a:latin typeface="UTM Androgyne" panose="02040603050506020204" pitchFamily="18" charset="0"/>
              <a:ea typeface="汉仪小麦体简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211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/>
              <p:nvPr/>
            </p:nvSpPr>
            <p:spPr>
              <a:xfrm>
                <a:off x="1404933" y="1165881"/>
                <a:ext cx="9382135" cy="4526239"/>
              </a:xfrm>
              <a:prstGeom prst="rect">
                <a:avLst/>
              </a:prstGeom>
              <a:noFill/>
              <a:ln w="571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5400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1. Tìm hai số, biết tổng của chúng bằng </a:t>
                </a:r>
                <a:r>
                  <a:rPr lang="en-US" altLang="zh-CN" sz="5400" b="1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198</a:t>
                </a:r>
                <a:r>
                  <a:rPr lang="en-US" altLang="zh-CN" sz="5400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và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400" b="1" i="1" smtClean="0">
                            <a:solidFill>
                              <a:srgbClr val="FF4408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FF4408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FF4408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8</m:t>
                        </m:r>
                      </m:den>
                    </m:f>
                  </m:oMath>
                </a14:m>
                <a:endParaRPr lang="en-US" altLang="zh-CN" sz="5400" b="1">
                  <a:solidFill>
                    <a:srgbClr val="FF4408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33" y="1165881"/>
                <a:ext cx="9382135" cy="4526239"/>
              </a:xfrm>
              <a:prstGeom prst="rect">
                <a:avLst/>
              </a:prstGeom>
              <a:blipFill>
                <a:blip r:embed="rId2"/>
                <a:stretch>
                  <a:fillRect l="-3442" r="-2078" b="-1884"/>
                </a:stretch>
              </a:blipFill>
              <a:ln w="571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790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/>
              <p:nvPr/>
            </p:nvSpPr>
            <p:spPr>
              <a:xfrm>
                <a:off x="978238" y="948167"/>
                <a:ext cx="10235524" cy="1432765"/>
              </a:xfrm>
              <a:prstGeom prst="rect">
                <a:avLst/>
              </a:prstGeom>
              <a:noFill/>
              <a:ln w="57150">
                <a:noFill/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3200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1. Tìm hai số, biết tổng của chúng bằng </a:t>
                </a:r>
                <a:r>
                  <a:rPr lang="en-US" altLang="zh-CN" sz="3200" b="1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198</a:t>
                </a:r>
                <a:r>
                  <a:rPr lang="en-US" altLang="zh-CN" sz="3200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và </a:t>
                </a:r>
                <a:br>
                  <a:rPr lang="en-US" altLang="zh-CN" sz="3200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</a:br>
                <a:r>
                  <a:rPr lang="en-US" altLang="zh-CN" sz="3200">
                    <a:solidFill>
                      <a:srgbClr val="FF4408"/>
                    </a:solidFill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solidFill>
                              <a:srgbClr val="FF4408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3200" b="1" i="0" smtClean="0">
                            <a:solidFill>
                              <a:srgbClr val="FF4408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3200" b="1" i="0" smtClean="0">
                            <a:solidFill>
                              <a:srgbClr val="FF4408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8</m:t>
                        </m:r>
                      </m:den>
                    </m:f>
                  </m:oMath>
                </a14:m>
                <a:endParaRPr lang="en-US" altLang="zh-CN" sz="3200" b="1">
                  <a:solidFill>
                    <a:srgbClr val="FF4408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2477C72-D3A8-429D-BEC3-2191C836A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38" y="948167"/>
                <a:ext cx="10235524" cy="1432765"/>
              </a:xfrm>
              <a:prstGeom prst="rect">
                <a:avLst/>
              </a:prstGeom>
              <a:blipFill>
                <a:blip r:embed="rId2"/>
                <a:stretch>
                  <a:fillRect l="-1488" t="-5957" r="-1488" b="-2128"/>
                </a:stretch>
              </a:blipFill>
              <a:ln w="57150"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6">
            <a:extLst>
              <a:ext uri="{FF2B5EF4-FFF2-40B4-BE49-F238E27FC236}">
                <a16:creationId xmlns:a16="http://schemas.microsoft.com/office/drawing/2014/main" id="{CF36DD65-9B68-4FB7-97FB-ECA281E39F17}"/>
              </a:ext>
            </a:extLst>
          </p:cNvPr>
          <p:cNvSpPr/>
          <p:nvPr/>
        </p:nvSpPr>
        <p:spPr>
          <a:xfrm>
            <a:off x="4522452" y="2199255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5F6E3A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97A5E5B2-8DD5-480D-92E1-264A8C2DB3B3}"/>
              </a:ext>
            </a:extLst>
          </p:cNvPr>
          <p:cNvSpPr/>
          <p:nvPr/>
        </p:nvSpPr>
        <p:spPr>
          <a:xfrm>
            <a:off x="2107310" y="3479324"/>
            <a:ext cx="292630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5F6E3A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bé:</a:t>
            </a: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63752BB3-8D27-4F1B-8F56-D0481CFDCA8E}"/>
              </a:ext>
            </a:extLst>
          </p:cNvPr>
          <p:cNvSpPr/>
          <p:nvPr/>
        </p:nvSpPr>
        <p:spPr>
          <a:xfrm rot="16200000">
            <a:off x="6174521" y="2294565"/>
            <a:ext cx="317501" cy="5049956"/>
          </a:xfrm>
          <a:prstGeom prst="leftBracket">
            <a:avLst>
              <a:gd name="adj" fmla="val 292332"/>
            </a:avLst>
          </a:prstGeom>
          <a:ln>
            <a:solidFill>
              <a:srgbClr val="5F6E3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6E3A"/>
              </a:solidFill>
            </a:endParaRPr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AAA15CD0-577A-493F-8385-8D827586127C}"/>
              </a:ext>
            </a:extLst>
          </p:cNvPr>
          <p:cNvSpPr/>
          <p:nvPr/>
        </p:nvSpPr>
        <p:spPr>
          <a:xfrm rot="5400000" flipV="1">
            <a:off x="4593802" y="2946827"/>
            <a:ext cx="287865" cy="1912914"/>
          </a:xfrm>
          <a:prstGeom prst="leftBracket">
            <a:avLst>
              <a:gd name="adj" fmla="val 100253"/>
            </a:avLst>
          </a:prstGeom>
          <a:ln>
            <a:solidFill>
              <a:srgbClr val="5F6E3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6E3A"/>
              </a:solidFill>
            </a:endParaRPr>
          </a:p>
        </p:txBody>
      </p:sp>
      <p:sp>
        <p:nvSpPr>
          <p:cNvPr id="42" name="矩形 6">
            <a:extLst>
              <a:ext uri="{FF2B5EF4-FFF2-40B4-BE49-F238E27FC236}">
                <a16:creationId xmlns:a16="http://schemas.microsoft.com/office/drawing/2014/main" id="{5619EEBE-67FD-487B-B48E-67E7AFE23B6F}"/>
              </a:ext>
            </a:extLst>
          </p:cNvPr>
          <p:cNvSpPr/>
          <p:nvPr/>
        </p:nvSpPr>
        <p:spPr>
          <a:xfrm>
            <a:off x="1999344" y="4201844"/>
            <a:ext cx="292630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5F6E3A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lớn:</a:t>
            </a:r>
          </a:p>
        </p:txBody>
      </p:sp>
      <p:sp>
        <p:nvSpPr>
          <p:cNvPr id="43" name="矩形 6">
            <a:extLst>
              <a:ext uri="{FF2B5EF4-FFF2-40B4-BE49-F238E27FC236}">
                <a16:creationId xmlns:a16="http://schemas.microsoft.com/office/drawing/2014/main" id="{6E791D5A-721B-4BBA-834D-4E66A53F2487}"/>
              </a:ext>
            </a:extLst>
          </p:cNvPr>
          <p:cNvSpPr/>
          <p:nvPr/>
        </p:nvSpPr>
        <p:spPr>
          <a:xfrm>
            <a:off x="4573035" y="3034649"/>
            <a:ext cx="613460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5F6E3A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44" name="矩形 6">
            <a:extLst>
              <a:ext uri="{FF2B5EF4-FFF2-40B4-BE49-F238E27FC236}">
                <a16:creationId xmlns:a16="http://schemas.microsoft.com/office/drawing/2014/main" id="{544A2760-A331-40D2-B5A8-BF1016E40986}"/>
              </a:ext>
            </a:extLst>
          </p:cNvPr>
          <p:cNvSpPr/>
          <p:nvPr/>
        </p:nvSpPr>
        <p:spPr>
          <a:xfrm>
            <a:off x="6211770" y="4868038"/>
            <a:ext cx="613460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5F6E3A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9D2BB48-E4BF-4B21-A41C-9A13A7730571}"/>
              </a:ext>
            </a:extLst>
          </p:cNvPr>
          <p:cNvSpPr/>
          <p:nvPr/>
        </p:nvSpPr>
        <p:spPr>
          <a:xfrm>
            <a:off x="8751755" y="3458252"/>
            <a:ext cx="528787" cy="1697099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5F6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6E3A"/>
              </a:solidFill>
            </a:endParaRPr>
          </a:p>
        </p:txBody>
      </p:sp>
      <p:sp>
        <p:nvSpPr>
          <p:cNvPr id="46" name="矩形 6">
            <a:extLst>
              <a:ext uri="{FF2B5EF4-FFF2-40B4-BE49-F238E27FC236}">
                <a16:creationId xmlns:a16="http://schemas.microsoft.com/office/drawing/2014/main" id="{E3B4D8AC-0E6F-47AB-9E28-367872571FCB}"/>
              </a:ext>
            </a:extLst>
          </p:cNvPr>
          <p:cNvSpPr/>
          <p:nvPr/>
        </p:nvSpPr>
        <p:spPr>
          <a:xfrm>
            <a:off x="9301044" y="3889374"/>
            <a:ext cx="127689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5F6E3A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198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2C3D539-0012-4D27-A719-ED1EDCE17C8D}"/>
              </a:ext>
            </a:extLst>
          </p:cNvPr>
          <p:cNvGrpSpPr/>
          <p:nvPr/>
        </p:nvGrpSpPr>
        <p:grpSpPr>
          <a:xfrm>
            <a:off x="3777814" y="3819380"/>
            <a:ext cx="1916380" cy="335154"/>
            <a:chOff x="3987364" y="3819380"/>
            <a:chExt cx="1916380" cy="3351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0A0205-7A00-464A-BD2F-B851AFD6322A}"/>
                </a:ext>
              </a:extLst>
            </p:cNvPr>
            <p:cNvGrpSpPr/>
            <p:nvPr/>
          </p:nvGrpSpPr>
          <p:grpSpPr>
            <a:xfrm>
              <a:off x="3987364" y="3819512"/>
              <a:ext cx="640080" cy="335022"/>
              <a:chOff x="3244716" y="2821835"/>
              <a:chExt cx="640080" cy="33502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125C5-D613-40EC-BB2E-B9BFAEC84751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365671C-97A2-4E71-BA3A-BA9B71E8AE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495D549-6E07-413F-BADD-D081A9853091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8F34B12-C960-42AF-8A35-904802A12676}"/>
                </a:ext>
              </a:extLst>
            </p:cNvPr>
            <p:cNvGrpSpPr/>
            <p:nvPr/>
          </p:nvGrpSpPr>
          <p:grpSpPr>
            <a:xfrm>
              <a:off x="4625514" y="3819446"/>
              <a:ext cx="640080" cy="335022"/>
              <a:chOff x="3244716" y="2821835"/>
              <a:chExt cx="640080" cy="335022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3D280C1-A4D6-4B00-AC00-CBCD9B67905F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8C86749-F792-4B64-B69C-5587750137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3BE9E09-392A-4A93-838D-173C9E395795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47A2D88-2E99-4998-9FE1-68BD80681B68}"/>
                </a:ext>
              </a:extLst>
            </p:cNvPr>
            <p:cNvGrpSpPr/>
            <p:nvPr/>
          </p:nvGrpSpPr>
          <p:grpSpPr>
            <a:xfrm>
              <a:off x="5263664" y="3819380"/>
              <a:ext cx="640080" cy="335022"/>
              <a:chOff x="3244716" y="2821835"/>
              <a:chExt cx="640080" cy="335022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0AF778C-F55B-4C35-B528-A3A33D12E00C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149C58A-F5D1-4E8A-A54A-4F72AE5BA3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7E84432-6E00-4146-B8D3-D5CA1B37541C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5F7F0C7-3F5D-47B8-BDBB-918B3D91B9B8}"/>
              </a:ext>
            </a:extLst>
          </p:cNvPr>
          <p:cNvGrpSpPr/>
          <p:nvPr/>
        </p:nvGrpSpPr>
        <p:grpSpPr>
          <a:xfrm>
            <a:off x="3779809" y="4495505"/>
            <a:ext cx="5115001" cy="356628"/>
            <a:chOff x="3989359" y="4495505"/>
            <a:chExt cx="5115001" cy="3566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3804A74-222F-4F32-B0F5-3938436C5103}"/>
                </a:ext>
              </a:extLst>
            </p:cNvPr>
            <p:cNvGrpSpPr/>
            <p:nvPr/>
          </p:nvGrpSpPr>
          <p:grpSpPr>
            <a:xfrm>
              <a:off x="3989359" y="4503270"/>
              <a:ext cx="4476916" cy="348863"/>
              <a:chOff x="3246711" y="3505593"/>
              <a:chExt cx="4476916" cy="34886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85D88AD-DB4F-4155-86EF-9CF02E536B9F}"/>
                  </a:ext>
                </a:extLst>
              </p:cNvPr>
              <p:cNvGrpSpPr/>
              <p:nvPr/>
            </p:nvGrpSpPr>
            <p:grpSpPr>
              <a:xfrm>
                <a:off x="3246711" y="3505593"/>
                <a:ext cx="1918244" cy="343783"/>
                <a:chOff x="3246711" y="3505593"/>
                <a:chExt cx="1918244" cy="343783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E4B4BDB-6EAF-4A79-9588-46CF868D7A47}"/>
                    </a:ext>
                  </a:extLst>
                </p:cNvPr>
                <p:cNvGrpSpPr/>
                <p:nvPr/>
              </p:nvGrpSpPr>
              <p:grpSpPr>
                <a:xfrm>
                  <a:off x="3246711" y="3505593"/>
                  <a:ext cx="640080" cy="335022"/>
                  <a:chOff x="3244716" y="2821835"/>
                  <a:chExt cx="640080" cy="335022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7CD1AA48-010D-4CC5-BE72-71C775974B8F}"/>
                      </a:ext>
                    </a:extLst>
                  </p:cNvPr>
                  <p:cNvCxnSpPr/>
                  <p:nvPr/>
                </p:nvCxnSpPr>
                <p:spPr>
                  <a:xfrm>
                    <a:off x="3244716" y="2839357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71A8192D-3FCA-4A0B-894D-6121340E4A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44716" y="2980585"/>
                    <a:ext cx="640080" cy="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9BC764D1-E227-4C34-8DF9-91562C8398F8}"/>
                      </a:ext>
                    </a:extLst>
                  </p:cNvPr>
                  <p:cNvCxnSpPr/>
                  <p:nvPr/>
                </p:nvCxnSpPr>
                <p:spPr>
                  <a:xfrm>
                    <a:off x="3884796" y="2821835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9BB64F64-E71E-4D00-B03A-FF492ACE980D}"/>
                    </a:ext>
                  </a:extLst>
                </p:cNvPr>
                <p:cNvGrpSpPr/>
                <p:nvPr/>
              </p:nvGrpSpPr>
              <p:grpSpPr>
                <a:xfrm>
                  <a:off x="3884796" y="3508488"/>
                  <a:ext cx="640080" cy="335022"/>
                  <a:chOff x="3244716" y="2821835"/>
                  <a:chExt cx="640080" cy="335022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AC79A197-FD21-4B29-938D-688B61252F11}"/>
                      </a:ext>
                    </a:extLst>
                  </p:cNvPr>
                  <p:cNvCxnSpPr/>
                  <p:nvPr/>
                </p:nvCxnSpPr>
                <p:spPr>
                  <a:xfrm>
                    <a:off x="3244716" y="2839357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A5F6DABD-EAA7-470E-91D5-E72BAD1654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44716" y="2980585"/>
                    <a:ext cx="640080" cy="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B9AB42BF-6771-41BC-B889-F20B87B673E4}"/>
                      </a:ext>
                    </a:extLst>
                  </p:cNvPr>
                  <p:cNvCxnSpPr/>
                  <p:nvPr/>
                </p:nvCxnSpPr>
                <p:spPr>
                  <a:xfrm>
                    <a:off x="3884796" y="2821835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1DFDDFEB-986C-4735-82D3-24CD68B4866D}"/>
                    </a:ext>
                  </a:extLst>
                </p:cNvPr>
                <p:cNvGrpSpPr/>
                <p:nvPr/>
              </p:nvGrpSpPr>
              <p:grpSpPr>
                <a:xfrm>
                  <a:off x="4524875" y="3514354"/>
                  <a:ext cx="640080" cy="335022"/>
                  <a:chOff x="3244716" y="2821835"/>
                  <a:chExt cx="640080" cy="335022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27C841DB-D599-4C4C-893C-90A405BD35E9}"/>
                      </a:ext>
                    </a:extLst>
                  </p:cNvPr>
                  <p:cNvCxnSpPr/>
                  <p:nvPr/>
                </p:nvCxnSpPr>
                <p:spPr>
                  <a:xfrm>
                    <a:off x="3244716" y="2839357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1239E4D6-3BDE-41D6-99D3-B622E1A7B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44716" y="2980585"/>
                    <a:ext cx="640080" cy="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9209386D-3541-494F-9064-E0022ED9EB91}"/>
                      </a:ext>
                    </a:extLst>
                  </p:cNvPr>
                  <p:cNvCxnSpPr/>
                  <p:nvPr/>
                </p:nvCxnSpPr>
                <p:spPr>
                  <a:xfrm>
                    <a:off x="3884796" y="2821835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9A5B110-76B6-4195-B186-2BC747F42F58}"/>
                  </a:ext>
                </a:extLst>
              </p:cNvPr>
              <p:cNvGrpSpPr/>
              <p:nvPr/>
            </p:nvGrpSpPr>
            <p:grpSpPr>
              <a:xfrm>
                <a:off x="5165681" y="3510673"/>
                <a:ext cx="1918244" cy="343783"/>
                <a:chOff x="3246711" y="3505593"/>
                <a:chExt cx="1918244" cy="343783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1222AE5-8AD9-4B76-A2D5-2C6F9A1BDDB2}"/>
                    </a:ext>
                  </a:extLst>
                </p:cNvPr>
                <p:cNvGrpSpPr/>
                <p:nvPr/>
              </p:nvGrpSpPr>
              <p:grpSpPr>
                <a:xfrm>
                  <a:off x="3246711" y="3505593"/>
                  <a:ext cx="640080" cy="335022"/>
                  <a:chOff x="3244716" y="2821835"/>
                  <a:chExt cx="640080" cy="335022"/>
                </a:xfrm>
              </p:grpSpPr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AFE68D49-8A51-4626-82C4-1A230525346F}"/>
                      </a:ext>
                    </a:extLst>
                  </p:cNvPr>
                  <p:cNvCxnSpPr/>
                  <p:nvPr/>
                </p:nvCxnSpPr>
                <p:spPr>
                  <a:xfrm>
                    <a:off x="3244716" y="2839357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9DEE3F64-F0DB-4D7D-9609-23A20B4C42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44716" y="2980585"/>
                    <a:ext cx="640080" cy="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D79E9E2F-920E-4D31-8DE1-433E78540F42}"/>
                      </a:ext>
                    </a:extLst>
                  </p:cNvPr>
                  <p:cNvCxnSpPr/>
                  <p:nvPr/>
                </p:nvCxnSpPr>
                <p:spPr>
                  <a:xfrm>
                    <a:off x="3884796" y="2821835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09B60EB-293D-4664-8DBE-5D2853C46636}"/>
                    </a:ext>
                  </a:extLst>
                </p:cNvPr>
                <p:cNvGrpSpPr/>
                <p:nvPr/>
              </p:nvGrpSpPr>
              <p:grpSpPr>
                <a:xfrm>
                  <a:off x="3884796" y="3508488"/>
                  <a:ext cx="640080" cy="335022"/>
                  <a:chOff x="3244716" y="2821835"/>
                  <a:chExt cx="640080" cy="335022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719F7865-01DC-4DAC-B16E-5467D32FFD2A}"/>
                      </a:ext>
                    </a:extLst>
                  </p:cNvPr>
                  <p:cNvCxnSpPr/>
                  <p:nvPr/>
                </p:nvCxnSpPr>
                <p:spPr>
                  <a:xfrm>
                    <a:off x="3244716" y="2839357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91F53D1C-AE6B-4316-A03A-5410D9A9F5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44716" y="2980585"/>
                    <a:ext cx="640080" cy="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361E55B6-006F-41DA-92A9-74658BFD1D0F}"/>
                      </a:ext>
                    </a:extLst>
                  </p:cNvPr>
                  <p:cNvCxnSpPr/>
                  <p:nvPr/>
                </p:nvCxnSpPr>
                <p:spPr>
                  <a:xfrm>
                    <a:off x="3884796" y="2821835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8688EF9C-5132-4EC6-85E8-0F378818953C}"/>
                    </a:ext>
                  </a:extLst>
                </p:cNvPr>
                <p:cNvGrpSpPr/>
                <p:nvPr/>
              </p:nvGrpSpPr>
              <p:grpSpPr>
                <a:xfrm>
                  <a:off x="4524875" y="3514354"/>
                  <a:ext cx="640080" cy="335022"/>
                  <a:chOff x="3244716" y="2821835"/>
                  <a:chExt cx="640080" cy="335022"/>
                </a:xfrm>
              </p:grpSpPr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D6FDBFB9-0FB5-433C-8600-2F03F4241F43}"/>
                      </a:ext>
                    </a:extLst>
                  </p:cNvPr>
                  <p:cNvCxnSpPr/>
                  <p:nvPr/>
                </p:nvCxnSpPr>
                <p:spPr>
                  <a:xfrm>
                    <a:off x="3244716" y="2839357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C14B01B5-A1F1-4A25-ABC1-B20170303A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244716" y="2980585"/>
                    <a:ext cx="640080" cy="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2B692FE5-B063-405A-A660-65C52204A474}"/>
                      </a:ext>
                    </a:extLst>
                  </p:cNvPr>
                  <p:cNvCxnSpPr/>
                  <p:nvPr/>
                </p:nvCxnSpPr>
                <p:spPr>
                  <a:xfrm>
                    <a:off x="3884796" y="2821835"/>
                    <a:ext cx="0" cy="317500"/>
                  </a:xfrm>
                  <a:prstGeom prst="line">
                    <a:avLst/>
                  </a:prstGeom>
                  <a:ln w="38100">
                    <a:solidFill>
                      <a:srgbClr val="5F6E3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CCE680F-02CD-4A60-B532-4357151C0ED8}"/>
                  </a:ext>
                </a:extLst>
              </p:cNvPr>
              <p:cNvGrpSpPr/>
              <p:nvPr/>
            </p:nvGrpSpPr>
            <p:grpSpPr>
              <a:xfrm>
                <a:off x="7083547" y="3510921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9B16EDC-AF29-47C2-90B6-DA35629217DA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>
                  <a:solidFill>
                    <a:srgbClr val="5F6E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D8AE5FC-8DBE-4417-AC39-E086555A5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>
                  <a:solidFill>
                    <a:srgbClr val="5F6E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3FE82DF-40C0-4C35-95B0-B8605F38F40C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>
                  <a:solidFill>
                    <a:srgbClr val="5F6E3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FA003B7-0DE8-436A-A412-B57E1B1788DB}"/>
                </a:ext>
              </a:extLst>
            </p:cNvPr>
            <p:cNvGrpSpPr/>
            <p:nvPr/>
          </p:nvGrpSpPr>
          <p:grpSpPr>
            <a:xfrm>
              <a:off x="8464280" y="4495505"/>
              <a:ext cx="640080" cy="335022"/>
              <a:chOff x="3244716" y="2821835"/>
              <a:chExt cx="640080" cy="33502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9F55417-AE0B-4554-8C8C-DBD94B2F911D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2F2C0D6-62C1-44F9-A969-5443E1BCAC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88C6186-B95A-46B3-8A3A-67B296A603B1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>
                <a:solidFill>
                  <a:srgbClr val="5F6E3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2064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602</Words>
  <Application>Microsoft Office PowerPoint</Application>
  <PresentationFormat>Widescreen</PresentationFormat>
  <Paragraphs>80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UTM Androgyne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2022-03-25T13:37:42Z</dcterms:created>
  <dcterms:modified xsi:type="dcterms:W3CDTF">2022-03-25T13:39:18Z</dcterms:modified>
</cp:coreProperties>
</file>