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B78B8-5A32-4BE0-8365-A10DE41A5EC6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0252C-EECC-49B2-BB05-D343E929E5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713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B00B-3D33-4A03-A61B-3FDADA501941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F07A-A2CA-4579-9E7E-FB92D67323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034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B00B-3D33-4A03-A61B-3FDADA501941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F07A-A2CA-4579-9E7E-FB92D67323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827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B00B-3D33-4A03-A61B-3FDADA501941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F07A-A2CA-4579-9E7E-FB92D67323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469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B00B-3D33-4A03-A61B-3FDADA501941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F07A-A2CA-4579-9E7E-FB92D67323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571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B00B-3D33-4A03-A61B-3FDADA501941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F07A-A2CA-4579-9E7E-FB92D67323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763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B00B-3D33-4A03-A61B-3FDADA501941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F07A-A2CA-4579-9E7E-FB92D67323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45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B00B-3D33-4A03-A61B-3FDADA501941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F07A-A2CA-4579-9E7E-FB92D67323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857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B00B-3D33-4A03-A61B-3FDADA501941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F07A-A2CA-4579-9E7E-FB92D67323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25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B00B-3D33-4A03-A61B-3FDADA501941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F07A-A2CA-4579-9E7E-FB92D67323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78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B00B-3D33-4A03-A61B-3FDADA501941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F07A-A2CA-4579-9E7E-FB92D67323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775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B00B-3D33-4A03-A61B-3FDADA501941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F07A-A2CA-4579-9E7E-FB92D67323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6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B00B-3D33-4A03-A61B-3FDADA501941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1F07A-A2CA-4579-9E7E-FB92D67323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2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50.png"/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12" Type="http://schemas.openxmlformats.org/officeDocument/2006/relationships/image" Target="../media/image240.png"/><Relationship Id="rId17" Type="http://schemas.openxmlformats.org/officeDocument/2006/relationships/image" Target="../media/image31.png"/><Relationship Id="rId2" Type="http://schemas.openxmlformats.org/officeDocument/2006/relationships/image" Target="../media/image140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11" Type="http://schemas.openxmlformats.org/officeDocument/2006/relationships/image" Target="../media/image230.png"/><Relationship Id="rId5" Type="http://schemas.openxmlformats.org/officeDocument/2006/relationships/image" Target="../media/image370.png"/><Relationship Id="rId15" Type="http://schemas.openxmlformats.org/officeDocument/2006/relationships/image" Target="../media/image15.png"/><Relationship Id="rId10" Type="http://schemas.openxmlformats.org/officeDocument/2006/relationships/image" Target="../media/image220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Relationship Id="rId14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3.png"/><Relationship Id="rId18" Type="http://schemas.openxmlformats.org/officeDocument/2006/relationships/image" Target="../media/image46.png"/><Relationship Id="rId26" Type="http://schemas.openxmlformats.org/officeDocument/2006/relationships/image" Target="../media/image51.png"/><Relationship Id="rId3" Type="http://schemas.openxmlformats.org/officeDocument/2006/relationships/image" Target="../media/image300.png"/><Relationship Id="rId21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5" Type="http://schemas.openxmlformats.org/officeDocument/2006/relationships/image" Target="../media/image50.png"/><Relationship Id="rId2" Type="http://schemas.openxmlformats.org/officeDocument/2006/relationships/image" Target="../media/image290.png"/><Relationship Id="rId16" Type="http://schemas.openxmlformats.org/officeDocument/2006/relationships/image" Target="../media/image4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41.png"/><Relationship Id="rId24" Type="http://schemas.openxmlformats.org/officeDocument/2006/relationships/image" Target="../media/image49.png"/><Relationship Id="rId5" Type="http://schemas.openxmlformats.org/officeDocument/2006/relationships/image" Target="../media/image320.png"/><Relationship Id="rId15" Type="http://schemas.openxmlformats.org/officeDocument/2006/relationships/image" Target="../media/image420.png"/><Relationship Id="rId23" Type="http://schemas.openxmlformats.org/officeDocument/2006/relationships/image" Target="../media/image48.png"/><Relationship Id="rId10" Type="http://schemas.openxmlformats.org/officeDocument/2006/relationships/image" Target="../media/image40.png"/><Relationship Id="rId19" Type="http://schemas.openxmlformats.org/officeDocument/2006/relationships/image" Target="../media/image47.png"/><Relationship Id="rId4" Type="http://schemas.openxmlformats.org/officeDocument/2006/relationships/image" Target="../media/image310.png"/><Relationship Id="rId9" Type="http://schemas.openxmlformats.org/officeDocument/2006/relationships/image" Target="../media/image390.png"/><Relationship Id="rId14" Type="http://schemas.openxmlformats.org/officeDocument/2006/relationships/image" Target="../media/image410.png"/><Relationship Id="rId22" Type="http://schemas.openxmlformats.org/officeDocument/2006/relationships/image" Target="../media/image30.png"/><Relationship Id="rId27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2.png"/><Relationship Id="rId3" Type="http://schemas.openxmlformats.org/officeDocument/2006/relationships/image" Target="../media/image500.png"/><Relationship Id="rId21" Type="http://schemas.openxmlformats.org/officeDocument/2006/relationships/image" Target="../media/image32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1.png"/><Relationship Id="rId2" Type="http://schemas.openxmlformats.org/officeDocument/2006/relationships/image" Target="../media/image510.png"/><Relationship Id="rId16" Type="http://schemas.openxmlformats.org/officeDocument/2006/relationships/image" Target="../media/image64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24" Type="http://schemas.openxmlformats.org/officeDocument/2006/relationships/image" Target="../media/image70.png"/><Relationship Id="rId5" Type="http://schemas.openxmlformats.org/officeDocument/2006/relationships/image" Target="../media/image54.png"/><Relationship Id="rId15" Type="http://schemas.openxmlformats.org/officeDocument/2006/relationships/image" Target="../media/image63.png"/><Relationship Id="rId23" Type="http://schemas.openxmlformats.org/officeDocument/2006/relationships/image" Target="../media/image69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30.png"/><Relationship Id="rId27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2.png"/><Relationship Id="rId18" Type="http://schemas.openxmlformats.org/officeDocument/2006/relationships/image" Target="../media/image83.png"/><Relationship Id="rId26" Type="http://schemas.openxmlformats.org/officeDocument/2006/relationships/image" Target="../media/image90.png"/><Relationship Id="rId3" Type="http://schemas.openxmlformats.org/officeDocument/2006/relationships/image" Target="../media/image730.png"/><Relationship Id="rId21" Type="http://schemas.openxmlformats.org/officeDocument/2006/relationships/image" Target="../media/image30.png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17" Type="http://schemas.openxmlformats.org/officeDocument/2006/relationships/image" Target="../media/image82.png"/><Relationship Id="rId25" Type="http://schemas.openxmlformats.org/officeDocument/2006/relationships/image" Target="../media/image89.png"/><Relationship Id="rId2" Type="http://schemas.openxmlformats.org/officeDocument/2006/relationships/image" Target="../media/image720.png"/><Relationship Id="rId16" Type="http://schemas.openxmlformats.org/officeDocument/2006/relationships/image" Target="../media/image80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78.png"/><Relationship Id="rId24" Type="http://schemas.openxmlformats.org/officeDocument/2006/relationships/image" Target="../media/image88.png"/><Relationship Id="rId5" Type="http://schemas.openxmlformats.org/officeDocument/2006/relationships/image" Target="../media/image74.png"/><Relationship Id="rId15" Type="http://schemas.openxmlformats.org/officeDocument/2006/relationships/image" Target="../media/image63.png"/><Relationship Id="rId23" Type="http://schemas.openxmlformats.org/officeDocument/2006/relationships/image" Target="../media/image87.png"/><Relationship Id="rId10" Type="http://schemas.openxmlformats.org/officeDocument/2006/relationships/image" Target="../media/image77.png"/><Relationship Id="rId19" Type="http://schemas.openxmlformats.org/officeDocument/2006/relationships/image" Target="../media/image36.png"/><Relationship Id="rId4" Type="http://schemas.openxmlformats.org/officeDocument/2006/relationships/image" Target="../media/image53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39.png"/><Relationship Id="rId7" Type="http://schemas.openxmlformats.org/officeDocument/2006/relationships/image" Target="../media/image9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93.png"/><Relationship Id="rId3" Type="http://schemas.openxmlformats.org/officeDocument/2006/relationships/image" Target="../media/image930.png"/><Relationship Id="rId7" Type="http://schemas.openxmlformats.org/officeDocument/2006/relationships/image" Target="../media/image970.png"/><Relationship Id="rId12" Type="http://schemas.openxmlformats.org/officeDocument/2006/relationships/image" Target="../media/image102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0.png"/><Relationship Id="rId11" Type="http://schemas.openxmlformats.org/officeDocument/2006/relationships/image" Target="../media/image101.png"/><Relationship Id="rId5" Type="http://schemas.openxmlformats.org/officeDocument/2006/relationships/image" Target="../media/image950.png"/><Relationship Id="rId10" Type="http://schemas.openxmlformats.org/officeDocument/2006/relationships/image" Target="../media/image100.png"/><Relationship Id="rId4" Type="http://schemas.openxmlformats.org/officeDocument/2006/relationships/image" Target="../media/image940.png"/><Relationship Id="rId9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12" Type="http://schemas.openxmlformats.org/officeDocument/2006/relationships/image" Target="../media/image11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96.png"/><Relationship Id="rId15" Type="http://schemas.openxmlformats.org/officeDocument/2006/relationships/image" Target="../media/image93.png"/><Relationship Id="rId10" Type="http://schemas.openxmlformats.org/officeDocument/2006/relationships/image" Target="../media/image111.png"/><Relationship Id="rId4" Type="http://schemas.openxmlformats.org/officeDocument/2006/relationships/image" Target="../media/image1050.png"/><Relationship Id="rId9" Type="http://schemas.openxmlformats.org/officeDocument/2006/relationships/image" Target="../media/image110.png"/><Relationship Id="rId14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0.png"/><Relationship Id="rId13" Type="http://schemas.openxmlformats.org/officeDocument/2006/relationships/image" Target="../media/image121.png"/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12" Type="http://schemas.openxmlformats.org/officeDocument/2006/relationships/image" Target="../media/image120.png"/><Relationship Id="rId17" Type="http://schemas.openxmlformats.org/officeDocument/2006/relationships/image" Target="../media/image104.png"/><Relationship Id="rId2" Type="http://schemas.openxmlformats.org/officeDocument/2006/relationships/image" Target="../media/image94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9.png"/><Relationship Id="rId5" Type="http://schemas.openxmlformats.org/officeDocument/2006/relationships/image" Target="../media/image96.png"/><Relationship Id="rId15" Type="http://schemas.openxmlformats.org/officeDocument/2006/relationships/image" Target="../media/image1200.png"/><Relationship Id="rId10" Type="http://schemas.openxmlformats.org/officeDocument/2006/relationships/image" Target="../media/image118.png"/><Relationship Id="rId4" Type="http://schemas.openxmlformats.org/officeDocument/2006/relationships/image" Target="../media/image1050.png"/><Relationship Id="rId9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0.png"/><Relationship Id="rId13" Type="http://schemas.openxmlformats.org/officeDocument/2006/relationships/image" Target="../media/image1140.png"/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12" Type="http://schemas.openxmlformats.org/officeDocument/2006/relationships/image" Target="../media/image1130.png"/><Relationship Id="rId2" Type="http://schemas.openxmlformats.org/officeDocument/2006/relationships/image" Target="../media/image94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0.png"/><Relationship Id="rId5" Type="http://schemas.openxmlformats.org/officeDocument/2006/relationships/image" Target="../media/image96.png"/><Relationship Id="rId15" Type="http://schemas.openxmlformats.org/officeDocument/2006/relationships/image" Target="../media/image93.png"/><Relationship Id="rId10" Type="http://schemas.openxmlformats.org/officeDocument/2006/relationships/image" Target="../media/image1110.png"/><Relationship Id="rId4" Type="http://schemas.openxmlformats.org/officeDocument/2006/relationships/image" Target="../media/image1050.png"/><Relationship Id="rId9" Type="http://schemas.openxmlformats.org/officeDocument/2006/relationships/image" Target="../media/image110.png"/><Relationship Id="rId14" Type="http://schemas.openxmlformats.org/officeDocument/2006/relationships/image" Target="../media/image11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4.xml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slide" Target="slide17.xml"/><Relationship Id="rId9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01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1.png"/><Relationship Id="rId5" Type="http://schemas.openxmlformats.org/officeDocument/2006/relationships/image" Target="../media/image211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NULL"/><Relationship Id="rId4" Type="http://schemas.openxmlformats.org/officeDocument/2006/relationships/image" Target="../media/image251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1.png"/><Relationship Id="rId7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7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1110BF-81CA-41D3-85E8-C5E9D0CAF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969" y="-2849"/>
            <a:ext cx="9419548" cy="709115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F8DD5BA-505F-4CDC-8C2E-0CB96DA0DCA9}"/>
              </a:ext>
            </a:extLst>
          </p:cNvPr>
          <p:cNvGrpSpPr/>
          <p:nvPr/>
        </p:nvGrpSpPr>
        <p:grpSpPr>
          <a:xfrm>
            <a:off x="2484198" y="718538"/>
            <a:ext cx="4157257" cy="2800767"/>
            <a:chOff x="2952200" y="591724"/>
            <a:chExt cx="10296996" cy="280076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FC2AEB-A9E8-46DA-92E2-E3953D6DC5F2}"/>
                </a:ext>
              </a:extLst>
            </p:cNvPr>
            <p:cNvSpPr txBox="1"/>
            <p:nvPr/>
          </p:nvSpPr>
          <p:spPr>
            <a:xfrm>
              <a:off x="2952204" y="591724"/>
              <a:ext cx="5878288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ln w="190500">
                    <a:solidFill>
                      <a:schemeClr val="bg1"/>
                    </a:solidFill>
                  </a:ln>
                  <a:noFill/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UTM Gradoo" panose="02040603050506020204" pitchFamily="18" charset="0"/>
                </a:rPr>
                <a:t>TOÁN</a:t>
              </a:r>
              <a:endParaRPr lang="vi-VN" sz="8800" b="1" dirty="0">
                <a:ln w="190500">
                  <a:solidFill>
                    <a:schemeClr val="bg1"/>
                  </a:solidFill>
                </a:ln>
                <a:noFill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68201FC-9EC4-42BC-8F22-8557EEAF2E9F}"/>
                </a:ext>
              </a:extLst>
            </p:cNvPr>
            <p:cNvSpPr txBox="1"/>
            <p:nvPr/>
          </p:nvSpPr>
          <p:spPr>
            <a:xfrm>
              <a:off x="2952200" y="637761"/>
              <a:ext cx="1029699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rgbClr val="821616"/>
                  </a:solidFill>
                  <a:latin typeface="UTM Gradoo" panose="02040603050506020204" pitchFamily="18" charset="0"/>
                </a:rPr>
                <a:t>TOÁN</a:t>
              </a:r>
              <a:endParaRPr lang="vi-VN" sz="8800" b="1" dirty="0">
                <a:solidFill>
                  <a:srgbClr val="821616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D4E85BA-61EB-4D01-8D1F-273531C6E8D8}"/>
              </a:ext>
            </a:extLst>
          </p:cNvPr>
          <p:cNvGrpSpPr/>
          <p:nvPr/>
        </p:nvGrpSpPr>
        <p:grpSpPr>
          <a:xfrm>
            <a:off x="1848279" y="1633213"/>
            <a:ext cx="5429096" cy="5206341"/>
            <a:chOff x="1298329" y="1444488"/>
            <a:chExt cx="9186036" cy="81904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F428FBB-65C3-4B6E-AA49-0BABFE78D060}"/>
                </a:ext>
              </a:extLst>
            </p:cNvPr>
            <p:cNvSpPr txBox="1"/>
            <p:nvPr/>
          </p:nvSpPr>
          <p:spPr>
            <a:xfrm>
              <a:off x="1298331" y="1444488"/>
              <a:ext cx="9186034" cy="818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Luyện</a:t>
              </a:r>
              <a:r>
                <a:rPr lang="en-US" sz="16600" b="1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 </a:t>
              </a:r>
              <a:r>
                <a:rPr lang="en-US" sz="166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tập</a:t>
              </a:r>
              <a:endParaRPr lang="vi-VN" sz="16600" b="1" dirty="0">
                <a:ln w="1524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7826D5F-B9C3-48E5-9255-0933E6D9A79E}"/>
                </a:ext>
              </a:extLst>
            </p:cNvPr>
            <p:cNvSpPr txBox="1"/>
            <p:nvPr/>
          </p:nvSpPr>
          <p:spPr>
            <a:xfrm>
              <a:off x="1298329" y="1452223"/>
              <a:ext cx="9186034" cy="818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b="1" dirty="0" err="1">
                  <a:gradFill flip="none" rotWithShape="1">
                    <a:gsLst>
                      <a:gs pos="43000">
                        <a:srgbClr val="55D1BE"/>
                      </a:gs>
                      <a:gs pos="62000">
                        <a:srgbClr val="FF4554"/>
                      </a:gs>
                      <a:gs pos="83000">
                        <a:srgbClr val="FFA633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Luyện</a:t>
              </a:r>
              <a:r>
                <a:rPr lang="en-US" sz="16600" b="1" dirty="0">
                  <a:gradFill flip="none" rotWithShape="1">
                    <a:gsLst>
                      <a:gs pos="43000">
                        <a:srgbClr val="55D1BE"/>
                      </a:gs>
                      <a:gs pos="62000">
                        <a:srgbClr val="FF4554"/>
                      </a:gs>
                      <a:gs pos="83000">
                        <a:srgbClr val="FFA633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 </a:t>
              </a:r>
              <a:r>
                <a:rPr lang="en-US" sz="16600" b="1" dirty="0" err="1">
                  <a:gradFill flip="none" rotWithShape="1">
                    <a:gsLst>
                      <a:gs pos="43000">
                        <a:srgbClr val="55D1BE"/>
                      </a:gs>
                      <a:gs pos="62000">
                        <a:srgbClr val="FF4554"/>
                      </a:gs>
                      <a:gs pos="83000">
                        <a:srgbClr val="FFA633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tập</a:t>
              </a:r>
              <a:endParaRPr lang="vi-VN" sz="16600" b="1" dirty="0">
                <a:gradFill flip="none" rotWithShape="1">
                  <a:gsLst>
                    <a:gs pos="43000">
                      <a:srgbClr val="55D1BE"/>
                    </a:gs>
                    <a:gs pos="62000">
                      <a:srgbClr val="FF4554"/>
                    </a:gs>
                    <a:gs pos="83000">
                      <a:srgbClr val="FFA633"/>
                    </a:gs>
                  </a:gsLst>
                  <a:lin ang="5400000" scaled="1"/>
                  <a:tileRect/>
                </a:gra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D61FFC-2CE1-4D72-831C-847E2E9EF2E9}"/>
              </a:ext>
            </a:extLst>
          </p:cNvPr>
          <p:cNvSpPr txBox="1"/>
          <p:nvPr/>
        </p:nvSpPr>
        <p:spPr>
          <a:xfrm>
            <a:off x="3028131" y="4273141"/>
            <a:ext cx="2997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891717"/>
                </a:solidFill>
                <a:latin typeface="UTM Gradoo" panose="02040603050506020204" pitchFamily="18" charset="0"/>
              </a:rPr>
              <a:t>(</a:t>
            </a:r>
            <a:r>
              <a:rPr lang="en-US" sz="4400" b="1" dirty="0" err="1">
                <a:solidFill>
                  <a:srgbClr val="891717"/>
                </a:solidFill>
                <a:latin typeface="UTM Gradoo" panose="02040603050506020204" pitchFamily="18" charset="0"/>
              </a:rPr>
              <a:t>trang</a:t>
            </a:r>
            <a:r>
              <a:rPr lang="en-US" sz="4400" b="1" dirty="0">
                <a:solidFill>
                  <a:srgbClr val="891717"/>
                </a:solidFill>
                <a:latin typeface="UTM Gradoo" panose="02040603050506020204" pitchFamily="18" charset="0"/>
              </a:rPr>
              <a:t> 137)</a:t>
            </a:r>
            <a:endParaRPr lang="vi-VN" sz="4400" b="1" dirty="0">
              <a:solidFill>
                <a:srgbClr val="891717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4881894-68C7-4164-A352-B5C03FC0A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477" y="4429919"/>
            <a:ext cx="1477787" cy="23225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5563022-E685-4C2B-B6C3-7801F8904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11" y="581830"/>
            <a:ext cx="1049278" cy="12335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064DCE0-39C5-4523-9A8D-B50B229272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24" t="3061"/>
          <a:stretch/>
        </p:blipFill>
        <p:spPr>
          <a:xfrm>
            <a:off x="7432663" y="2467755"/>
            <a:ext cx="1114846" cy="16557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8BD0533-3789-47E3-AAFC-48CED8DAC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36387">
            <a:off x="-8234" y="2658206"/>
            <a:ext cx="1204763" cy="18876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923537D-D9C7-4E24-B7C9-3D62630B3D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846" y="4816662"/>
            <a:ext cx="1134659" cy="17625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D385916-D8F5-4F65-84A2-CEDCC255F1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4579" y="-252349"/>
            <a:ext cx="1568332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89141B3-DFFE-4A27-AB4F-A2D0071FE518}"/>
                  </a:ext>
                </a:extLst>
              </p:cNvPr>
              <p:cNvSpPr txBox="1"/>
              <p:nvPr/>
            </p:nvSpPr>
            <p:spPr>
              <a:xfrm>
                <a:off x="4716454" y="1264039"/>
                <a:ext cx="1477787" cy="1495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kumimoji="0" lang="vi-VN" sz="4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kumimoji="0" lang="en-US" sz="4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4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kumimoji="0" lang="en-US" sz="4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7</m:t>
                          </m:r>
                          <m:r>
                            <a:rPr kumimoji="0" lang="en-US" sz="4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vi-VN" sz="4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kumimoji="0" lang="en-US" sz="4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4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9141B3-DFFE-4A27-AB4F-A2D0071FE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605" y="1264038"/>
                <a:ext cx="1970382" cy="14950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1D361CED-3C4A-4E63-B694-063281B33D4E}"/>
                  </a:ext>
                </a:extLst>
              </p:cNvPr>
              <p:cNvSpPr txBox="1"/>
              <p:nvPr/>
            </p:nvSpPr>
            <p:spPr>
              <a:xfrm>
                <a:off x="3203797" y="1292284"/>
                <a:ext cx="1477787" cy="2718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vi-VN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</a:t>
                </a:r>
                <a:r>
                  <a: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361CED-3C4A-4E63-B694-063281B3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729" y="1292284"/>
                <a:ext cx="1970382" cy="1411156"/>
              </a:xfrm>
              <a:prstGeom prst="rect">
                <a:avLst/>
              </a:prstGeom>
              <a:blipFill>
                <a:blip r:embed="rId3"/>
                <a:stretch>
                  <a:fillRect t="-866" b="-134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BBCEEFD-882D-44F6-A66F-315B66EAFCDB}"/>
                  </a:ext>
                </a:extLst>
              </p:cNvPr>
              <p:cNvSpPr txBox="1"/>
              <p:nvPr/>
            </p:nvSpPr>
            <p:spPr>
              <a:xfrm>
                <a:off x="4389537" y="1580925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BCEEFD-882D-44F6-A66F-315B66EAF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715" y="1580925"/>
                <a:ext cx="87177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F54AE9A-C667-4D25-BD80-47F81FE69959}"/>
                  </a:ext>
                </a:extLst>
              </p:cNvPr>
              <p:cNvSpPr txBox="1"/>
              <p:nvPr/>
            </p:nvSpPr>
            <p:spPr>
              <a:xfrm>
                <a:off x="6443117" y="1321842"/>
                <a:ext cx="65383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54AE9A-C667-4D25-BD80-47F81FE69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822" y="1321842"/>
                <a:ext cx="871779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9483737-8047-4788-8338-8C75CD0AFAF3}"/>
                  </a:ext>
                </a:extLst>
              </p:cNvPr>
              <p:cNvSpPr txBox="1"/>
              <p:nvPr/>
            </p:nvSpPr>
            <p:spPr>
              <a:xfrm>
                <a:off x="5875794" y="1580925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483737-8047-4788-8338-8C75CD0AF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391" y="1580925"/>
                <a:ext cx="871779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991BC03-55D0-4B28-A025-0E4094CA28FE}"/>
                  </a:ext>
                </a:extLst>
              </p:cNvPr>
              <p:cNvSpPr txBox="1"/>
              <p:nvPr/>
            </p:nvSpPr>
            <p:spPr>
              <a:xfrm>
                <a:off x="1186064" y="1335597"/>
                <a:ext cx="1650435" cy="2753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kumimoji="0" lang="en-US" sz="6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:</a:t>
                </a: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91BC03-55D0-4B28-A025-0E4094CA2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418" y="1335596"/>
                <a:ext cx="2200580" cy="1423531"/>
              </a:xfrm>
              <a:prstGeom prst="rect">
                <a:avLst/>
              </a:prstGeom>
              <a:blipFill>
                <a:blip r:embed="rId7"/>
                <a:stretch>
                  <a:fillRect l="-6925" b="-149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F999FC6-D32B-47A8-8E1E-00692B829AE3}"/>
                  </a:ext>
                </a:extLst>
              </p:cNvPr>
              <p:cNvSpPr txBox="1"/>
              <p:nvPr/>
            </p:nvSpPr>
            <p:spPr>
              <a:xfrm>
                <a:off x="2652418" y="1514138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999FC6-D32B-47A8-8E1E-00692B829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556" y="1514138"/>
                <a:ext cx="87177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904D74D-FFE6-4072-B707-EF115D0D7E3F}"/>
                  </a:ext>
                </a:extLst>
              </p:cNvPr>
              <p:cNvSpPr txBox="1"/>
              <p:nvPr/>
            </p:nvSpPr>
            <p:spPr>
              <a:xfrm>
                <a:off x="1720134" y="3147114"/>
                <a:ext cx="65383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04D74D-FFE6-4072-B707-EF115D0D7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11" y="3147114"/>
                <a:ext cx="871779" cy="13644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65BDF5F-9F9F-4708-B099-DBEA1CE63511}"/>
                  </a:ext>
                </a:extLst>
              </p:cNvPr>
              <p:cNvSpPr txBox="1"/>
              <p:nvPr/>
            </p:nvSpPr>
            <p:spPr>
              <a:xfrm>
                <a:off x="2361089" y="3403342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5BDF5F-9F9F-4708-B099-DBEA1CE6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118" y="3403342"/>
                <a:ext cx="871779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DA9E8B31-FDF8-4057-B25C-DDA5FD0AB1F1}"/>
                  </a:ext>
                </a:extLst>
              </p:cNvPr>
              <p:cNvSpPr txBox="1"/>
              <p:nvPr/>
            </p:nvSpPr>
            <p:spPr>
              <a:xfrm>
                <a:off x="2773871" y="3117462"/>
                <a:ext cx="1477787" cy="1375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10 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a:rPr kumimoji="0" lang="en-US" sz="4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28</m:t>
                          </m:r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2 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A9E8B31-FDF8-4057-B25C-DDA5FD0AB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495" y="3117462"/>
                <a:ext cx="1970382" cy="13756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B6919EB-4145-4012-9F7F-2EF1A4BEF81B}"/>
                  </a:ext>
                </a:extLst>
              </p:cNvPr>
              <p:cNvSpPr txBox="1"/>
              <p:nvPr/>
            </p:nvSpPr>
            <p:spPr>
              <a:xfrm>
                <a:off x="4651562" y="3071319"/>
                <a:ext cx="653834" cy="1378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6919EB-4145-4012-9F7F-2EF1A4BEF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082" y="3071319"/>
                <a:ext cx="871779" cy="13781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5E73442-F361-4101-8F22-8E28B62F68D3}"/>
                  </a:ext>
                </a:extLst>
              </p:cNvPr>
              <p:cNvSpPr txBox="1"/>
              <p:nvPr/>
            </p:nvSpPr>
            <p:spPr>
              <a:xfrm>
                <a:off x="4084239" y="3330402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E73442-F361-4101-8F22-8E28B62F6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651" y="3330402"/>
                <a:ext cx="871779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0D144DE-F4C6-4480-BB4A-8CD58F561310}"/>
                  </a:ext>
                </a:extLst>
              </p:cNvPr>
              <p:cNvSpPr txBox="1"/>
              <p:nvPr/>
            </p:nvSpPr>
            <p:spPr>
              <a:xfrm>
                <a:off x="7601088" y="1321842"/>
                <a:ext cx="653834" cy="1378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D144DE-F4C6-4480-BB4A-8CD58F561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783" y="1321842"/>
                <a:ext cx="871779" cy="13781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7CF5EFE2-2C08-4A8E-B282-251F6B597574}"/>
                  </a:ext>
                </a:extLst>
              </p:cNvPr>
              <p:cNvSpPr txBox="1"/>
              <p:nvPr/>
            </p:nvSpPr>
            <p:spPr>
              <a:xfrm>
                <a:off x="7033765" y="1580925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F5EFE2-2C08-4A8E-B282-251F6B597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352" y="1580925"/>
                <a:ext cx="871779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0E149B-5D2C-472A-A294-357D1205AD2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1" t="2777" r="83125" b="58984"/>
          <a:stretch/>
        </p:blipFill>
        <p:spPr>
          <a:xfrm flipH="1">
            <a:off x="6621542" y="3443812"/>
            <a:ext cx="2392190" cy="37250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174F0E0-80A7-4A58-B6EC-455CD4F748AB}"/>
              </a:ext>
            </a:extLst>
          </p:cNvPr>
          <p:cNvGrpSpPr/>
          <p:nvPr/>
        </p:nvGrpSpPr>
        <p:grpSpPr>
          <a:xfrm>
            <a:off x="394614" y="62091"/>
            <a:ext cx="4420772" cy="1319718"/>
            <a:chOff x="526152" y="62090"/>
            <a:chExt cx="5894363" cy="131971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5F75AE86-4B06-4A9A-A7DA-C5D8D4011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26152" y="62090"/>
              <a:ext cx="5894363" cy="96142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CB1F829-8553-4542-A5F0-8FE3DA5B7589}"/>
                </a:ext>
              </a:extLst>
            </p:cNvPr>
            <p:cNvSpPr txBox="1"/>
            <p:nvPr/>
          </p:nvSpPr>
          <p:spPr>
            <a:xfrm>
              <a:off x="942101" y="181479"/>
              <a:ext cx="5153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Bài</a:t>
              </a:r>
              <a:r>
                <a: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1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: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rồi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rút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gọn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7E6FF1-FE9B-4056-BFCE-D5F044AE54B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1788" y="947199"/>
            <a:ext cx="1269965" cy="21953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0C7BE6F-855C-4616-8B42-2234862FB98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3423086">
            <a:off x="7517342" y="4752672"/>
            <a:ext cx="1399443" cy="13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89141B3-DFFE-4A27-AB4F-A2D0071FE518}"/>
                  </a:ext>
                </a:extLst>
              </p:cNvPr>
              <p:cNvSpPr txBox="1"/>
              <p:nvPr/>
            </p:nvSpPr>
            <p:spPr>
              <a:xfrm>
                <a:off x="5028856" y="1074182"/>
                <a:ext cx="1477787" cy="1495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3 </m:t>
                          </m:r>
                          <m:r>
                            <m:rPr>
                              <m:nor/>
                            </m:rPr>
                            <a:rPr kumimoji="0" lang="vi-VN" sz="4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kumimoji="0" lang="en-US" sz="4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4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kumimoji="0" lang="en-US" sz="4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8</m:t>
                          </m:r>
                          <m:r>
                            <a:rPr kumimoji="0" lang="en-US" sz="4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vi-VN" sz="4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kumimoji="0" lang="en-US" sz="4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4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9141B3-DFFE-4A27-AB4F-A2D0071FE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142" y="1074182"/>
                <a:ext cx="1970382" cy="14950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1D361CED-3C4A-4E63-B694-063281B33D4E}"/>
                  </a:ext>
                </a:extLst>
              </p:cNvPr>
              <p:cNvSpPr txBox="1"/>
              <p:nvPr/>
            </p:nvSpPr>
            <p:spPr>
              <a:xfrm>
                <a:off x="3516199" y="1102429"/>
                <a:ext cx="1477787" cy="2711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vi-VN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</a:t>
                </a:r>
                <a:r>
                  <a: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361CED-3C4A-4E63-B694-063281B3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266" y="1102428"/>
                <a:ext cx="1970382" cy="1404359"/>
              </a:xfrm>
              <a:prstGeom prst="rect">
                <a:avLst/>
              </a:prstGeom>
              <a:blipFill>
                <a:blip r:embed="rId3"/>
                <a:stretch>
                  <a:fillRect t="-1739" b="-130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BBCEEFD-882D-44F6-A66F-315B66EAFCDB}"/>
                  </a:ext>
                </a:extLst>
              </p:cNvPr>
              <p:cNvSpPr txBox="1"/>
              <p:nvPr/>
            </p:nvSpPr>
            <p:spPr>
              <a:xfrm>
                <a:off x="4701940" y="1391069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BCEEFD-882D-44F6-A66F-315B66EAF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252" y="1391069"/>
                <a:ext cx="87177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F54AE9A-C667-4D25-BD80-47F81FE69959}"/>
                  </a:ext>
                </a:extLst>
              </p:cNvPr>
              <p:cNvSpPr txBox="1"/>
              <p:nvPr/>
            </p:nvSpPr>
            <p:spPr>
              <a:xfrm>
                <a:off x="6755520" y="1131986"/>
                <a:ext cx="65383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12</m:t>
                          </m:r>
                        </m:num>
                        <m:den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54AE9A-C667-4D25-BD80-47F81FE69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359" y="1131986"/>
                <a:ext cx="871779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9483737-8047-4788-8338-8C75CD0AFAF3}"/>
                  </a:ext>
                </a:extLst>
              </p:cNvPr>
              <p:cNvSpPr txBox="1"/>
              <p:nvPr/>
            </p:nvSpPr>
            <p:spPr>
              <a:xfrm>
                <a:off x="6188197" y="1391069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483737-8047-4788-8338-8C75CD0AF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28" y="1391069"/>
                <a:ext cx="871779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991BC03-55D0-4B28-A025-0E4094CA28FE}"/>
                  </a:ext>
                </a:extLst>
              </p:cNvPr>
              <p:cNvSpPr txBox="1"/>
              <p:nvPr/>
            </p:nvSpPr>
            <p:spPr>
              <a:xfrm>
                <a:off x="1498466" y="1145740"/>
                <a:ext cx="1650435" cy="2755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kern="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kumimoji="0" lang="en-US" sz="6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:</a:t>
                </a: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91BC03-55D0-4B28-A025-0E4094CA2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955" y="1145740"/>
                <a:ext cx="2200580" cy="1426288"/>
              </a:xfrm>
              <a:prstGeom prst="rect">
                <a:avLst/>
              </a:prstGeom>
              <a:blipFill>
                <a:blip r:embed="rId7"/>
                <a:stretch>
                  <a:fillRect l="-7202" b="-149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F999FC6-D32B-47A8-8E1E-00692B829AE3}"/>
                  </a:ext>
                </a:extLst>
              </p:cNvPr>
              <p:cNvSpPr txBox="1"/>
              <p:nvPr/>
            </p:nvSpPr>
            <p:spPr>
              <a:xfrm>
                <a:off x="2964820" y="1324282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999FC6-D32B-47A8-8E1E-00692B829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093" y="1324282"/>
                <a:ext cx="871779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904D74D-FFE6-4072-B707-EF115D0D7E3F}"/>
                  </a:ext>
                </a:extLst>
              </p:cNvPr>
              <p:cNvSpPr txBox="1"/>
              <p:nvPr/>
            </p:nvSpPr>
            <p:spPr>
              <a:xfrm>
                <a:off x="511628" y="3427435"/>
                <a:ext cx="65383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𝟕𝟐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04D74D-FFE6-4072-B707-EF115D0D7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70" y="3427435"/>
                <a:ext cx="871779" cy="1364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65BDF5F-9F9F-4708-B099-DBEA1CE63511}"/>
                  </a:ext>
                </a:extLst>
              </p:cNvPr>
              <p:cNvSpPr txBox="1"/>
              <p:nvPr/>
            </p:nvSpPr>
            <p:spPr>
              <a:xfrm>
                <a:off x="1152583" y="3683663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5BDF5F-9F9F-4708-B099-DBEA1CE6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77" y="3683663"/>
                <a:ext cx="871779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DA9E8B31-FDF8-4057-B25C-DDA5FD0AB1F1}"/>
                  </a:ext>
                </a:extLst>
              </p:cNvPr>
              <p:cNvSpPr txBox="1"/>
              <p:nvPr/>
            </p:nvSpPr>
            <p:spPr>
              <a:xfrm>
                <a:off x="1565365" y="3397783"/>
                <a:ext cx="1477787" cy="1375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12 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a:rPr kumimoji="0" lang="en-US" sz="4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72</m:t>
                          </m:r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2 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A9E8B31-FDF8-4057-B25C-DDA5FD0AB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154" y="3397783"/>
                <a:ext cx="1970382" cy="13756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B6919EB-4145-4012-9F7F-2EF1A4BEF81B}"/>
                  </a:ext>
                </a:extLst>
              </p:cNvPr>
              <p:cNvSpPr txBox="1"/>
              <p:nvPr/>
            </p:nvSpPr>
            <p:spPr>
              <a:xfrm>
                <a:off x="3357331" y="3313540"/>
                <a:ext cx="653834" cy="1378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6919EB-4145-4012-9F7F-2EF1A4BEF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441" y="3313540"/>
                <a:ext cx="871779" cy="13781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5E73442-F361-4101-8F22-8E28B62F68D3}"/>
                  </a:ext>
                </a:extLst>
              </p:cNvPr>
              <p:cNvSpPr txBox="1"/>
              <p:nvPr/>
            </p:nvSpPr>
            <p:spPr>
              <a:xfrm>
                <a:off x="2790008" y="3572623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E73442-F361-4101-8F22-8E28B62F6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010" y="3572623"/>
                <a:ext cx="871779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0D144DE-F4C6-4480-BB4A-8CD58F561310}"/>
                  </a:ext>
                </a:extLst>
              </p:cNvPr>
              <p:cNvSpPr txBox="1"/>
              <p:nvPr/>
            </p:nvSpPr>
            <p:spPr>
              <a:xfrm>
                <a:off x="7913491" y="1131986"/>
                <a:ext cx="653834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D144DE-F4C6-4480-BB4A-8CD58F561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320" y="1131986"/>
                <a:ext cx="871779" cy="13599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7CF5EFE2-2C08-4A8E-B282-251F6B597574}"/>
                  </a:ext>
                </a:extLst>
              </p:cNvPr>
              <p:cNvSpPr txBox="1"/>
              <p:nvPr/>
            </p:nvSpPr>
            <p:spPr>
              <a:xfrm>
                <a:off x="7346167" y="1391069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F5EFE2-2C08-4A8E-B282-251F6B597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889" y="1391069"/>
                <a:ext cx="871779" cy="9233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83159C8-13C5-42E1-9B0B-24F5DEB86E7C}"/>
                  </a:ext>
                </a:extLst>
              </p:cNvPr>
              <p:cNvSpPr txBox="1"/>
              <p:nvPr/>
            </p:nvSpPr>
            <p:spPr>
              <a:xfrm>
                <a:off x="3898124" y="3546311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3159C8-13C5-42E1-9B0B-24F5DEB8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498" y="3546311"/>
                <a:ext cx="871779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B18F1171-8CB1-42D0-A2DC-93A1B50198C4}"/>
                  </a:ext>
                </a:extLst>
              </p:cNvPr>
              <p:cNvSpPr txBox="1"/>
              <p:nvPr/>
            </p:nvSpPr>
            <p:spPr>
              <a:xfrm>
                <a:off x="4310906" y="3260431"/>
                <a:ext cx="1477787" cy="1375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6 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a:rPr kumimoji="0" lang="en-US" sz="4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36</m:t>
                          </m:r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3 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18F1171-8CB1-42D0-A2DC-93A1B5019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875" y="3260431"/>
                <a:ext cx="1970382" cy="13756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7DA9DFE2-DBF2-4827-B33B-E6D9EF3F695F}"/>
                  </a:ext>
                </a:extLst>
              </p:cNvPr>
              <p:cNvSpPr txBox="1"/>
              <p:nvPr/>
            </p:nvSpPr>
            <p:spPr>
              <a:xfrm>
                <a:off x="6010900" y="3260431"/>
                <a:ext cx="65383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A9DFE2-DBF2-4827-B33B-E6D9EF3F6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533" y="3260431"/>
                <a:ext cx="871779" cy="136441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20F3601D-507B-4B52-B861-AF74166C4F3B}"/>
                  </a:ext>
                </a:extLst>
              </p:cNvPr>
              <p:cNvSpPr txBox="1"/>
              <p:nvPr/>
            </p:nvSpPr>
            <p:spPr>
              <a:xfrm>
                <a:off x="5443577" y="3519514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0F3601D-507B-4B52-B861-AF74166C4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102" y="3519514"/>
                <a:ext cx="871779" cy="92333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B6D999C-4CC5-4059-B3C8-728A73ACB2A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54723" y="2751058"/>
            <a:ext cx="1978678" cy="42793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654FDE-90D5-4865-A6A6-DB932B3589E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968" y="711514"/>
            <a:ext cx="1477787" cy="232255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83ECCC73-C0CF-486A-AE81-58C1635F615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743159">
            <a:off x="7572643" y="3160457"/>
            <a:ext cx="1534151" cy="24111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2EE8F0E-9FEC-4FF8-BCAB-07F8E0BE6DA7}"/>
              </a:ext>
            </a:extLst>
          </p:cNvPr>
          <p:cNvGrpSpPr/>
          <p:nvPr/>
        </p:nvGrpSpPr>
        <p:grpSpPr>
          <a:xfrm>
            <a:off x="394614" y="62091"/>
            <a:ext cx="4420772" cy="1319718"/>
            <a:chOff x="526152" y="62090"/>
            <a:chExt cx="5894363" cy="131971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55D48F87-8A28-4E21-B6CC-4A4F2BC49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26152" y="62090"/>
              <a:ext cx="5894363" cy="96142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7179547-EE01-49A3-BF9B-A21DDFFC8409}"/>
                </a:ext>
              </a:extLst>
            </p:cNvPr>
            <p:cNvSpPr txBox="1"/>
            <p:nvPr/>
          </p:nvSpPr>
          <p:spPr>
            <a:xfrm>
              <a:off x="942101" y="181479"/>
              <a:ext cx="5153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Bài</a:t>
              </a:r>
              <a:r>
                <a: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1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: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rồi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rút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gọn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01186E03-124D-4FF7-A062-B10FBE33CF1B}"/>
                  </a:ext>
                </a:extLst>
              </p:cNvPr>
              <p:cNvSpPr txBox="1"/>
              <p:nvPr/>
            </p:nvSpPr>
            <p:spPr>
              <a:xfrm>
                <a:off x="625544" y="5002384"/>
                <a:ext cx="65383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1186E03-124D-4FF7-A062-B10FBE33C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58" y="5002384"/>
                <a:ext cx="871779" cy="136441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C2243668-1BD9-499A-9CE1-A8ED36D19D84}"/>
                  </a:ext>
                </a:extLst>
              </p:cNvPr>
              <p:cNvSpPr txBox="1"/>
              <p:nvPr/>
            </p:nvSpPr>
            <p:spPr>
              <a:xfrm>
                <a:off x="1449281" y="4996741"/>
                <a:ext cx="1477787" cy="1375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a:rPr kumimoji="0" lang="en-US" sz="4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12</m:t>
                          </m:r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2 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243668-1BD9-499A-9CE1-A8ED36D19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375" y="4996741"/>
                <a:ext cx="1970382" cy="137569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A58C463F-B3D2-4E78-953B-D913887508F9}"/>
                  </a:ext>
                </a:extLst>
              </p:cNvPr>
              <p:cNvSpPr txBox="1"/>
              <p:nvPr/>
            </p:nvSpPr>
            <p:spPr>
              <a:xfrm>
                <a:off x="3043153" y="5034033"/>
                <a:ext cx="653834" cy="1378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8C463F-B3D2-4E78-953B-D91388750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36" y="5034033"/>
                <a:ext cx="871779" cy="137819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303E052F-524D-4684-9936-D2A418CFBE7C}"/>
                  </a:ext>
                </a:extLst>
              </p:cNvPr>
              <p:cNvSpPr txBox="1"/>
              <p:nvPr/>
            </p:nvSpPr>
            <p:spPr>
              <a:xfrm>
                <a:off x="2639503" y="5261951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03E052F-524D-4684-9936-D2A418CFB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337" y="5261951"/>
                <a:ext cx="871779" cy="92333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BD79651C-C9C6-4D79-8834-20376DB8B0E1}"/>
                  </a:ext>
                </a:extLst>
              </p:cNvPr>
              <p:cNvSpPr txBox="1"/>
              <p:nvPr/>
            </p:nvSpPr>
            <p:spPr>
              <a:xfrm>
                <a:off x="1113895" y="5239834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D79651C-C9C6-4D79-8834-20376DB8B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192" y="5239834"/>
                <a:ext cx="871779" cy="92333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39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50"/>
                            </p:stCondLst>
                            <p:childTnLst>
                              <p:par>
                                <p:cTn id="1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8" grpId="0"/>
      <p:bldP spid="29" grpId="0"/>
      <p:bldP spid="34" grpId="0"/>
      <p:bldP spid="35" grpId="0"/>
      <p:bldP spid="33" grpId="0"/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89141B3-DFFE-4A27-AB4F-A2D0071FE518}"/>
                  </a:ext>
                </a:extLst>
              </p:cNvPr>
              <p:cNvSpPr txBox="1"/>
              <p:nvPr/>
            </p:nvSpPr>
            <p:spPr>
              <a:xfrm>
                <a:off x="5309866" y="1076348"/>
                <a:ext cx="1477787" cy="1360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8 </m:t>
                          </m:r>
                          <m:r>
                            <m:rPr>
                              <m:nor/>
                            </m:rPr>
                            <a:rPr kumimoji="0" lang="vi-VN" sz="4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4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7</m:t>
                          </m:r>
                        </m:num>
                        <m:den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21</m:t>
                          </m:r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vi-VN" sz="4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4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9141B3-DFFE-4A27-AB4F-A2D0071FE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21" y="1076348"/>
                <a:ext cx="1970382" cy="13602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1D361CED-3C4A-4E63-B694-063281B33D4E}"/>
                  </a:ext>
                </a:extLst>
              </p:cNvPr>
              <p:cNvSpPr txBox="1"/>
              <p:nvPr/>
            </p:nvSpPr>
            <p:spPr>
              <a:xfrm>
                <a:off x="3453697" y="1116168"/>
                <a:ext cx="1570076" cy="2698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vi-VN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</a:t>
                </a:r>
                <a:r>
                  <a: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361CED-3C4A-4E63-B694-063281B3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29" y="1116168"/>
                <a:ext cx="2093434" cy="1398011"/>
              </a:xfrm>
              <a:prstGeom prst="rect">
                <a:avLst/>
              </a:prstGeom>
              <a:blipFill>
                <a:blip r:embed="rId3"/>
                <a:stretch>
                  <a:fillRect t="-1310" b="-135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BBCEEFD-882D-44F6-A66F-315B66EAFCDB}"/>
                  </a:ext>
                </a:extLst>
              </p:cNvPr>
              <p:cNvSpPr txBox="1"/>
              <p:nvPr/>
            </p:nvSpPr>
            <p:spPr>
              <a:xfrm>
                <a:off x="4858815" y="1312636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BCEEFD-882D-44F6-A66F-315B66EAF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419" y="1312636"/>
                <a:ext cx="87177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F54AE9A-C667-4D25-BD80-47F81FE69959}"/>
                  </a:ext>
                </a:extLst>
              </p:cNvPr>
              <p:cNvSpPr txBox="1"/>
              <p:nvPr/>
            </p:nvSpPr>
            <p:spPr>
              <a:xfrm>
                <a:off x="7050362" y="1076604"/>
                <a:ext cx="653834" cy="1378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56</m:t>
                          </m:r>
                        </m:num>
                        <m:den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84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54AE9A-C667-4D25-BD80-47F81FE69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482" y="1076604"/>
                <a:ext cx="871779" cy="13781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9483737-8047-4788-8338-8C75CD0AFAF3}"/>
                  </a:ext>
                </a:extLst>
              </p:cNvPr>
              <p:cNvSpPr txBox="1"/>
              <p:nvPr/>
            </p:nvSpPr>
            <p:spPr>
              <a:xfrm>
                <a:off x="6483039" y="1335687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483737-8047-4788-8338-8C75CD0AF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051" y="1335687"/>
                <a:ext cx="871779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991BC03-55D0-4B28-A025-0E4094CA28FE}"/>
                  </a:ext>
                </a:extLst>
              </p:cNvPr>
              <p:cNvSpPr txBox="1"/>
              <p:nvPr/>
            </p:nvSpPr>
            <p:spPr>
              <a:xfrm>
                <a:off x="1258360" y="1092281"/>
                <a:ext cx="1853159" cy="2749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kumimoji="0" lang="en-US" sz="6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:</a:t>
                </a: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91BC03-55D0-4B28-A025-0E4094CA2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13" y="1092281"/>
                <a:ext cx="2470879" cy="1421608"/>
              </a:xfrm>
              <a:prstGeom prst="rect">
                <a:avLst/>
              </a:prstGeom>
              <a:blipFill>
                <a:blip r:embed="rId7"/>
                <a:stretch>
                  <a:fillRect l="-6158" b="-154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F999FC6-D32B-47A8-8E1E-00692B829AE3}"/>
                  </a:ext>
                </a:extLst>
              </p:cNvPr>
              <p:cNvSpPr txBox="1"/>
              <p:nvPr/>
            </p:nvSpPr>
            <p:spPr>
              <a:xfrm>
                <a:off x="2964820" y="1324282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999FC6-D32B-47A8-8E1E-00692B829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093" y="1324282"/>
                <a:ext cx="871779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904D74D-FFE6-4072-B707-EF115D0D7E3F}"/>
                  </a:ext>
                </a:extLst>
              </p:cNvPr>
              <p:cNvSpPr txBox="1"/>
              <p:nvPr/>
            </p:nvSpPr>
            <p:spPr>
              <a:xfrm>
                <a:off x="315085" y="3139300"/>
                <a:ext cx="653834" cy="1378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𝟓𝟔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04D74D-FFE6-4072-B707-EF115D0D7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2" y="3139300"/>
                <a:ext cx="871779" cy="13784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65BDF5F-9F9F-4708-B099-DBEA1CE63511}"/>
                  </a:ext>
                </a:extLst>
              </p:cNvPr>
              <p:cNvSpPr txBox="1"/>
              <p:nvPr/>
            </p:nvSpPr>
            <p:spPr>
              <a:xfrm>
                <a:off x="841398" y="3397200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5BDF5F-9F9F-4708-B099-DBEA1CE6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63" y="3397200"/>
                <a:ext cx="871779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DA9E8B31-FDF8-4057-B25C-DDA5FD0AB1F1}"/>
                  </a:ext>
                </a:extLst>
              </p:cNvPr>
              <p:cNvSpPr txBox="1"/>
              <p:nvPr/>
            </p:nvSpPr>
            <p:spPr>
              <a:xfrm>
                <a:off x="1254180" y="3111320"/>
                <a:ext cx="1477787" cy="1375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56 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a:rPr kumimoji="0" lang="en-US" sz="4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84</m:t>
                          </m:r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2 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A9E8B31-FDF8-4057-B25C-DDA5FD0AB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40" y="3111320"/>
                <a:ext cx="1970382" cy="13756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B6919EB-4145-4012-9F7F-2EF1A4BEF81B}"/>
                  </a:ext>
                </a:extLst>
              </p:cNvPr>
              <p:cNvSpPr txBox="1"/>
              <p:nvPr/>
            </p:nvSpPr>
            <p:spPr>
              <a:xfrm>
                <a:off x="3003774" y="3176659"/>
                <a:ext cx="65383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𝟐𝟖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𝟒𝟐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6919EB-4145-4012-9F7F-2EF1A4BEF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031" y="3176659"/>
                <a:ext cx="871779" cy="13644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5E73442-F361-4101-8F22-8E28B62F68D3}"/>
                  </a:ext>
                </a:extLst>
              </p:cNvPr>
              <p:cNvSpPr txBox="1"/>
              <p:nvPr/>
            </p:nvSpPr>
            <p:spPr>
              <a:xfrm>
                <a:off x="2506954" y="3361964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E73442-F361-4101-8F22-8E28B62F6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604" y="3361964"/>
                <a:ext cx="871779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0D144DE-F4C6-4480-BB4A-8CD58F561310}"/>
                  </a:ext>
                </a:extLst>
              </p:cNvPr>
              <p:cNvSpPr txBox="1"/>
              <p:nvPr/>
            </p:nvSpPr>
            <p:spPr>
              <a:xfrm>
                <a:off x="8064227" y="1092281"/>
                <a:ext cx="65383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D144DE-F4C6-4480-BB4A-8CD58F561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302" y="1092281"/>
                <a:ext cx="871779" cy="13644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7CF5EFE2-2C08-4A8E-B282-251F6B597574}"/>
                  </a:ext>
                </a:extLst>
              </p:cNvPr>
              <p:cNvSpPr txBox="1"/>
              <p:nvPr/>
            </p:nvSpPr>
            <p:spPr>
              <a:xfrm>
                <a:off x="7641010" y="1335687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F5EFE2-2C08-4A8E-B282-251F6B597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012" y="1335687"/>
                <a:ext cx="871779" cy="9233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83159C8-13C5-42E1-9B0B-24F5DEB86E7C}"/>
                  </a:ext>
                </a:extLst>
              </p:cNvPr>
              <p:cNvSpPr txBox="1"/>
              <p:nvPr/>
            </p:nvSpPr>
            <p:spPr>
              <a:xfrm>
                <a:off x="3583443" y="3397200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3159C8-13C5-42E1-9B0B-24F5DEB8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923" y="3397200"/>
                <a:ext cx="871779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B18F1171-8CB1-42D0-A2DC-93A1B50198C4}"/>
                  </a:ext>
                </a:extLst>
              </p:cNvPr>
              <p:cNvSpPr txBox="1"/>
              <p:nvPr/>
            </p:nvSpPr>
            <p:spPr>
              <a:xfrm>
                <a:off x="4001075" y="3177873"/>
                <a:ext cx="1477787" cy="1375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28 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a:rPr kumimoji="0" lang="en-US" sz="4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42</m:t>
                          </m:r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: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2 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18F1171-8CB1-42D0-A2DC-93A1B5019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767" y="3177873"/>
                <a:ext cx="1970382" cy="13756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7DA9DFE2-DBF2-4827-B33B-E6D9EF3F695F}"/>
                  </a:ext>
                </a:extLst>
              </p:cNvPr>
              <p:cNvSpPr txBox="1"/>
              <p:nvPr/>
            </p:nvSpPr>
            <p:spPr>
              <a:xfrm>
                <a:off x="5829205" y="3158980"/>
                <a:ext cx="653834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𝟏𝟒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A9DFE2-DBF2-4827-B33B-E6D9EF3F6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272" y="3158980"/>
                <a:ext cx="871779" cy="13599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20F3601D-507B-4B52-B861-AF74166C4F3B}"/>
                  </a:ext>
                </a:extLst>
              </p:cNvPr>
              <p:cNvSpPr txBox="1"/>
              <p:nvPr/>
            </p:nvSpPr>
            <p:spPr>
              <a:xfrm>
                <a:off x="5268029" y="3415865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0F3601D-507B-4B52-B861-AF74166C4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038" y="3415865"/>
                <a:ext cx="871779" cy="92333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9B4F38E-F108-46F8-912A-30AB8A0602A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615" y="756677"/>
            <a:ext cx="1297922" cy="20336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A3573E-3737-4371-A8E3-F95F0CA8FEC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6609660" y="3156344"/>
            <a:ext cx="2062698" cy="37016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8489E97-E24E-4ECE-957B-EC0A9B4CD83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386357">
            <a:off x="7902160" y="2883876"/>
            <a:ext cx="1339859" cy="20993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41A6B97-D555-4BB3-921F-B8E5CADFADE2}"/>
              </a:ext>
            </a:extLst>
          </p:cNvPr>
          <p:cNvGrpSpPr/>
          <p:nvPr/>
        </p:nvGrpSpPr>
        <p:grpSpPr>
          <a:xfrm>
            <a:off x="394614" y="62091"/>
            <a:ext cx="4420772" cy="1319718"/>
            <a:chOff x="526152" y="62090"/>
            <a:chExt cx="5894363" cy="131971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DEA98C83-6436-4FB2-A5EC-F8FBEC254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26152" y="62090"/>
              <a:ext cx="5894363" cy="96142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24ECDD3-9005-4A7B-B8C3-F3C2123DF879}"/>
                </a:ext>
              </a:extLst>
            </p:cNvPr>
            <p:cNvSpPr txBox="1"/>
            <p:nvPr/>
          </p:nvSpPr>
          <p:spPr>
            <a:xfrm>
              <a:off x="942101" y="181479"/>
              <a:ext cx="5153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Bài</a:t>
              </a:r>
              <a:r>
                <a: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1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: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rồi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rút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gọn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EA79B096-1A7A-4BA9-8CFA-3CA8E75F07DB}"/>
                  </a:ext>
                </a:extLst>
              </p:cNvPr>
              <p:cNvSpPr txBox="1"/>
              <p:nvPr/>
            </p:nvSpPr>
            <p:spPr>
              <a:xfrm>
                <a:off x="315085" y="4840817"/>
                <a:ext cx="653834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𝟏𝟒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79B096-1A7A-4BA9-8CFA-3CA8E75F0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2" y="4840817"/>
                <a:ext cx="871779" cy="135998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ADA53BD7-2039-4B27-9E2C-1FD09B8C6760}"/>
                  </a:ext>
                </a:extLst>
              </p:cNvPr>
              <p:cNvSpPr txBox="1"/>
              <p:nvPr/>
            </p:nvSpPr>
            <p:spPr>
              <a:xfrm>
                <a:off x="1138130" y="4871518"/>
                <a:ext cx="1477787" cy="1375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14 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a:rPr kumimoji="0" lang="en-US" sz="4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7</m:t>
                          </m:r>
                        </m:num>
                        <m:den>
                          <m:r>
                            <a:rPr kumimoji="0" lang="en-US" sz="4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21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7 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DA53BD7-2039-4B27-9E2C-1FD09B8C6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507" y="4871518"/>
                <a:ext cx="1970382" cy="137569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3F7FAB6-AD49-4D36-A037-D3BAE7E5FB0C}"/>
                  </a:ext>
                </a:extLst>
              </p:cNvPr>
              <p:cNvSpPr txBox="1"/>
              <p:nvPr/>
            </p:nvSpPr>
            <p:spPr>
              <a:xfrm>
                <a:off x="2735062" y="4851512"/>
                <a:ext cx="65383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F7FAB6-AD49-4D36-A037-D3BAE7E5F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749" y="4851512"/>
                <a:ext cx="871779" cy="136441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42DB54D-7EEF-4252-8845-D018FD38675C}"/>
                  </a:ext>
                </a:extLst>
              </p:cNvPr>
              <p:cNvSpPr txBox="1"/>
              <p:nvPr/>
            </p:nvSpPr>
            <p:spPr>
              <a:xfrm>
                <a:off x="2286322" y="5119616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42DB54D-7EEF-4252-8845-D018FD386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429" y="5119616"/>
                <a:ext cx="871779" cy="92333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F1CB1EF7-808C-452C-B936-2CAD95D320DD}"/>
                  </a:ext>
                </a:extLst>
              </p:cNvPr>
              <p:cNvSpPr txBox="1"/>
              <p:nvPr/>
            </p:nvSpPr>
            <p:spPr>
              <a:xfrm>
                <a:off x="786017" y="5097702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CB1EF7-808C-452C-B936-2CAD95D32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22" y="5097702"/>
                <a:ext cx="871779" cy="92333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57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"/>
                            </p:stCondLst>
                            <p:childTnLst>
                              <p:par>
                                <p:cTn id="1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8" grpId="0"/>
      <p:bldP spid="29" grpId="0"/>
      <p:bldP spid="34" grpId="0"/>
      <p:bldP spid="35" grpId="0"/>
      <p:bldP spid="33" grpId="0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89141B3-DFFE-4A27-AB4F-A2D0071FE518}"/>
                  </a:ext>
                </a:extLst>
              </p:cNvPr>
              <p:cNvSpPr txBox="1"/>
              <p:nvPr/>
            </p:nvSpPr>
            <p:spPr>
              <a:xfrm>
                <a:off x="5309866" y="1076348"/>
                <a:ext cx="1477787" cy="1374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5 </m:t>
                          </m:r>
                          <m:r>
                            <m:rPr>
                              <m:nor/>
                            </m:rPr>
                            <a:rPr kumimoji="0" lang="vi-VN" sz="4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4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kumimoji="0" lang="en-US" sz="4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8</m:t>
                          </m:r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vi-VN" sz="4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4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9141B3-DFFE-4A27-AB4F-A2D0071FE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21" y="1076348"/>
                <a:ext cx="1970382" cy="1374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1D361CED-3C4A-4E63-B694-063281B33D4E}"/>
                  </a:ext>
                </a:extLst>
              </p:cNvPr>
              <p:cNvSpPr txBox="1"/>
              <p:nvPr/>
            </p:nvSpPr>
            <p:spPr>
              <a:xfrm>
                <a:off x="3438436" y="1103534"/>
                <a:ext cx="1570076" cy="2728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vi-VN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</a:t>
                </a:r>
                <a:r>
                  <a: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361CED-3C4A-4E63-B694-063281B3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582" y="1103534"/>
                <a:ext cx="2093434" cy="1417504"/>
              </a:xfrm>
              <a:prstGeom prst="rect">
                <a:avLst/>
              </a:prstGeom>
              <a:blipFill>
                <a:blip r:embed="rId3"/>
                <a:stretch>
                  <a:fillRect t="-429" b="-124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BBCEEFD-882D-44F6-A66F-315B66EAFCDB}"/>
                  </a:ext>
                </a:extLst>
              </p:cNvPr>
              <p:cNvSpPr txBox="1"/>
              <p:nvPr/>
            </p:nvSpPr>
            <p:spPr>
              <a:xfrm>
                <a:off x="4858815" y="1312636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BCEEFD-882D-44F6-A66F-315B66EAF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419" y="1312636"/>
                <a:ext cx="87177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F54AE9A-C667-4D25-BD80-47F81FE69959}"/>
                  </a:ext>
                </a:extLst>
              </p:cNvPr>
              <p:cNvSpPr txBox="1"/>
              <p:nvPr/>
            </p:nvSpPr>
            <p:spPr>
              <a:xfrm>
                <a:off x="6987175" y="1076349"/>
                <a:ext cx="653834" cy="1361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40</m:t>
                          </m:r>
                        </m:num>
                        <m:den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120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54AE9A-C667-4D25-BD80-47F81FE69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233" y="1076348"/>
                <a:ext cx="871779" cy="1361911"/>
              </a:xfrm>
              <a:prstGeom prst="rect">
                <a:avLst/>
              </a:prstGeom>
              <a:blipFill>
                <a:blip r:embed="rId5"/>
                <a:stretch>
                  <a:fillRect r="-17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9483737-8047-4788-8338-8C75CD0AFAF3}"/>
                  </a:ext>
                </a:extLst>
              </p:cNvPr>
              <p:cNvSpPr txBox="1"/>
              <p:nvPr/>
            </p:nvSpPr>
            <p:spPr>
              <a:xfrm>
                <a:off x="6483039" y="1335687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483737-8047-4788-8338-8C75CD0AF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051" y="1335687"/>
                <a:ext cx="871779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991BC03-55D0-4B28-A025-0E4094CA28FE}"/>
                  </a:ext>
                </a:extLst>
              </p:cNvPr>
              <p:cNvSpPr txBox="1"/>
              <p:nvPr/>
            </p:nvSpPr>
            <p:spPr>
              <a:xfrm>
                <a:off x="1258360" y="1092281"/>
                <a:ext cx="1853159" cy="2787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kern="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d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kumimoji="0" lang="en-US" sz="6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:</a:t>
                </a: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91BC03-55D0-4B28-A025-0E4094CA2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13" y="1092281"/>
                <a:ext cx="2470879" cy="1479764"/>
              </a:xfrm>
              <a:prstGeom prst="rect">
                <a:avLst/>
              </a:prstGeom>
              <a:blipFill>
                <a:blip r:embed="rId7"/>
                <a:stretch>
                  <a:fillRect l="-6158" b="-115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F999FC6-D32B-47A8-8E1E-00692B829AE3}"/>
                  </a:ext>
                </a:extLst>
              </p:cNvPr>
              <p:cNvSpPr txBox="1"/>
              <p:nvPr/>
            </p:nvSpPr>
            <p:spPr>
              <a:xfrm>
                <a:off x="2964820" y="1324282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999FC6-D32B-47A8-8E1E-00692B829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093" y="1324282"/>
                <a:ext cx="871779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904D74D-FFE6-4072-B707-EF115D0D7E3F}"/>
                  </a:ext>
                </a:extLst>
              </p:cNvPr>
              <p:cNvSpPr txBox="1"/>
              <p:nvPr/>
            </p:nvSpPr>
            <p:spPr>
              <a:xfrm>
                <a:off x="323149" y="3327988"/>
                <a:ext cx="653834" cy="1362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𝟏𝟐𝟎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04D74D-FFE6-4072-B707-EF115D0D7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64" y="3327988"/>
                <a:ext cx="871779" cy="1362168"/>
              </a:xfrm>
              <a:prstGeom prst="rect">
                <a:avLst/>
              </a:prstGeom>
              <a:blipFill>
                <a:blip r:embed="rId9"/>
                <a:stretch>
                  <a:fillRect r="-258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65BDF5F-9F9F-4708-B099-DBEA1CE63511}"/>
                  </a:ext>
                </a:extLst>
              </p:cNvPr>
              <p:cNvSpPr txBox="1"/>
              <p:nvPr/>
            </p:nvSpPr>
            <p:spPr>
              <a:xfrm>
                <a:off x="1028828" y="3599956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5BDF5F-9F9F-4708-B099-DBEA1CE6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770" y="3599956"/>
                <a:ext cx="871779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DA9E8B31-FDF8-4057-B25C-DDA5FD0AB1F1}"/>
                  </a:ext>
                </a:extLst>
              </p:cNvPr>
              <p:cNvSpPr txBox="1"/>
              <p:nvPr/>
            </p:nvSpPr>
            <p:spPr>
              <a:xfrm>
                <a:off x="1483814" y="3314076"/>
                <a:ext cx="1477787" cy="1375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40 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a:rPr kumimoji="0" lang="en-US" sz="4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kumimoji="0" lang="en-US" sz="4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120</m:t>
                          </m:r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5 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A9E8B31-FDF8-4057-B25C-DDA5FD0AB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419" y="3314076"/>
                <a:ext cx="1970382" cy="13756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B6919EB-4145-4012-9F7F-2EF1A4BEF81B}"/>
                  </a:ext>
                </a:extLst>
              </p:cNvPr>
              <p:cNvSpPr txBox="1"/>
              <p:nvPr/>
            </p:nvSpPr>
            <p:spPr>
              <a:xfrm>
                <a:off x="3233408" y="3379415"/>
                <a:ext cx="65383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6919EB-4145-4012-9F7F-2EF1A4BEF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210" y="3379415"/>
                <a:ext cx="871779" cy="13644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5E73442-F361-4101-8F22-8E28B62F68D3}"/>
                  </a:ext>
                </a:extLst>
              </p:cNvPr>
              <p:cNvSpPr txBox="1"/>
              <p:nvPr/>
            </p:nvSpPr>
            <p:spPr>
              <a:xfrm>
                <a:off x="2787346" y="3599956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E73442-F361-4101-8F22-8E28B62F6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460" y="3599956"/>
                <a:ext cx="871779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0D144DE-F4C6-4480-BB4A-8CD58F561310}"/>
                  </a:ext>
                </a:extLst>
              </p:cNvPr>
              <p:cNvSpPr txBox="1"/>
              <p:nvPr/>
            </p:nvSpPr>
            <p:spPr>
              <a:xfrm>
                <a:off x="8064227" y="1092281"/>
                <a:ext cx="65383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D144DE-F4C6-4480-BB4A-8CD58F561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302" y="1092281"/>
                <a:ext cx="871779" cy="13644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7CF5EFE2-2C08-4A8E-B282-251F6B597574}"/>
                  </a:ext>
                </a:extLst>
              </p:cNvPr>
              <p:cNvSpPr txBox="1"/>
              <p:nvPr/>
            </p:nvSpPr>
            <p:spPr>
              <a:xfrm>
                <a:off x="7641010" y="1335687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F5EFE2-2C08-4A8E-B282-251F6B597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012" y="1335687"/>
                <a:ext cx="871779" cy="9233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83159C8-13C5-42E1-9B0B-24F5DEB86E7C}"/>
                  </a:ext>
                </a:extLst>
              </p:cNvPr>
              <p:cNvSpPr txBox="1"/>
              <p:nvPr/>
            </p:nvSpPr>
            <p:spPr>
              <a:xfrm>
                <a:off x="3813077" y="3599956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3159C8-13C5-42E1-9B0B-24F5DEB8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102" y="3599956"/>
                <a:ext cx="871779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B18F1171-8CB1-42D0-A2DC-93A1B50198C4}"/>
                  </a:ext>
                </a:extLst>
              </p:cNvPr>
              <p:cNvSpPr txBox="1"/>
              <p:nvPr/>
            </p:nvSpPr>
            <p:spPr>
              <a:xfrm>
                <a:off x="4230709" y="3380629"/>
                <a:ext cx="1477787" cy="1375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8 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a:rPr kumimoji="0" lang="en-US" sz="4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24</m:t>
                          </m:r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: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2 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18F1171-8CB1-42D0-A2DC-93A1B5019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946" y="3380629"/>
                <a:ext cx="1970382" cy="13756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7DA9DFE2-DBF2-4827-B33B-E6D9EF3F695F}"/>
                  </a:ext>
                </a:extLst>
              </p:cNvPr>
              <p:cNvSpPr txBox="1"/>
              <p:nvPr/>
            </p:nvSpPr>
            <p:spPr>
              <a:xfrm>
                <a:off x="6031993" y="3388428"/>
                <a:ext cx="653834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A9DFE2-DBF2-4827-B33B-E6D9EF3F6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656" y="3388428"/>
                <a:ext cx="871779" cy="13599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20F3601D-507B-4B52-B861-AF74166C4F3B}"/>
                  </a:ext>
                </a:extLst>
              </p:cNvPr>
              <p:cNvSpPr txBox="1"/>
              <p:nvPr/>
            </p:nvSpPr>
            <p:spPr>
              <a:xfrm>
                <a:off x="5497663" y="3618621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0F3601D-507B-4B52-B861-AF74166C4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217" y="3618621"/>
                <a:ext cx="871779" cy="92333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204335-DF8A-451F-988C-1DCF675512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5639" y="947200"/>
            <a:ext cx="1181324" cy="1951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3EE8D0-C489-4C68-87E3-B7C5A00AF7B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6816514" y="2709717"/>
            <a:ext cx="2274839" cy="41995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D54CD80-86F1-42A3-870D-D7869FC72F3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9742511">
            <a:off x="6482549" y="4223032"/>
            <a:ext cx="1263959" cy="208773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400B8D4-CAA2-4C6F-8E16-CFBBDE1CA96F}"/>
              </a:ext>
            </a:extLst>
          </p:cNvPr>
          <p:cNvGrpSpPr/>
          <p:nvPr/>
        </p:nvGrpSpPr>
        <p:grpSpPr>
          <a:xfrm>
            <a:off x="394614" y="62091"/>
            <a:ext cx="4420772" cy="1319718"/>
            <a:chOff x="526152" y="62090"/>
            <a:chExt cx="5894363" cy="131971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BB70670F-6928-44F1-8070-86C5B45D3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26152" y="62090"/>
              <a:ext cx="5894363" cy="96142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C4EA654-9206-4A96-8D70-FEE141EE9FF0}"/>
                </a:ext>
              </a:extLst>
            </p:cNvPr>
            <p:cNvSpPr txBox="1"/>
            <p:nvPr/>
          </p:nvSpPr>
          <p:spPr>
            <a:xfrm>
              <a:off x="942101" y="181479"/>
              <a:ext cx="5153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Bài</a:t>
              </a:r>
              <a:r>
                <a: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1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: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rồi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rút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gọn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733B594B-5131-4DEA-A87F-B461C5B858E3}"/>
                  </a:ext>
                </a:extLst>
              </p:cNvPr>
              <p:cNvSpPr txBox="1"/>
              <p:nvPr/>
            </p:nvSpPr>
            <p:spPr>
              <a:xfrm>
                <a:off x="448543" y="4885642"/>
                <a:ext cx="653834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33B594B-5131-4DEA-A87F-B461C5B85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57" y="4885642"/>
                <a:ext cx="871779" cy="135998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08BB81EF-8777-47E9-8FDC-B258D1F2C23E}"/>
                  </a:ext>
                </a:extLst>
              </p:cNvPr>
              <p:cNvSpPr txBox="1"/>
              <p:nvPr/>
            </p:nvSpPr>
            <p:spPr>
              <a:xfrm>
                <a:off x="1383370" y="4889651"/>
                <a:ext cx="1477787" cy="1375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a:rPr kumimoji="0" lang="en-US" sz="4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12</m:t>
                          </m:r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m:rPr>
                              <m:nor/>
                            </m:rPr>
                            <a:rPr kumimoji="0" lang="en-US" sz="4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4 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8BB81EF-8777-47E9-8FDC-B258D1F2C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94" y="4889651"/>
                <a:ext cx="1970382" cy="137569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716EAEFD-36BA-4C71-8646-4B841FC5C6D0}"/>
                  </a:ext>
                </a:extLst>
              </p:cNvPr>
              <p:cNvSpPr txBox="1"/>
              <p:nvPr/>
            </p:nvSpPr>
            <p:spPr>
              <a:xfrm>
                <a:off x="2980303" y="4910315"/>
                <a:ext cx="653834" cy="1378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16EAEFD-36BA-4C71-8646-4B841FC5C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736" y="4910315"/>
                <a:ext cx="871779" cy="137819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CED15C7C-2D78-46B9-AF7C-A06AC83D58B1}"/>
                  </a:ext>
                </a:extLst>
              </p:cNvPr>
              <p:cNvSpPr txBox="1"/>
              <p:nvPr/>
            </p:nvSpPr>
            <p:spPr>
              <a:xfrm>
                <a:off x="2531563" y="5137749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ED15C7C-2D78-46B9-AF7C-A06AC83D5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416" y="5137749"/>
                <a:ext cx="871779" cy="92333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45561254-5091-469D-82EA-1E7196016F4C}"/>
                  </a:ext>
                </a:extLst>
              </p:cNvPr>
              <p:cNvSpPr txBox="1"/>
              <p:nvPr/>
            </p:nvSpPr>
            <p:spPr>
              <a:xfrm>
                <a:off x="1031257" y="5115835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561254-5091-469D-82EA-1E7196016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009" y="5115835"/>
                <a:ext cx="871779" cy="92333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17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50"/>
                            </p:stCondLst>
                            <p:childTnLst>
                              <p:par>
                                <p:cTn id="1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8" grpId="0"/>
      <p:bldP spid="29" grpId="0"/>
      <p:bldP spid="34" grpId="0"/>
      <p:bldP spid="35" grpId="0"/>
      <p:bldP spid="41" grpId="0"/>
      <p:bldP spid="42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50E5D8-9CD1-44C6-A822-CD03E275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1877">
            <a:off x="7695648" y="4215308"/>
            <a:ext cx="1593014" cy="27047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08A21DF-5B6A-425F-89FC-6080CAC50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8" y="5077848"/>
            <a:ext cx="1629479" cy="1676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C478733-FB81-4A9F-BE20-99D4A5CB51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29" y="829874"/>
            <a:ext cx="6865942" cy="57928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8E85968-D02C-45F1-9098-52E9BD509DF1}"/>
              </a:ext>
            </a:extLst>
          </p:cNvPr>
          <p:cNvSpPr txBox="1"/>
          <p:nvPr/>
        </p:nvSpPr>
        <p:spPr>
          <a:xfrm>
            <a:off x="3681281" y="1089168"/>
            <a:ext cx="18577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u="sng" dirty="0" err="1">
                <a:solidFill>
                  <a:srgbClr val="5F3812"/>
                </a:solidFill>
                <a:latin typeface="UTM Gradoo" panose="02040603050506020204" pitchFamily="18" charset="0"/>
              </a:rPr>
              <a:t>Bài</a:t>
            </a:r>
            <a:r>
              <a:rPr lang="en-US" sz="6600" b="1" u="sng" dirty="0">
                <a:solidFill>
                  <a:srgbClr val="5F3812"/>
                </a:solidFill>
                <a:latin typeface="UTM Gradoo" panose="02040603050506020204" pitchFamily="18" charset="0"/>
              </a:rPr>
              <a:t> </a:t>
            </a:r>
            <a:r>
              <a:rPr lang="en-US" sz="8000" b="1" u="sng" dirty="0">
                <a:solidFill>
                  <a:srgbClr val="5F3812"/>
                </a:solidFill>
                <a:latin typeface="UTM Gradoo" panose="02040603050506020204" pitchFamily="18" charset="0"/>
              </a:rPr>
              <a:t>2</a:t>
            </a:r>
            <a:endParaRPr kumimoji="0" lang="vi-VN" sz="6600" b="1" i="0" u="sng" strike="noStrike" kern="1200" cap="none" spc="0" normalizeH="0" baseline="0" noProof="0" dirty="0">
              <a:ln>
                <a:noFill/>
              </a:ln>
              <a:solidFill>
                <a:srgbClr val="5F381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B19F12B-E7A1-4BB5-AEAB-AC4EC60DC06D}"/>
              </a:ext>
            </a:extLst>
          </p:cNvPr>
          <p:cNvGrpSpPr/>
          <p:nvPr/>
        </p:nvGrpSpPr>
        <p:grpSpPr>
          <a:xfrm>
            <a:off x="2793991" y="1980391"/>
            <a:ext cx="3636459" cy="6491720"/>
            <a:chOff x="1298330" y="1444488"/>
            <a:chExt cx="9186035" cy="1769033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C223AFF-CFA8-433E-9BE9-6ED480EAADB0}"/>
                </a:ext>
              </a:extLst>
            </p:cNvPr>
            <p:cNvSpPr txBox="1"/>
            <p:nvPr/>
          </p:nvSpPr>
          <p:spPr>
            <a:xfrm>
              <a:off x="1298330" y="1444488"/>
              <a:ext cx="9186035" cy="1761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Điểm</a:t>
              </a:r>
              <a:r>
                <a:rPr lang="en-US" sz="13800" b="1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 10</a:t>
              </a:r>
              <a:endParaRPr lang="vi-VN" sz="13800" b="1" dirty="0">
                <a:ln w="1524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E24471D-4E58-4420-896B-E18D8FF23E55}"/>
                </a:ext>
              </a:extLst>
            </p:cNvPr>
            <p:cNvSpPr txBox="1"/>
            <p:nvPr/>
          </p:nvSpPr>
          <p:spPr>
            <a:xfrm>
              <a:off x="1298330" y="1521913"/>
              <a:ext cx="9186035" cy="1761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err="1">
                  <a:gradFill flip="none" rotWithShape="1">
                    <a:gsLst>
                      <a:gs pos="67000">
                        <a:srgbClr val="FF546D"/>
                      </a:gs>
                      <a:gs pos="28000">
                        <a:srgbClr val="55C2FF"/>
                      </a:gs>
                      <a:gs pos="92000">
                        <a:srgbClr val="95847A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Điểm</a:t>
              </a:r>
              <a:r>
                <a:rPr lang="en-US" sz="13800" b="1" dirty="0">
                  <a:gradFill flip="none" rotWithShape="1">
                    <a:gsLst>
                      <a:gs pos="67000">
                        <a:srgbClr val="FF546D"/>
                      </a:gs>
                      <a:gs pos="28000">
                        <a:srgbClr val="55C2FF"/>
                      </a:gs>
                      <a:gs pos="92000">
                        <a:srgbClr val="95847A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 10</a:t>
              </a:r>
              <a:endParaRPr lang="vi-VN" sz="13800" b="1" dirty="0">
                <a:gradFill flip="none" rotWithShape="1">
                  <a:gsLst>
                    <a:gs pos="67000">
                      <a:srgbClr val="FF546D"/>
                    </a:gs>
                    <a:gs pos="28000">
                      <a:srgbClr val="55C2FF"/>
                    </a:gs>
                    <a:gs pos="92000">
                      <a:srgbClr val="95847A"/>
                    </a:gs>
                  </a:gsLst>
                  <a:lin ang="5400000" scaled="1"/>
                  <a:tileRect/>
                </a:gra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275FF63-5527-440C-BBC4-1252C1BF9B59}"/>
              </a:ext>
            </a:extLst>
          </p:cNvPr>
          <p:cNvGrpSpPr/>
          <p:nvPr/>
        </p:nvGrpSpPr>
        <p:grpSpPr>
          <a:xfrm>
            <a:off x="2869005" y="3371639"/>
            <a:ext cx="3636460" cy="6522562"/>
            <a:chOff x="1298328" y="1444488"/>
            <a:chExt cx="9186037" cy="170078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F8C702B-CCAE-4033-B948-CAC4AEFCC745}"/>
                </a:ext>
              </a:extLst>
            </p:cNvPr>
            <p:cNvSpPr txBox="1"/>
            <p:nvPr/>
          </p:nvSpPr>
          <p:spPr>
            <a:xfrm>
              <a:off x="1298331" y="1444488"/>
              <a:ext cx="9186034" cy="16853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tặng</a:t>
              </a:r>
              <a:r>
                <a:rPr lang="en-US" sz="13800" b="1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 </a:t>
              </a:r>
              <a:r>
                <a:rPr lang="en-US" sz="138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cô</a:t>
              </a:r>
              <a:endParaRPr lang="vi-VN" sz="13800" b="1" dirty="0">
                <a:ln w="1524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84720AE-5501-4A61-BD7C-B805500DFA2D}"/>
                </a:ext>
              </a:extLst>
            </p:cNvPr>
            <p:cNvSpPr txBox="1"/>
            <p:nvPr/>
          </p:nvSpPr>
          <p:spPr>
            <a:xfrm>
              <a:off x="1298328" y="1598995"/>
              <a:ext cx="9186032" cy="16853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err="1">
                  <a:gradFill flip="none" rotWithShape="1">
                    <a:gsLst>
                      <a:gs pos="67000">
                        <a:srgbClr val="FF546D"/>
                      </a:gs>
                      <a:gs pos="28000">
                        <a:srgbClr val="55C2FF"/>
                      </a:gs>
                      <a:gs pos="92000">
                        <a:srgbClr val="95847A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tặng</a:t>
              </a:r>
              <a:r>
                <a:rPr lang="en-US" sz="13800" b="1" dirty="0">
                  <a:gradFill flip="none" rotWithShape="1">
                    <a:gsLst>
                      <a:gs pos="67000">
                        <a:srgbClr val="FF546D"/>
                      </a:gs>
                      <a:gs pos="28000">
                        <a:srgbClr val="55C2FF"/>
                      </a:gs>
                      <a:gs pos="92000">
                        <a:srgbClr val="95847A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 </a:t>
              </a:r>
              <a:r>
                <a:rPr lang="en-US" sz="13800" b="1" dirty="0" err="1">
                  <a:gradFill flip="none" rotWithShape="1">
                    <a:gsLst>
                      <a:gs pos="67000">
                        <a:srgbClr val="FF546D"/>
                      </a:gs>
                      <a:gs pos="28000">
                        <a:srgbClr val="55C2FF"/>
                      </a:gs>
                      <a:gs pos="92000">
                        <a:srgbClr val="95847A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cô</a:t>
              </a:r>
              <a:endParaRPr lang="vi-VN" sz="13800" b="1" dirty="0">
                <a:gradFill flip="none" rotWithShape="1">
                  <a:gsLst>
                    <a:gs pos="67000">
                      <a:srgbClr val="FF546D"/>
                    </a:gs>
                    <a:gs pos="28000">
                      <a:srgbClr val="55C2FF"/>
                    </a:gs>
                    <a:gs pos="92000">
                      <a:srgbClr val="95847A"/>
                    </a:gs>
                  </a:gsLst>
                  <a:lin ang="5400000" scaled="1"/>
                  <a:tileRect/>
                </a:gra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7F8810-CEFD-46E2-BF7A-05BEFAF85B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6" t="32837" r="35629" b="37107"/>
          <a:stretch/>
        </p:blipFill>
        <p:spPr>
          <a:xfrm rot="2334339">
            <a:off x="7755684" y="1834030"/>
            <a:ext cx="1370831" cy="1723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3FBBD5-EAB4-4595-93E8-025A96E19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861" y="-143969"/>
            <a:ext cx="2327350" cy="2731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AE7325-A70D-4FCF-B9C4-B3EC6C1CBA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405" y="235247"/>
            <a:ext cx="2427943" cy="18289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C105D01-0F9B-4698-A7D3-652CC0E943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53" y="2472476"/>
            <a:ext cx="1443455" cy="20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0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9102A888-0FE3-48AB-8AFF-F7CAF0A14833}"/>
              </a:ext>
            </a:extLst>
          </p:cNvPr>
          <p:cNvSpPr/>
          <p:nvPr/>
        </p:nvSpPr>
        <p:spPr>
          <a:xfrm>
            <a:off x="1479249" y="1236943"/>
            <a:ext cx="5789354" cy="16469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B1DE10-7E7C-4305-B011-2EFF0AF46253}"/>
              </a:ext>
            </a:extLst>
          </p:cNvPr>
          <p:cNvSpPr txBox="1"/>
          <p:nvPr/>
        </p:nvSpPr>
        <p:spPr>
          <a:xfrm>
            <a:off x="129457" y="321483"/>
            <a:ext cx="534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UTM Avo" panose="02040603050506020204" pitchFamily="18" charset="0"/>
              </a:rPr>
              <a:t>Bài</a:t>
            </a:r>
            <a:r>
              <a:rPr lang="en-US" sz="4000" b="1" u="sng" dirty="0">
                <a:latin typeface="UTM Avo" panose="02040603050506020204" pitchFamily="18" charset="0"/>
              </a:rPr>
              <a:t> 2</a:t>
            </a:r>
            <a:r>
              <a:rPr lang="en-US" sz="4000" b="1" dirty="0">
                <a:latin typeface="UTM Avo" panose="02040603050506020204" pitchFamily="18" charset="0"/>
              </a:rPr>
              <a:t>: </a:t>
            </a:r>
            <a:r>
              <a:rPr lang="en-US" sz="4000" b="1" dirty="0" err="1">
                <a:latin typeface="UTM Avo" panose="02040603050506020204" pitchFamily="18" charset="0"/>
              </a:rPr>
              <a:t>Tính</a:t>
            </a:r>
            <a:r>
              <a:rPr lang="en-US" sz="4000" b="1" dirty="0">
                <a:latin typeface="UTM Avo" panose="02040603050506020204" pitchFamily="18" charset="0"/>
              </a:rPr>
              <a:t> (</a:t>
            </a:r>
            <a:r>
              <a:rPr lang="en-US" sz="4000" b="1" dirty="0" err="1">
                <a:latin typeface="UTM Avo" panose="02040603050506020204" pitchFamily="18" charset="0"/>
              </a:rPr>
              <a:t>theo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mẫu</a:t>
            </a:r>
            <a:r>
              <a:rPr lang="en-US" sz="4000" b="1" dirty="0">
                <a:latin typeface="UTM Avo" panose="02040603050506020204" pitchFamily="18" charset="0"/>
              </a:rPr>
              <a:t>)</a:t>
            </a:r>
            <a:endParaRPr lang="vi-VN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2E3988-6D62-46EF-9E21-071A675AB896}"/>
              </a:ext>
            </a:extLst>
          </p:cNvPr>
          <p:cNvSpPr txBox="1"/>
          <p:nvPr/>
        </p:nvSpPr>
        <p:spPr>
          <a:xfrm>
            <a:off x="407357" y="1705514"/>
            <a:ext cx="972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Mẫu</a:t>
            </a:r>
            <a:endParaRPr lang="vi-VN" sz="36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8D8D612A-D4B2-4102-B916-2D1E3259101C}"/>
                  </a:ext>
                </a:extLst>
              </p:cNvPr>
              <p:cNvSpPr txBox="1"/>
              <p:nvPr/>
            </p:nvSpPr>
            <p:spPr>
              <a:xfrm>
                <a:off x="3094213" y="1298819"/>
                <a:ext cx="1477787" cy="1402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60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8D612A-D4B2-4102-B916-2D1E32591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618" y="1298819"/>
                <a:ext cx="1970382" cy="1402948"/>
              </a:xfrm>
              <a:prstGeom prst="rect">
                <a:avLst/>
              </a:prstGeom>
              <a:blipFill>
                <a:blip r:embed="rId2"/>
                <a:stretch>
                  <a:fillRect t="-1304" b="-130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5BF4CC87-B946-408B-9C55-BED9A88E0A90}"/>
                  </a:ext>
                </a:extLst>
              </p:cNvPr>
              <p:cNvSpPr txBox="1"/>
              <p:nvPr/>
            </p:nvSpPr>
            <p:spPr>
              <a:xfrm>
                <a:off x="4201828" y="1538628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F4CC87-B946-408B-9C55-BED9A88E0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436" y="1538628"/>
                <a:ext cx="871779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FDF7530-3BB0-4682-8148-C64E390B5AEB}"/>
                  </a:ext>
                </a:extLst>
              </p:cNvPr>
              <p:cNvSpPr txBox="1"/>
              <p:nvPr/>
            </p:nvSpPr>
            <p:spPr>
              <a:xfrm>
                <a:off x="6583982" y="1332419"/>
                <a:ext cx="538856" cy="1361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kumimoji="0" lang="en-US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DF7530-3BB0-4682-8148-C64E390B5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643" y="1332418"/>
                <a:ext cx="718474" cy="13619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B3823F9E-CB06-4623-BA14-2DA29C9C2B9F}"/>
                  </a:ext>
                </a:extLst>
              </p:cNvPr>
              <p:cNvSpPr txBox="1"/>
              <p:nvPr/>
            </p:nvSpPr>
            <p:spPr>
              <a:xfrm>
                <a:off x="6016659" y="1591501"/>
                <a:ext cx="53885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823F9E-CB06-4623-BA14-2DA29C9C2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212" y="1591501"/>
                <a:ext cx="718474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DEEB169D-B0F7-4E8E-A813-07A389090366}"/>
                  </a:ext>
                </a:extLst>
              </p:cNvPr>
              <p:cNvSpPr txBox="1"/>
              <p:nvPr/>
            </p:nvSpPr>
            <p:spPr>
              <a:xfrm>
                <a:off x="1479248" y="1258551"/>
                <a:ext cx="1650435" cy="1421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:</a:t>
                </a: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EB169D-B0F7-4E8E-A813-07A389090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31" y="1258551"/>
                <a:ext cx="2200580" cy="1421608"/>
              </a:xfrm>
              <a:prstGeom prst="rect">
                <a:avLst/>
              </a:prstGeom>
              <a:blipFill>
                <a:blip r:embed="rId6"/>
                <a:stretch>
                  <a:fillRect b="-149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503BBB0B-7B5F-48FA-A04A-CBFF1BF509EC}"/>
                  </a:ext>
                </a:extLst>
              </p:cNvPr>
              <p:cNvSpPr txBox="1"/>
              <p:nvPr/>
            </p:nvSpPr>
            <p:spPr>
              <a:xfrm>
                <a:off x="2475849" y="1518754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3BBB0B-7B5F-48FA-A04A-CBFF1BF50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132" y="1518754"/>
                <a:ext cx="871779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1C8EA95-4366-4EE1-AEC8-C4F9B3DC74BA}"/>
                  </a:ext>
                </a:extLst>
              </p:cNvPr>
              <p:cNvSpPr txBox="1"/>
              <p:nvPr/>
            </p:nvSpPr>
            <p:spPr>
              <a:xfrm>
                <a:off x="4810342" y="1298820"/>
                <a:ext cx="1570076" cy="2704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vi-VN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</a:t>
                </a:r>
                <a:r>
                  <a: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kumimoji="0" lang="en-US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C8EA95-4366-4EE1-AEC8-C4F9B3DC7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789" y="1298819"/>
                <a:ext cx="2093434" cy="1398011"/>
              </a:xfrm>
              <a:prstGeom prst="rect">
                <a:avLst/>
              </a:prstGeom>
              <a:blipFill>
                <a:blip r:embed="rId8"/>
                <a:stretch>
                  <a:fillRect t="-1310" b="-135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F40F6FD-6FBD-4722-8067-8272C010C0EF}"/>
              </a:ext>
            </a:extLst>
          </p:cNvPr>
          <p:cNvSpPr txBox="1"/>
          <p:nvPr/>
        </p:nvSpPr>
        <p:spPr>
          <a:xfrm>
            <a:off x="669445" y="3161536"/>
            <a:ext cx="53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UTM Avo" panose="02040603050506020204" pitchFamily="18" charset="0"/>
              </a:rPr>
              <a:t>Ta </a:t>
            </a:r>
            <a:r>
              <a:rPr lang="en-US" sz="36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viết</a:t>
            </a:r>
            <a:r>
              <a:rPr lang="en-US" sz="36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gọn</a:t>
            </a:r>
            <a:r>
              <a:rPr lang="en-US" sz="36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như</a:t>
            </a:r>
            <a:r>
              <a:rPr lang="en-US" sz="36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sau</a:t>
            </a:r>
            <a:r>
              <a:rPr lang="en-US" sz="3600" b="1" dirty="0">
                <a:solidFill>
                  <a:srgbClr val="00B0F0"/>
                </a:solidFill>
                <a:latin typeface="UTM Avo" panose="02040603050506020204" pitchFamily="18" charset="0"/>
              </a:rPr>
              <a:t>:</a:t>
            </a:r>
            <a:endParaRPr lang="vi-VN" sz="36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BC40DF67-79FE-4D8B-9C65-9AA793A873BB}"/>
                  </a:ext>
                </a:extLst>
              </p:cNvPr>
              <p:cNvSpPr txBox="1"/>
              <p:nvPr/>
            </p:nvSpPr>
            <p:spPr>
              <a:xfrm>
                <a:off x="3208514" y="3764630"/>
                <a:ext cx="1650435" cy="1421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:</a:t>
                </a: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</a:t>
                </a:r>
                <a:endPara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40DF67-79FE-4D8B-9C65-9AA793A87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019" y="3764630"/>
                <a:ext cx="2200580" cy="1421608"/>
              </a:xfrm>
              <a:prstGeom prst="rect">
                <a:avLst/>
              </a:prstGeom>
              <a:blipFill>
                <a:blip r:embed="rId9"/>
                <a:stretch>
                  <a:fillRect b="-154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2EBDDC2-9F05-4930-BB1A-D22CDF807139}"/>
                  </a:ext>
                </a:extLst>
              </p:cNvPr>
              <p:cNvSpPr txBox="1"/>
              <p:nvPr/>
            </p:nvSpPr>
            <p:spPr>
              <a:xfrm>
                <a:off x="4572000" y="3764630"/>
                <a:ext cx="1477787" cy="1374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kumimoji="0" lang="vi-VN" sz="44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kumimoji="0" lang="en-US" sz="4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44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EBDDC2-9F05-4930-BB1A-D22CDF807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764630"/>
                <a:ext cx="1970382" cy="13740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F5CF4EB-9956-4B0A-A2B2-3970FF267426}"/>
                  </a:ext>
                </a:extLst>
              </p:cNvPr>
              <p:cNvSpPr txBox="1"/>
              <p:nvPr/>
            </p:nvSpPr>
            <p:spPr>
              <a:xfrm>
                <a:off x="6179427" y="3764630"/>
                <a:ext cx="65383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5CF4EB-9956-4B0A-A2B2-3970FF267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235" y="3764630"/>
                <a:ext cx="871779" cy="13644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DC363F70-EE4C-46FC-94F5-56A0C077BEC3}"/>
                  </a:ext>
                </a:extLst>
              </p:cNvPr>
              <p:cNvSpPr txBox="1"/>
              <p:nvPr/>
            </p:nvSpPr>
            <p:spPr>
              <a:xfrm>
                <a:off x="5714685" y="4023969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363F70-EE4C-46FC-94F5-56A0C077B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579" y="4023969"/>
                <a:ext cx="871779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A4B1FC1-7B81-4AEF-B954-D21AD3E3CF34}"/>
                  </a:ext>
                </a:extLst>
              </p:cNvPr>
              <p:cNvSpPr txBox="1"/>
              <p:nvPr/>
            </p:nvSpPr>
            <p:spPr>
              <a:xfrm>
                <a:off x="4183165" y="4023969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4B1FC1-7B81-4AEF-B954-D21AD3E3C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553" y="4023969"/>
                <a:ext cx="871779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4DF6C08-9443-4D0B-BC9D-6C7D5CB3E6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2901" y="4022770"/>
            <a:ext cx="1863298" cy="283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5D070C57-243B-4BA7-BD2A-E06FE072BC92}"/>
              </a:ext>
            </a:extLst>
          </p:cNvPr>
          <p:cNvSpPr/>
          <p:nvPr/>
        </p:nvSpPr>
        <p:spPr>
          <a:xfrm>
            <a:off x="2213989" y="3811933"/>
            <a:ext cx="4350559" cy="16790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48D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D7A57E-B4FA-4A52-B5FB-3A18C706F259}"/>
              </a:ext>
            </a:extLst>
          </p:cNvPr>
          <p:cNvGrpSpPr/>
          <p:nvPr/>
        </p:nvGrpSpPr>
        <p:grpSpPr>
          <a:xfrm>
            <a:off x="291225" y="228514"/>
            <a:ext cx="4266289" cy="1388734"/>
            <a:chOff x="388299" y="228514"/>
            <a:chExt cx="5688385" cy="13887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B73EB024-2473-415C-A0C0-EA314DC49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299" y="228514"/>
              <a:ext cx="5663086" cy="100935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5994001-B8F3-41C3-B5D2-F03FB9C642AB}"/>
                </a:ext>
              </a:extLst>
            </p:cNvPr>
            <p:cNvSpPr txBox="1"/>
            <p:nvPr/>
          </p:nvSpPr>
          <p:spPr>
            <a:xfrm>
              <a:off x="519946" y="416919"/>
              <a:ext cx="55567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u="sng" dirty="0" err="1">
                  <a:latin typeface="UTM Avo" panose="02040603050506020204" pitchFamily="18" charset="0"/>
                </a:rPr>
                <a:t>Bài</a:t>
              </a:r>
              <a:r>
                <a:rPr lang="en-US" sz="3600" b="1" u="sng" dirty="0">
                  <a:latin typeface="UTM Avo" panose="02040603050506020204" pitchFamily="18" charset="0"/>
                </a:rPr>
                <a:t> 2</a:t>
              </a:r>
              <a:r>
                <a:rPr lang="en-US" sz="3600" b="1" dirty="0">
                  <a:latin typeface="UTM Avo" panose="02040603050506020204" pitchFamily="18" charset="0"/>
                </a:rPr>
                <a:t>: </a:t>
              </a:r>
              <a:r>
                <a:rPr lang="en-US" sz="3600" b="1" dirty="0" err="1">
                  <a:latin typeface="UTM Avo" panose="02040603050506020204" pitchFamily="18" charset="0"/>
                </a:rPr>
                <a:t>Tính</a:t>
              </a:r>
              <a:r>
                <a:rPr lang="en-US" sz="3600" b="1" dirty="0">
                  <a:latin typeface="UTM Avo" panose="02040603050506020204" pitchFamily="18" charset="0"/>
                </a:rPr>
                <a:t> (</a:t>
              </a:r>
              <a:r>
                <a:rPr lang="en-US" sz="3600" b="1" dirty="0" err="1">
                  <a:latin typeface="UTM Avo" panose="02040603050506020204" pitchFamily="18" charset="0"/>
                </a:rPr>
                <a:t>theo</a:t>
              </a:r>
              <a:r>
                <a:rPr lang="en-US" sz="3600" b="1" dirty="0"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latin typeface="UTM Avo" panose="02040603050506020204" pitchFamily="18" charset="0"/>
                </a:rPr>
                <a:t>mẫu</a:t>
              </a:r>
              <a:r>
                <a:rPr lang="en-US" sz="3600" b="1" dirty="0">
                  <a:latin typeface="UTM Avo" panose="02040603050506020204" pitchFamily="18" charset="0"/>
                </a:rPr>
                <a:t>)</a:t>
              </a:r>
              <a:endParaRPr lang="vi-VN" sz="3600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32659C9-8405-4920-AFB7-7062DD641AFC}"/>
              </a:ext>
            </a:extLst>
          </p:cNvPr>
          <p:cNvGrpSpPr/>
          <p:nvPr/>
        </p:nvGrpSpPr>
        <p:grpSpPr>
          <a:xfrm>
            <a:off x="3880680" y="1237436"/>
            <a:ext cx="2063973" cy="2170386"/>
            <a:chOff x="3586488" y="1203314"/>
            <a:chExt cx="2751964" cy="217038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1EA9BBFA-F007-463D-9BDE-F0D17E3020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387" r="6672" b="5773"/>
            <a:stretch/>
          </p:blipFill>
          <p:spPr>
            <a:xfrm rot="8914162">
              <a:off x="3586488" y="1203314"/>
              <a:ext cx="2359149" cy="21703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xmlns="" id="{064DD629-65E5-4B92-ACA6-84A370A71183}"/>
                    </a:ext>
                  </a:extLst>
                </p:cNvPr>
                <p:cNvSpPr txBox="1"/>
                <p:nvPr/>
              </p:nvSpPr>
              <p:spPr>
                <a:xfrm>
                  <a:off x="3867573" y="1549980"/>
                  <a:ext cx="2470879" cy="14223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 panose="020B0604020202020204" pitchFamily="34" charset="0"/>
                    </a:rPr>
                    <a:t>b)</a:t>
                  </a:r>
                  <a14:m>
                    <m:oMath xmlns:m="http://schemas.openxmlformats.org/officeDocument/2006/math">
                      <m:r>
                        <a:rPr kumimoji="0" lang="en-US" sz="4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𝟒</m:t>
                      </m:r>
                    </m:oMath>
                  </a14:m>
                  <a:r>
                    <a:rPr kumimoji="0" lang="en-US" sz="60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:</a:t>
                  </a: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kumimoji="0" lang="vi-VN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64DD629-65E5-4B92-ACA6-84A370A711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7573" y="1549980"/>
                  <a:ext cx="2470879" cy="1422377"/>
                </a:xfrm>
                <a:prstGeom prst="rect">
                  <a:avLst/>
                </a:prstGeom>
                <a:blipFill>
                  <a:blip r:embed="rId4"/>
                  <a:stretch>
                    <a:fillRect l="-5185" b="-149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858EEA2-07D1-4142-8231-CF002986364B}"/>
              </a:ext>
            </a:extLst>
          </p:cNvPr>
          <p:cNvGrpSpPr/>
          <p:nvPr/>
        </p:nvGrpSpPr>
        <p:grpSpPr>
          <a:xfrm>
            <a:off x="6561302" y="503616"/>
            <a:ext cx="1957374" cy="2925384"/>
            <a:chOff x="6953145" y="503616"/>
            <a:chExt cx="2609832" cy="29253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3E1E8F6-89C1-4717-B3B0-55385AA8B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3145" y="503616"/>
              <a:ext cx="2515830" cy="29253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2D9A8C08-7520-45D8-B717-2495A7A2B2DB}"/>
                    </a:ext>
                  </a:extLst>
                </p:cNvPr>
                <p:cNvSpPr txBox="1"/>
                <p:nvPr/>
              </p:nvSpPr>
              <p:spPr>
                <a:xfrm>
                  <a:off x="7092098" y="1375463"/>
                  <a:ext cx="2470879" cy="14223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 panose="020B0604020202020204" pitchFamily="34" charset="0"/>
                    </a:rPr>
                    <a:t>c)</a:t>
                  </a:r>
                  <a14:m>
                    <m:oMath xmlns:m="http://schemas.openxmlformats.org/officeDocument/2006/math">
                      <m:r>
                        <a:rPr kumimoji="0" lang="en-US" sz="4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𝟓</m:t>
                      </m:r>
                    </m:oMath>
                  </a14:m>
                  <a:r>
                    <a:rPr kumimoji="0" lang="en-US" sz="60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:</a:t>
                  </a: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kumimoji="0" lang="vi-VN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D9A8C08-7520-45D8-B717-2495A7A2B2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098" y="1375463"/>
                  <a:ext cx="2470879" cy="1422377"/>
                </a:xfrm>
                <a:prstGeom prst="rect">
                  <a:avLst/>
                </a:prstGeom>
                <a:blipFill>
                  <a:blip r:embed="rId6"/>
                  <a:stretch>
                    <a:fillRect l="-4938" b="-154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508B0CD-46C6-410F-A0E4-4F0DA0D194FC}"/>
              </a:ext>
            </a:extLst>
          </p:cNvPr>
          <p:cNvGrpSpPr/>
          <p:nvPr/>
        </p:nvGrpSpPr>
        <p:grpSpPr>
          <a:xfrm>
            <a:off x="389959" y="1322589"/>
            <a:ext cx="2003897" cy="1941342"/>
            <a:chOff x="634112" y="1319191"/>
            <a:chExt cx="2671862" cy="194134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70402BA2-6471-4BEF-B020-6B83ED2F6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4854" t="26017" r="10572" b="15662"/>
            <a:stretch/>
          </p:blipFill>
          <p:spPr>
            <a:xfrm>
              <a:off x="634112" y="1319191"/>
              <a:ext cx="2164080" cy="19413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2A3947C2-9EF0-4A1D-8B18-7BEF1F25A524}"/>
                    </a:ext>
                  </a:extLst>
                </p:cNvPr>
                <p:cNvSpPr txBox="1"/>
                <p:nvPr/>
              </p:nvSpPr>
              <p:spPr>
                <a:xfrm>
                  <a:off x="835095" y="1549980"/>
                  <a:ext cx="2470879" cy="14797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 panose="020B0604020202020204" pitchFamily="34" charset="0"/>
                    </a:rPr>
                    <a:t>a</a:t>
                  </a: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 panose="020B0604020202020204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kumimoji="0" lang="en-US" sz="4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𝟑</m:t>
                      </m:r>
                    </m:oMath>
                  </a14:m>
                  <a:r>
                    <a:rPr kumimoji="0" lang="en-US" sz="600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:</a:t>
                  </a: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kumimoji="0" lang="vi-VN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A3947C2-9EF0-4A1D-8B18-7BEF1F25A5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95" y="1549980"/>
                  <a:ext cx="2470879" cy="1479764"/>
                </a:xfrm>
                <a:prstGeom prst="rect">
                  <a:avLst/>
                </a:prstGeom>
                <a:blipFill>
                  <a:blip r:embed="rId8"/>
                  <a:stretch>
                    <a:fillRect l="-4926" b="-1152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511EC80-0B56-4706-B364-C3876E6C5A87}"/>
              </a:ext>
            </a:extLst>
          </p:cNvPr>
          <p:cNvGrpSpPr/>
          <p:nvPr/>
        </p:nvGrpSpPr>
        <p:grpSpPr>
          <a:xfrm>
            <a:off x="389959" y="3637415"/>
            <a:ext cx="2003897" cy="1941342"/>
            <a:chOff x="634112" y="1319191"/>
            <a:chExt cx="2671862" cy="194134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63D7DB1-DE09-43B0-9D08-D2034DC3A2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4854" t="26017" r="10572" b="15662"/>
            <a:stretch/>
          </p:blipFill>
          <p:spPr>
            <a:xfrm>
              <a:off x="634112" y="1319191"/>
              <a:ext cx="2164080" cy="19413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AC347D48-4F6F-4B0A-AF79-C15B036814A7}"/>
                    </a:ext>
                  </a:extLst>
                </p:cNvPr>
                <p:cNvSpPr txBox="1"/>
                <p:nvPr/>
              </p:nvSpPr>
              <p:spPr>
                <a:xfrm>
                  <a:off x="835095" y="1549980"/>
                  <a:ext cx="2470879" cy="14797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 panose="020B0604020202020204" pitchFamily="34" charset="0"/>
                    </a:rPr>
                    <a:t>a)</a:t>
                  </a:r>
                  <a14:m>
                    <m:oMath xmlns:m="http://schemas.openxmlformats.org/officeDocument/2006/math">
                      <m:r>
                        <a:rPr kumimoji="0" lang="en-US" sz="4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𝟑</m:t>
                      </m:r>
                    </m:oMath>
                  </a14:m>
                  <a:r>
                    <a:rPr kumimoji="0" lang="en-US" sz="60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:</a:t>
                  </a: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kumimoji="0" lang="vi-VN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C347D48-4F6F-4B0A-AF79-C15B036814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95" y="1549980"/>
                  <a:ext cx="2470879" cy="1479764"/>
                </a:xfrm>
                <a:prstGeom prst="rect">
                  <a:avLst/>
                </a:prstGeom>
                <a:blipFill>
                  <a:blip r:embed="rId9"/>
                  <a:stretch>
                    <a:fillRect l="-5185" b="-1152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8070C7F9-93C4-48B5-AA7C-CF1A927BCF6D}"/>
                  </a:ext>
                </a:extLst>
              </p:cNvPr>
              <p:cNvSpPr txBox="1"/>
              <p:nvPr/>
            </p:nvSpPr>
            <p:spPr>
              <a:xfrm>
                <a:off x="2517194" y="3959469"/>
                <a:ext cx="1650435" cy="1479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:</a:t>
                </a: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</a:t>
                </a:r>
                <a:endPara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70C7F9-93C4-48B5-AA7C-CF1A927BC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259" y="3959469"/>
                <a:ext cx="2200580" cy="1479764"/>
              </a:xfrm>
              <a:prstGeom prst="rect">
                <a:avLst/>
              </a:prstGeom>
              <a:blipFill>
                <a:blip r:embed="rId10"/>
                <a:stretch>
                  <a:fillRect b="-119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876B0926-B037-4C9F-B0CA-DA7D3A321409}"/>
                  </a:ext>
                </a:extLst>
              </p:cNvPr>
              <p:cNvSpPr txBox="1"/>
              <p:nvPr/>
            </p:nvSpPr>
            <p:spPr>
              <a:xfrm>
                <a:off x="3880680" y="3959469"/>
                <a:ext cx="1477787" cy="1374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3 </m:t>
                          </m:r>
                          <m:r>
                            <m:rPr>
                              <m:nor/>
                            </m:rPr>
                            <a:rPr kumimoji="0" lang="vi-VN" sz="440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kumimoji="0" lang="en-US" sz="4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44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76B0926-B037-4C9F-B0CA-DA7D3A321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240" y="3959469"/>
                <a:ext cx="1970382" cy="13740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7801EC97-2EBF-4D9F-BB88-B9281E8F92EC}"/>
                  </a:ext>
                </a:extLst>
              </p:cNvPr>
              <p:cNvSpPr txBox="1"/>
              <p:nvPr/>
            </p:nvSpPr>
            <p:spPr>
              <a:xfrm>
                <a:off x="5552499" y="3959469"/>
                <a:ext cx="65383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𝟐𝟏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801EC97-2EBF-4D9F-BB88-B9281E8F9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331" y="3959469"/>
                <a:ext cx="871779" cy="13644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CD11A08-ADEF-4AC0-93E3-ECDC409B6C7E}"/>
                  </a:ext>
                </a:extLst>
              </p:cNvPr>
              <p:cNvSpPr txBox="1"/>
              <p:nvPr/>
            </p:nvSpPr>
            <p:spPr>
              <a:xfrm>
                <a:off x="5023365" y="4218808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CD11A08-ADEF-4AC0-93E3-ECDC409B6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819" y="4218808"/>
                <a:ext cx="871779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916D020C-17E0-4457-BAC0-CD5CE4B7325C}"/>
                  </a:ext>
                </a:extLst>
              </p:cNvPr>
              <p:cNvSpPr txBox="1"/>
              <p:nvPr/>
            </p:nvSpPr>
            <p:spPr>
              <a:xfrm>
                <a:off x="3491845" y="4218808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16D020C-17E0-4457-BAC0-CD5CE4B73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793" y="4218808"/>
                <a:ext cx="871779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6A57C2B-3709-4380-A214-59133B48357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652" t="10088" r="15238" b="6867"/>
          <a:stretch/>
        </p:blipFill>
        <p:spPr>
          <a:xfrm>
            <a:off x="6400365" y="3137193"/>
            <a:ext cx="1568885" cy="1453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8A2BDEC-420C-4321-8268-E3C911E391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93312" y="4013801"/>
            <a:ext cx="1863298" cy="283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1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5D070C57-243B-4BA7-BD2A-E06FE072BC92}"/>
              </a:ext>
            </a:extLst>
          </p:cNvPr>
          <p:cNvSpPr/>
          <p:nvPr/>
        </p:nvSpPr>
        <p:spPr>
          <a:xfrm>
            <a:off x="1930046" y="4093227"/>
            <a:ext cx="5054088" cy="16790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E7A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EEB9A49-E1CB-4CC3-8EC8-9AD4A541BB3D}"/>
              </a:ext>
            </a:extLst>
          </p:cNvPr>
          <p:cNvGrpSpPr/>
          <p:nvPr/>
        </p:nvGrpSpPr>
        <p:grpSpPr>
          <a:xfrm>
            <a:off x="352132" y="205496"/>
            <a:ext cx="4247315" cy="1370969"/>
            <a:chOff x="112542" y="139198"/>
            <a:chExt cx="5663087" cy="13709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B73EB024-2473-415C-A0C0-EA314DC49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542" y="139198"/>
              <a:ext cx="5663086" cy="100935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5994001-B8F3-41C3-B5D2-F03FB9C642AB}"/>
                </a:ext>
              </a:extLst>
            </p:cNvPr>
            <p:cNvSpPr txBox="1"/>
            <p:nvPr/>
          </p:nvSpPr>
          <p:spPr>
            <a:xfrm>
              <a:off x="218891" y="309838"/>
              <a:ext cx="55567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Bài</a:t>
              </a:r>
              <a:r>
                <a: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2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: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(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theo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mẫu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)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32659C9-8405-4920-AFB7-7062DD641AFC}"/>
              </a:ext>
            </a:extLst>
          </p:cNvPr>
          <p:cNvGrpSpPr/>
          <p:nvPr/>
        </p:nvGrpSpPr>
        <p:grpSpPr>
          <a:xfrm>
            <a:off x="3403949" y="1204669"/>
            <a:ext cx="2063973" cy="2170386"/>
            <a:chOff x="3586488" y="1203314"/>
            <a:chExt cx="2751964" cy="217038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1EA9BBFA-F007-463D-9BDE-F0D17E3020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387" r="6672" b="5773"/>
            <a:stretch/>
          </p:blipFill>
          <p:spPr>
            <a:xfrm rot="8914162">
              <a:off x="3586488" y="1203314"/>
              <a:ext cx="2359149" cy="21703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xmlns="" id="{064DD629-65E5-4B92-ACA6-84A370A71183}"/>
                    </a:ext>
                  </a:extLst>
                </p:cNvPr>
                <p:cNvSpPr txBox="1"/>
                <p:nvPr/>
              </p:nvSpPr>
              <p:spPr>
                <a:xfrm>
                  <a:off x="3867573" y="1549980"/>
                  <a:ext cx="2470879" cy="14223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 panose="020B0604020202020204" pitchFamily="34" charset="0"/>
                    </a:rPr>
                    <a:t>b)</a:t>
                  </a:r>
                  <a14:m>
                    <m:oMath xmlns:m="http://schemas.openxmlformats.org/officeDocument/2006/math">
                      <m:r>
                        <a:rPr kumimoji="0" lang="en-US" sz="4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𝟒</m:t>
                      </m:r>
                    </m:oMath>
                  </a14:m>
                  <a:r>
                    <a:rPr kumimoji="0" lang="en-US" sz="6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:</a:t>
                  </a: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kumimoji="0" lang="vi-VN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64DD629-65E5-4B92-ACA6-84A370A711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7573" y="1549980"/>
                  <a:ext cx="2470879" cy="1422377"/>
                </a:xfrm>
                <a:prstGeom prst="rect">
                  <a:avLst/>
                </a:prstGeom>
                <a:blipFill>
                  <a:blip r:embed="rId4"/>
                  <a:stretch>
                    <a:fillRect l="-5185" b="-149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858EEA2-07D1-4142-8231-CF002986364B}"/>
              </a:ext>
            </a:extLst>
          </p:cNvPr>
          <p:cNvGrpSpPr/>
          <p:nvPr/>
        </p:nvGrpSpPr>
        <p:grpSpPr>
          <a:xfrm>
            <a:off x="5720635" y="503616"/>
            <a:ext cx="1957374" cy="2925384"/>
            <a:chOff x="6953145" y="503616"/>
            <a:chExt cx="2609832" cy="29253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3E1E8F6-89C1-4717-B3B0-55385AA8B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3145" y="503616"/>
              <a:ext cx="2515830" cy="29253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2D9A8C08-7520-45D8-B717-2495A7A2B2DB}"/>
                    </a:ext>
                  </a:extLst>
                </p:cNvPr>
                <p:cNvSpPr txBox="1"/>
                <p:nvPr/>
              </p:nvSpPr>
              <p:spPr>
                <a:xfrm>
                  <a:off x="7092098" y="1375463"/>
                  <a:ext cx="2470879" cy="14223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 panose="020B0604020202020204" pitchFamily="34" charset="0"/>
                    </a:rPr>
                    <a:t>c)</a:t>
                  </a:r>
                  <a14:m>
                    <m:oMath xmlns:m="http://schemas.openxmlformats.org/officeDocument/2006/math">
                      <m:r>
                        <a:rPr kumimoji="0" lang="en-US" sz="4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𝟓</m:t>
                      </m:r>
                    </m:oMath>
                  </a14:m>
                  <a:r>
                    <a:rPr kumimoji="0" lang="en-US" sz="6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:</a:t>
                  </a: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kumimoji="0" lang="vi-VN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D9A8C08-7520-45D8-B717-2495A7A2B2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098" y="1375463"/>
                  <a:ext cx="2470879" cy="1422377"/>
                </a:xfrm>
                <a:prstGeom prst="rect">
                  <a:avLst/>
                </a:prstGeom>
                <a:blipFill>
                  <a:blip r:embed="rId6"/>
                  <a:stretch>
                    <a:fillRect l="-4938" b="-154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508B0CD-46C6-410F-A0E4-4F0DA0D194FC}"/>
              </a:ext>
            </a:extLst>
          </p:cNvPr>
          <p:cNvGrpSpPr/>
          <p:nvPr/>
        </p:nvGrpSpPr>
        <p:grpSpPr>
          <a:xfrm>
            <a:off x="852729" y="1319191"/>
            <a:ext cx="2003897" cy="1941342"/>
            <a:chOff x="634112" y="1319191"/>
            <a:chExt cx="2671862" cy="194134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70402BA2-6471-4BEF-B020-6B83ED2F6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4854" t="26017" r="10572" b="15662"/>
            <a:stretch/>
          </p:blipFill>
          <p:spPr>
            <a:xfrm>
              <a:off x="634112" y="1319191"/>
              <a:ext cx="2164080" cy="19413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2A3947C2-9EF0-4A1D-8B18-7BEF1F25A524}"/>
                    </a:ext>
                  </a:extLst>
                </p:cNvPr>
                <p:cNvSpPr txBox="1"/>
                <p:nvPr/>
              </p:nvSpPr>
              <p:spPr>
                <a:xfrm>
                  <a:off x="835095" y="1549980"/>
                  <a:ext cx="2470879" cy="14797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 panose="020B0604020202020204" pitchFamily="34" charset="0"/>
                    </a:rPr>
                    <a:t>a)</a:t>
                  </a:r>
                  <a14:m>
                    <m:oMath xmlns:m="http://schemas.openxmlformats.org/officeDocument/2006/math">
                      <m:r>
                        <a:rPr kumimoji="0" lang="en-US" sz="4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𝟑</m:t>
                      </m:r>
                    </m:oMath>
                  </a14:m>
                  <a:r>
                    <a:rPr kumimoji="0" lang="en-US" sz="6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:</a:t>
                  </a: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kumimoji="0" lang="vi-VN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A3947C2-9EF0-4A1D-8B18-7BEF1F25A5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95" y="1549980"/>
                  <a:ext cx="2470879" cy="1479764"/>
                </a:xfrm>
                <a:prstGeom prst="rect">
                  <a:avLst/>
                </a:prstGeom>
                <a:blipFill>
                  <a:blip r:embed="rId8"/>
                  <a:stretch>
                    <a:fillRect l="-4926" b="-1152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8070C7F9-93C4-48B5-AA7C-CF1A927BCF6D}"/>
                  </a:ext>
                </a:extLst>
              </p:cNvPr>
              <p:cNvSpPr txBox="1"/>
              <p:nvPr/>
            </p:nvSpPr>
            <p:spPr>
              <a:xfrm>
                <a:off x="2159867" y="4192393"/>
                <a:ext cx="1650435" cy="1422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:</a:t>
                </a: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70C7F9-93C4-48B5-AA7C-CF1A927BC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822" y="4192392"/>
                <a:ext cx="2200580" cy="1422377"/>
              </a:xfrm>
              <a:prstGeom prst="rect">
                <a:avLst/>
              </a:prstGeom>
              <a:blipFill>
                <a:blip r:embed="rId9"/>
                <a:stretch>
                  <a:fillRect b="-154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876B0926-B037-4C9F-B0CA-DA7D3A321409}"/>
                  </a:ext>
                </a:extLst>
              </p:cNvPr>
              <p:cNvSpPr txBox="1"/>
              <p:nvPr/>
            </p:nvSpPr>
            <p:spPr>
              <a:xfrm>
                <a:off x="3523352" y="4192392"/>
                <a:ext cx="1477787" cy="1374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5 </m:t>
                          </m:r>
                          <m:r>
                            <m:rPr>
                              <m:nor/>
                            </m:rPr>
                            <a:rPr kumimoji="0" lang="vi-VN" sz="4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kumimoji="0" lang="en-US" sz="4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44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76B0926-B037-4C9F-B0CA-DA7D3A321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803" y="4192392"/>
                <a:ext cx="1970382" cy="13740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7801EC97-2EBF-4D9F-BB88-B9281E8F92EC}"/>
                  </a:ext>
                </a:extLst>
              </p:cNvPr>
              <p:cNvSpPr txBox="1"/>
              <p:nvPr/>
            </p:nvSpPr>
            <p:spPr>
              <a:xfrm>
                <a:off x="5195171" y="4192392"/>
                <a:ext cx="653834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𝟑𝟎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801EC97-2EBF-4D9F-BB88-B9281E8F9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894" y="4192392"/>
                <a:ext cx="871779" cy="13599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CD11A08-ADEF-4AC0-93E3-ECDC409B6C7E}"/>
                  </a:ext>
                </a:extLst>
              </p:cNvPr>
              <p:cNvSpPr txBox="1"/>
              <p:nvPr/>
            </p:nvSpPr>
            <p:spPr>
              <a:xfrm>
                <a:off x="4666037" y="4451731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CD11A08-ADEF-4AC0-93E3-ECDC409B6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382" y="4451731"/>
                <a:ext cx="871779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916D020C-17E0-4457-BAC0-CD5CE4B7325C}"/>
                  </a:ext>
                </a:extLst>
              </p:cNvPr>
              <p:cNvSpPr txBox="1"/>
              <p:nvPr/>
            </p:nvSpPr>
            <p:spPr>
              <a:xfrm>
                <a:off x="3134518" y="4451731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16D020C-17E0-4457-BAC0-CD5CE4B73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356" y="4451731"/>
                <a:ext cx="871779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00B2966-E1B2-425C-BACA-9FBA105FADD2}"/>
              </a:ext>
            </a:extLst>
          </p:cNvPr>
          <p:cNvSpPr txBox="1"/>
          <p:nvPr/>
        </p:nvSpPr>
        <p:spPr>
          <a:xfrm>
            <a:off x="6218662" y="4625746"/>
            <a:ext cx="6538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9DB0B4AF-E7EA-4DA7-9C49-0A1660A9704F}"/>
                  </a:ext>
                </a:extLst>
              </p:cNvPr>
              <p:cNvSpPr txBox="1"/>
              <p:nvPr/>
            </p:nvSpPr>
            <p:spPr>
              <a:xfrm>
                <a:off x="5689528" y="4451731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DB0B4AF-E7EA-4DA7-9C49-0A1660A97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036" y="4451731"/>
                <a:ext cx="871779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5F6FED7-089C-408B-80B9-D2B71460B2AF}"/>
              </a:ext>
            </a:extLst>
          </p:cNvPr>
          <p:cNvGrpSpPr/>
          <p:nvPr/>
        </p:nvGrpSpPr>
        <p:grpSpPr>
          <a:xfrm>
            <a:off x="236786" y="3260533"/>
            <a:ext cx="1957374" cy="2925384"/>
            <a:chOff x="6953145" y="503616"/>
            <a:chExt cx="2609832" cy="292538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EA72322C-3FC9-4D60-A988-8AD619188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3145" y="503616"/>
              <a:ext cx="2515830" cy="29253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xmlns="" id="{0DB89A55-A94E-4267-8CC5-1F6DBB9432C5}"/>
                    </a:ext>
                  </a:extLst>
                </p:cNvPr>
                <p:cNvSpPr txBox="1"/>
                <p:nvPr/>
              </p:nvSpPr>
              <p:spPr>
                <a:xfrm>
                  <a:off x="7092098" y="1375463"/>
                  <a:ext cx="2470879" cy="14223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 panose="020B0604020202020204" pitchFamily="34" charset="0"/>
                    </a:rPr>
                    <a:t>c)</a:t>
                  </a:r>
                  <a14:m>
                    <m:oMath xmlns:m="http://schemas.openxmlformats.org/officeDocument/2006/math">
                      <m:r>
                        <a:rPr kumimoji="0" lang="en-US" sz="4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𝟓</m:t>
                      </m:r>
                    </m:oMath>
                  </a14:m>
                  <a:r>
                    <a:rPr kumimoji="0" lang="en-US" sz="6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:</a:t>
                  </a: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kumimoji="0" lang="vi-VN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DB89A55-A94E-4267-8CC5-1F6DBB9432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098" y="1375463"/>
                  <a:ext cx="2470879" cy="1422377"/>
                </a:xfrm>
                <a:prstGeom prst="rect">
                  <a:avLst/>
                </a:prstGeom>
                <a:blipFill>
                  <a:blip r:embed="rId15"/>
                  <a:stretch>
                    <a:fillRect l="-5185" b="-154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BE522E3-772B-4830-92E4-A1DA3535DBB9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0652" t="10088" r="15238" b="6867"/>
          <a:stretch/>
        </p:blipFill>
        <p:spPr>
          <a:xfrm>
            <a:off x="6322319" y="3128024"/>
            <a:ext cx="1568885" cy="14530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B45D8B-C297-414C-AEBE-891FC4D28D2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29889" y="3723376"/>
            <a:ext cx="1886872" cy="313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/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5D070C57-243B-4BA7-BD2A-E06FE072BC92}"/>
              </a:ext>
            </a:extLst>
          </p:cNvPr>
          <p:cNvSpPr/>
          <p:nvPr/>
        </p:nvSpPr>
        <p:spPr>
          <a:xfrm>
            <a:off x="2486340" y="4084010"/>
            <a:ext cx="4350559" cy="16790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48D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71373B1-C6CA-4D43-9A75-EB7DC6832BB2}"/>
              </a:ext>
            </a:extLst>
          </p:cNvPr>
          <p:cNvGrpSpPr/>
          <p:nvPr/>
        </p:nvGrpSpPr>
        <p:grpSpPr>
          <a:xfrm>
            <a:off x="192666" y="228601"/>
            <a:ext cx="4247315" cy="1370969"/>
            <a:chOff x="112542" y="139198"/>
            <a:chExt cx="5663087" cy="13709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B73EB024-2473-415C-A0C0-EA314DC49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542" y="139198"/>
              <a:ext cx="5663086" cy="100935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5994001-B8F3-41C3-B5D2-F03FB9C642AB}"/>
                </a:ext>
              </a:extLst>
            </p:cNvPr>
            <p:cNvSpPr txBox="1"/>
            <p:nvPr/>
          </p:nvSpPr>
          <p:spPr>
            <a:xfrm>
              <a:off x="218891" y="309838"/>
              <a:ext cx="55567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Bài</a:t>
              </a:r>
              <a:r>
                <a: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2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: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(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theo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mẫu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)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32659C9-8405-4920-AFB7-7062DD641AFC}"/>
              </a:ext>
            </a:extLst>
          </p:cNvPr>
          <p:cNvGrpSpPr/>
          <p:nvPr/>
        </p:nvGrpSpPr>
        <p:grpSpPr>
          <a:xfrm>
            <a:off x="3403949" y="1204669"/>
            <a:ext cx="2063973" cy="2170386"/>
            <a:chOff x="3586488" y="1203314"/>
            <a:chExt cx="2751964" cy="217038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1EA9BBFA-F007-463D-9BDE-F0D17E3020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387" r="6672" b="5773"/>
            <a:stretch/>
          </p:blipFill>
          <p:spPr>
            <a:xfrm rot="8914162">
              <a:off x="3586488" y="1203314"/>
              <a:ext cx="2359149" cy="21703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xmlns="" id="{064DD629-65E5-4B92-ACA6-84A370A71183}"/>
                    </a:ext>
                  </a:extLst>
                </p:cNvPr>
                <p:cNvSpPr txBox="1"/>
                <p:nvPr/>
              </p:nvSpPr>
              <p:spPr>
                <a:xfrm>
                  <a:off x="3867573" y="1549980"/>
                  <a:ext cx="2470879" cy="14223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 panose="020B0604020202020204" pitchFamily="34" charset="0"/>
                    </a:rPr>
                    <a:t>b)</a:t>
                  </a:r>
                  <a14:m>
                    <m:oMath xmlns:m="http://schemas.openxmlformats.org/officeDocument/2006/math">
                      <m:r>
                        <a:rPr kumimoji="0" lang="en-US" sz="4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𝟒</m:t>
                      </m:r>
                    </m:oMath>
                  </a14:m>
                  <a:r>
                    <a:rPr kumimoji="0" lang="en-US" sz="6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:</a:t>
                  </a: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kumimoji="0" lang="vi-VN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64DD629-65E5-4B92-ACA6-84A370A711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7573" y="1549980"/>
                  <a:ext cx="2470879" cy="1422377"/>
                </a:xfrm>
                <a:prstGeom prst="rect">
                  <a:avLst/>
                </a:prstGeom>
                <a:blipFill>
                  <a:blip r:embed="rId4"/>
                  <a:stretch>
                    <a:fillRect l="-5185" b="-149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858EEA2-07D1-4142-8231-CF002986364B}"/>
              </a:ext>
            </a:extLst>
          </p:cNvPr>
          <p:cNvGrpSpPr/>
          <p:nvPr/>
        </p:nvGrpSpPr>
        <p:grpSpPr>
          <a:xfrm>
            <a:off x="5720635" y="503616"/>
            <a:ext cx="1957374" cy="2925384"/>
            <a:chOff x="6953145" y="503616"/>
            <a:chExt cx="2609832" cy="29253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3E1E8F6-89C1-4717-B3B0-55385AA8B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3145" y="503616"/>
              <a:ext cx="2515830" cy="29253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2D9A8C08-7520-45D8-B717-2495A7A2B2DB}"/>
                    </a:ext>
                  </a:extLst>
                </p:cNvPr>
                <p:cNvSpPr txBox="1"/>
                <p:nvPr/>
              </p:nvSpPr>
              <p:spPr>
                <a:xfrm>
                  <a:off x="7092098" y="1375463"/>
                  <a:ext cx="2470879" cy="14223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 panose="020B0604020202020204" pitchFamily="34" charset="0"/>
                    </a:rPr>
                    <a:t>c)</a:t>
                  </a:r>
                  <a14:m>
                    <m:oMath xmlns:m="http://schemas.openxmlformats.org/officeDocument/2006/math">
                      <m:r>
                        <a:rPr kumimoji="0" lang="en-US" sz="4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𝟓</m:t>
                      </m:r>
                    </m:oMath>
                  </a14:m>
                  <a:r>
                    <a:rPr kumimoji="0" lang="en-US" sz="6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:</a:t>
                  </a: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kumimoji="0" lang="vi-VN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D9A8C08-7520-45D8-B717-2495A7A2B2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098" y="1375463"/>
                  <a:ext cx="2470879" cy="1422377"/>
                </a:xfrm>
                <a:prstGeom prst="rect">
                  <a:avLst/>
                </a:prstGeom>
                <a:blipFill>
                  <a:blip r:embed="rId6"/>
                  <a:stretch>
                    <a:fillRect l="-4938" b="-154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508B0CD-46C6-410F-A0E4-4F0DA0D194FC}"/>
              </a:ext>
            </a:extLst>
          </p:cNvPr>
          <p:cNvGrpSpPr/>
          <p:nvPr/>
        </p:nvGrpSpPr>
        <p:grpSpPr>
          <a:xfrm>
            <a:off x="852729" y="1319191"/>
            <a:ext cx="2003897" cy="1941342"/>
            <a:chOff x="634112" y="1319191"/>
            <a:chExt cx="2671862" cy="194134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70402BA2-6471-4BEF-B020-6B83ED2F6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4854" t="26017" r="10572" b="15662"/>
            <a:stretch/>
          </p:blipFill>
          <p:spPr>
            <a:xfrm>
              <a:off x="634112" y="1319191"/>
              <a:ext cx="2164080" cy="19413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2A3947C2-9EF0-4A1D-8B18-7BEF1F25A524}"/>
                    </a:ext>
                  </a:extLst>
                </p:cNvPr>
                <p:cNvSpPr txBox="1"/>
                <p:nvPr/>
              </p:nvSpPr>
              <p:spPr>
                <a:xfrm>
                  <a:off x="835095" y="1549980"/>
                  <a:ext cx="2470879" cy="14797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 panose="020B0604020202020204" pitchFamily="34" charset="0"/>
                    </a:rPr>
                    <a:t>a)</a:t>
                  </a:r>
                  <a14:m>
                    <m:oMath xmlns:m="http://schemas.openxmlformats.org/officeDocument/2006/math">
                      <m:r>
                        <a:rPr kumimoji="0" lang="en-US" sz="4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𝟑</m:t>
                      </m:r>
                    </m:oMath>
                  </a14:m>
                  <a:r>
                    <a:rPr kumimoji="0" lang="en-US" sz="6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:</a:t>
                  </a: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kumimoji="0" lang="vi-VN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A3947C2-9EF0-4A1D-8B18-7BEF1F25A5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95" y="1549980"/>
                  <a:ext cx="2470879" cy="1479764"/>
                </a:xfrm>
                <a:prstGeom prst="rect">
                  <a:avLst/>
                </a:prstGeom>
                <a:blipFill>
                  <a:blip r:embed="rId8"/>
                  <a:stretch>
                    <a:fillRect l="-4926" b="-1152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511EC80-0B56-4706-B364-C3876E6C5A87}"/>
              </a:ext>
            </a:extLst>
          </p:cNvPr>
          <p:cNvGrpSpPr/>
          <p:nvPr/>
        </p:nvGrpSpPr>
        <p:grpSpPr>
          <a:xfrm>
            <a:off x="662311" y="3909492"/>
            <a:ext cx="2003897" cy="1941342"/>
            <a:chOff x="634112" y="1319191"/>
            <a:chExt cx="2671862" cy="194134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63D7DB1-DE09-43B0-9D08-D2034DC3A2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4854" t="26017" r="10572" b="15662"/>
            <a:stretch/>
          </p:blipFill>
          <p:spPr>
            <a:xfrm>
              <a:off x="634112" y="1319191"/>
              <a:ext cx="2164080" cy="19413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AC347D48-4F6F-4B0A-AF79-C15B036814A7}"/>
                    </a:ext>
                  </a:extLst>
                </p:cNvPr>
                <p:cNvSpPr txBox="1"/>
                <p:nvPr/>
              </p:nvSpPr>
              <p:spPr>
                <a:xfrm>
                  <a:off x="835095" y="1549980"/>
                  <a:ext cx="2470879" cy="14797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 panose="020B0604020202020204" pitchFamily="34" charset="0"/>
                    </a:rPr>
                    <a:t>a)</a:t>
                  </a:r>
                  <a14:m>
                    <m:oMath xmlns:m="http://schemas.openxmlformats.org/officeDocument/2006/math">
                      <m:r>
                        <a:rPr kumimoji="0" lang="en-US" sz="4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𝟑</m:t>
                      </m:r>
                    </m:oMath>
                  </a14:m>
                  <a:r>
                    <a:rPr kumimoji="0" lang="en-US" sz="6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:</a:t>
                  </a: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6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kumimoji="0" lang="vi-VN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C347D48-4F6F-4B0A-AF79-C15B036814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95" y="1549980"/>
                  <a:ext cx="2470879" cy="1479764"/>
                </a:xfrm>
                <a:prstGeom prst="rect">
                  <a:avLst/>
                </a:prstGeom>
                <a:blipFill>
                  <a:blip r:embed="rId9"/>
                  <a:stretch>
                    <a:fillRect l="-5185" b="-1152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8070C7F9-93C4-48B5-AA7C-CF1A927BCF6D}"/>
                  </a:ext>
                </a:extLst>
              </p:cNvPr>
              <p:cNvSpPr txBox="1"/>
              <p:nvPr/>
            </p:nvSpPr>
            <p:spPr>
              <a:xfrm>
                <a:off x="2789546" y="4231546"/>
                <a:ext cx="1650435" cy="1479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:</a:t>
                </a: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kumimoji="0" lang="en-US" sz="6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70C7F9-93C4-48B5-AA7C-CF1A927BC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394" y="4231546"/>
                <a:ext cx="2200580" cy="1479764"/>
              </a:xfrm>
              <a:prstGeom prst="rect">
                <a:avLst/>
              </a:prstGeom>
              <a:blipFill>
                <a:blip r:embed="rId10"/>
                <a:stretch>
                  <a:fillRect b="-115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876B0926-B037-4C9F-B0CA-DA7D3A321409}"/>
                  </a:ext>
                </a:extLst>
              </p:cNvPr>
              <p:cNvSpPr txBox="1"/>
              <p:nvPr/>
            </p:nvSpPr>
            <p:spPr>
              <a:xfrm>
                <a:off x="4153031" y="4231546"/>
                <a:ext cx="1477787" cy="1374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3 </m:t>
                          </m:r>
                          <m:r>
                            <m:rPr>
                              <m:nor/>
                            </m:rPr>
                            <a:rPr kumimoji="0" lang="vi-VN" sz="4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kumimoji="0" lang="en-US" sz="4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44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76B0926-B037-4C9F-B0CA-DA7D3A321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375" y="4231546"/>
                <a:ext cx="1970382" cy="13740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7801EC97-2EBF-4D9F-BB88-B9281E8F92EC}"/>
                  </a:ext>
                </a:extLst>
              </p:cNvPr>
              <p:cNvSpPr txBox="1"/>
              <p:nvPr/>
            </p:nvSpPr>
            <p:spPr>
              <a:xfrm>
                <a:off x="5824850" y="4231546"/>
                <a:ext cx="65383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𝟐𝟏</m:t>
                          </m:r>
                        </m:num>
                        <m:den>
                          <m:r>
                            <a:rPr kumimoji="0" lang="en-US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801EC97-2EBF-4D9F-BB88-B9281E8F9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466" y="4231546"/>
                <a:ext cx="871779" cy="13644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CD11A08-ADEF-4AC0-93E3-ECDC409B6C7E}"/>
                  </a:ext>
                </a:extLst>
              </p:cNvPr>
              <p:cNvSpPr txBox="1"/>
              <p:nvPr/>
            </p:nvSpPr>
            <p:spPr>
              <a:xfrm>
                <a:off x="5295716" y="4490885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CD11A08-ADEF-4AC0-93E3-ECDC409B6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954" y="4490885"/>
                <a:ext cx="871779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916D020C-17E0-4457-BAC0-CD5CE4B7325C}"/>
                  </a:ext>
                </a:extLst>
              </p:cNvPr>
              <p:cNvSpPr txBox="1"/>
              <p:nvPr/>
            </p:nvSpPr>
            <p:spPr>
              <a:xfrm>
                <a:off x="3764197" y="4490885"/>
                <a:ext cx="65383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16D020C-17E0-4457-BAC0-CD5CE4B73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928" y="4490885"/>
                <a:ext cx="871779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A549F275-234C-49A8-89B2-00A77CC225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53905" y="4010718"/>
            <a:ext cx="1863298" cy="283523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C67A2605-09A9-47C0-A27F-AEF7BB26127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0652" t="10088" r="15238" b="6867"/>
          <a:stretch/>
        </p:blipFill>
        <p:spPr>
          <a:xfrm>
            <a:off x="6322319" y="3128024"/>
            <a:ext cx="1568885" cy="14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8E6D2-C36F-4E56-8CCA-EF549CA1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C04BFE-097B-4BC1-BFF4-B508C4914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65F905-75FA-45F5-BEC3-7A1809BE48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r="2000"/>
          <a:stretch/>
        </p:blipFill>
        <p:spPr>
          <a:xfrm>
            <a:off x="-76744" y="0"/>
            <a:ext cx="9366068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29C7F1D-EAD5-432A-9E76-64A032CA719C}"/>
              </a:ext>
            </a:extLst>
          </p:cNvPr>
          <p:cNvGrpSpPr/>
          <p:nvPr/>
        </p:nvGrpSpPr>
        <p:grpSpPr>
          <a:xfrm>
            <a:off x="1737250" y="7121"/>
            <a:ext cx="5429096" cy="6482902"/>
            <a:chOff x="1298330" y="1444488"/>
            <a:chExt cx="9186035" cy="101987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EC4348-1E7A-403A-89B4-71DE434B1280}"/>
                </a:ext>
              </a:extLst>
            </p:cNvPr>
            <p:cNvSpPr txBox="1"/>
            <p:nvPr/>
          </p:nvSpPr>
          <p:spPr>
            <a:xfrm>
              <a:off x="1298330" y="1444488"/>
              <a:ext cx="9186035" cy="1016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Chúc</a:t>
              </a:r>
              <a:r>
                <a:rPr lang="en-US" sz="13800" b="1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 </a:t>
              </a:r>
              <a:r>
                <a:rPr lang="en-US" sz="138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các</a:t>
              </a:r>
              <a:r>
                <a:rPr lang="en-US" sz="13800" b="1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 con</a:t>
              </a:r>
              <a:endParaRPr lang="vi-VN" sz="13800" b="1" dirty="0">
                <a:ln w="1524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794D5BE-6A28-401A-BE68-8783411DF06E}"/>
                </a:ext>
              </a:extLst>
            </p:cNvPr>
            <p:cNvSpPr txBox="1"/>
            <p:nvPr/>
          </p:nvSpPr>
          <p:spPr>
            <a:xfrm>
              <a:off x="1397446" y="1475313"/>
              <a:ext cx="8999890" cy="1016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err="1">
                  <a:gradFill flip="none" rotWithShape="1">
                    <a:gsLst>
                      <a:gs pos="43000">
                        <a:srgbClr val="55D1BE"/>
                      </a:gs>
                      <a:gs pos="62000">
                        <a:srgbClr val="FF4554"/>
                      </a:gs>
                      <a:gs pos="83000">
                        <a:srgbClr val="FFA633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Chúc</a:t>
              </a:r>
              <a:r>
                <a:rPr lang="en-US" sz="13800" b="1" dirty="0">
                  <a:gradFill flip="none" rotWithShape="1">
                    <a:gsLst>
                      <a:gs pos="43000">
                        <a:srgbClr val="55D1BE"/>
                      </a:gs>
                      <a:gs pos="62000">
                        <a:srgbClr val="FF4554"/>
                      </a:gs>
                      <a:gs pos="83000">
                        <a:srgbClr val="FFA633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 </a:t>
              </a:r>
              <a:r>
                <a:rPr lang="en-US" sz="13800" b="1" dirty="0" err="1">
                  <a:gradFill flip="none" rotWithShape="1">
                    <a:gsLst>
                      <a:gs pos="43000">
                        <a:srgbClr val="55D1BE"/>
                      </a:gs>
                      <a:gs pos="62000">
                        <a:srgbClr val="FF4554"/>
                      </a:gs>
                      <a:gs pos="83000">
                        <a:srgbClr val="FFA633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các</a:t>
              </a:r>
              <a:r>
                <a:rPr lang="en-US" sz="13800" b="1" dirty="0">
                  <a:gradFill flip="none" rotWithShape="1">
                    <a:gsLst>
                      <a:gs pos="43000">
                        <a:srgbClr val="55D1BE"/>
                      </a:gs>
                      <a:gs pos="62000">
                        <a:srgbClr val="FF4554"/>
                      </a:gs>
                      <a:gs pos="83000">
                        <a:srgbClr val="FFA633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 con</a:t>
              </a:r>
              <a:endParaRPr lang="vi-VN" sz="13800" b="1" dirty="0">
                <a:gradFill flip="none" rotWithShape="1">
                  <a:gsLst>
                    <a:gs pos="43000">
                      <a:srgbClr val="55D1BE"/>
                    </a:gs>
                    <a:gs pos="62000">
                      <a:srgbClr val="FF4554"/>
                    </a:gs>
                    <a:gs pos="83000">
                      <a:srgbClr val="FFA633"/>
                    </a:gs>
                  </a:gsLst>
                  <a:lin ang="5400000" scaled="1"/>
                  <a:tileRect/>
                </a:gra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EBC7F8-AF04-4E9E-8028-9C34D914F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477" y="4429919"/>
            <a:ext cx="1477787" cy="23225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C0F405A-9EB4-4A09-ACFD-282886E59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752" y="31022"/>
            <a:ext cx="1049278" cy="12335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1195CBE-0390-496B-94A5-D86586CB17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24" t="3061"/>
          <a:stretch/>
        </p:blipFill>
        <p:spPr>
          <a:xfrm>
            <a:off x="7432663" y="2467755"/>
            <a:ext cx="1114846" cy="1655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B242EF5-4A27-42EF-8BAB-1FD6A4EFD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36387">
            <a:off x="43163" y="2658205"/>
            <a:ext cx="1204763" cy="18876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6CE0B9A-DE66-4320-9BD7-7048331183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846" y="4816662"/>
            <a:ext cx="1134659" cy="17625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52F69CE-536F-40A7-A412-85219270EB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0192" y="105527"/>
            <a:ext cx="1568332" cy="145097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91CE44C-69DC-49EF-B1CE-D648C0E04A89}"/>
              </a:ext>
            </a:extLst>
          </p:cNvPr>
          <p:cNvGrpSpPr/>
          <p:nvPr/>
        </p:nvGrpSpPr>
        <p:grpSpPr>
          <a:xfrm>
            <a:off x="2794506" y="2745486"/>
            <a:ext cx="3343198" cy="6463308"/>
            <a:chOff x="1298330" y="1432806"/>
            <a:chExt cx="9186035" cy="1016788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C2C1162-AE38-4686-8C8F-4D156E732C08}"/>
                </a:ext>
              </a:extLst>
            </p:cNvPr>
            <p:cNvSpPr txBox="1"/>
            <p:nvPr/>
          </p:nvSpPr>
          <p:spPr>
            <a:xfrm>
              <a:off x="1298330" y="1444488"/>
              <a:ext cx="9186035" cy="68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học</a:t>
              </a:r>
              <a:r>
                <a:rPr lang="en-US" sz="13800" b="1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 </a:t>
              </a:r>
              <a:r>
                <a:rPr lang="en-US" sz="138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tôt</a:t>
              </a:r>
              <a:endParaRPr lang="vi-VN" sz="13800" b="1" dirty="0">
                <a:ln w="1524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D6EE4A9-1EC0-4A42-B219-0F8C82D17B5B}"/>
                </a:ext>
              </a:extLst>
            </p:cNvPr>
            <p:cNvSpPr txBox="1"/>
            <p:nvPr/>
          </p:nvSpPr>
          <p:spPr>
            <a:xfrm>
              <a:off x="1391402" y="1432806"/>
              <a:ext cx="8999888" cy="10167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err="1">
                  <a:gradFill flip="none" rotWithShape="1">
                    <a:gsLst>
                      <a:gs pos="43000">
                        <a:srgbClr val="55D1BE"/>
                      </a:gs>
                      <a:gs pos="62000">
                        <a:srgbClr val="FF4554"/>
                      </a:gs>
                      <a:gs pos="83000">
                        <a:srgbClr val="FFA633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học</a:t>
              </a:r>
              <a:r>
                <a:rPr lang="en-US" sz="13800" b="1" dirty="0">
                  <a:gradFill flip="none" rotWithShape="1">
                    <a:gsLst>
                      <a:gs pos="43000">
                        <a:srgbClr val="55D1BE"/>
                      </a:gs>
                      <a:gs pos="62000">
                        <a:srgbClr val="FF4554"/>
                      </a:gs>
                      <a:gs pos="83000">
                        <a:srgbClr val="FFA633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 </a:t>
              </a:r>
              <a:r>
                <a:rPr lang="en-US" sz="13800" b="1" dirty="0" err="1">
                  <a:gradFill flip="none" rotWithShape="1">
                    <a:gsLst>
                      <a:gs pos="43000">
                        <a:srgbClr val="55D1BE"/>
                      </a:gs>
                      <a:gs pos="62000">
                        <a:srgbClr val="FF4554"/>
                      </a:gs>
                      <a:gs pos="83000">
                        <a:srgbClr val="FFA633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tốt</a:t>
              </a:r>
              <a:endParaRPr lang="vi-VN" sz="13800" b="1" dirty="0">
                <a:gradFill flip="none" rotWithShape="1">
                  <a:gsLst>
                    <a:gs pos="43000">
                      <a:srgbClr val="55D1BE"/>
                    </a:gs>
                    <a:gs pos="62000">
                      <a:srgbClr val="FF4554"/>
                    </a:gs>
                    <a:gs pos="83000">
                      <a:srgbClr val="FFA633"/>
                    </a:gs>
                  </a:gsLst>
                  <a:lin ang="5400000" scaled="1"/>
                  <a:tileRect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9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EDC929F2-E2CA-4091-8831-F5EFDC7E3A63}"/>
              </a:ext>
            </a:extLst>
          </p:cNvPr>
          <p:cNvSpPr/>
          <p:nvPr/>
        </p:nvSpPr>
        <p:spPr>
          <a:xfrm flipV="1">
            <a:off x="897796" y="141113"/>
            <a:ext cx="4129415" cy="13790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33B1478-5CA9-43EA-BC84-02C53E8FE294}"/>
              </a:ext>
            </a:extLst>
          </p:cNvPr>
          <p:cNvGrpSpPr/>
          <p:nvPr/>
        </p:nvGrpSpPr>
        <p:grpSpPr>
          <a:xfrm>
            <a:off x="-319728" y="1327597"/>
            <a:ext cx="6889526" cy="3631763"/>
            <a:chOff x="1298330" y="1444488"/>
            <a:chExt cx="9186035" cy="36317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8584593-C050-4F18-B65D-CD9F35639175}"/>
                </a:ext>
              </a:extLst>
            </p:cNvPr>
            <p:cNvSpPr txBox="1"/>
            <p:nvPr/>
          </p:nvSpPr>
          <p:spPr>
            <a:xfrm>
              <a:off x="1298330" y="1444488"/>
              <a:ext cx="9186035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Món</a:t>
              </a:r>
              <a:r>
                <a:rPr lang="en-US" sz="11500" b="1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 </a:t>
              </a:r>
              <a:r>
                <a:rPr lang="en-US" sz="115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quà</a:t>
              </a:r>
              <a:r>
                <a:rPr lang="en-US" sz="11500" b="1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 </a:t>
              </a:r>
              <a:r>
                <a:rPr lang="en-US" sz="115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tặng</a:t>
              </a:r>
              <a:r>
                <a:rPr lang="en-US" sz="11500" b="1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 </a:t>
              </a:r>
              <a:r>
                <a:rPr lang="en-US" sz="115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bà</a:t>
              </a:r>
              <a:r>
                <a:rPr lang="en-US" sz="11500" b="1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 </a:t>
              </a:r>
              <a:endParaRPr lang="vi-VN" sz="11500" b="1" dirty="0">
                <a:ln w="1524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6491B79-E5F9-433E-AEAD-7EDB60E5D0C4}"/>
                </a:ext>
              </a:extLst>
            </p:cNvPr>
            <p:cNvSpPr txBox="1"/>
            <p:nvPr/>
          </p:nvSpPr>
          <p:spPr>
            <a:xfrm>
              <a:off x="1298330" y="1444488"/>
              <a:ext cx="9186035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err="1">
                  <a:gradFill flip="none" rotWithShape="1">
                    <a:gsLst>
                      <a:gs pos="80000">
                        <a:srgbClr val="FF5FAF"/>
                      </a:gs>
                      <a:gs pos="54000">
                        <a:srgbClr val="89C924"/>
                      </a:gs>
                      <a:gs pos="29000">
                        <a:srgbClr val="FF761D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Món</a:t>
              </a:r>
              <a:r>
                <a:rPr lang="en-US" sz="11500" b="1" dirty="0">
                  <a:gradFill flip="none" rotWithShape="1">
                    <a:gsLst>
                      <a:gs pos="80000">
                        <a:srgbClr val="FF5FAF"/>
                      </a:gs>
                      <a:gs pos="54000">
                        <a:srgbClr val="89C924"/>
                      </a:gs>
                      <a:gs pos="29000">
                        <a:srgbClr val="FF761D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 </a:t>
              </a:r>
              <a:r>
                <a:rPr lang="en-US" sz="11500" b="1" dirty="0" err="1">
                  <a:gradFill flip="none" rotWithShape="1">
                    <a:gsLst>
                      <a:gs pos="80000">
                        <a:srgbClr val="FF5FAF"/>
                      </a:gs>
                      <a:gs pos="54000">
                        <a:srgbClr val="89C924"/>
                      </a:gs>
                      <a:gs pos="29000">
                        <a:srgbClr val="FF761D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quà</a:t>
              </a:r>
              <a:r>
                <a:rPr lang="en-US" sz="11500" b="1" dirty="0">
                  <a:gradFill flip="none" rotWithShape="1">
                    <a:gsLst>
                      <a:gs pos="80000">
                        <a:srgbClr val="FF5FAF"/>
                      </a:gs>
                      <a:gs pos="54000">
                        <a:srgbClr val="89C924"/>
                      </a:gs>
                      <a:gs pos="29000">
                        <a:srgbClr val="FF761D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 </a:t>
              </a:r>
              <a:r>
                <a:rPr lang="en-US" sz="11500" b="1" dirty="0" err="1">
                  <a:gradFill flip="none" rotWithShape="1">
                    <a:gsLst>
                      <a:gs pos="80000">
                        <a:srgbClr val="FF5FAF"/>
                      </a:gs>
                      <a:gs pos="54000">
                        <a:srgbClr val="89C924"/>
                      </a:gs>
                      <a:gs pos="29000">
                        <a:srgbClr val="FF761D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tặng</a:t>
              </a:r>
              <a:r>
                <a:rPr lang="en-US" sz="11500" b="1" dirty="0">
                  <a:gradFill flip="none" rotWithShape="1">
                    <a:gsLst>
                      <a:gs pos="80000">
                        <a:srgbClr val="FF5FAF"/>
                      </a:gs>
                      <a:gs pos="54000">
                        <a:srgbClr val="89C924"/>
                      </a:gs>
                      <a:gs pos="29000">
                        <a:srgbClr val="FF761D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 </a:t>
              </a:r>
              <a:r>
                <a:rPr lang="en-US" sz="11500" b="1" dirty="0" err="1">
                  <a:gradFill flip="none" rotWithShape="1">
                    <a:gsLst>
                      <a:gs pos="80000">
                        <a:srgbClr val="FF5FAF"/>
                      </a:gs>
                      <a:gs pos="54000">
                        <a:srgbClr val="89C924"/>
                      </a:gs>
                      <a:gs pos="29000">
                        <a:srgbClr val="FF761D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bà</a:t>
              </a:r>
              <a:r>
                <a:rPr lang="en-US" sz="11500" b="1" dirty="0">
                  <a:gradFill flip="none" rotWithShape="1">
                    <a:gsLst>
                      <a:gs pos="80000">
                        <a:srgbClr val="FF5FAF"/>
                      </a:gs>
                      <a:gs pos="54000">
                        <a:srgbClr val="89C924"/>
                      </a:gs>
                      <a:gs pos="29000">
                        <a:srgbClr val="FF761D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 </a:t>
              </a:r>
              <a:endParaRPr lang="vi-VN" sz="11500" b="1" dirty="0">
                <a:gradFill flip="none" rotWithShape="1">
                  <a:gsLst>
                    <a:gs pos="80000">
                      <a:srgbClr val="FF5FAF"/>
                    </a:gs>
                    <a:gs pos="54000">
                      <a:srgbClr val="89C924"/>
                    </a:gs>
                    <a:gs pos="29000">
                      <a:srgbClr val="FF761D"/>
                    </a:gs>
                  </a:gsLst>
                  <a:lin ang="5400000" scaled="1"/>
                  <a:tileRect/>
                </a:gra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BFB1D23-E8B7-499D-8CE1-A61689C72546}"/>
              </a:ext>
            </a:extLst>
          </p:cNvPr>
          <p:cNvGrpSpPr/>
          <p:nvPr/>
        </p:nvGrpSpPr>
        <p:grpSpPr>
          <a:xfrm>
            <a:off x="2245964" y="114494"/>
            <a:ext cx="6364635" cy="2328347"/>
            <a:chOff x="2952201" y="591724"/>
            <a:chExt cx="5878291" cy="23283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F3FC901-71EA-43D9-940E-AA60620B8D53}"/>
                </a:ext>
              </a:extLst>
            </p:cNvPr>
            <p:cNvSpPr txBox="1"/>
            <p:nvPr/>
          </p:nvSpPr>
          <p:spPr>
            <a:xfrm>
              <a:off x="2952205" y="591724"/>
              <a:ext cx="587828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ln w="190500">
                    <a:solidFill>
                      <a:schemeClr val="bg1"/>
                    </a:solidFill>
                  </a:ln>
                  <a:noFill/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UTM Gradoo" panose="02040603050506020204" pitchFamily="18" charset="0"/>
                </a:rPr>
                <a:t>KHỞI ĐỘNG</a:t>
              </a:r>
              <a:endParaRPr lang="vi-VN" sz="7200" b="1" dirty="0">
                <a:ln w="190500">
                  <a:solidFill>
                    <a:schemeClr val="bg1"/>
                  </a:solidFill>
                </a:ln>
                <a:noFill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F5CED3D-C550-42E0-AA75-5EC3272DE10F}"/>
                </a:ext>
              </a:extLst>
            </p:cNvPr>
            <p:cNvSpPr txBox="1"/>
            <p:nvPr/>
          </p:nvSpPr>
          <p:spPr>
            <a:xfrm>
              <a:off x="2952201" y="611747"/>
              <a:ext cx="587828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A24C3D"/>
                  </a:solidFill>
                  <a:latin typeface="UTM Gradoo" panose="02040603050506020204" pitchFamily="18" charset="0"/>
                </a:rPr>
                <a:t>KHỞI ĐỘNG</a:t>
              </a:r>
              <a:endParaRPr lang="vi-VN" sz="7200" b="1" dirty="0">
                <a:solidFill>
                  <a:srgbClr val="A24C3D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82CDEB-9F73-4CAB-B84D-B0905C3331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83" y="1425072"/>
            <a:ext cx="2418831" cy="543292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F1AE402-0EFA-4FD1-A9AD-A2130954E3D2}"/>
              </a:ext>
            </a:extLst>
          </p:cNvPr>
          <p:cNvGrpSpPr/>
          <p:nvPr/>
        </p:nvGrpSpPr>
        <p:grpSpPr>
          <a:xfrm>
            <a:off x="1937074" y="3464160"/>
            <a:ext cx="1892972" cy="3218967"/>
            <a:chOff x="2582764" y="3464159"/>
            <a:chExt cx="2523963" cy="32189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B8AFFA2-EAEB-45E3-BCE4-DE7993A85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2764" y="3464159"/>
              <a:ext cx="2523963" cy="321896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B5383F1-80F5-426C-A7C5-49C139ABA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2163" y="5176910"/>
              <a:ext cx="977630" cy="113895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E0784FF-9219-4C20-9798-7356504B326E}"/>
              </a:ext>
            </a:extLst>
          </p:cNvPr>
          <p:cNvGrpSpPr/>
          <p:nvPr/>
        </p:nvGrpSpPr>
        <p:grpSpPr>
          <a:xfrm>
            <a:off x="155371" y="3277224"/>
            <a:ext cx="2040101" cy="3767655"/>
            <a:chOff x="207161" y="3277223"/>
            <a:chExt cx="2720134" cy="37676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49286A7-B2EC-4234-846B-F7863664C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7161" y="3277223"/>
              <a:ext cx="2322777" cy="376765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B374775-34EC-4F29-BE4A-9091C3AFF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81147" y="4243397"/>
              <a:ext cx="1146148" cy="127417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8268B8B-2450-402B-9B77-EE763122E76A}"/>
              </a:ext>
            </a:extLst>
          </p:cNvPr>
          <p:cNvGrpSpPr/>
          <p:nvPr/>
        </p:nvGrpSpPr>
        <p:grpSpPr>
          <a:xfrm>
            <a:off x="3642295" y="3714233"/>
            <a:ext cx="2952122" cy="2837276"/>
            <a:chOff x="4856393" y="3714233"/>
            <a:chExt cx="3936163" cy="28372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16FE5149-6305-4BF0-9DC4-5F0726D15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393" y="3714233"/>
              <a:ext cx="3412928" cy="283727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153B0AB-D33E-4048-8909-1367A005C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23171" y="4337658"/>
              <a:ext cx="1669385" cy="1471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9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783B76E-5223-4F7D-8C3A-40478D61FFF6}"/>
              </a:ext>
            </a:extLst>
          </p:cNvPr>
          <p:cNvSpPr/>
          <p:nvPr/>
        </p:nvSpPr>
        <p:spPr>
          <a:xfrm>
            <a:off x="421846" y="98475"/>
            <a:ext cx="8493554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459A197-91AE-48CA-8397-9C9D7BCC539A}"/>
              </a:ext>
            </a:extLst>
          </p:cNvPr>
          <p:cNvGrpSpPr/>
          <p:nvPr/>
        </p:nvGrpSpPr>
        <p:grpSpPr>
          <a:xfrm>
            <a:off x="1264394" y="-154744"/>
            <a:ext cx="6889527" cy="3631763"/>
            <a:chOff x="1298329" y="1444488"/>
            <a:chExt cx="9186036" cy="36317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0D56788-E817-4FA2-B56D-1F70B88E7A8B}"/>
                </a:ext>
              </a:extLst>
            </p:cNvPr>
            <p:cNvSpPr txBox="1"/>
            <p:nvPr/>
          </p:nvSpPr>
          <p:spPr>
            <a:xfrm>
              <a:off x="1298330" y="1444488"/>
              <a:ext cx="9186035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Món</a:t>
              </a:r>
              <a:r>
                <a:rPr lang="en-US" sz="11500" b="1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 </a:t>
              </a:r>
              <a:r>
                <a:rPr lang="en-US" sz="115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quà</a:t>
              </a:r>
              <a:r>
                <a:rPr lang="en-US" sz="11500" b="1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 </a:t>
              </a:r>
              <a:r>
                <a:rPr lang="en-US" sz="115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tặng</a:t>
              </a:r>
              <a:r>
                <a:rPr lang="en-US" sz="11500" b="1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 </a:t>
              </a:r>
              <a:r>
                <a:rPr lang="en-US" sz="115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bà</a:t>
              </a:r>
              <a:r>
                <a:rPr lang="en-US" sz="11500" b="1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 </a:t>
              </a:r>
              <a:endParaRPr lang="vi-VN" sz="11500" b="1" dirty="0">
                <a:ln w="1524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E933513-A728-419D-8577-235050D672D7}"/>
                </a:ext>
              </a:extLst>
            </p:cNvPr>
            <p:cNvSpPr txBox="1"/>
            <p:nvPr/>
          </p:nvSpPr>
          <p:spPr>
            <a:xfrm>
              <a:off x="1298329" y="1444488"/>
              <a:ext cx="9186035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err="1">
                  <a:gradFill flip="none" rotWithShape="1">
                    <a:gsLst>
                      <a:gs pos="80000">
                        <a:srgbClr val="FF5FAF"/>
                      </a:gs>
                      <a:gs pos="54000">
                        <a:srgbClr val="89C924"/>
                      </a:gs>
                      <a:gs pos="29000">
                        <a:srgbClr val="FF761D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Món</a:t>
              </a:r>
              <a:r>
                <a:rPr lang="en-US" sz="11500" b="1" dirty="0">
                  <a:gradFill flip="none" rotWithShape="1">
                    <a:gsLst>
                      <a:gs pos="80000">
                        <a:srgbClr val="FF5FAF"/>
                      </a:gs>
                      <a:gs pos="54000">
                        <a:srgbClr val="89C924"/>
                      </a:gs>
                      <a:gs pos="29000">
                        <a:srgbClr val="FF761D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 </a:t>
              </a:r>
              <a:r>
                <a:rPr lang="en-US" sz="11500" b="1" dirty="0" err="1">
                  <a:gradFill flip="none" rotWithShape="1">
                    <a:gsLst>
                      <a:gs pos="80000">
                        <a:srgbClr val="FF5FAF"/>
                      </a:gs>
                      <a:gs pos="54000">
                        <a:srgbClr val="89C924"/>
                      </a:gs>
                      <a:gs pos="29000">
                        <a:srgbClr val="FF761D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quà</a:t>
              </a:r>
              <a:r>
                <a:rPr lang="en-US" sz="11500" b="1" dirty="0">
                  <a:gradFill flip="none" rotWithShape="1">
                    <a:gsLst>
                      <a:gs pos="80000">
                        <a:srgbClr val="FF5FAF"/>
                      </a:gs>
                      <a:gs pos="54000">
                        <a:srgbClr val="89C924"/>
                      </a:gs>
                      <a:gs pos="29000">
                        <a:srgbClr val="FF761D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 </a:t>
              </a:r>
              <a:r>
                <a:rPr lang="en-US" sz="11500" b="1" dirty="0" err="1">
                  <a:gradFill flip="none" rotWithShape="1">
                    <a:gsLst>
                      <a:gs pos="80000">
                        <a:srgbClr val="FF5FAF"/>
                      </a:gs>
                      <a:gs pos="54000">
                        <a:srgbClr val="89C924"/>
                      </a:gs>
                      <a:gs pos="29000">
                        <a:srgbClr val="FF761D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tặng</a:t>
              </a:r>
              <a:r>
                <a:rPr lang="en-US" sz="11500" b="1" dirty="0">
                  <a:gradFill flip="none" rotWithShape="1">
                    <a:gsLst>
                      <a:gs pos="80000">
                        <a:srgbClr val="FF5FAF"/>
                      </a:gs>
                      <a:gs pos="54000">
                        <a:srgbClr val="89C924"/>
                      </a:gs>
                      <a:gs pos="29000">
                        <a:srgbClr val="FF761D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 </a:t>
              </a:r>
              <a:r>
                <a:rPr lang="en-US" sz="11500" b="1" dirty="0" err="1">
                  <a:gradFill flip="none" rotWithShape="1">
                    <a:gsLst>
                      <a:gs pos="80000">
                        <a:srgbClr val="FF5FAF"/>
                      </a:gs>
                      <a:gs pos="54000">
                        <a:srgbClr val="89C924"/>
                      </a:gs>
                      <a:gs pos="29000">
                        <a:srgbClr val="FF761D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bà</a:t>
              </a:r>
              <a:r>
                <a:rPr lang="en-US" sz="11500" b="1" dirty="0">
                  <a:gradFill flip="none" rotWithShape="1">
                    <a:gsLst>
                      <a:gs pos="80000">
                        <a:srgbClr val="FF5FAF"/>
                      </a:gs>
                      <a:gs pos="54000">
                        <a:srgbClr val="89C924"/>
                      </a:gs>
                      <a:gs pos="29000">
                        <a:srgbClr val="FF761D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 </a:t>
              </a:r>
              <a:endParaRPr lang="vi-VN" sz="11500" b="1" dirty="0">
                <a:gradFill flip="none" rotWithShape="1">
                  <a:gsLst>
                    <a:gs pos="80000">
                      <a:srgbClr val="FF5FAF"/>
                    </a:gs>
                    <a:gs pos="54000">
                      <a:srgbClr val="89C924"/>
                    </a:gs>
                    <a:gs pos="29000">
                      <a:srgbClr val="FF761D"/>
                    </a:gs>
                  </a:gsLst>
                  <a:lin ang="5400000" scaled="1"/>
                  <a:tileRect/>
                </a:gradFill>
              </a:endParaRPr>
            </a:p>
          </p:txBody>
        </p:sp>
      </p:grp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130" y="1466362"/>
            <a:ext cx="1712625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13470" y="1509726"/>
            <a:ext cx="1558723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2882" y="3940948"/>
            <a:ext cx="2203298" cy="2588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31D667-716A-4919-B87E-A660D29F3D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7117630" y="1338471"/>
            <a:ext cx="1881632" cy="3566160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  <a:extLst>
              <a:ext uri="{FF2B5EF4-FFF2-40B4-BE49-F238E27FC236}">
                <a16:creationId xmlns:a16="http://schemas.microsoft.com/office/drawing/2014/main" xmlns="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324" t="3061"/>
          <a:stretch/>
        </p:blipFill>
        <p:spPr>
          <a:xfrm>
            <a:off x="3151164" y="3960163"/>
            <a:ext cx="1716868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6" y="3816465"/>
            <a:ext cx="2559696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1822" y="3004167"/>
            <a:ext cx="641471" cy="8496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6640" y="3237158"/>
            <a:ext cx="641471" cy="8496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7668" y="5612456"/>
            <a:ext cx="641471" cy="8496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26179" y="5719795"/>
            <a:ext cx="641471" cy="849666"/>
          </a:xfrm>
          <a:prstGeom prst="rect">
            <a:avLst/>
          </a:prstGeom>
        </p:spPr>
      </p:pic>
      <p:sp>
        <p:nvSpPr>
          <p:cNvPr id="12" name="Arrow: Right 1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0E86CE8A-F49B-4D1A-BA08-3831765C598B}"/>
              </a:ext>
            </a:extLst>
          </p:cNvPr>
          <p:cNvSpPr/>
          <p:nvPr/>
        </p:nvSpPr>
        <p:spPr>
          <a:xfrm>
            <a:off x="8366761" y="6144629"/>
            <a:ext cx="718262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198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1595804" y="0"/>
            <a:ext cx="36576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197684"/>
            <a:ext cx="1712625" cy="2660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959F955-A17F-4094-99D0-871B77F3B1EB}"/>
                  </a:ext>
                </a:extLst>
              </p:cNvPr>
              <p:cNvSpPr txBox="1"/>
              <p:nvPr/>
            </p:nvSpPr>
            <p:spPr>
              <a:xfrm>
                <a:off x="1911401" y="1488793"/>
                <a:ext cx="3226657" cy="4124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UTM Avo" panose="02040603050506020204" pitchFamily="18" charset="0"/>
                  </a:rPr>
                  <a:t>Lớp 4/1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có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>
                    <a:latin typeface="UTM Avo" panose="02040603050506020204" pitchFamily="18" charset="0"/>
                  </a:rPr>
                  <a:t>18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học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sinh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nữ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và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số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học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sinh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nam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học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sinh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nữ</a:t>
                </a:r>
                <a:r>
                  <a:rPr lang="en-US" sz="3200" dirty="0">
                    <a:latin typeface="UTM Avo" panose="02040603050506020204" pitchFamily="18" charset="0"/>
                  </a:rPr>
                  <a:t>.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Hỏi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lớp</a:t>
                </a:r>
                <a:r>
                  <a:rPr lang="en-US" sz="3200" dirty="0">
                    <a:latin typeface="UTM Avo" panose="02040603050506020204" pitchFamily="18" charset="0"/>
                  </a:rPr>
                  <a:t> 4/1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có</a:t>
                </a:r>
                <a:r>
                  <a:rPr lang="en-US" sz="3200" dirty="0">
                    <a:latin typeface="UTM Avo" panose="02040603050506020204" pitchFamily="18" charset="0"/>
                  </a:rPr>
                  <a:t> bao </a:t>
                </a:r>
                <a:r>
                  <a:rPr lang="en-US" sz="3200" dirty="0" err="1">
                    <a:latin typeface="UTM Avo" panose="02040603050506020204" pitchFamily="18" charset="0"/>
                  </a:rPr>
                  <a:t>nhiêu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học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sinh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nam</a:t>
                </a:r>
                <a:r>
                  <a:rPr lang="en-US" sz="3200" dirty="0">
                    <a:latin typeface="UTM Avo" panose="02040603050506020204" pitchFamily="18" charset="0"/>
                  </a:rPr>
                  <a:t>?</a:t>
                </a:r>
                <a:endParaRPr lang="vi-VN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59F955-A17F-4094-99D0-871B77F3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534" y="1488792"/>
                <a:ext cx="4302209" cy="3664465"/>
              </a:xfrm>
              <a:prstGeom prst="rect">
                <a:avLst/>
              </a:prstGeom>
              <a:blipFill>
                <a:blip r:embed="rId4"/>
                <a:stretch>
                  <a:fillRect l="-3541" t="-2329" r="-425" b="-3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E18B58E-BA59-40D4-AC1A-B53171F586EF}"/>
              </a:ext>
            </a:extLst>
          </p:cNvPr>
          <p:cNvGrpSpPr/>
          <p:nvPr/>
        </p:nvGrpSpPr>
        <p:grpSpPr>
          <a:xfrm>
            <a:off x="5390449" y="1741351"/>
            <a:ext cx="3494315" cy="1502382"/>
            <a:chOff x="7313923" y="3018971"/>
            <a:chExt cx="4659086" cy="150238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A3E7FDF1-C19A-48F5-AEF5-1860441CD5FF}"/>
                </a:ext>
              </a:extLst>
            </p:cNvPr>
            <p:cNvSpPr/>
            <p:nvPr/>
          </p:nvSpPr>
          <p:spPr>
            <a:xfrm>
              <a:off x="7313923" y="3018971"/>
              <a:ext cx="4659086" cy="12917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3B02642-9A38-487E-B906-BF9E509671C8}"/>
                </a:ext>
              </a:extLst>
            </p:cNvPr>
            <p:cNvSpPr txBox="1"/>
            <p:nvPr/>
          </p:nvSpPr>
          <p:spPr>
            <a:xfrm>
              <a:off x="7682522" y="3321024"/>
              <a:ext cx="42528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UTM Avo" panose="02040603050506020204" pitchFamily="18" charset="0"/>
                </a:rPr>
                <a:t>15 </a:t>
              </a:r>
              <a:r>
                <a:rPr lang="en-US" sz="3600" b="1" dirty="0" err="1">
                  <a:latin typeface="UTM Avo" panose="02040603050506020204" pitchFamily="18" charset="0"/>
                </a:rPr>
                <a:t>học</a:t>
              </a:r>
              <a:r>
                <a:rPr lang="en-US" sz="3600" b="1" dirty="0"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latin typeface="UTM Avo" panose="02040603050506020204" pitchFamily="18" charset="0"/>
                </a:rPr>
                <a:t>sinh</a:t>
              </a:r>
              <a:r>
                <a:rPr lang="en-US" sz="3600" b="1" dirty="0"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latin typeface="UTM Avo" panose="02040603050506020204" pitchFamily="18" charset="0"/>
                </a:rPr>
                <a:t>nam</a:t>
              </a:r>
              <a:endParaRPr lang="vi-VN" sz="3600" b="1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6109868" y="2991787"/>
            <a:ext cx="1881632" cy="3566160"/>
          </a:xfrm>
          <a:prstGeom prst="rect">
            <a:avLst/>
          </a:prstGeom>
        </p:spPr>
      </p:pic>
      <p:pic>
        <p:nvPicPr>
          <p:cNvPr id="18" name="Picture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7511247" y="5863988"/>
            <a:ext cx="1632754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1543051" y="545194"/>
            <a:ext cx="3657600" cy="5331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959F955-A17F-4094-99D0-871B77F3B1EB}"/>
                  </a:ext>
                </a:extLst>
              </p:cNvPr>
              <p:cNvSpPr txBox="1"/>
              <p:nvPr/>
            </p:nvSpPr>
            <p:spPr>
              <a:xfrm>
                <a:off x="1668734" y="2798830"/>
                <a:ext cx="3226657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×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59F955-A17F-4094-99D0-871B77F3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978" y="2798830"/>
                <a:ext cx="4302209" cy="14800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24" t="3061"/>
          <a:stretch/>
        </p:blipFill>
        <p:spPr>
          <a:xfrm>
            <a:off x="317981" y="3903263"/>
            <a:ext cx="1895628" cy="2815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14F5B9B-9CCD-42FF-B1F1-436A91A7F380}"/>
                  </a:ext>
                </a:extLst>
              </p:cNvPr>
              <p:cNvSpPr txBox="1"/>
              <p:nvPr/>
            </p:nvSpPr>
            <p:spPr>
              <a:xfrm>
                <a:off x="2042699" y="1875366"/>
                <a:ext cx="1439056" cy="136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Tìm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endPara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4F5B9B-9CCD-42FF-B1F1-436A91A7F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598" y="1875365"/>
                <a:ext cx="1918741" cy="753861"/>
              </a:xfrm>
              <a:prstGeom prst="rect">
                <a:avLst/>
              </a:prstGeom>
              <a:blipFill>
                <a:blip r:embed="rId5"/>
                <a:stretch>
                  <a:fillRect l="-9841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9926E0C-BDBF-4D9B-AD09-A54A7D931258}"/>
              </a:ext>
            </a:extLst>
          </p:cNvPr>
          <p:cNvGrpSpPr/>
          <p:nvPr/>
        </p:nvGrpSpPr>
        <p:grpSpPr>
          <a:xfrm>
            <a:off x="5499834" y="1560796"/>
            <a:ext cx="1900651" cy="2411352"/>
            <a:chOff x="7712940" y="2123525"/>
            <a:chExt cx="2534201" cy="241135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A3E7FDF1-C19A-48F5-AEF5-1860441CD5FF}"/>
                </a:ext>
              </a:extLst>
            </p:cNvPr>
            <p:cNvSpPr/>
            <p:nvPr/>
          </p:nvSpPr>
          <p:spPr>
            <a:xfrm>
              <a:off x="7712940" y="2123525"/>
              <a:ext cx="2534201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F5317EE0-C673-4D85-9672-79A7ECBAD5D0}"/>
                    </a:ext>
                  </a:extLst>
                </p:cNvPr>
                <p:cNvSpPr txBox="1"/>
                <p:nvPr/>
              </p:nvSpPr>
              <p:spPr>
                <a:xfrm>
                  <a:off x="7815917" y="2333184"/>
                  <a:ext cx="2151105" cy="2201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5317EE0-C673-4D85-9672-79A7ECBAD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5917" y="2333184"/>
                  <a:ext cx="2151105" cy="14800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1" y="3746837"/>
            <a:ext cx="2681059" cy="2971800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836" r="8438" b="21274"/>
          <a:stretch/>
        </p:blipFill>
        <p:spPr>
          <a:xfrm>
            <a:off x="7400485" y="5731659"/>
            <a:ext cx="1632754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1538736" y="436098"/>
            <a:ext cx="3657600" cy="548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EC8928-20E0-45DD-BBEA-99E979ED48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59375" y="4017802"/>
            <a:ext cx="1558723" cy="275996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C89B27-3B16-4D65-BD93-635B8D95273D}"/>
              </a:ext>
            </a:extLst>
          </p:cNvPr>
          <p:cNvGrpSpPr/>
          <p:nvPr/>
        </p:nvGrpSpPr>
        <p:grpSpPr>
          <a:xfrm>
            <a:off x="1595805" y="1875366"/>
            <a:ext cx="3226657" cy="2336593"/>
            <a:chOff x="2127739" y="1875365"/>
            <a:chExt cx="4302209" cy="23365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A088E839-1B78-4BB1-B736-A1121D9909CB}"/>
                    </a:ext>
                  </a:extLst>
                </p:cNvPr>
                <p:cNvSpPr txBox="1"/>
                <p:nvPr/>
              </p:nvSpPr>
              <p:spPr>
                <a:xfrm>
                  <a:off x="2127739" y="2731937"/>
                  <a:ext cx="4302209" cy="14800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×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088E839-1B78-4BB1-B736-A1121D9909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739" y="2731937"/>
                  <a:ext cx="4302209" cy="14800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5EC3948-24F1-4C85-B93A-34556D1663D1}"/>
                </a:ext>
              </a:extLst>
            </p:cNvPr>
            <p:cNvSpPr txBox="1"/>
            <p:nvPr/>
          </p:nvSpPr>
          <p:spPr>
            <a:xfrm>
              <a:off x="2723598" y="1875365"/>
              <a:ext cx="1918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130947B-F1C3-48CC-BB11-B292D14990C4}"/>
              </a:ext>
            </a:extLst>
          </p:cNvPr>
          <p:cNvGrpSpPr/>
          <p:nvPr/>
        </p:nvGrpSpPr>
        <p:grpSpPr>
          <a:xfrm>
            <a:off x="5403147" y="1200510"/>
            <a:ext cx="2684327" cy="2411672"/>
            <a:chOff x="7712940" y="2123525"/>
            <a:chExt cx="3287996" cy="24116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35EDEFA8-0F11-4C4F-9707-9CF582D232EC}"/>
                </a:ext>
              </a:extLst>
            </p:cNvPr>
            <p:cNvSpPr/>
            <p:nvPr/>
          </p:nvSpPr>
          <p:spPr>
            <a:xfrm>
              <a:off x="7712940" y="2123525"/>
              <a:ext cx="3287996" cy="1996041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EA32D880-46ED-4627-AAC0-FE915A231FC2}"/>
                    </a:ext>
                  </a:extLst>
                </p:cNvPr>
                <p:cNvSpPr txBox="1"/>
                <p:nvPr/>
              </p:nvSpPr>
              <p:spPr>
                <a:xfrm>
                  <a:off x="7815917" y="2333184"/>
                  <a:ext cx="2151105" cy="2202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den>
                        </m:f>
                      </m:oMath>
                    </m:oMathPara>
                  </a14:m>
                  <a:endPara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A32D880-46ED-4627-AAC0-FE915A231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5917" y="2333184"/>
                  <a:ext cx="2151105" cy="14800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8D998C1-780D-4599-B2AB-B9B8C366B5A6}"/>
                  </a:ext>
                </a:extLst>
              </p:cNvPr>
              <p:cNvSpPr txBox="1"/>
              <p:nvPr/>
            </p:nvSpPr>
            <p:spPr>
              <a:xfrm>
                <a:off x="7029063" y="1421403"/>
                <a:ext cx="1038266" cy="1480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12B97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12B9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12B9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C12B97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D998C1-780D-4599-B2AB-B9B8C366B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084" y="1421403"/>
                <a:ext cx="1384354" cy="14803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1B8EC68-30A4-4605-AA31-3B06D90DBF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5700298" y="3122639"/>
            <a:ext cx="1881632" cy="356616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xmlns="" id="{FF8F314F-F7C9-445A-9262-EA5D3964DC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836" r="8438" b="21274"/>
          <a:stretch/>
        </p:blipFill>
        <p:spPr>
          <a:xfrm>
            <a:off x="7269516" y="5790790"/>
            <a:ext cx="1632754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1034797" y="94147"/>
            <a:ext cx="3657600" cy="5472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959F955-A17F-4094-99D0-871B77F3B1EB}"/>
                  </a:ext>
                </a:extLst>
              </p:cNvPr>
              <p:cNvSpPr txBox="1"/>
              <p:nvPr/>
            </p:nvSpPr>
            <p:spPr>
              <a:xfrm>
                <a:off x="1557451" y="1488792"/>
                <a:ext cx="2846996" cy="2683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Viết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lang="en-US" sz="3200" noProof="0" dirty="0" err="1">
                    <a:solidFill>
                      <a:prstClr val="black"/>
                    </a:solidFill>
                    <a:latin typeface="UTM Avo" panose="02040603050506020204" pitchFamily="18" charset="0"/>
                  </a:rPr>
                  <a:t>phân</a:t>
                </a:r>
                <a:r>
                  <a:rPr lang="en-US" sz="3200" noProof="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noProof="0" dirty="0" err="1">
                    <a:solidFill>
                      <a:prstClr val="black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3200" noProof="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UTM Avo" panose="02040603050506020204" pitchFamily="18" charset="0"/>
                  </a:rPr>
                  <a:t>đảo</a:t>
                </a:r>
                <a:r>
                  <a:rPr lang="en-US" sz="32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UTM Avo" panose="02040603050506020204" pitchFamily="18" charset="0"/>
                  </a:rPr>
                  <a:t>ngược</a:t>
                </a:r>
                <a:r>
                  <a:rPr lang="en-US" sz="32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UTM Avo" panose="02040603050506020204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UTM Avo" panose="02040603050506020204" pitchFamily="18" charset="0"/>
                  </a:rPr>
                  <a:t>phân</a:t>
                </a:r>
                <a:r>
                  <a:rPr lang="en-US" sz="32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UTM Avo" panose="02040603050506020204" pitchFamily="18" charset="0"/>
                  </a:rPr>
                  <a:t>sau</a:t>
                </a:r>
                <a:r>
                  <a:rPr lang="en-US" sz="32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:</a:t>
                </a:r>
              </a:p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;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;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59F955-A17F-4094-99D0-871B77F3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600" y="1488792"/>
                <a:ext cx="3795995" cy="2683042"/>
              </a:xfrm>
              <a:prstGeom prst="rect">
                <a:avLst/>
              </a:prstGeom>
              <a:blipFill>
                <a:blip r:embed="rId3"/>
                <a:stretch>
                  <a:fillRect l="-4180" t="-29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75" y="3988338"/>
            <a:ext cx="2203298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304DE35-B823-48B5-82E1-BFD17AB43F8B}"/>
              </a:ext>
            </a:extLst>
          </p:cNvPr>
          <p:cNvGrpSpPr/>
          <p:nvPr/>
        </p:nvGrpSpPr>
        <p:grpSpPr>
          <a:xfrm>
            <a:off x="5206662" y="1488792"/>
            <a:ext cx="2434345" cy="2831770"/>
            <a:chOff x="7712940" y="1835161"/>
            <a:chExt cx="3245793" cy="283177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20564B63-896D-4846-938A-95CC8E4BAFA3}"/>
                    </a:ext>
                  </a:extLst>
                </p:cNvPr>
                <p:cNvSpPr txBox="1"/>
                <p:nvPr/>
              </p:nvSpPr>
              <p:spPr>
                <a:xfrm>
                  <a:off x="7994295" y="2177852"/>
                  <a:ext cx="2964438" cy="24890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</a:rPr>
                    <a:t>;</a:t>
                  </a:r>
                  <a:r>
                    <a:rPr lang="en-US" sz="5400" b="1" dirty="0">
                      <a:solidFill>
                        <a:prstClr val="black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3200" dirty="0">
                      <a:solidFill>
                        <a:prstClr val="black"/>
                      </a:solidFill>
                      <a:latin typeface="UTM Avo" panose="02040603050506020204" pitchFamily="18" charset="0"/>
                    </a:rPr>
                    <a:t> ;</a:t>
                  </a:r>
                  <a:r>
                    <a:rPr lang="en-US" sz="5400" b="1" dirty="0">
                      <a:solidFill>
                        <a:prstClr val="black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prstClr val="black"/>
                      </a:solidFill>
                      <a:latin typeface="Arial" panose="020B0604020202020204" pitchFamily="34" charset="0"/>
                    </a:rPr>
                    <a:t> </a:t>
                  </a:r>
                  <a:endPara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0564B63-896D-4846-938A-95CC8E4BA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4294" y="2177852"/>
                  <a:ext cx="2964439" cy="129266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92" y="3604846"/>
            <a:ext cx="2681059" cy="2971800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xmlns="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36" r="8438" b="21274"/>
          <a:stretch/>
        </p:blipFill>
        <p:spPr>
          <a:xfrm>
            <a:off x="7316772" y="5813041"/>
            <a:ext cx="1632754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09D5CEF-F02E-4082-82DD-57E711DB4AA6}"/>
              </a:ext>
            </a:extLst>
          </p:cNvPr>
          <p:cNvGrpSpPr/>
          <p:nvPr/>
        </p:nvGrpSpPr>
        <p:grpSpPr>
          <a:xfrm>
            <a:off x="1923528" y="0"/>
            <a:ext cx="2514600" cy="2713588"/>
            <a:chOff x="3944517" y="1"/>
            <a:chExt cx="3352800" cy="27135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E5784C7-F181-4BB6-83B3-8CF01049E0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5" t="8700" r="1073" b="66097"/>
            <a:stretch/>
          </p:blipFill>
          <p:spPr>
            <a:xfrm>
              <a:off x="3944517" y="1"/>
              <a:ext cx="3352800" cy="192290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F3FC901-71EA-43D9-940E-AA60620B8D53}"/>
                </a:ext>
              </a:extLst>
            </p:cNvPr>
            <p:cNvSpPr txBox="1"/>
            <p:nvPr/>
          </p:nvSpPr>
          <p:spPr>
            <a:xfrm>
              <a:off x="4355253" y="374487"/>
              <a:ext cx="2477045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 b="1" dirty="0" err="1">
                  <a:solidFill>
                    <a:prstClr val="black"/>
                  </a:solidFill>
                  <a:latin typeface="UTM Gradoo" panose="02040603050506020204" pitchFamily="18" charset="0"/>
                </a:rPr>
                <a:t>Bài</a:t>
              </a:r>
              <a:r>
                <a:rPr lang="en-US" sz="6600" b="1" dirty="0">
                  <a:solidFill>
                    <a:prstClr val="black"/>
                  </a:solidFill>
                  <a:latin typeface="UTM Gradoo" panose="02040603050506020204" pitchFamily="18" charset="0"/>
                </a:rPr>
                <a:t> </a:t>
              </a:r>
              <a:r>
                <a:rPr lang="en-US" sz="8000" b="1" dirty="0">
                  <a:solidFill>
                    <a:prstClr val="black"/>
                  </a:solidFill>
                  <a:latin typeface="UTM Gradoo" panose="02040603050506020204" pitchFamily="18" charset="0"/>
                </a:rPr>
                <a:t>1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9286A7-B2EC-4234-846B-F7863664C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265" y="3224028"/>
            <a:ext cx="1742083" cy="3767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8AFFA2-EAEB-45E3-BCE4-DE7993A85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10" y="3659340"/>
            <a:ext cx="1892972" cy="32189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95B51D7-7E9D-47CD-ADED-F1D6A7B54D00}"/>
              </a:ext>
            </a:extLst>
          </p:cNvPr>
          <p:cNvGrpSpPr/>
          <p:nvPr/>
        </p:nvGrpSpPr>
        <p:grpSpPr>
          <a:xfrm>
            <a:off x="0" y="1376524"/>
            <a:ext cx="5752847" cy="6463308"/>
            <a:chOff x="1291835" y="1444488"/>
            <a:chExt cx="9192530" cy="143582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73C641D-41EE-4966-A2A9-4556E912E13F}"/>
                </a:ext>
              </a:extLst>
            </p:cNvPr>
            <p:cNvSpPr txBox="1"/>
            <p:nvPr/>
          </p:nvSpPr>
          <p:spPr>
            <a:xfrm>
              <a:off x="1298331" y="1444488"/>
              <a:ext cx="9186034" cy="143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Hoa</a:t>
              </a:r>
              <a:r>
                <a:rPr lang="en-US" sz="13800" b="1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 </a:t>
              </a:r>
              <a:r>
                <a:rPr lang="en-US" sz="138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tặng</a:t>
              </a:r>
              <a:r>
                <a:rPr lang="en-US" sz="13800" b="1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 </a:t>
              </a:r>
              <a:r>
                <a:rPr lang="en-US" sz="13800" b="1" dirty="0" err="1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Cookie" panose="020B0606040200020203" pitchFamily="34" charset="0"/>
                </a:rPr>
                <a:t>mẹ</a:t>
              </a:r>
              <a:endParaRPr lang="vi-VN" sz="13800" b="1" dirty="0">
                <a:ln w="1524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886A628-3C95-4557-8465-663537A7A012}"/>
                </a:ext>
              </a:extLst>
            </p:cNvPr>
            <p:cNvSpPr txBox="1"/>
            <p:nvPr/>
          </p:nvSpPr>
          <p:spPr>
            <a:xfrm>
              <a:off x="1291835" y="1444488"/>
              <a:ext cx="9186034" cy="143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err="1">
                  <a:gradFill flip="none" rotWithShape="1">
                    <a:gsLst>
                      <a:gs pos="85000">
                        <a:srgbClr val="FBCF2C"/>
                      </a:gs>
                      <a:gs pos="51000">
                        <a:srgbClr val="73A853"/>
                      </a:gs>
                      <a:gs pos="23000">
                        <a:srgbClr val="A579BA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Hoa</a:t>
              </a:r>
              <a:r>
                <a:rPr lang="en-US" sz="13800" b="1" dirty="0">
                  <a:gradFill flip="none" rotWithShape="1">
                    <a:gsLst>
                      <a:gs pos="85000">
                        <a:srgbClr val="FBCF2C"/>
                      </a:gs>
                      <a:gs pos="51000">
                        <a:srgbClr val="73A853"/>
                      </a:gs>
                      <a:gs pos="23000">
                        <a:srgbClr val="A579BA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 </a:t>
              </a:r>
              <a:r>
                <a:rPr lang="en-US" sz="13800" b="1" dirty="0" err="1">
                  <a:gradFill flip="none" rotWithShape="1">
                    <a:gsLst>
                      <a:gs pos="85000">
                        <a:srgbClr val="FBCF2C"/>
                      </a:gs>
                      <a:gs pos="51000">
                        <a:srgbClr val="73A853"/>
                      </a:gs>
                      <a:gs pos="23000">
                        <a:srgbClr val="A579BA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tặng</a:t>
              </a:r>
              <a:r>
                <a:rPr lang="en-US" sz="13800" b="1" dirty="0">
                  <a:gradFill flip="none" rotWithShape="1">
                    <a:gsLst>
                      <a:gs pos="85000">
                        <a:srgbClr val="FBCF2C"/>
                      </a:gs>
                      <a:gs pos="51000">
                        <a:srgbClr val="73A853"/>
                      </a:gs>
                      <a:gs pos="23000">
                        <a:srgbClr val="A579BA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 </a:t>
              </a:r>
              <a:r>
                <a:rPr lang="en-US" sz="13800" b="1" dirty="0" err="1">
                  <a:gradFill flip="none" rotWithShape="1">
                    <a:gsLst>
                      <a:gs pos="85000">
                        <a:srgbClr val="FBCF2C"/>
                      </a:gs>
                      <a:gs pos="51000">
                        <a:srgbClr val="73A853"/>
                      </a:gs>
                      <a:gs pos="23000">
                        <a:srgbClr val="A579BA"/>
                      </a:gs>
                    </a:gsLst>
                    <a:lin ang="5400000" scaled="1"/>
                    <a:tileRect/>
                  </a:gradFill>
                  <a:latin typeface="SVN-Cookie" panose="020B0606040200020203" pitchFamily="34" charset="0"/>
                </a:rPr>
                <a:t>mẹ</a:t>
              </a:r>
              <a:endParaRPr lang="vi-VN" sz="13800" b="1" dirty="0">
                <a:gradFill flip="none" rotWithShape="1">
                  <a:gsLst>
                    <a:gs pos="85000">
                      <a:srgbClr val="FBCF2C"/>
                    </a:gs>
                    <a:gs pos="51000">
                      <a:srgbClr val="73A853"/>
                    </a:gs>
                    <a:gs pos="23000">
                      <a:srgbClr val="A579BA"/>
                    </a:gs>
                  </a:gsLst>
                  <a:lin ang="5400000" scaled="1"/>
                  <a:tileRect/>
                </a:gra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C8CAC8-E684-4E77-83B1-3DB0132B43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1" t="2777" r="83125" b="58984"/>
          <a:stretch/>
        </p:blipFill>
        <p:spPr>
          <a:xfrm>
            <a:off x="3208532" y="3882713"/>
            <a:ext cx="2106357" cy="33483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64EE7C8-8063-4B20-9B03-B345954DF9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51" y="74883"/>
            <a:ext cx="3538009" cy="36142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DB3596F-FE3F-4261-9700-A569984DBD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3119" y="2986739"/>
            <a:ext cx="4727858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5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E470C0-9F04-426C-9C79-E01C32271ACD}"/>
              </a:ext>
            </a:extLst>
          </p:cNvPr>
          <p:cNvSpPr txBox="1"/>
          <p:nvPr/>
        </p:nvSpPr>
        <p:spPr>
          <a:xfrm>
            <a:off x="320040" y="144220"/>
            <a:ext cx="51949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UTM Avo" panose="02040603050506020204" pitchFamily="18" charset="0"/>
              </a:rPr>
              <a:t>Bài</a:t>
            </a:r>
            <a:r>
              <a:rPr lang="en-US" sz="4400" b="1" u="sng" dirty="0">
                <a:latin typeface="UTM Avo" panose="02040603050506020204" pitchFamily="18" charset="0"/>
              </a:rPr>
              <a:t> 1</a:t>
            </a:r>
            <a:r>
              <a:rPr lang="en-US" sz="4400" b="1" dirty="0">
                <a:latin typeface="UTM Avo" panose="02040603050506020204" pitchFamily="18" charset="0"/>
              </a:rPr>
              <a:t>: </a:t>
            </a:r>
            <a:r>
              <a:rPr lang="en-US" sz="4400" b="1" dirty="0" err="1">
                <a:latin typeface="UTM Avo" panose="02040603050506020204" pitchFamily="18" charset="0"/>
              </a:rPr>
              <a:t>Tính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rồi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rút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gọn</a:t>
            </a:r>
            <a:endParaRPr lang="vi-VN" sz="44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145F773-C1E8-4FCD-A21E-1326819F67BB}"/>
              </a:ext>
            </a:extLst>
          </p:cNvPr>
          <p:cNvCxnSpPr>
            <a:cxnSpLocks/>
          </p:cNvCxnSpPr>
          <p:nvPr/>
        </p:nvCxnSpPr>
        <p:spPr>
          <a:xfrm>
            <a:off x="1757362" y="845259"/>
            <a:ext cx="84296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0858094-2320-4285-990B-8B422E56D465}"/>
              </a:ext>
            </a:extLst>
          </p:cNvPr>
          <p:cNvCxnSpPr>
            <a:cxnSpLocks/>
          </p:cNvCxnSpPr>
          <p:nvPr/>
        </p:nvCxnSpPr>
        <p:spPr>
          <a:xfrm>
            <a:off x="3386138" y="913660"/>
            <a:ext cx="15430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xmlns="" id="{FD073C67-E39D-4B78-9626-01D3FEFCE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863294"/>
              </p:ext>
            </p:extLst>
          </p:nvPr>
        </p:nvGraphicFramePr>
        <p:xfrm>
          <a:off x="273244" y="1373328"/>
          <a:ext cx="1583539" cy="167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495085" imgH="393529" progId="Equation.3">
                  <p:embed/>
                </p:oleObj>
              </mc:Choice>
              <mc:Fallback>
                <p:oleObj name="Equation" r:id="rId3" imgW="49508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44" y="1373328"/>
                        <a:ext cx="1583539" cy="1678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xmlns="" id="{B12026C9-94A9-41D4-BFE6-9C97E8FED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456360"/>
              </p:ext>
            </p:extLst>
          </p:nvPr>
        </p:nvGraphicFramePr>
        <p:xfrm>
          <a:off x="2418431" y="1373327"/>
          <a:ext cx="1453481" cy="1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469696" imgH="393529" progId="Equation.3">
                  <p:embed/>
                </p:oleObj>
              </mc:Choice>
              <mc:Fallback>
                <p:oleObj name="Equation" r:id="rId5" imgW="46969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431" y="1373327"/>
                        <a:ext cx="1453481" cy="1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xmlns="" id="{4B7FB250-288C-43EF-981F-41AB2B0910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256410"/>
              </p:ext>
            </p:extLst>
          </p:nvPr>
        </p:nvGraphicFramePr>
        <p:xfrm>
          <a:off x="4605768" y="1322097"/>
          <a:ext cx="1688512" cy="1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545863" imgH="393529" progId="Equation.3">
                  <p:embed/>
                </p:oleObj>
              </mc:Choice>
              <mc:Fallback>
                <p:oleObj name="Equation" r:id="rId7" imgW="54586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768" y="1322097"/>
                        <a:ext cx="1688512" cy="1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xmlns="" id="{842C44D9-60D1-44D3-AB04-EEEF160C8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510069"/>
              </p:ext>
            </p:extLst>
          </p:nvPr>
        </p:nvGraphicFramePr>
        <p:xfrm>
          <a:off x="6886575" y="1268247"/>
          <a:ext cx="1783314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558558" imgH="393529" progId="Equation.3">
                  <p:embed/>
                </p:oleObj>
              </mc:Choice>
              <mc:Fallback>
                <p:oleObj name="Equation" r:id="rId9" imgW="5585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575" y="1268247"/>
                        <a:ext cx="1783314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E4E448B-BAD4-44D1-A30A-7CD4915992AA}"/>
              </a:ext>
            </a:extLst>
          </p:cNvPr>
          <p:cNvSpPr txBox="1"/>
          <p:nvPr/>
        </p:nvSpPr>
        <p:spPr>
          <a:xfrm>
            <a:off x="2022616" y="2950514"/>
            <a:ext cx="1341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Tính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  <a:endParaRPr lang="vi-VN" sz="4400" b="1" dirty="0">
              <a:solidFill>
                <a:srgbClr val="C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39C52AA-86C8-4F1A-989C-21EE180709E1}"/>
              </a:ext>
            </a:extLst>
          </p:cNvPr>
          <p:cNvGrpSpPr/>
          <p:nvPr/>
        </p:nvGrpSpPr>
        <p:grpSpPr>
          <a:xfrm>
            <a:off x="380607" y="3742597"/>
            <a:ext cx="4070335" cy="2934073"/>
            <a:chOff x="507475" y="3742596"/>
            <a:chExt cx="5427113" cy="293407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DB829AAC-C02E-4C85-A924-DCAC27F1B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7475" y="3742596"/>
              <a:ext cx="5427113" cy="293407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A1EF918-FD6A-4E11-AFC2-5F0A71DABF3C}"/>
                </a:ext>
              </a:extLst>
            </p:cNvPr>
            <p:cNvSpPr txBox="1"/>
            <p:nvPr/>
          </p:nvSpPr>
          <p:spPr>
            <a:xfrm>
              <a:off x="952500" y="4154936"/>
              <a:ext cx="46482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latin typeface="UTM Avo" panose="02040603050506020204" pitchFamily="18" charset="0"/>
                </a:rPr>
                <a:t>Phép</a:t>
              </a:r>
              <a:r>
                <a:rPr lang="en-US" sz="3200" b="1" dirty="0">
                  <a:latin typeface="UTM Avo" panose="02040603050506020204" pitchFamily="18" charset="0"/>
                </a:rPr>
                <a:t> chia </a:t>
              </a:r>
              <a:r>
                <a:rPr lang="en-US" sz="3200" b="1" dirty="0" err="1">
                  <a:latin typeface="UTM Avo" panose="02040603050506020204" pitchFamily="18" charset="0"/>
                </a:rPr>
                <a:t>phân</a:t>
              </a:r>
              <a:r>
                <a:rPr lang="en-US" sz="3200" b="1" dirty="0"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</a:rPr>
                <a:t>số</a:t>
              </a:r>
              <a:r>
                <a:rPr lang="en-US" sz="3200" b="1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lấy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phân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số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thứ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nhất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nhân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với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phân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số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thứ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hai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đảo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ngược</a:t>
              </a:r>
              <a:endParaRPr lang="vi-VN" sz="32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F763A1-00A9-4090-8408-7A25CA32C721}"/>
              </a:ext>
            </a:extLst>
          </p:cNvPr>
          <p:cNvGrpSpPr/>
          <p:nvPr/>
        </p:nvGrpSpPr>
        <p:grpSpPr>
          <a:xfrm>
            <a:off x="5457825" y="3693168"/>
            <a:ext cx="3686176" cy="3262536"/>
            <a:chOff x="7277099" y="3693168"/>
            <a:chExt cx="4914901" cy="326253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EAF5928F-1B37-4A79-9E7C-A407E7B3F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77099" y="3693168"/>
              <a:ext cx="4914901" cy="316483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AE01196-DADF-4A31-8E39-68291B1AB41C}"/>
                </a:ext>
              </a:extLst>
            </p:cNvPr>
            <p:cNvSpPr txBox="1"/>
            <p:nvPr/>
          </p:nvSpPr>
          <p:spPr>
            <a:xfrm>
              <a:off x="7905010" y="3908716"/>
              <a:ext cx="377951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UTM Avo" panose="02040603050506020204" pitchFamily="18" charset="0"/>
                </a:rPr>
                <a:t>Chia </a:t>
              </a:r>
              <a:r>
                <a:rPr lang="en-US" sz="3200" b="1" dirty="0" err="1">
                  <a:latin typeface="UTM Avo" panose="02040603050506020204" pitchFamily="18" charset="0"/>
                </a:rPr>
                <a:t>cả</a:t>
              </a:r>
              <a:r>
                <a:rPr lang="en-US" sz="3200" b="1" dirty="0"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</a:rPr>
                <a:t>tử</a:t>
              </a:r>
              <a:r>
                <a:rPr lang="en-US" sz="3200" b="1" dirty="0"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</a:rPr>
                <a:t>và</a:t>
              </a:r>
              <a:r>
                <a:rPr lang="en-US" sz="3200" b="1" dirty="0"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</a:rPr>
                <a:t>mẫu</a:t>
              </a:r>
              <a:r>
                <a:rPr lang="en-US" sz="3200" b="1" dirty="0"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</a:rPr>
                <a:t>cho</a:t>
              </a:r>
              <a:r>
                <a:rPr lang="en-US" sz="3200" b="1" dirty="0"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</a:rPr>
                <a:t>một</a:t>
              </a:r>
              <a:r>
                <a:rPr lang="en-US" sz="3200" b="1" dirty="0"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</a:rPr>
                <a:t>số</a:t>
              </a:r>
              <a:r>
                <a:rPr lang="en-US" sz="3200" b="1" dirty="0"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</a:rPr>
                <a:t>tự</a:t>
              </a:r>
              <a:r>
                <a:rPr lang="en-US" sz="3200" b="1" dirty="0"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</a:rPr>
                <a:t>nhiên</a:t>
              </a:r>
              <a:r>
                <a:rPr lang="en-US" sz="3200" b="1" dirty="0"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</a:rPr>
                <a:t>khác</a:t>
              </a:r>
              <a:r>
                <a:rPr lang="en-US" sz="3200" b="1" dirty="0">
                  <a:latin typeface="UTM Avo" panose="02040603050506020204" pitchFamily="18" charset="0"/>
                </a:rPr>
                <a:t> 0, </a:t>
              </a:r>
              <a:r>
                <a:rPr lang="en-US" sz="3200" dirty="0" err="1">
                  <a:latin typeface="UTM Avo" panose="02040603050506020204" pitchFamily="18" charset="0"/>
                </a:rPr>
                <a:t>đến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khi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tìm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được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phân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số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tối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giản</a:t>
              </a:r>
              <a:endParaRPr lang="vi-VN" sz="3200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6B5ED5A-256E-4463-A32E-9B6EADF5BDFE}"/>
              </a:ext>
            </a:extLst>
          </p:cNvPr>
          <p:cNvSpPr txBox="1"/>
          <p:nvPr/>
        </p:nvSpPr>
        <p:spPr>
          <a:xfrm>
            <a:off x="6294280" y="2973157"/>
            <a:ext cx="21522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Rút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gọn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  <a:endParaRPr lang="vi-VN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3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5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916</Words>
  <Application>Microsoft Office PowerPoint</Application>
  <PresentationFormat>Trình chiếu trên màn hình (4:3)</PresentationFormat>
  <Paragraphs>174</Paragraphs>
  <Slides>19</Slides>
  <Notes>0</Notes>
  <HiddenSlides>0</HiddenSlides>
  <MMClips>0</MMClips>
  <ScaleCrop>false</ScaleCrop>
  <HeadingPairs>
    <vt:vector size="6" baseType="variant">
      <vt:variant>
        <vt:lpstr>Chủ đề</vt:lpstr>
      </vt:variant>
      <vt:variant>
        <vt:i4>1</vt:i4>
      </vt:variant>
      <vt:variant>
        <vt:lpstr>Hệ phục vụ nhúng OLE</vt:lpstr>
      </vt:variant>
      <vt:variant>
        <vt:i4>1</vt:i4>
      </vt:variant>
      <vt:variant>
        <vt:lpstr>Tiêu đề Bản chiếu</vt:lpstr>
      </vt:variant>
      <vt:variant>
        <vt:i4>19</vt:i4>
      </vt:variant>
    </vt:vector>
  </HeadingPairs>
  <TitlesOfParts>
    <vt:vector size="21" baseType="lpstr">
      <vt:lpstr>Chủ đề của Office</vt:lpstr>
      <vt:lpstr>Equation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Windows User</cp:lastModifiedBy>
  <cp:revision>1</cp:revision>
  <dcterms:created xsi:type="dcterms:W3CDTF">2022-03-12T08:45:12Z</dcterms:created>
  <dcterms:modified xsi:type="dcterms:W3CDTF">2022-03-12T08:47:51Z</dcterms:modified>
</cp:coreProperties>
</file>