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B287B-9A37-475B-9E74-89D4A9DBE957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2835C-C066-4463-B6CE-2819A4E104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72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1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61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78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59" y="-3090805"/>
            <a:ext cx="2287742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59" y="9269649"/>
            <a:ext cx="700242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642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8642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970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498085" y="3164523"/>
            <a:ext cx="2379572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787905" y="1150144"/>
            <a:ext cx="2379572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262193" y="2532906"/>
            <a:ext cx="2776574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5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1785575" y="1485529"/>
            <a:ext cx="1724414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951297" y="4004308"/>
            <a:ext cx="1497274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4301434" y="1788088"/>
            <a:ext cx="1404013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6812279" y="2040164"/>
            <a:ext cx="1215335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5406445" y="3902502"/>
            <a:ext cx="1573475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1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954321" y="1884285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796581" y="1884285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2987255" y="3822657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829515" y="3822657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62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47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43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00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93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18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4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BEAC-4323-4472-B3FD-1D32EFDAC9A9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0B90-0A36-45E2-BEEE-15CE8DFC2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3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0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1"/>
            <a:ext cx="9144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86183" y="5819981"/>
            <a:ext cx="9144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3" y="617088"/>
            <a:ext cx="2007461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xmlns="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813" y="4890937"/>
            <a:ext cx="1260503" cy="218487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762000" y="3555533"/>
            <a:ext cx="695254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LUYỆN TẬP</a:t>
            </a:r>
            <a:endParaRPr lang="zh-CN" altLang="en-US" sz="11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27">
            <a:extLst>
              <a:ext uri="{FF2B5EF4-FFF2-40B4-BE49-F238E27FC236}">
                <a16:creationId xmlns:a16="http://schemas.microsoft.com/office/drawing/2014/main" xmlns="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02" y="5182385"/>
            <a:ext cx="1640545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2874307" y="5779398"/>
            <a:ext cx="629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3479496" y="2632203"/>
            <a:ext cx="2415565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4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1317" y="1069241"/>
                <a:ext cx="24467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4414" y="2801788"/>
                <a:ext cx="1844031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8996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385" y="1069242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6386" y="1069241"/>
                <a:ext cx="1228991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7437" y="2801596"/>
                <a:ext cx="3812006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76440" y="2792936"/>
                <a:ext cx="1228991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6385" y="4533371"/>
                <a:ext cx="435221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069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7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4367" y="1069241"/>
                <a:ext cx="24467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7464" y="2801788"/>
                <a:ext cx="1844031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2046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9435" y="1069242"/>
                <a:ext cx="3634072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61688" y="1069241"/>
                <a:ext cx="1228991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0486" y="2801596"/>
                <a:ext cx="3634072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7016" y="2801532"/>
                <a:ext cx="1228991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9435" y="4533370"/>
                <a:ext cx="4371453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886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86" y="2066523"/>
            <a:ext cx="1488908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58" y="1860347"/>
            <a:ext cx="7251797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07" y="3303718"/>
            <a:ext cx="7416524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0617" y="4890263"/>
            <a:ext cx="742551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04361" y="3143421"/>
            <a:ext cx="349834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1785922" y="0"/>
            <a:ext cx="6762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7335879" y="276755"/>
            <a:ext cx="888754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5762775" y="753111"/>
            <a:ext cx="558193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69" y="176304"/>
            <a:ext cx="7251797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74729" y="1499493"/>
            <a:ext cx="4078706" cy="3267241"/>
            <a:chOff x="718744" y="1689182"/>
            <a:chExt cx="5438274" cy="3267241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27734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281615" y="3988970"/>
            <a:ext cx="4537779" cy="2489477"/>
            <a:chOff x="5708820" y="3645523"/>
            <a:chExt cx="6050371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5067027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" y="3280094"/>
            <a:ext cx="1270369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" y="2419075"/>
            <a:ext cx="1819684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0749" y="1211229"/>
                <a:ext cx="3559628" cy="2773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79" y="3278255"/>
            <a:ext cx="3714514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65985" y="2286001"/>
            <a:ext cx="447952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62" y="2731168"/>
            <a:ext cx="1567435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061" y="4432781"/>
            <a:ext cx="7251797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0" y="1586903"/>
            <a:ext cx="2955576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0749" y="1211229"/>
                <a:ext cx="3559628" cy="2773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5501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65501" y="4428323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91" y="2325088"/>
            <a:ext cx="2017218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0749" y="1211229"/>
                <a:ext cx="3559628" cy="2779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79" y="3278255"/>
            <a:ext cx="3714514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65985" y="2286001"/>
            <a:ext cx="447952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62" y="2731168"/>
            <a:ext cx="1567435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251" y="4373594"/>
            <a:ext cx="5973674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3" y="2219754"/>
            <a:ext cx="2506992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0749" y="1211229"/>
                <a:ext cx="3559628" cy="2779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65501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65501" y="4187692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1"/>
            <a:ext cx="9144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1954336" y="3589555"/>
            <a:ext cx="5692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017499" y="3573698"/>
            <a:ext cx="5692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40" y="530308"/>
            <a:ext cx="2007461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9" y="3868617"/>
            <a:ext cx="1134734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176192" y="4326497"/>
            <a:ext cx="590418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41" y="-11745"/>
            <a:ext cx="6406073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" y="898985"/>
            <a:ext cx="571568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11" y="165187"/>
            <a:ext cx="763029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88" y="1439917"/>
            <a:ext cx="7251797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93" y="2555797"/>
            <a:ext cx="7416524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9" y="3722470"/>
            <a:ext cx="2506992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9144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5386" y="3564362"/>
            <a:ext cx="7202615" cy="1594853"/>
            <a:chOff x="1647181" y="3564362"/>
            <a:chExt cx="9603486" cy="1594853"/>
          </a:xfrm>
        </p:grpSpPr>
        <p:sp>
          <p:nvSpPr>
            <p:cNvPr id="8" name="文本框 6"/>
            <p:cNvSpPr txBox="1"/>
            <p:nvPr/>
          </p:nvSpPr>
          <p:spPr>
            <a:xfrm>
              <a:off x="1647181" y="3589555"/>
              <a:ext cx="95073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743364" y="3564362"/>
              <a:ext cx="95073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40" y="530308"/>
            <a:ext cx="2007461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9" y="3868617"/>
            <a:ext cx="1134734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5" y="577516"/>
            <a:ext cx="7406823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21774" y="2921619"/>
            <a:ext cx="6498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2631" y="1721291"/>
            <a:ext cx="5090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9"/>
            <a:ext cx="533065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" y="4603372"/>
            <a:ext cx="144165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5" y="577516"/>
            <a:ext cx="7406823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40915" y="2898626"/>
            <a:ext cx="50900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86183" y="5819981"/>
            <a:ext cx="9144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36" y="419146"/>
            <a:ext cx="2007461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xmlns="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67" y="5041161"/>
            <a:ext cx="1640545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6" y="1856828"/>
            <a:ext cx="1757845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xmlns="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27" y="4673697"/>
            <a:ext cx="60212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190" y="1074823"/>
            <a:ext cx="6471747" cy="22544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6881" y="3184460"/>
            <a:ext cx="2063613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6959570" y="3114502"/>
            <a:ext cx="2063613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2410934" y="3184460"/>
            <a:ext cx="2063613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719302" y="3114502"/>
            <a:ext cx="2063613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66759" y="1151394"/>
                <a:ext cx="8704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7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08" y="1246737"/>
            <a:ext cx="5547015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13783"/>
              </p:ext>
            </p:extLst>
          </p:nvPr>
        </p:nvGraphicFramePr>
        <p:xfrm>
          <a:off x="3809360" y="1509895"/>
          <a:ext cx="1599009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360" y="1509895"/>
                        <a:ext cx="1599009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36881" y="3184460"/>
            <a:ext cx="2063613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366522" y="3141111"/>
            <a:ext cx="2063613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666530" y="3141111"/>
            <a:ext cx="2063613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893171" y="3184460"/>
            <a:ext cx="2063613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97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887" y="462588"/>
            <a:ext cx="5547015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61408"/>
              </p:ext>
            </p:extLst>
          </p:nvPr>
        </p:nvGraphicFramePr>
        <p:xfrm>
          <a:off x="3350419" y="787400"/>
          <a:ext cx="12858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419" y="787400"/>
                        <a:ext cx="12858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58698" y="3130003"/>
            <a:ext cx="2063613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366522" y="3141111"/>
            <a:ext cx="2063613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91452" y="3130003"/>
            <a:ext cx="2063613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893171" y="3184460"/>
            <a:ext cx="2063613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94" y="787401"/>
            <a:ext cx="769235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08" y="1246737"/>
            <a:ext cx="7251797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07" y="3303718"/>
            <a:ext cx="7416524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9144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16244" y="3589555"/>
            <a:ext cx="7049800" cy="1580538"/>
            <a:chOff x="1754991" y="3589555"/>
            <a:chExt cx="9399734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1754991" y="3589555"/>
              <a:ext cx="92916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863035" y="3600433"/>
              <a:ext cx="92916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40" y="530308"/>
            <a:ext cx="2007461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xmlns="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9" y="3868617"/>
            <a:ext cx="1134734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0617" y="4890263"/>
            <a:ext cx="742551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04361" y="3143421"/>
            <a:ext cx="349834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1785922" y="0"/>
            <a:ext cx="6762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7335879" y="276755"/>
            <a:ext cx="888754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5762775" y="753111"/>
            <a:ext cx="558193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37" y="623970"/>
            <a:ext cx="7251797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9583" y="1849336"/>
            <a:ext cx="2527806" cy="2119360"/>
            <a:chOff x="1929307" y="2202995"/>
            <a:chExt cx="3370407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3093495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3879196" y="1849336"/>
            <a:ext cx="2627767" cy="2119360"/>
            <a:chOff x="1929307" y="2202995"/>
            <a:chExt cx="3503688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869077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6517829" y="1849336"/>
            <a:ext cx="2314020" cy="2119360"/>
            <a:chOff x="1929307" y="2202995"/>
            <a:chExt cx="3085359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2458707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561893" y="4145322"/>
            <a:ext cx="2610562" cy="2119360"/>
            <a:chOff x="1929307" y="2202995"/>
            <a:chExt cx="3480749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10" y="2471693"/>
                  <a:ext cx="3262346" cy="1384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3066299" y="4145321"/>
            <a:ext cx="2319989" cy="2119360"/>
            <a:chOff x="1929307" y="2202995"/>
            <a:chExt cx="3093318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2458707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704932" y="4145321"/>
            <a:ext cx="2512351" cy="2119360"/>
            <a:chOff x="1929307" y="2202995"/>
            <a:chExt cx="3349800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30" y="2470125"/>
                  <a:ext cx="2869077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40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1580" y="1411386"/>
                <a:ext cx="232012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502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5030" y="4728888"/>
                <a:ext cx="1844031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8885" y="1411387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7835" y="1411193"/>
                <a:ext cx="122899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5134477" y="1061891"/>
            <a:ext cx="1019676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5041232" y="2890706"/>
            <a:ext cx="1019676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2861" y="3070331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3023" y="3068283"/>
                <a:ext cx="122899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05553" y="4729082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4503" y="4728888"/>
                <a:ext cx="1228991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5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754</Words>
  <Application>Microsoft Office PowerPoint</Application>
  <PresentationFormat>Trình chiếu trên màn hình (4:3)</PresentationFormat>
  <Paragraphs>108</Paragraphs>
  <Slides>21</Slides>
  <Notes>7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21</vt:i4>
      </vt:variant>
    </vt:vector>
  </HeadingPairs>
  <TitlesOfParts>
    <vt:vector size="23" baseType="lpstr">
      <vt:lpstr>Chủ đề của Office</vt:lpstr>
      <vt:lpstr>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2022-03-12T08:38:59Z</dcterms:created>
  <dcterms:modified xsi:type="dcterms:W3CDTF">2022-03-12T08:40:18Z</dcterms:modified>
</cp:coreProperties>
</file>