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330" r:id="rId2"/>
    <p:sldId id="283" r:id="rId3"/>
    <p:sldId id="314" r:id="rId4"/>
    <p:sldId id="312" r:id="rId5"/>
    <p:sldId id="311" r:id="rId6"/>
    <p:sldId id="300" r:id="rId7"/>
    <p:sldId id="324" r:id="rId8"/>
    <p:sldId id="273" r:id="rId9"/>
    <p:sldId id="272" r:id="rId10"/>
    <p:sldId id="296" r:id="rId11"/>
    <p:sldId id="266" r:id="rId12"/>
    <p:sldId id="320" r:id="rId13"/>
    <p:sldId id="321" r:id="rId14"/>
    <p:sldId id="322" r:id="rId15"/>
    <p:sldId id="303" r:id="rId16"/>
    <p:sldId id="306" r:id="rId17"/>
    <p:sldId id="305" r:id="rId18"/>
    <p:sldId id="298" r:id="rId19"/>
    <p:sldId id="309" r:id="rId20"/>
    <p:sldId id="310" r:id="rId21"/>
    <p:sldId id="307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33CC33"/>
    <a:srgbClr val="FFFFFF"/>
    <a:srgbClr val="FFFF00"/>
    <a:srgbClr val="66FF33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94660" autoAdjust="0"/>
  </p:normalViewPr>
  <p:slideViewPr>
    <p:cSldViewPr>
      <p:cViewPr varScale="1">
        <p:scale>
          <a:sx n="59" d="100"/>
          <a:sy n="59" d="100"/>
        </p:scale>
        <p:origin x="16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803F0-3B4A-4CA2-9E47-91829D8C4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5C851-A2B7-4012-A640-90DFD6FF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EF41F-5E6A-47C9-AE48-920E4A9C2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47DC-C556-46A5-9952-3C6A88964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9BA73-4C2F-4F4E-9DAC-8CA884C60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1796-4CB0-45D3-9757-73ACA46DB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88B44-1636-4819-979B-F507FF18D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EDA3C-E3F2-47A0-BBAD-24668053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C2A48-AE6A-474F-867E-5CF36F1FC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BAA9-EDE8-4874-8267-0623BEA64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9CCA5-958C-47B4-9C58-0FED242B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69D2CE-C632-460D-9823-D794B8EA5C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39.avi" TargetMode="External"/><Relationship Id="rId1" Type="http://schemas.openxmlformats.org/officeDocument/2006/relationships/video" Target="file:///D:\MVI_0041.avi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3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47.avi" TargetMode="External"/><Relationship Id="rId1" Type="http://schemas.openxmlformats.org/officeDocument/2006/relationships/video" Target="file:///D:\MVI_0044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6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80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4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3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76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8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am%20non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35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04" y="0"/>
            <a:ext cx="92403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847" y="805205"/>
            <a:ext cx="6858000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Kĩ Thuật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CÁI ĐU</a:t>
            </a:r>
          </a:p>
        </p:txBody>
      </p:sp>
    </p:spTree>
    <p:extLst>
      <p:ext uri="{BB962C8B-B14F-4D97-AF65-F5344CB8AC3E}">
        <p14:creationId xmlns:p14="http://schemas.microsoft.com/office/powerpoint/2010/main" val="151636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350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28600" y="5791200"/>
            <a:ext cx="3048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429000" y="57150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55336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09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098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7162800" y="58674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2590800" y="353732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5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video>
          </p:childTnLst>
        </p:cTn>
      </p:par>
    </p:tnLst>
    <p:bldLst>
      <p:bldP spid="355331" grpId="0" animBg="1"/>
      <p:bldP spid="355333" grpId="0" animBg="1"/>
      <p:bldP spid="355338" grpId="0"/>
      <p:bldP spid="355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04800"/>
            <a:ext cx="2352675" cy="3074988"/>
          </a:xfrm>
          <a:noFill/>
        </p:spPr>
      </p:pic>
      <p:pic>
        <p:nvPicPr>
          <p:cNvPr id="422917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2819400" y="4267200"/>
            <a:ext cx="2142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Thanh thẳng 11 lỗ</a:t>
            </a:r>
          </a:p>
        </p:txBody>
      </p:sp>
      <p:pic>
        <p:nvPicPr>
          <p:cNvPr id="42291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0809">
            <a:off x="304800" y="3124200"/>
            <a:ext cx="1966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762000" y="4343400"/>
            <a:ext cx="1305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0" y="0"/>
            <a:ext cx="2971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422922" name="Picture 10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81400"/>
            <a:ext cx="1400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5715000" y="4267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Thanh chữ Udài</a:t>
            </a:r>
          </a:p>
        </p:txBody>
      </p:sp>
      <p:pic>
        <p:nvPicPr>
          <p:cNvPr id="422924" name="Picture 12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02275">
            <a:off x="2286000" y="49530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1524000" y="609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Thanh chữ L</a:t>
            </a:r>
          </a:p>
        </p:txBody>
      </p:sp>
      <p:pic>
        <p:nvPicPr>
          <p:cNvPr id="422926" name="Picture 14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25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7" name="Picture 15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257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5257800" y="60960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bộ ốc và vít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8" grpId="0"/>
      <p:bldP spid="422920" grpId="0"/>
      <p:bldP spid="422923" grpId="0"/>
      <p:bldP spid="422925" grpId="0"/>
      <p:bldP spid="4229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04800"/>
            <a:ext cx="3048000" cy="3448050"/>
          </a:xfrm>
          <a:noFill/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09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423942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90869">
            <a:off x="496093" y="3237707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457200" y="4724400"/>
            <a:ext cx="1363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44" name="Picture 8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400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2895600" y="44958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Thanh chữ U dài</a:t>
            </a:r>
          </a:p>
        </p:txBody>
      </p:sp>
      <p:pic>
        <p:nvPicPr>
          <p:cNvPr id="423946" name="Picture 10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6553200" y="4648200"/>
            <a:ext cx="1340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48" name="Picture 12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575" y="5546725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Thanh thẳng 7 lỗ</a:t>
            </a:r>
          </a:p>
        </p:txBody>
      </p:sp>
      <p:pic>
        <p:nvPicPr>
          <p:cNvPr id="423950" name="Picture 14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3124200" y="59277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52" name="Picture 16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257800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5181600" y="5943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54" name="Picture 18" descr="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5334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55" name="Picture 19" descr="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334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7086600" y="6019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3962400" y="3276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/>
      <p:bldP spid="423945" grpId="0"/>
      <p:bldP spid="423947" grpId="0"/>
      <p:bldP spid="423949" grpId="0"/>
      <p:bldP spid="423951" grpId="0"/>
      <p:bldP spid="423953" grpId="0"/>
      <p:bldP spid="4239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9338"/>
            <a:ext cx="40386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Cờ-lê</a:t>
            </a:r>
          </a:p>
        </p:txBody>
      </p:sp>
      <p:pic>
        <p:nvPicPr>
          <p:cNvPr id="42496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51125"/>
            <a:ext cx="3733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Tua-vít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962400" y="596900"/>
            <a:ext cx="179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 cụ: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3622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533400" y="1752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533400" y="11430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5334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ỚC THỰC HIỆN: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/>
      <p:bldP spid="3962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99367" name="MVI_004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81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9" name="MVI_0039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981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838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7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2931459" y="454408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98344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905">
            <a:off x="3429000" y="3581400"/>
            <a:ext cx="21431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815671" y="5638800"/>
            <a:ext cx="1273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6324600" y="5377190"/>
            <a:ext cx="2722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giằng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8352" name="Picture 1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9579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324600" y="4876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1000" y="838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3" grpId="0"/>
      <p:bldP spid="398351" grpId="0"/>
      <p:bldP spid="3983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1972" name="MVI_004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1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9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197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-4658" y="2179638"/>
            <a:ext cx="9148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2440" name="MVI_004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1" name="MVI_0047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2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2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2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04" name="Picture 1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76437"/>
            <a:ext cx="49530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5779" y="533400"/>
            <a:ext cx="87764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vi-VN" sz="3200" u="sng" dirty="0"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rPr>
              <a:t>Kĩ thuật</a:t>
            </a:r>
            <a:endParaRPr lang="en-US" sz="3200" u="sng" dirty="0">
              <a:solidFill>
                <a:schemeClr val="tx1"/>
              </a:solidFill>
              <a:effectLst/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990600"/>
            <a:ext cx="89022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vi-VN" sz="5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Lắp cái đu </a:t>
            </a:r>
            <a:r>
              <a:rPr lang="vi-VN" sz="4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57200" y="2066925"/>
            <a:ext cx="3922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3465" name="MVI_004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956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3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346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733800" y="838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 flipV="1">
            <a:off x="2895600" y="1143000"/>
            <a:ext cx="8382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505200" y="22098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895600" y="2057400"/>
            <a:ext cx="6096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3962400" y="4038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2819400" y="2209800"/>
            <a:ext cx="1143000" cy="20883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/>
      <p:bldP spid="400391" grpId="0" animBg="1"/>
      <p:bldP spid="400392" grpId="0"/>
      <p:bldP spid="4003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u.</a:t>
            </a:r>
          </a:p>
        </p:txBody>
      </p:sp>
      <p:pic>
        <p:nvPicPr>
          <p:cNvPr id="2457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81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52400" y="5105400"/>
            <a:ext cx="2209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743200" y="5410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0" y="54102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2286000" y="54102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ghế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5715000" y="5638800"/>
            <a:ext cx="2743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vi-VN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04800" y="457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  <p:bldP spid="351239" grpId="0" animBg="1"/>
      <p:bldP spid="351240" grpId="0" animBg="1"/>
      <p:bldP spid="351241" grpId="0" animBg="1"/>
      <p:bldP spid="351242" grpId="0" animBg="1"/>
      <p:bldP spid="351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304800" y="2395478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1447800" y="1140262"/>
            <a:ext cx="6172200" cy="990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latin typeface="Arial" charset="0"/>
              </a:rPr>
              <a:t>Ghi nhớ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10628" name="MVI_008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52400"/>
            <a:ext cx="8991600" cy="65532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6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MVI_0074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14300"/>
            <a:ext cx="8915400" cy="6667500"/>
          </a:xfrm>
          <a:ln w="381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6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653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04484" name="MVI_0073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610600" cy="60960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4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4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448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MVI_007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2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>
              <a:latin typeface="Arial" charset="0"/>
            </a:endParaRPr>
          </a:p>
        </p:txBody>
      </p:sp>
      <p:pic>
        <p:nvPicPr>
          <p:cNvPr id="427011" name="MVI_0078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8686800" cy="6126163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7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0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70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mam n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763000" cy="609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6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MVI_003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9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9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1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918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1075</TotalTime>
  <Words>382</Words>
  <Application>Microsoft Office PowerPoint</Application>
  <PresentationFormat>On-screen Show (4:3)</PresentationFormat>
  <Paragraphs>59</Paragraphs>
  <Slides>24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.VnTime</vt:lpstr>
      <vt:lpstr>Arial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</dc:creator>
  <cp:lastModifiedBy>Ha Thu</cp:lastModifiedBy>
  <cp:revision>68</cp:revision>
  <cp:lastPrinted>1601-01-01T00:00:00Z</cp:lastPrinted>
  <dcterms:created xsi:type="dcterms:W3CDTF">2006-12-19T12:58:15Z</dcterms:created>
  <dcterms:modified xsi:type="dcterms:W3CDTF">2022-03-26T11:20:25Z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