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82" r:id="rId6"/>
    <p:sldId id="285" r:id="rId7"/>
    <p:sldId id="284" r:id="rId8"/>
    <p:sldId id="265" r:id="rId9"/>
    <p:sldId id="267" r:id="rId10"/>
    <p:sldId id="286" r:id="rId11"/>
    <p:sldId id="269" r:id="rId12"/>
    <p:sldId id="28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1239D-EB53-4326-912D-CC1B38A2B00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C609A-466A-4443-9142-4F84A182C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2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4" name="Google Shape;12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UTM Cookies" panose="02040603050506020204" pitchFamily="18" charset="0"/>
              </a:rPr>
              <a:t>12</a:t>
            </a:fld>
            <a:endParaRPr dirty="0">
              <a:latin typeface="UTM Cookies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6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trà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 </a:t>
            </a:r>
            <a:r>
              <a:rPr lang="en-US" dirty="0" err="1"/>
              <a:t>hđ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dirty="0"/>
          </a:p>
        </p:txBody>
      </p:sp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115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62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43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F5BA-3174-4312-A68C-3CDDBA45C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B2127-E2F4-4D0B-8312-FA9CBC2A0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29DAB-1637-434C-8EFC-CFA567AC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75DC7-6548-4983-ADF1-0627856A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64E55-5E43-4E4F-8C71-C42165F8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1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E538-7254-4887-8C12-516EF9A7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E2896-C7CF-487C-BBBD-1CCF5C4DB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5677-4630-4A6F-A3C9-61B91488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636F-E1EC-439A-B61D-85F8A5B0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0ACD0-F8B8-4284-8D2F-F9D7C2BC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5D7E55-351E-4E22-93EE-B1DA9C462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138F0-93C5-4E9E-8A97-24A3DAC8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10F0-2F65-4479-87E7-73715BCC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0617A-42AA-4A79-A2E9-0C932B2D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2F5E-45FA-4FDC-A439-678BEDE0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033-1CE6-4CBF-ABD8-19A6B9F6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A44C-9ED2-4E4B-8EC4-29AEBE49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FE925-67A8-4820-A291-120AB656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6CA3C-A843-4DAD-9F26-3423E9CF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EBAB-AB1F-4959-93A5-10900AA5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FE84-42F5-4913-B7A3-DEEE4986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964E3-655A-41E5-99E6-173CDB0B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9264-D97F-4C2B-A446-1F3AB111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7EB64-72C8-456D-8EB9-9CB3412C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597CE-892E-46ED-B88F-11CEE2F9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B85E-FBCD-4BDA-86B4-FC26EC37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89EEB-7770-42AD-9EEF-B7C4F7A75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8F9C1-C71A-43BA-B1F2-88D5E3EF4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AD557-363E-42AF-A854-5F405EE8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D5D84-97C6-41F0-A327-DDC91BE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7C558-4A9E-4E7A-A169-EB21F423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41E7-F938-4D65-A9E9-59BC0CE8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C2F29-BCD3-498D-8CCC-0D4410A3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59FFA-6B6F-4C9A-9102-0B3746CFA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D6420-6AD1-43A4-B8B8-D8E11352E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644BB-1AC5-412B-AFFE-1600983AB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A5DE7-15E4-41CC-BBE7-BA3D60ED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B4D71-3AB1-42D2-A2F4-31EE50BD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0C375-4977-415C-BE37-CAB7AF65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9F3C-782A-4541-93E4-3D4B6105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625C1-3436-4EC6-AE55-EE19A204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F9FFF-9FAD-4DAC-BD8C-B386C751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34A77-86E1-4FBB-BBE9-5828FECC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8F971-AD00-4E97-9C56-1032F4BE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47D12-426B-4152-9D90-56A563A6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C225-92A7-46F6-A4E9-058BED3A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71FF-A8F0-4F0A-A9E3-D1C9B3D1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3170-4584-45CE-902B-C2FA1249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FF22D-3289-42E1-9611-8C38777F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FF5D-5DA0-4DB9-AC44-7BA017A5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86EA4-6BD6-4DA0-9A09-13F32F96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837F3-3BDA-4C61-B460-CF46704B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7724-ED3B-4625-93A9-EF11E7D6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2EAA8-BE5C-4BB6-A9C2-FF8A57311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EE6F7-83D1-4026-92C7-FE8ED943D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C55D0-8CFD-4336-AB9A-A505948C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D7320-97C5-492C-BEDF-3A68603F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F65D2-22E2-4F00-BBA1-3D7ADE16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D07BD-5F1E-4E9D-89A0-6D8BFC48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B2032-F2EA-41AB-B78A-3A1EE219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8C9DD-8AC0-41BB-834A-5FB298DE4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736B-15B4-4C1A-85F5-D1D0E2EC2BCC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7EA49-E9B8-406A-963E-0C43308C5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8442-CCB1-42A7-9240-527DB60BA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1104-3BF5-4D0E-B68A-3772DF633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/>
          <p:nvPr/>
        </p:nvSpPr>
        <p:spPr>
          <a:xfrm>
            <a:off x="3463623" y="5060402"/>
            <a:ext cx="5549208" cy="363541"/>
          </a:xfrm>
          <a:prstGeom prst="roundRect">
            <a:avLst>
              <a:gd name="adj" fmla="val 16667"/>
            </a:avLst>
          </a:prstGeom>
          <a:solidFill>
            <a:srgbClr val="FFD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Google Shape;132;p1"/>
          <p:cNvSpPr/>
          <p:nvPr/>
        </p:nvSpPr>
        <p:spPr>
          <a:xfrm rot="10800000" flipH="1">
            <a:off x="-2484131" y="1923330"/>
            <a:ext cx="4080014" cy="5189004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9592775" y="-16331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4913237" y="1182553"/>
            <a:ext cx="2750791" cy="866009"/>
          </a:xfrm>
          <a:custGeom>
            <a:avLst/>
            <a:gdLst/>
            <a:ahLst/>
            <a:cxnLst/>
            <a:rect l="l" t="t" r="r" b="b"/>
            <a:pathLst>
              <a:path w="2750791" h="866009" extrusionOk="0">
                <a:moveTo>
                  <a:pt x="0" y="609498"/>
                </a:moveTo>
                <a:cubicBezTo>
                  <a:pt x="159434" y="600120"/>
                  <a:pt x="319311" y="596505"/>
                  <a:pt x="478301" y="581363"/>
                </a:cubicBezTo>
                <a:cubicBezTo>
                  <a:pt x="516795" y="577697"/>
                  <a:pt x="553884" y="564600"/>
                  <a:pt x="590843" y="553228"/>
                </a:cubicBezTo>
                <a:cubicBezTo>
                  <a:pt x="614979" y="545802"/>
                  <a:pt x="639107" y="537356"/>
                  <a:pt x="661181" y="525092"/>
                </a:cubicBezTo>
                <a:cubicBezTo>
                  <a:pt x="692841" y="507503"/>
                  <a:pt x="752726" y="453614"/>
                  <a:pt x="773723" y="426618"/>
                </a:cubicBezTo>
                <a:cubicBezTo>
                  <a:pt x="812481" y="376786"/>
                  <a:pt x="813285" y="364202"/>
                  <a:pt x="829994" y="314077"/>
                </a:cubicBezTo>
                <a:cubicBezTo>
                  <a:pt x="820615" y="253117"/>
                  <a:pt x="827168" y="187442"/>
                  <a:pt x="801858" y="131197"/>
                </a:cubicBezTo>
                <a:cubicBezTo>
                  <a:pt x="768964" y="58099"/>
                  <a:pt x="691567" y="20317"/>
                  <a:pt x="647114" y="4588"/>
                </a:cubicBezTo>
                <a:cubicBezTo>
                  <a:pt x="602661" y="-11141"/>
                  <a:pt x="578675" y="17036"/>
                  <a:pt x="535140" y="36824"/>
                </a:cubicBezTo>
                <a:cubicBezTo>
                  <a:pt x="521640" y="42960"/>
                  <a:pt x="506531" y="56853"/>
                  <a:pt x="492369" y="74926"/>
                </a:cubicBezTo>
                <a:cubicBezTo>
                  <a:pt x="478207" y="93000"/>
                  <a:pt x="464234" y="121819"/>
                  <a:pt x="450166" y="145265"/>
                </a:cubicBezTo>
                <a:cubicBezTo>
                  <a:pt x="445477" y="178089"/>
                  <a:pt x="441140" y="210966"/>
                  <a:pt x="436098" y="243738"/>
                </a:cubicBezTo>
                <a:cubicBezTo>
                  <a:pt x="431761" y="271930"/>
                  <a:pt x="409919" y="261507"/>
                  <a:pt x="422031" y="328145"/>
                </a:cubicBezTo>
                <a:cubicBezTo>
                  <a:pt x="434143" y="394783"/>
                  <a:pt x="475169" y="570187"/>
                  <a:pt x="508771" y="643564"/>
                </a:cubicBezTo>
                <a:cubicBezTo>
                  <a:pt x="542373" y="716941"/>
                  <a:pt x="578815" y="734026"/>
                  <a:pt x="623646" y="768406"/>
                </a:cubicBezTo>
                <a:cubicBezTo>
                  <a:pt x="668478" y="802787"/>
                  <a:pt x="725306" y="833634"/>
                  <a:pt x="777760" y="849847"/>
                </a:cubicBezTo>
                <a:cubicBezTo>
                  <a:pt x="830214" y="866060"/>
                  <a:pt x="873300" y="866754"/>
                  <a:pt x="938371" y="865682"/>
                </a:cubicBezTo>
                <a:cubicBezTo>
                  <a:pt x="1003442" y="864610"/>
                  <a:pt x="1102043" y="857092"/>
                  <a:pt x="1168186" y="843413"/>
                </a:cubicBezTo>
                <a:cubicBezTo>
                  <a:pt x="1234329" y="829734"/>
                  <a:pt x="1293123" y="806183"/>
                  <a:pt x="1335231" y="783610"/>
                </a:cubicBezTo>
                <a:cubicBezTo>
                  <a:pt x="1377339" y="761037"/>
                  <a:pt x="1390157" y="748714"/>
                  <a:pt x="1420837" y="707972"/>
                </a:cubicBezTo>
                <a:cubicBezTo>
                  <a:pt x="1451517" y="667230"/>
                  <a:pt x="1500861" y="594511"/>
                  <a:pt x="1519311" y="539160"/>
                </a:cubicBezTo>
                <a:cubicBezTo>
                  <a:pt x="1540939" y="474273"/>
                  <a:pt x="1530470" y="511498"/>
                  <a:pt x="1547446" y="426618"/>
                </a:cubicBezTo>
                <a:cubicBezTo>
                  <a:pt x="1538949" y="316155"/>
                  <a:pt x="1574301" y="256952"/>
                  <a:pt x="1491175" y="201535"/>
                </a:cubicBezTo>
                <a:cubicBezTo>
                  <a:pt x="1478837" y="193310"/>
                  <a:pt x="1463040" y="192157"/>
                  <a:pt x="1448972" y="187468"/>
                </a:cubicBezTo>
                <a:cubicBezTo>
                  <a:pt x="1430215" y="196846"/>
                  <a:pt x="1406349" y="199681"/>
                  <a:pt x="1392701" y="215603"/>
                </a:cubicBezTo>
                <a:cubicBezTo>
                  <a:pt x="1374006" y="237414"/>
                  <a:pt x="1357966" y="312342"/>
                  <a:pt x="1350498" y="342212"/>
                </a:cubicBezTo>
                <a:cubicBezTo>
                  <a:pt x="1355187" y="379726"/>
                  <a:pt x="1355397" y="418077"/>
                  <a:pt x="1364566" y="454754"/>
                </a:cubicBezTo>
                <a:cubicBezTo>
                  <a:pt x="1370270" y="477569"/>
                  <a:pt x="1395810" y="524859"/>
                  <a:pt x="1420837" y="539160"/>
                </a:cubicBezTo>
                <a:cubicBezTo>
                  <a:pt x="1462038" y="562703"/>
                  <a:pt x="1472902" y="571836"/>
                  <a:pt x="1547446" y="581363"/>
                </a:cubicBezTo>
                <a:cubicBezTo>
                  <a:pt x="1621990" y="590890"/>
                  <a:pt x="1790633" y="594049"/>
                  <a:pt x="1868100" y="596323"/>
                </a:cubicBezTo>
                <a:cubicBezTo>
                  <a:pt x="1945567" y="598597"/>
                  <a:pt x="1969896" y="596612"/>
                  <a:pt x="2012248" y="595005"/>
                </a:cubicBezTo>
                <a:cubicBezTo>
                  <a:pt x="2054600" y="593398"/>
                  <a:pt x="2083117" y="593757"/>
                  <a:pt x="2122211" y="586682"/>
                </a:cubicBezTo>
                <a:cubicBezTo>
                  <a:pt x="2161305" y="579607"/>
                  <a:pt x="2206619" y="582882"/>
                  <a:pt x="2246813" y="552557"/>
                </a:cubicBezTo>
                <a:cubicBezTo>
                  <a:pt x="2312175" y="512970"/>
                  <a:pt x="2326945" y="498934"/>
                  <a:pt x="2406915" y="459889"/>
                </a:cubicBezTo>
                <a:cubicBezTo>
                  <a:pt x="2490911" y="418878"/>
                  <a:pt x="2586153" y="437114"/>
                  <a:pt x="2750791" y="376154"/>
                </a:cubicBezTo>
              </a:path>
            </a:pathLst>
          </a:custGeom>
          <a:noFill/>
          <a:ln w="28575" cap="flat" cmpd="sng">
            <a:solidFill>
              <a:srgbClr val="FEFCF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35" name="Google Shape;135;p1"/>
          <p:cNvGrpSpPr/>
          <p:nvPr/>
        </p:nvGrpSpPr>
        <p:grpSpPr>
          <a:xfrm>
            <a:off x="11046527" y="2719006"/>
            <a:ext cx="793664" cy="719619"/>
            <a:chOff x="11046527" y="3044373"/>
            <a:chExt cx="793664" cy="719619"/>
          </a:xfrm>
        </p:grpSpPr>
        <p:sp>
          <p:nvSpPr>
            <p:cNvPr id="136" name="Google Shape;136;p1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38" name="Google Shape;138;p1"/>
          <p:cNvGrpSpPr/>
          <p:nvPr/>
        </p:nvGrpSpPr>
        <p:grpSpPr>
          <a:xfrm>
            <a:off x="10979144" y="1821237"/>
            <a:ext cx="763208" cy="719517"/>
            <a:chOff x="10979144" y="2146604"/>
            <a:chExt cx="763208" cy="719517"/>
          </a:xfrm>
        </p:grpSpPr>
        <p:sp>
          <p:nvSpPr>
            <p:cNvPr id="139" name="Google Shape;139;p1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41" name="Google Shape;141;p1"/>
          <p:cNvGrpSpPr/>
          <p:nvPr/>
        </p:nvGrpSpPr>
        <p:grpSpPr>
          <a:xfrm>
            <a:off x="11030196" y="965990"/>
            <a:ext cx="789755" cy="735291"/>
            <a:chOff x="11030196" y="1291357"/>
            <a:chExt cx="789755" cy="735291"/>
          </a:xfrm>
        </p:grpSpPr>
        <p:sp>
          <p:nvSpPr>
            <p:cNvPr id="142" name="Google Shape;142;p1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45" name="Google Shape;145;p1"/>
          <p:cNvSpPr txBox="1"/>
          <p:nvPr/>
        </p:nvSpPr>
        <p:spPr>
          <a:xfrm>
            <a:off x="5085848" y="329581"/>
            <a:ext cx="223256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80552C"/>
                </a:solidFill>
                <a:latin typeface="Amatic SC"/>
                <a:ea typeface="Amatic SC"/>
                <a:cs typeface="Amatic SC"/>
                <a:sym typeface="Amatic SC"/>
              </a:rPr>
              <a:t>KHOA HỌC</a:t>
            </a:r>
            <a:endParaRPr sz="6000" b="1" dirty="0">
              <a:solidFill>
                <a:srgbClr val="80552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-2146041" y="-1322897"/>
            <a:ext cx="4789455" cy="3844934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-624021" y="-215281"/>
            <a:ext cx="1549400" cy="16630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602388" y="-16329"/>
            <a:ext cx="2011908" cy="6841672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rgbClr val="FEF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2397670" y="1353149"/>
            <a:ext cx="747639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C00000"/>
                </a:solidFill>
                <a:latin typeface="UTM Gradoo" panose="02040603050506020204" pitchFamily="18" charset="0"/>
              </a:rPr>
              <a:t>ÔN TẬP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C00000"/>
                </a:solidFill>
                <a:latin typeface="UTM Gradoo" panose="02040603050506020204" pitchFamily="18" charset="0"/>
              </a:rPr>
              <a:t>VẬT CHẤT VÀ NĂNG LƯỢNG</a:t>
            </a:r>
            <a:endParaRPr sz="8000" b="1" dirty="0">
              <a:solidFill>
                <a:srgbClr val="C00000"/>
              </a:solidFill>
              <a:latin typeface="UTM Gradoo" panose="02040603050506020204" pitchFamily="18" charset="0"/>
              <a:sym typeface="Arial"/>
            </a:endParaRPr>
          </a:p>
        </p:txBody>
      </p:sp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4884" y="4065546"/>
            <a:ext cx="1908520" cy="256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35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2"/>
          <p:cNvSpPr/>
          <p:nvPr/>
        </p:nvSpPr>
        <p:spPr>
          <a:xfrm rot="10800000" flipH="1">
            <a:off x="-2484131" y="1923330"/>
            <a:ext cx="4080014" cy="5189004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9592775" y="-16331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594" name="Google Shape;594;p12"/>
          <p:cNvGrpSpPr/>
          <p:nvPr/>
        </p:nvGrpSpPr>
        <p:grpSpPr>
          <a:xfrm>
            <a:off x="11046527" y="2719006"/>
            <a:ext cx="793664" cy="719619"/>
            <a:chOff x="11046527" y="3044373"/>
            <a:chExt cx="793664" cy="719619"/>
          </a:xfrm>
        </p:grpSpPr>
        <p:sp>
          <p:nvSpPr>
            <p:cNvPr id="595" name="Google Shape;595;p12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597" name="Google Shape;597;p12"/>
          <p:cNvGrpSpPr/>
          <p:nvPr/>
        </p:nvGrpSpPr>
        <p:grpSpPr>
          <a:xfrm>
            <a:off x="10979144" y="1821237"/>
            <a:ext cx="763208" cy="719517"/>
            <a:chOff x="10979144" y="2146604"/>
            <a:chExt cx="763208" cy="719517"/>
          </a:xfrm>
        </p:grpSpPr>
        <p:sp>
          <p:nvSpPr>
            <p:cNvPr id="598" name="Google Shape;598;p12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00" name="Google Shape;600;p12"/>
          <p:cNvGrpSpPr/>
          <p:nvPr/>
        </p:nvGrpSpPr>
        <p:grpSpPr>
          <a:xfrm>
            <a:off x="11030196" y="965990"/>
            <a:ext cx="789755" cy="735291"/>
            <a:chOff x="11030196" y="1291357"/>
            <a:chExt cx="789755" cy="735291"/>
          </a:xfrm>
        </p:grpSpPr>
        <p:sp>
          <p:nvSpPr>
            <p:cNvPr id="601" name="Google Shape;601;p12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602" name="Google Shape;602;p1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603" name="Google Shape;603;p12"/>
          <p:cNvSpPr/>
          <p:nvPr/>
        </p:nvSpPr>
        <p:spPr>
          <a:xfrm>
            <a:off x="-2146041" y="-1322897"/>
            <a:ext cx="4789455" cy="3844934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4" name="Google Shape;604;p12"/>
          <p:cNvSpPr/>
          <p:nvPr/>
        </p:nvSpPr>
        <p:spPr>
          <a:xfrm>
            <a:off x="-624021" y="-215281"/>
            <a:ext cx="1549400" cy="1663081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5" name="Google Shape;605;p12"/>
          <p:cNvSpPr/>
          <p:nvPr/>
        </p:nvSpPr>
        <p:spPr>
          <a:xfrm>
            <a:off x="602388" y="-16329"/>
            <a:ext cx="2011908" cy="6841672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9" name="Google Shape;609;p12"/>
          <p:cNvSpPr/>
          <p:nvPr/>
        </p:nvSpPr>
        <p:spPr>
          <a:xfrm>
            <a:off x="10698273" y="3963202"/>
            <a:ext cx="170024" cy="21693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0" name="Google Shape;610;p12"/>
          <p:cNvSpPr/>
          <p:nvPr/>
        </p:nvSpPr>
        <p:spPr>
          <a:xfrm>
            <a:off x="11855327" y="4734360"/>
            <a:ext cx="170024" cy="21693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1" name="Google Shape;611;p12"/>
          <p:cNvSpPr/>
          <p:nvPr/>
        </p:nvSpPr>
        <p:spPr>
          <a:xfrm>
            <a:off x="10031094" y="5194930"/>
            <a:ext cx="170024" cy="21693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2" name="Google Shape;612;p12"/>
          <p:cNvSpPr/>
          <p:nvPr/>
        </p:nvSpPr>
        <p:spPr>
          <a:xfrm>
            <a:off x="11484113" y="4351820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3" name="Google Shape;613;p12"/>
          <p:cNvSpPr/>
          <p:nvPr/>
        </p:nvSpPr>
        <p:spPr>
          <a:xfrm>
            <a:off x="11923899" y="5340252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10312794" y="5492652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10151682" y="4678390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10434712" y="3955569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4925961" y="-816268"/>
            <a:ext cx="560438" cy="560438"/>
          </a:xfrm>
          <a:prstGeom prst="rect">
            <a:avLst/>
          </a:prstGeom>
          <a:solidFill>
            <a:srgbClr val="A6BC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0" name="Google Shape;630;p12"/>
          <p:cNvSpPr/>
          <p:nvPr/>
        </p:nvSpPr>
        <p:spPr>
          <a:xfrm>
            <a:off x="4213123" y="-820994"/>
            <a:ext cx="560438" cy="560438"/>
          </a:xfrm>
          <a:prstGeom prst="rect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1" name="Google Shape;631;p12"/>
          <p:cNvSpPr/>
          <p:nvPr/>
        </p:nvSpPr>
        <p:spPr>
          <a:xfrm>
            <a:off x="6354532" y="-809955"/>
            <a:ext cx="560438" cy="560438"/>
          </a:xfrm>
          <a:prstGeom prst="rect">
            <a:avLst/>
          </a:pr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641694" y="-814681"/>
            <a:ext cx="560438" cy="560438"/>
          </a:xfrm>
          <a:prstGeom prst="rect">
            <a:avLst/>
          </a:pr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7783103" y="-820994"/>
            <a:ext cx="560438" cy="56043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4" name="Google Shape;634;p12"/>
          <p:cNvSpPr/>
          <p:nvPr/>
        </p:nvSpPr>
        <p:spPr>
          <a:xfrm>
            <a:off x="7070265" y="-825720"/>
            <a:ext cx="560438" cy="560438"/>
          </a:xfrm>
          <a:prstGeom prst="rect">
            <a:avLst/>
          </a:prstGeom>
          <a:solidFill>
            <a:srgbClr val="D497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5" name="Google Shape;635;p12"/>
          <p:cNvSpPr/>
          <p:nvPr/>
        </p:nvSpPr>
        <p:spPr>
          <a:xfrm>
            <a:off x="2799035" y="980371"/>
            <a:ext cx="7599757" cy="178075"/>
          </a:xfrm>
          <a:prstGeom prst="roundRect">
            <a:avLst>
              <a:gd name="adj" fmla="val 16667"/>
            </a:avLst>
          </a:prstGeom>
          <a:solidFill>
            <a:srgbClr val="E2BD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6" name="Google Shape;636;p12"/>
          <p:cNvSpPr/>
          <p:nvPr/>
        </p:nvSpPr>
        <p:spPr>
          <a:xfrm>
            <a:off x="1372123" y="299170"/>
            <a:ext cx="104832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Chọn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nội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dung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thích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hợp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cho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mỗi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hình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ảnh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sau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:</a:t>
            </a:r>
            <a:endParaRPr sz="3600" b="1" dirty="0">
              <a:solidFill>
                <a:srgbClr val="FF9900"/>
              </a:solidFill>
              <a:latin typeface="UTM Cookies" panose="020406030505060202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BC5C98-BCBE-4658-8396-31D1D03BEA0D}"/>
              </a:ext>
            </a:extLst>
          </p:cNvPr>
          <p:cNvGrpSpPr/>
          <p:nvPr/>
        </p:nvGrpSpPr>
        <p:grpSpPr>
          <a:xfrm>
            <a:off x="5367192" y="1968586"/>
            <a:ext cx="6425746" cy="720000"/>
            <a:chOff x="3139885" y="1802037"/>
            <a:chExt cx="6425746" cy="720000"/>
          </a:xfrm>
        </p:grpSpPr>
        <p:sp>
          <p:nvSpPr>
            <p:cNvPr id="582" name="Google Shape;582;p12"/>
            <p:cNvSpPr/>
            <p:nvPr/>
          </p:nvSpPr>
          <p:spPr>
            <a:xfrm>
              <a:off x="3139885" y="1802037"/>
              <a:ext cx="6425746" cy="720000"/>
            </a:xfrm>
            <a:prstGeom prst="roundRect">
              <a:avLst>
                <a:gd name="adj" fmla="val 50000"/>
              </a:avLst>
            </a:prstGeom>
            <a:solidFill>
              <a:srgbClr val="EDD4C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2" name="Google Shape;339;p6">
              <a:extLst>
                <a:ext uri="{FF2B5EF4-FFF2-40B4-BE49-F238E27FC236}">
                  <a16:creationId xmlns:a16="http://schemas.microsoft.com/office/drawing/2014/main" id="{6A86D520-1596-4208-9A71-6BF6586FC58E}"/>
                </a:ext>
              </a:extLst>
            </p:cNvPr>
            <p:cNvSpPr/>
            <p:nvPr/>
          </p:nvSpPr>
          <p:spPr>
            <a:xfrm>
              <a:off x="3599372" y="1869670"/>
              <a:ext cx="550677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Bóng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dài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ngả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về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phía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Tây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.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161A7A-77DE-43F7-B534-8AE283D16EA7}"/>
              </a:ext>
            </a:extLst>
          </p:cNvPr>
          <p:cNvGrpSpPr/>
          <p:nvPr/>
        </p:nvGrpSpPr>
        <p:grpSpPr>
          <a:xfrm>
            <a:off x="5505781" y="3670504"/>
            <a:ext cx="6425746" cy="720000"/>
            <a:chOff x="3368947" y="3623601"/>
            <a:chExt cx="6425746" cy="720000"/>
          </a:xfrm>
        </p:grpSpPr>
        <p:sp>
          <p:nvSpPr>
            <p:cNvPr id="581" name="Google Shape;581;p12"/>
            <p:cNvSpPr/>
            <p:nvPr/>
          </p:nvSpPr>
          <p:spPr>
            <a:xfrm>
              <a:off x="3368947" y="3623601"/>
              <a:ext cx="6425746" cy="720000"/>
            </a:xfrm>
            <a:prstGeom prst="roundRect">
              <a:avLst>
                <a:gd name="adj" fmla="val 50000"/>
              </a:avLst>
            </a:prstGeom>
            <a:solidFill>
              <a:srgbClr val="EDD4C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3" name="Google Shape;339;p6">
              <a:extLst>
                <a:ext uri="{FF2B5EF4-FFF2-40B4-BE49-F238E27FC236}">
                  <a16:creationId xmlns:a16="http://schemas.microsoft.com/office/drawing/2014/main" id="{042B3814-B899-4649-88DD-707FAE62CFBF}"/>
                </a:ext>
              </a:extLst>
            </p:cNvPr>
            <p:cNvSpPr/>
            <p:nvPr/>
          </p:nvSpPr>
          <p:spPr>
            <a:xfrm>
              <a:off x="3470283" y="3694951"/>
              <a:ext cx="6282321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Bóng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ngắn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lại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, ở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ngay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dưới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chân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cây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.</a:t>
              </a:r>
              <a:endParaRPr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F8C2B7-551E-40FB-A36C-D503B90DE90E}"/>
              </a:ext>
            </a:extLst>
          </p:cNvPr>
          <p:cNvGrpSpPr/>
          <p:nvPr/>
        </p:nvGrpSpPr>
        <p:grpSpPr>
          <a:xfrm>
            <a:off x="5581257" y="5372515"/>
            <a:ext cx="6425746" cy="720000"/>
            <a:chOff x="3172881" y="5047186"/>
            <a:chExt cx="6425746" cy="720000"/>
          </a:xfrm>
        </p:grpSpPr>
        <p:sp>
          <p:nvSpPr>
            <p:cNvPr id="580" name="Google Shape;580;p12"/>
            <p:cNvSpPr/>
            <p:nvPr/>
          </p:nvSpPr>
          <p:spPr>
            <a:xfrm>
              <a:off x="3172881" y="5047186"/>
              <a:ext cx="6425746" cy="720000"/>
            </a:xfrm>
            <a:prstGeom prst="roundRect">
              <a:avLst>
                <a:gd name="adj" fmla="val 50000"/>
              </a:avLst>
            </a:prstGeom>
            <a:solidFill>
              <a:srgbClr val="EDD4C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4" name="Google Shape;339;p6">
              <a:extLst>
                <a:ext uri="{FF2B5EF4-FFF2-40B4-BE49-F238E27FC236}">
                  <a16:creationId xmlns:a16="http://schemas.microsoft.com/office/drawing/2014/main" id="{9A341808-B505-48B2-BA08-1F92FB391810}"/>
                </a:ext>
              </a:extLst>
            </p:cNvPr>
            <p:cNvSpPr/>
            <p:nvPr/>
          </p:nvSpPr>
          <p:spPr>
            <a:xfrm>
              <a:off x="3632368" y="5114819"/>
              <a:ext cx="550677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Bóng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dài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ngả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về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phía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Đông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.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064182-B1D6-478E-9EC1-38B61B8E7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5" t="18519" r="55380" b="50000"/>
          <a:stretch/>
        </p:blipFill>
        <p:spPr>
          <a:xfrm>
            <a:off x="1953789" y="1568141"/>
            <a:ext cx="1459152" cy="1440000"/>
          </a:xfrm>
          <a:prstGeom prst="rect">
            <a:avLst/>
          </a:prstGeom>
          <a:ln w="19050">
            <a:solidFill>
              <a:schemeClr val="tx2">
                <a:lumMod val="10000"/>
              </a:schemeClr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D5D720E-D030-4A91-8313-922AFC30A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25" t="18267" r="20990" b="50252"/>
          <a:stretch/>
        </p:blipFill>
        <p:spPr>
          <a:xfrm>
            <a:off x="2314842" y="3284750"/>
            <a:ext cx="737046" cy="1440000"/>
          </a:xfrm>
          <a:prstGeom prst="rect">
            <a:avLst/>
          </a:prstGeom>
          <a:ln w="19050">
            <a:solidFill>
              <a:schemeClr val="tx2">
                <a:lumMod val="10000"/>
              </a:schemeClr>
            </a:solidFill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497CC61-5B2F-42DB-B564-A5ED59C46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7" t="56401" r="20734" b="12118"/>
          <a:stretch/>
        </p:blipFill>
        <p:spPr>
          <a:xfrm>
            <a:off x="1697515" y="4906165"/>
            <a:ext cx="1971701" cy="1440000"/>
          </a:xfrm>
          <a:prstGeom prst="rect">
            <a:avLst/>
          </a:prstGeom>
          <a:ln w="19050">
            <a:solidFill>
              <a:schemeClr val="tx2">
                <a:lumMod val="10000"/>
              </a:schemeClr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D40568-1007-462E-8483-CCECADE1513A}"/>
              </a:ext>
            </a:extLst>
          </p:cNvPr>
          <p:cNvGrpSpPr/>
          <p:nvPr/>
        </p:nvGrpSpPr>
        <p:grpSpPr>
          <a:xfrm>
            <a:off x="3551800" y="1946002"/>
            <a:ext cx="2520000" cy="720000"/>
            <a:chOff x="9336065" y="3482207"/>
            <a:chExt cx="2520000" cy="720000"/>
          </a:xfrm>
        </p:grpSpPr>
        <p:sp>
          <p:nvSpPr>
            <p:cNvPr id="590" name="Google Shape;590;p12"/>
            <p:cNvSpPr/>
            <p:nvPr/>
          </p:nvSpPr>
          <p:spPr>
            <a:xfrm>
              <a:off x="9336065" y="3482207"/>
              <a:ext cx="2520000" cy="720000"/>
            </a:xfrm>
            <a:prstGeom prst="roundRect">
              <a:avLst>
                <a:gd name="adj" fmla="val 50000"/>
              </a:avLst>
            </a:prstGeom>
            <a:solidFill>
              <a:srgbClr val="F5E8D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59" name="Google Shape;339;p6">
              <a:extLst>
                <a:ext uri="{FF2B5EF4-FFF2-40B4-BE49-F238E27FC236}">
                  <a16:creationId xmlns:a16="http://schemas.microsoft.com/office/drawing/2014/main" id="{FB80207E-3108-406F-825B-ECD064371080}"/>
                </a:ext>
              </a:extLst>
            </p:cNvPr>
            <p:cNvSpPr/>
            <p:nvPr/>
          </p:nvSpPr>
          <p:spPr>
            <a:xfrm>
              <a:off x="9538487" y="3549840"/>
              <a:ext cx="211515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Buổi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sáng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3E2CF9-BB35-4DEE-9811-8A7473C87A65}"/>
              </a:ext>
            </a:extLst>
          </p:cNvPr>
          <p:cNvGrpSpPr/>
          <p:nvPr/>
        </p:nvGrpSpPr>
        <p:grpSpPr>
          <a:xfrm>
            <a:off x="3180816" y="3668469"/>
            <a:ext cx="2520000" cy="720000"/>
            <a:chOff x="9336065" y="4666430"/>
            <a:chExt cx="2520000" cy="720000"/>
          </a:xfrm>
        </p:grpSpPr>
        <p:sp>
          <p:nvSpPr>
            <p:cNvPr id="584" name="Google Shape;584;p12"/>
            <p:cNvSpPr/>
            <p:nvPr/>
          </p:nvSpPr>
          <p:spPr>
            <a:xfrm>
              <a:off x="9336065" y="4666430"/>
              <a:ext cx="2520000" cy="720000"/>
            </a:xfrm>
            <a:prstGeom prst="roundRect">
              <a:avLst>
                <a:gd name="adj" fmla="val 50000"/>
              </a:avLst>
            </a:prstGeom>
            <a:solidFill>
              <a:srgbClr val="F5E8D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0" name="Google Shape;339;p6">
              <a:extLst>
                <a:ext uri="{FF2B5EF4-FFF2-40B4-BE49-F238E27FC236}">
                  <a16:creationId xmlns:a16="http://schemas.microsoft.com/office/drawing/2014/main" id="{09916B89-AA6A-4E88-87FF-8DB2C6A62A62}"/>
                </a:ext>
              </a:extLst>
            </p:cNvPr>
            <p:cNvSpPr/>
            <p:nvPr/>
          </p:nvSpPr>
          <p:spPr>
            <a:xfrm>
              <a:off x="9538487" y="4734063"/>
              <a:ext cx="211515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Buổi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trưa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12B01C-5C72-4928-80BD-1F5FD0FF1BE1}"/>
              </a:ext>
            </a:extLst>
          </p:cNvPr>
          <p:cNvGrpSpPr/>
          <p:nvPr/>
        </p:nvGrpSpPr>
        <p:grpSpPr>
          <a:xfrm>
            <a:off x="3770848" y="5398910"/>
            <a:ext cx="2520000" cy="720000"/>
            <a:chOff x="9336065" y="5759601"/>
            <a:chExt cx="2520000" cy="720000"/>
          </a:xfrm>
        </p:grpSpPr>
        <p:sp>
          <p:nvSpPr>
            <p:cNvPr id="587" name="Google Shape;587;p12"/>
            <p:cNvSpPr/>
            <p:nvPr/>
          </p:nvSpPr>
          <p:spPr>
            <a:xfrm>
              <a:off x="9336065" y="5759601"/>
              <a:ext cx="2520000" cy="720000"/>
            </a:xfrm>
            <a:prstGeom prst="roundRect">
              <a:avLst>
                <a:gd name="adj" fmla="val 50000"/>
              </a:avLst>
            </a:prstGeom>
            <a:solidFill>
              <a:srgbClr val="F5E8D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1" name="Google Shape;339;p6">
              <a:extLst>
                <a:ext uri="{FF2B5EF4-FFF2-40B4-BE49-F238E27FC236}">
                  <a16:creationId xmlns:a16="http://schemas.microsoft.com/office/drawing/2014/main" id="{5043DD94-A0CC-4462-84D6-9ECB7AED7515}"/>
                </a:ext>
              </a:extLst>
            </p:cNvPr>
            <p:cNvSpPr/>
            <p:nvPr/>
          </p:nvSpPr>
          <p:spPr>
            <a:xfrm>
              <a:off x="9538487" y="5827234"/>
              <a:ext cx="211515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Buổi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chiều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25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51" dur="3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4"/>
          <p:cNvGrpSpPr/>
          <p:nvPr/>
        </p:nvGrpSpPr>
        <p:grpSpPr>
          <a:xfrm>
            <a:off x="1762328" y="2158498"/>
            <a:ext cx="4536179" cy="4847853"/>
            <a:chOff x="1762328" y="2158498"/>
            <a:chExt cx="4536179" cy="4847853"/>
          </a:xfrm>
        </p:grpSpPr>
        <p:grpSp>
          <p:nvGrpSpPr>
            <p:cNvPr id="679" name="Google Shape;679;p14"/>
            <p:cNvGrpSpPr/>
            <p:nvPr/>
          </p:nvGrpSpPr>
          <p:grpSpPr>
            <a:xfrm>
              <a:off x="1762328" y="2158498"/>
              <a:ext cx="4536179" cy="4847853"/>
              <a:chOff x="1755569" y="612177"/>
              <a:chExt cx="5623563" cy="6410814"/>
            </a:xfrm>
          </p:grpSpPr>
          <p:sp>
            <p:nvSpPr>
              <p:cNvPr id="680" name="Google Shape;680;p14"/>
              <p:cNvSpPr/>
              <p:nvPr/>
            </p:nvSpPr>
            <p:spPr>
              <a:xfrm>
                <a:off x="1755569" y="612177"/>
                <a:ext cx="5623563" cy="633080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1916620" y="790115"/>
                <a:ext cx="5289560" cy="6232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 cap="flat" cmpd="sng">
                <a:solidFill>
                  <a:srgbClr val="FEF7E0"/>
                </a:solidFill>
                <a:prstDash val="dash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  <p:grpSp>
          <p:nvGrpSpPr>
            <p:cNvPr id="682" name="Google Shape;682;p14"/>
            <p:cNvGrpSpPr/>
            <p:nvPr/>
          </p:nvGrpSpPr>
          <p:grpSpPr>
            <a:xfrm>
              <a:off x="3622978" y="5368606"/>
              <a:ext cx="814878" cy="1577241"/>
              <a:chOff x="3622978" y="5399966"/>
              <a:chExt cx="814878" cy="1577241"/>
            </a:xfrm>
          </p:grpSpPr>
          <p:sp>
            <p:nvSpPr>
              <p:cNvPr id="683" name="Google Shape;683;p14"/>
              <p:cNvSpPr/>
              <p:nvPr/>
            </p:nvSpPr>
            <p:spPr>
              <a:xfrm>
                <a:off x="3622978" y="5399966"/>
                <a:ext cx="814878" cy="1542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3640639" y="5458257"/>
                <a:ext cx="766480" cy="15189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6B461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3825423" y="5623446"/>
                <a:ext cx="409987" cy="395657"/>
              </a:xfrm>
              <a:prstGeom prst="ellipse">
                <a:avLst/>
              </a:prstGeom>
              <a:solidFill>
                <a:srgbClr val="EEDDCA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</p:grpSp>
      <p:sp>
        <p:nvSpPr>
          <p:cNvPr id="686" name="Google Shape;686;p14"/>
          <p:cNvSpPr/>
          <p:nvPr/>
        </p:nvSpPr>
        <p:spPr>
          <a:xfrm rot="-6507998">
            <a:off x="7513012" y="5782290"/>
            <a:ext cx="3698552" cy="3836391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87" name="Google Shape;687;p14"/>
          <p:cNvSpPr/>
          <p:nvPr/>
        </p:nvSpPr>
        <p:spPr>
          <a:xfrm rot="1433949">
            <a:off x="-278825" y="-2059848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688" name="Google Shape;688;p14"/>
          <p:cNvGrpSpPr/>
          <p:nvPr/>
        </p:nvGrpSpPr>
        <p:grpSpPr>
          <a:xfrm>
            <a:off x="528598" y="3199360"/>
            <a:ext cx="793664" cy="719619"/>
            <a:chOff x="11046527" y="3044373"/>
            <a:chExt cx="793664" cy="719619"/>
          </a:xfrm>
        </p:grpSpPr>
        <p:sp>
          <p:nvSpPr>
            <p:cNvPr id="689" name="Google Shape;689;p14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91" name="Google Shape;691;p14"/>
          <p:cNvGrpSpPr/>
          <p:nvPr/>
        </p:nvGrpSpPr>
        <p:grpSpPr>
          <a:xfrm>
            <a:off x="461214" y="2301591"/>
            <a:ext cx="763208" cy="719517"/>
            <a:chOff x="10979144" y="2146604"/>
            <a:chExt cx="763208" cy="719517"/>
          </a:xfrm>
        </p:grpSpPr>
        <p:sp>
          <p:nvSpPr>
            <p:cNvPr id="692" name="Google Shape;692;p14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94" name="Google Shape;694;p14"/>
          <p:cNvGrpSpPr/>
          <p:nvPr/>
        </p:nvGrpSpPr>
        <p:grpSpPr>
          <a:xfrm>
            <a:off x="512266" y="1446344"/>
            <a:ext cx="789755" cy="735291"/>
            <a:chOff x="11030196" y="1291357"/>
            <a:chExt cx="789755" cy="735291"/>
          </a:xfrm>
        </p:grpSpPr>
        <p:sp>
          <p:nvSpPr>
            <p:cNvPr id="695" name="Google Shape;695;p14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697" name="Google Shape;697;p14"/>
          <p:cNvSpPr/>
          <p:nvPr/>
        </p:nvSpPr>
        <p:spPr>
          <a:xfrm rot="4292002" flipH="1">
            <a:off x="9536735" y="5084748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8" name="Google Shape;698;p14"/>
          <p:cNvSpPr/>
          <p:nvPr/>
        </p:nvSpPr>
        <p:spPr>
          <a:xfrm rot="4292002" flipH="1">
            <a:off x="9678270" y="4796393"/>
            <a:ext cx="4341664" cy="284267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9" name="Google Shape;699;p14"/>
          <p:cNvSpPr/>
          <p:nvPr/>
        </p:nvSpPr>
        <p:spPr>
          <a:xfrm rot="3134060" flipH="1">
            <a:off x="10049621" y="2809708"/>
            <a:ext cx="1823805" cy="505826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0" name="Google Shape;700;p14"/>
          <p:cNvSpPr/>
          <p:nvPr/>
        </p:nvSpPr>
        <p:spPr>
          <a:xfrm>
            <a:off x="2387774" y="1016407"/>
            <a:ext cx="6690716" cy="301115"/>
          </a:xfrm>
          <a:prstGeom prst="roundRect">
            <a:avLst>
              <a:gd name="adj" fmla="val 16667"/>
            </a:avLst>
          </a:prstGeom>
          <a:solidFill>
            <a:srgbClr val="FFD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2" name="Google Shape;702;p14"/>
          <p:cNvSpPr/>
          <p:nvPr/>
        </p:nvSpPr>
        <p:spPr>
          <a:xfrm>
            <a:off x="589866" y="118459"/>
            <a:ext cx="862127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80552C"/>
                </a:solidFill>
                <a:latin typeface="UTM Cookies" panose="02040603050506020204" pitchFamily="18" charset="0"/>
                <a:sym typeface="Arial"/>
              </a:rPr>
              <a:t>NHÀ KHOA HỌC TRẺ</a:t>
            </a:r>
            <a:endParaRPr sz="7200" b="1" dirty="0">
              <a:solidFill>
                <a:srgbClr val="80552C"/>
              </a:solidFill>
              <a:latin typeface="UTM Cookies" panose="02040603050506020204" pitchFamily="18" charset="0"/>
              <a:sym typeface="Arial"/>
            </a:endParaRPr>
          </a:p>
        </p:txBody>
      </p:sp>
      <p:grpSp>
        <p:nvGrpSpPr>
          <p:cNvPr id="703" name="Google Shape;703;p14"/>
          <p:cNvGrpSpPr/>
          <p:nvPr/>
        </p:nvGrpSpPr>
        <p:grpSpPr>
          <a:xfrm>
            <a:off x="8823050" y="378527"/>
            <a:ext cx="2953424" cy="2921939"/>
            <a:chOff x="7626163" y="1891750"/>
            <a:chExt cx="2953424" cy="2921939"/>
          </a:xfrm>
        </p:grpSpPr>
        <p:sp>
          <p:nvSpPr>
            <p:cNvPr id="704" name="Google Shape;704;p14"/>
            <p:cNvSpPr/>
            <p:nvPr/>
          </p:nvSpPr>
          <p:spPr>
            <a:xfrm>
              <a:off x="7867350" y="2177341"/>
              <a:ext cx="2471051" cy="2313385"/>
            </a:xfrm>
            <a:prstGeom prst="ellipse">
              <a:avLst/>
            </a:prstGeom>
            <a:solidFill>
              <a:srgbClr val="EECC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7626163" y="1891750"/>
              <a:ext cx="2953424" cy="2921939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UTM Cookies" panose="02040603050506020204" pitchFamily="18" charset="0"/>
                <a:sym typeface="Arial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8035637" y="2325808"/>
              <a:ext cx="2134476" cy="2034286"/>
            </a:xfrm>
            <a:prstGeom prst="ellipse">
              <a:avLst/>
            </a:prstGeom>
            <a:noFill/>
            <a:ln w="28575" cap="flat" cmpd="sng">
              <a:solidFill>
                <a:srgbClr val="FFFFFF"/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707" name="Google Shape;707;p14"/>
          <p:cNvSpPr/>
          <p:nvPr/>
        </p:nvSpPr>
        <p:spPr>
          <a:xfrm>
            <a:off x="9989320" y="118459"/>
            <a:ext cx="620884" cy="61434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2"/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3</a:t>
            </a:r>
            <a:endParaRPr sz="4400" b="0" i="0" u="none" strike="noStrike" cap="none" dirty="0">
              <a:solidFill>
                <a:schemeClr val="lt2"/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708" name="Google Shape;70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69" y="1257948"/>
            <a:ext cx="738617" cy="1027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D5C9056-06DA-47D1-8C75-07BE88ADEBCC}"/>
              </a:ext>
            </a:extLst>
          </p:cNvPr>
          <p:cNvGrpSpPr/>
          <p:nvPr/>
        </p:nvGrpSpPr>
        <p:grpSpPr>
          <a:xfrm>
            <a:off x="8407433" y="2791585"/>
            <a:ext cx="3671952" cy="4028782"/>
            <a:chOff x="6704652" y="2527581"/>
            <a:chExt cx="3671952" cy="402878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ED298E0-7377-4C92-87D2-84BEAB036315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C7B4A2B-1771-4A41-AC15-E33522317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8" r="24303"/>
            <a:stretch/>
          </p:blipFill>
          <p:spPr>
            <a:xfrm>
              <a:off x="6704652" y="2527581"/>
              <a:ext cx="3191130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55B58E-8BF8-4AE6-BBE7-2DE5A2622203}"/>
              </a:ext>
            </a:extLst>
          </p:cNvPr>
          <p:cNvGrpSpPr/>
          <p:nvPr/>
        </p:nvGrpSpPr>
        <p:grpSpPr>
          <a:xfrm>
            <a:off x="7442205" y="3058569"/>
            <a:ext cx="2825514" cy="3926812"/>
            <a:chOff x="3807795" y="4256273"/>
            <a:chExt cx="1887013" cy="256542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437AAF-2E89-4910-8CAD-282CD71B8A8D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1E49E51-0363-4F61-9C78-0DFE9C0BD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4" r="14164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D5350D1F-6124-4A5D-8680-1BD161B9E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004965">
            <a:off x="-352656" y="283910"/>
            <a:ext cx="1561557" cy="13012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FE85DD-090B-486F-847D-A09DAC8E7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28253" flipH="1">
            <a:off x="8782280" y="523795"/>
            <a:ext cx="1517505" cy="126458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8874A0D-F73D-4886-807D-68153DC2F3D6}"/>
              </a:ext>
            </a:extLst>
          </p:cNvPr>
          <p:cNvGrpSpPr/>
          <p:nvPr/>
        </p:nvGrpSpPr>
        <p:grpSpPr>
          <a:xfrm>
            <a:off x="5280994" y="3653135"/>
            <a:ext cx="3593395" cy="3181684"/>
            <a:chOff x="4707464" y="3124335"/>
            <a:chExt cx="3593395" cy="330876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0668D4-832D-46B0-A98B-8F6CF06FF3ED}"/>
                </a:ext>
              </a:extLst>
            </p:cNvPr>
            <p:cNvSpPr/>
            <p:nvPr/>
          </p:nvSpPr>
          <p:spPr>
            <a:xfrm rot="385340">
              <a:off x="4707464" y="5625512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46BBD87-FBF3-494F-96C1-3285939D1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0" r="21863" b="11725"/>
            <a:stretch/>
          </p:blipFill>
          <p:spPr>
            <a:xfrm>
              <a:off x="6195239" y="3124335"/>
              <a:ext cx="1993252" cy="309246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900"/>
                                            <p:tgtEl>
                                              <p:spTgt spid="7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600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600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00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00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3" dur="200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5" dur="300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7" dur="200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0"/>
                                            <p:tgtEl>
                                              <p:spTgt spid="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6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7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900"/>
                                            <p:tgtEl>
                                              <p:spTgt spid="7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600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600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00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00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3" dur="2000" fill="hold"/>
                                            <p:tgtEl>
                                              <p:spTgt spid="6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5" dur="3000" fill="hold"/>
                                            <p:tgtEl>
                                              <p:spTgt spid="6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7" dur="2000" fill="hold"/>
                                            <p:tgtEl>
                                              <p:spTgt spid="6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500"/>
                                            <p:tgtEl>
                                              <p:spTgt spid="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500"/>
                                            <p:tgtEl>
                                              <p:spTgt spid="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5"/>
          <p:cNvSpPr/>
          <p:nvPr/>
        </p:nvSpPr>
        <p:spPr>
          <a:xfrm rot="-331749">
            <a:off x="10601705" y="-79574"/>
            <a:ext cx="1792284" cy="6986907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rgbClr val="FFC4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8" name="Google Shape;1228;p25"/>
          <p:cNvSpPr/>
          <p:nvPr/>
        </p:nvSpPr>
        <p:spPr>
          <a:xfrm rot="3013498" flipH="1">
            <a:off x="-1053138" y="-1469044"/>
            <a:ext cx="3036465" cy="3494906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9" name="Google Shape;1229;p25"/>
          <p:cNvSpPr/>
          <p:nvPr/>
        </p:nvSpPr>
        <p:spPr>
          <a:xfrm>
            <a:off x="157374" y="-477794"/>
            <a:ext cx="2335956" cy="7312144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rgbClr val="E2BD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0" name="Google Shape;1230;p25"/>
          <p:cNvSpPr/>
          <p:nvPr/>
        </p:nvSpPr>
        <p:spPr>
          <a:xfrm rot="4436088">
            <a:off x="868883" y="-1601372"/>
            <a:ext cx="1995930" cy="334025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1" name="Google Shape;1231;p25"/>
          <p:cNvSpPr/>
          <p:nvPr/>
        </p:nvSpPr>
        <p:spPr>
          <a:xfrm rot="-4292002">
            <a:off x="406060" y="-250572"/>
            <a:ext cx="1228985" cy="112366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2" name="Google Shape;1232;p25"/>
          <p:cNvSpPr/>
          <p:nvPr/>
        </p:nvSpPr>
        <p:spPr>
          <a:xfrm rot="-4306417">
            <a:off x="8098486" y="-2929255"/>
            <a:ext cx="2060679" cy="5641870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233" name="Google Shape;1233;p25"/>
          <p:cNvGrpSpPr/>
          <p:nvPr/>
        </p:nvGrpSpPr>
        <p:grpSpPr>
          <a:xfrm rot="-54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1234" name="Google Shape;1234;p25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54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1237" name="Google Shape;1237;p25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239" name="Google Shape;1239;p25"/>
          <p:cNvGrpSpPr/>
          <p:nvPr/>
        </p:nvGrpSpPr>
        <p:grpSpPr>
          <a:xfrm rot="-54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1240" name="Google Shape;1240;p25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242" name="Google Shape;1242;p25"/>
          <p:cNvSpPr/>
          <p:nvPr/>
        </p:nvSpPr>
        <p:spPr>
          <a:xfrm>
            <a:off x="3032124" y="2471833"/>
            <a:ext cx="6147923" cy="1109736"/>
          </a:xfrm>
          <a:prstGeom prst="roundRect">
            <a:avLst>
              <a:gd name="adj" fmla="val 16667"/>
            </a:avLst>
          </a:prstGeom>
          <a:solidFill>
            <a:srgbClr val="FFD2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4" name="Google Shape;1244;p25"/>
          <p:cNvSpPr/>
          <p:nvPr/>
        </p:nvSpPr>
        <p:spPr>
          <a:xfrm>
            <a:off x="2711650" y="3745197"/>
            <a:ext cx="6690716" cy="301115"/>
          </a:xfrm>
          <a:prstGeom prst="roundRect">
            <a:avLst>
              <a:gd name="adj" fmla="val 16667"/>
            </a:avLst>
          </a:prstGeom>
          <a:solidFill>
            <a:srgbClr val="FFD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5" name="Google Shape;1245;p25"/>
          <p:cNvSpPr/>
          <p:nvPr/>
        </p:nvSpPr>
        <p:spPr>
          <a:xfrm>
            <a:off x="2731821" y="2175537"/>
            <a:ext cx="67485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err="1">
                <a:solidFill>
                  <a:srgbClr val="A0692F"/>
                </a:solidFill>
                <a:latin typeface="UTM Cookies" panose="02040603050506020204" pitchFamily="18" charset="0"/>
                <a:sym typeface="Arial"/>
              </a:rPr>
              <a:t>Dặn</a:t>
            </a:r>
            <a:r>
              <a:rPr lang="en-US" sz="9600" b="1" dirty="0">
                <a:solidFill>
                  <a:srgbClr val="A0692F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9600" b="1" dirty="0" err="1">
                <a:solidFill>
                  <a:srgbClr val="A0692F"/>
                </a:solidFill>
                <a:latin typeface="UTM Cookies" panose="02040603050506020204" pitchFamily="18" charset="0"/>
                <a:sym typeface="Arial"/>
              </a:rPr>
              <a:t>dò</a:t>
            </a:r>
            <a:endParaRPr sz="9600" b="1" dirty="0">
              <a:solidFill>
                <a:srgbClr val="A0692F"/>
              </a:solidFill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21" name="Google Shape;791;p17">
            <a:extLst>
              <a:ext uri="{FF2B5EF4-FFF2-40B4-BE49-F238E27FC236}">
                <a16:creationId xmlns:a16="http://schemas.microsoft.com/office/drawing/2014/main" id="{C112B1BF-1067-49F6-AADF-F24091EB90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39580">
            <a:off x="9583922" y="3572246"/>
            <a:ext cx="2089621" cy="290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21600000">
                                      <p:cBhvr>
                                        <p:cTn id="29" dur="3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/>
          <p:nvPr/>
        </p:nvSpPr>
        <p:spPr>
          <a:xfrm>
            <a:off x="3463623" y="5060402"/>
            <a:ext cx="5549208" cy="363541"/>
          </a:xfrm>
          <a:prstGeom prst="roundRect">
            <a:avLst>
              <a:gd name="adj" fmla="val 16667"/>
            </a:avLst>
          </a:prstGeom>
          <a:solidFill>
            <a:srgbClr val="FFD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2" name="Google Shape;132;p1"/>
          <p:cNvSpPr/>
          <p:nvPr/>
        </p:nvSpPr>
        <p:spPr>
          <a:xfrm rot="10800000" flipH="1">
            <a:off x="-2484131" y="1923330"/>
            <a:ext cx="4080014" cy="5189004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9592775" y="-16331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4913237" y="1182553"/>
            <a:ext cx="2750791" cy="866009"/>
          </a:xfrm>
          <a:custGeom>
            <a:avLst/>
            <a:gdLst/>
            <a:ahLst/>
            <a:cxnLst/>
            <a:rect l="l" t="t" r="r" b="b"/>
            <a:pathLst>
              <a:path w="2750791" h="866009" extrusionOk="0">
                <a:moveTo>
                  <a:pt x="0" y="609498"/>
                </a:moveTo>
                <a:cubicBezTo>
                  <a:pt x="159434" y="600120"/>
                  <a:pt x="319311" y="596505"/>
                  <a:pt x="478301" y="581363"/>
                </a:cubicBezTo>
                <a:cubicBezTo>
                  <a:pt x="516795" y="577697"/>
                  <a:pt x="553884" y="564600"/>
                  <a:pt x="590843" y="553228"/>
                </a:cubicBezTo>
                <a:cubicBezTo>
                  <a:pt x="614979" y="545802"/>
                  <a:pt x="639107" y="537356"/>
                  <a:pt x="661181" y="525092"/>
                </a:cubicBezTo>
                <a:cubicBezTo>
                  <a:pt x="692841" y="507503"/>
                  <a:pt x="752726" y="453614"/>
                  <a:pt x="773723" y="426618"/>
                </a:cubicBezTo>
                <a:cubicBezTo>
                  <a:pt x="812481" y="376786"/>
                  <a:pt x="813285" y="364202"/>
                  <a:pt x="829994" y="314077"/>
                </a:cubicBezTo>
                <a:cubicBezTo>
                  <a:pt x="820615" y="253117"/>
                  <a:pt x="827168" y="187442"/>
                  <a:pt x="801858" y="131197"/>
                </a:cubicBezTo>
                <a:cubicBezTo>
                  <a:pt x="768964" y="58099"/>
                  <a:pt x="691567" y="20317"/>
                  <a:pt x="647114" y="4588"/>
                </a:cubicBezTo>
                <a:cubicBezTo>
                  <a:pt x="602661" y="-11141"/>
                  <a:pt x="578675" y="17036"/>
                  <a:pt x="535140" y="36824"/>
                </a:cubicBezTo>
                <a:cubicBezTo>
                  <a:pt x="521640" y="42960"/>
                  <a:pt x="506531" y="56853"/>
                  <a:pt x="492369" y="74926"/>
                </a:cubicBezTo>
                <a:cubicBezTo>
                  <a:pt x="478207" y="93000"/>
                  <a:pt x="464234" y="121819"/>
                  <a:pt x="450166" y="145265"/>
                </a:cubicBezTo>
                <a:cubicBezTo>
                  <a:pt x="445477" y="178089"/>
                  <a:pt x="441140" y="210966"/>
                  <a:pt x="436098" y="243738"/>
                </a:cubicBezTo>
                <a:cubicBezTo>
                  <a:pt x="431761" y="271930"/>
                  <a:pt x="409919" y="261507"/>
                  <a:pt x="422031" y="328145"/>
                </a:cubicBezTo>
                <a:cubicBezTo>
                  <a:pt x="434143" y="394783"/>
                  <a:pt x="475169" y="570187"/>
                  <a:pt x="508771" y="643564"/>
                </a:cubicBezTo>
                <a:cubicBezTo>
                  <a:pt x="542373" y="716941"/>
                  <a:pt x="578815" y="734026"/>
                  <a:pt x="623646" y="768406"/>
                </a:cubicBezTo>
                <a:cubicBezTo>
                  <a:pt x="668478" y="802787"/>
                  <a:pt x="725306" y="833634"/>
                  <a:pt x="777760" y="849847"/>
                </a:cubicBezTo>
                <a:cubicBezTo>
                  <a:pt x="830214" y="866060"/>
                  <a:pt x="873300" y="866754"/>
                  <a:pt x="938371" y="865682"/>
                </a:cubicBezTo>
                <a:cubicBezTo>
                  <a:pt x="1003442" y="864610"/>
                  <a:pt x="1102043" y="857092"/>
                  <a:pt x="1168186" y="843413"/>
                </a:cubicBezTo>
                <a:cubicBezTo>
                  <a:pt x="1234329" y="829734"/>
                  <a:pt x="1293123" y="806183"/>
                  <a:pt x="1335231" y="783610"/>
                </a:cubicBezTo>
                <a:cubicBezTo>
                  <a:pt x="1377339" y="761037"/>
                  <a:pt x="1390157" y="748714"/>
                  <a:pt x="1420837" y="707972"/>
                </a:cubicBezTo>
                <a:cubicBezTo>
                  <a:pt x="1451517" y="667230"/>
                  <a:pt x="1500861" y="594511"/>
                  <a:pt x="1519311" y="539160"/>
                </a:cubicBezTo>
                <a:cubicBezTo>
                  <a:pt x="1540939" y="474273"/>
                  <a:pt x="1530470" y="511498"/>
                  <a:pt x="1547446" y="426618"/>
                </a:cubicBezTo>
                <a:cubicBezTo>
                  <a:pt x="1538949" y="316155"/>
                  <a:pt x="1574301" y="256952"/>
                  <a:pt x="1491175" y="201535"/>
                </a:cubicBezTo>
                <a:cubicBezTo>
                  <a:pt x="1478837" y="193310"/>
                  <a:pt x="1463040" y="192157"/>
                  <a:pt x="1448972" y="187468"/>
                </a:cubicBezTo>
                <a:cubicBezTo>
                  <a:pt x="1430215" y="196846"/>
                  <a:pt x="1406349" y="199681"/>
                  <a:pt x="1392701" y="215603"/>
                </a:cubicBezTo>
                <a:cubicBezTo>
                  <a:pt x="1374006" y="237414"/>
                  <a:pt x="1357966" y="312342"/>
                  <a:pt x="1350498" y="342212"/>
                </a:cubicBezTo>
                <a:cubicBezTo>
                  <a:pt x="1355187" y="379726"/>
                  <a:pt x="1355397" y="418077"/>
                  <a:pt x="1364566" y="454754"/>
                </a:cubicBezTo>
                <a:cubicBezTo>
                  <a:pt x="1370270" y="477569"/>
                  <a:pt x="1395810" y="524859"/>
                  <a:pt x="1420837" y="539160"/>
                </a:cubicBezTo>
                <a:cubicBezTo>
                  <a:pt x="1462038" y="562703"/>
                  <a:pt x="1472902" y="571836"/>
                  <a:pt x="1547446" y="581363"/>
                </a:cubicBezTo>
                <a:cubicBezTo>
                  <a:pt x="1621990" y="590890"/>
                  <a:pt x="1790633" y="594049"/>
                  <a:pt x="1868100" y="596323"/>
                </a:cubicBezTo>
                <a:cubicBezTo>
                  <a:pt x="1945567" y="598597"/>
                  <a:pt x="1969896" y="596612"/>
                  <a:pt x="2012248" y="595005"/>
                </a:cubicBezTo>
                <a:cubicBezTo>
                  <a:pt x="2054600" y="593398"/>
                  <a:pt x="2083117" y="593757"/>
                  <a:pt x="2122211" y="586682"/>
                </a:cubicBezTo>
                <a:cubicBezTo>
                  <a:pt x="2161305" y="579607"/>
                  <a:pt x="2206619" y="582882"/>
                  <a:pt x="2246813" y="552557"/>
                </a:cubicBezTo>
                <a:cubicBezTo>
                  <a:pt x="2312175" y="512970"/>
                  <a:pt x="2326945" y="498934"/>
                  <a:pt x="2406915" y="459889"/>
                </a:cubicBezTo>
                <a:cubicBezTo>
                  <a:pt x="2490911" y="418878"/>
                  <a:pt x="2586153" y="437114"/>
                  <a:pt x="2750791" y="376154"/>
                </a:cubicBezTo>
              </a:path>
            </a:pathLst>
          </a:custGeom>
          <a:noFill/>
          <a:ln w="28575" cap="flat" cmpd="sng">
            <a:solidFill>
              <a:srgbClr val="FEFCF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35" name="Google Shape;135;p1"/>
          <p:cNvGrpSpPr/>
          <p:nvPr/>
        </p:nvGrpSpPr>
        <p:grpSpPr>
          <a:xfrm>
            <a:off x="11046527" y="2719006"/>
            <a:ext cx="793664" cy="719619"/>
            <a:chOff x="11046527" y="3044373"/>
            <a:chExt cx="793664" cy="719619"/>
          </a:xfrm>
        </p:grpSpPr>
        <p:sp>
          <p:nvSpPr>
            <p:cNvPr id="136" name="Google Shape;136;p1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38" name="Google Shape;138;p1"/>
          <p:cNvGrpSpPr/>
          <p:nvPr/>
        </p:nvGrpSpPr>
        <p:grpSpPr>
          <a:xfrm>
            <a:off x="10979144" y="1821237"/>
            <a:ext cx="763208" cy="719517"/>
            <a:chOff x="10979144" y="2146604"/>
            <a:chExt cx="763208" cy="719517"/>
          </a:xfrm>
        </p:grpSpPr>
        <p:sp>
          <p:nvSpPr>
            <p:cNvPr id="139" name="Google Shape;139;p1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41" name="Google Shape;141;p1"/>
          <p:cNvGrpSpPr/>
          <p:nvPr/>
        </p:nvGrpSpPr>
        <p:grpSpPr>
          <a:xfrm>
            <a:off x="11030196" y="965990"/>
            <a:ext cx="789755" cy="735291"/>
            <a:chOff x="11030196" y="1291357"/>
            <a:chExt cx="789755" cy="735291"/>
          </a:xfrm>
        </p:grpSpPr>
        <p:sp>
          <p:nvSpPr>
            <p:cNvPr id="142" name="Google Shape;142;p1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46" name="Google Shape;146;p1"/>
          <p:cNvSpPr/>
          <p:nvPr/>
        </p:nvSpPr>
        <p:spPr>
          <a:xfrm>
            <a:off x="-2146041" y="-1322897"/>
            <a:ext cx="4789455" cy="3844934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-624021" y="-215281"/>
            <a:ext cx="1549400" cy="16630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602388" y="-16329"/>
            <a:ext cx="2011908" cy="6841672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rgbClr val="FEFCF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2397670" y="1353149"/>
            <a:ext cx="747639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C00000"/>
                </a:solidFill>
                <a:latin typeface="UTM Gradoo" panose="02040603050506020204" pitchFamily="18" charset="0"/>
              </a:rPr>
              <a:t>Chúc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C00000"/>
                </a:solidFill>
                <a:latin typeface="UTM Gradoo" panose="02040603050506020204" pitchFamily="18" charset="0"/>
              </a:rPr>
              <a:t>em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C00000"/>
                </a:solidFill>
                <a:latin typeface="UTM Gradoo" panose="02040603050506020204" pitchFamily="18" charset="0"/>
              </a:rPr>
              <a:t>học tốt</a:t>
            </a:r>
            <a:endParaRPr sz="8000" b="1" dirty="0">
              <a:solidFill>
                <a:srgbClr val="C00000"/>
              </a:solidFill>
              <a:latin typeface="UTM Gradoo" panose="02040603050506020204" pitchFamily="18" charset="0"/>
              <a:sym typeface="Arial"/>
            </a:endParaRPr>
          </a:p>
        </p:txBody>
      </p:sp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4884" y="4065546"/>
            <a:ext cx="1908520" cy="256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855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3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35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"/>
          <p:cNvSpPr/>
          <p:nvPr/>
        </p:nvSpPr>
        <p:spPr>
          <a:xfrm>
            <a:off x="3059079" y="4105263"/>
            <a:ext cx="6487517" cy="363541"/>
          </a:xfrm>
          <a:prstGeom prst="roundRect">
            <a:avLst>
              <a:gd name="adj" fmla="val 16667"/>
            </a:avLst>
          </a:prstGeom>
          <a:solidFill>
            <a:srgbClr val="FF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2" name="Google Shape;252;p4"/>
          <p:cNvSpPr/>
          <p:nvPr/>
        </p:nvSpPr>
        <p:spPr>
          <a:xfrm rot="-3261852">
            <a:off x="-1529961" y="4410847"/>
            <a:ext cx="3698552" cy="3836391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3" name="Google Shape;253;p4"/>
          <p:cNvSpPr/>
          <p:nvPr/>
        </p:nvSpPr>
        <p:spPr>
          <a:xfrm rot="-2609614">
            <a:off x="180077" y="2612827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5" name="Google Shape;255;p4"/>
          <p:cNvSpPr/>
          <p:nvPr/>
        </p:nvSpPr>
        <p:spPr>
          <a:xfrm rot="4292002" flipH="1">
            <a:off x="1648802" y="5169380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6" name="Google Shape;256;p4"/>
          <p:cNvSpPr/>
          <p:nvPr/>
        </p:nvSpPr>
        <p:spPr>
          <a:xfrm rot="6789087" flipH="1">
            <a:off x="1805659" y="4885627"/>
            <a:ext cx="2431133" cy="3666634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7" name="Google Shape;257;p4"/>
          <p:cNvSpPr/>
          <p:nvPr/>
        </p:nvSpPr>
        <p:spPr>
          <a:xfrm rot="-1970947" flipH="1">
            <a:off x="352582" y="2894474"/>
            <a:ext cx="1823805" cy="505826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117491" y="2655276"/>
            <a:ext cx="104166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C00000"/>
                </a:solidFill>
                <a:latin typeface="UTM Cookies" panose="02040603050506020204" pitchFamily="18" charset="0"/>
              </a:rPr>
              <a:t>TÚI GIẤY BÍ ẨN</a:t>
            </a:r>
            <a:endParaRPr sz="7200" b="1" dirty="0">
              <a:solidFill>
                <a:srgbClr val="C00000"/>
              </a:solidFill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 rot="-4306417">
            <a:off x="8200903" y="-3003357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60" name="Google Shape;260;p4"/>
          <p:cNvGrpSpPr/>
          <p:nvPr/>
        </p:nvGrpSpPr>
        <p:grpSpPr>
          <a:xfrm rot="-54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261" name="Google Shape;261;p4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263" name="Google Shape;263;p4"/>
          <p:cNvGrpSpPr/>
          <p:nvPr/>
        </p:nvGrpSpPr>
        <p:grpSpPr>
          <a:xfrm rot="-54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264" name="Google Shape;264;p4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266" name="Google Shape;266;p4"/>
          <p:cNvGrpSpPr/>
          <p:nvPr/>
        </p:nvGrpSpPr>
        <p:grpSpPr>
          <a:xfrm rot="-54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267" name="Google Shape;267;p4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269" name="Google Shape;269;p4"/>
          <p:cNvGrpSpPr/>
          <p:nvPr/>
        </p:nvGrpSpPr>
        <p:grpSpPr>
          <a:xfrm>
            <a:off x="5046724" y="499053"/>
            <a:ext cx="2009586" cy="1953321"/>
            <a:chOff x="4948422" y="990565"/>
            <a:chExt cx="2009586" cy="1953321"/>
          </a:xfrm>
          <a:solidFill>
            <a:srgbClr val="FF0000"/>
          </a:solidFill>
        </p:grpSpPr>
        <p:grpSp>
          <p:nvGrpSpPr>
            <p:cNvPr id="270" name="Google Shape;270;p4"/>
            <p:cNvGrpSpPr/>
            <p:nvPr/>
          </p:nvGrpSpPr>
          <p:grpSpPr>
            <a:xfrm rot="-5400000">
              <a:off x="4976554" y="962433"/>
              <a:ext cx="1953321" cy="2009586"/>
              <a:chOff x="11019592" y="2113178"/>
              <a:chExt cx="722760" cy="745581"/>
            </a:xfrm>
            <a:grpFill/>
          </p:grpSpPr>
          <p:sp>
            <p:nvSpPr>
              <p:cNvPr id="271" name="Google Shape;271;p4"/>
              <p:cNvSpPr/>
              <p:nvPr/>
            </p:nvSpPr>
            <p:spPr>
              <a:xfrm>
                <a:off x="11030197" y="2146604"/>
                <a:ext cx="712155" cy="71215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11019592" y="2113178"/>
                <a:ext cx="712155" cy="712155"/>
              </a:xfrm>
              <a:prstGeom prst="ellipse">
                <a:avLst/>
              </a:prstGeom>
              <a:grp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endParaRPr>
              </a:p>
            </p:txBody>
          </p:sp>
        </p:grpSp>
        <p:sp>
          <p:nvSpPr>
            <p:cNvPr id="273" name="Google Shape;273;p4"/>
            <p:cNvSpPr/>
            <p:nvPr/>
          </p:nvSpPr>
          <p:spPr>
            <a:xfrm>
              <a:off x="5591413" y="1249169"/>
              <a:ext cx="861133" cy="156966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FFFF"/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1</a:t>
              </a:r>
              <a:endParaRPr sz="9600" dirty="0">
                <a:solidFill>
                  <a:srgbClr val="FFFFFF"/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6D136B-29E3-4CB2-A0B7-CFA407CDB7FF}"/>
              </a:ext>
            </a:extLst>
          </p:cNvPr>
          <p:cNvGrpSpPr/>
          <p:nvPr/>
        </p:nvGrpSpPr>
        <p:grpSpPr>
          <a:xfrm>
            <a:off x="9121563" y="3310865"/>
            <a:ext cx="2977576" cy="3509627"/>
            <a:chOff x="6783209" y="2320879"/>
            <a:chExt cx="3593395" cy="42354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A196D1-BF9D-4249-ACCD-2910B8AFFE05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5B036D9-154F-45A7-8678-570546108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3AF331-C1C3-4D12-ABCC-E5813BEA4453}"/>
              </a:ext>
            </a:extLst>
          </p:cNvPr>
          <p:cNvGrpSpPr/>
          <p:nvPr/>
        </p:nvGrpSpPr>
        <p:grpSpPr>
          <a:xfrm>
            <a:off x="7294021" y="3931996"/>
            <a:ext cx="3518111" cy="2791658"/>
            <a:chOff x="4058932" y="2956297"/>
            <a:chExt cx="4414847" cy="350322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2FA3E9-4A21-4CBA-B592-681B66589131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B03D55-F619-43F0-8115-D3F7E3C6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14A3E9-9389-4380-8D0A-10E5C4A3BC5E}"/>
              </a:ext>
            </a:extLst>
          </p:cNvPr>
          <p:cNvGrpSpPr/>
          <p:nvPr/>
        </p:nvGrpSpPr>
        <p:grpSpPr>
          <a:xfrm>
            <a:off x="7321124" y="3976754"/>
            <a:ext cx="2140851" cy="2975288"/>
            <a:chOff x="3807795" y="4256273"/>
            <a:chExt cx="1887013" cy="256542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BB19BE-90E3-427A-9684-E5BE4C1A29CF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9B6E40D-FAC6-42DD-A3B0-9EEB02C32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7E30B1-7E2A-4019-81AB-FD9DD8930199}"/>
              </a:ext>
            </a:extLst>
          </p:cNvPr>
          <p:cNvGrpSpPr/>
          <p:nvPr/>
        </p:nvGrpSpPr>
        <p:grpSpPr>
          <a:xfrm>
            <a:off x="8559332" y="6244641"/>
            <a:ext cx="1312389" cy="715275"/>
            <a:chOff x="6220979" y="5980511"/>
            <a:chExt cx="1312389" cy="7152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AF3FCAC-3CF1-41A3-9154-9BBBFB994C46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9821DD3-98DF-4267-9CC4-3263E523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AE3C92D-AC0D-4F26-B683-047A7E99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06D42C-E824-4940-9496-BD2D1E7A1173}"/>
              </a:ext>
            </a:extLst>
          </p:cNvPr>
          <p:cNvGrpSpPr/>
          <p:nvPr/>
        </p:nvGrpSpPr>
        <p:grpSpPr>
          <a:xfrm>
            <a:off x="9628542" y="5769696"/>
            <a:ext cx="1579621" cy="1283312"/>
            <a:chOff x="9200264" y="5570336"/>
            <a:chExt cx="1579621" cy="128331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A7D139C-89A4-440F-9E69-F95AED718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DD1CD3E-DB76-4C13-9C80-DF3EA43269D0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9CEEBE9-AAC6-4963-94B0-705FC4BB6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0D53263-8CD8-4D34-8192-85E6C9C80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93EC251-9D40-4619-95F7-83D53EEB8A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51" y="984657"/>
            <a:ext cx="8243297" cy="18619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7" dur="2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8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7" dur="2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9" dur="3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2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800"/>
                                            <p:tgtEl>
                                              <p:spTgt spid="2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"/>
          <p:cNvSpPr/>
          <p:nvPr/>
        </p:nvSpPr>
        <p:spPr>
          <a:xfrm>
            <a:off x="1788728" y="6438409"/>
            <a:ext cx="10000408" cy="4689262"/>
          </a:xfrm>
          <a:prstGeom prst="rect">
            <a:avLst/>
          </a:prstGeom>
          <a:solidFill>
            <a:srgbClr val="FFDC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79" name="Google Shape;279;p5"/>
          <p:cNvSpPr/>
          <p:nvPr/>
        </p:nvSpPr>
        <p:spPr>
          <a:xfrm rot="-4306417">
            <a:off x="-73290" y="2355065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80" name="Google Shape;280;p5"/>
          <p:cNvSpPr/>
          <p:nvPr/>
        </p:nvSpPr>
        <p:spPr>
          <a:xfrm>
            <a:off x="1317193" y="955963"/>
            <a:ext cx="4543022" cy="866009"/>
          </a:xfrm>
          <a:custGeom>
            <a:avLst/>
            <a:gdLst/>
            <a:ahLst/>
            <a:cxnLst/>
            <a:rect l="l" t="t" r="r" b="b"/>
            <a:pathLst>
              <a:path w="2559733" h="866009" extrusionOk="0">
                <a:moveTo>
                  <a:pt x="0" y="609498"/>
                </a:moveTo>
                <a:cubicBezTo>
                  <a:pt x="159434" y="600120"/>
                  <a:pt x="319311" y="596505"/>
                  <a:pt x="478301" y="581363"/>
                </a:cubicBezTo>
                <a:cubicBezTo>
                  <a:pt x="516795" y="577697"/>
                  <a:pt x="553884" y="564600"/>
                  <a:pt x="590843" y="553228"/>
                </a:cubicBezTo>
                <a:cubicBezTo>
                  <a:pt x="614979" y="545802"/>
                  <a:pt x="639107" y="537356"/>
                  <a:pt x="661181" y="525092"/>
                </a:cubicBezTo>
                <a:cubicBezTo>
                  <a:pt x="692841" y="507503"/>
                  <a:pt x="752726" y="453614"/>
                  <a:pt x="773723" y="426618"/>
                </a:cubicBezTo>
                <a:cubicBezTo>
                  <a:pt x="812481" y="376786"/>
                  <a:pt x="813285" y="364202"/>
                  <a:pt x="829994" y="314077"/>
                </a:cubicBezTo>
                <a:cubicBezTo>
                  <a:pt x="820615" y="253117"/>
                  <a:pt x="827168" y="187442"/>
                  <a:pt x="801858" y="131197"/>
                </a:cubicBezTo>
                <a:cubicBezTo>
                  <a:pt x="768964" y="58099"/>
                  <a:pt x="691567" y="20317"/>
                  <a:pt x="647114" y="4588"/>
                </a:cubicBezTo>
                <a:cubicBezTo>
                  <a:pt x="602661" y="-11141"/>
                  <a:pt x="578675" y="17036"/>
                  <a:pt x="535140" y="36824"/>
                </a:cubicBezTo>
                <a:cubicBezTo>
                  <a:pt x="521640" y="42960"/>
                  <a:pt x="506531" y="56853"/>
                  <a:pt x="492369" y="74926"/>
                </a:cubicBezTo>
                <a:cubicBezTo>
                  <a:pt x="478207" y="93000"/>
                  <a:pt x="464234" y="121819"/>
                  <a:pt x="450166" y="145265"/>
                </a:cubicBezTo>
                <a:cubicBezTo>
                  <a:pt x="445477" y="178089"/>
                  <a:pt x="441140" y="210966"/>
                  <a:pt x="436098" y="243738"/>
                </a:cubicBezTo>
                <a:cubicBezTo>
                  <a:pt x="431761" y="271930"/>
                  <a:pt x="409919" y="261507"/>
                  <a:pt x="422031" y="328145"/>
                </a:cubicBezTo>
                <a:cubicBezTo>
                  <a:pt x="434143" y="394783"/>
                  <a:pt x="475169" y="570187"/>
                  <a:pt x="508771" y="643564"/>
                </a:cubicBezTo>
                <a:cubicBezTo>
                  <a:pt x="542373" y="716941"/>
                  <a:pt x="578815" y="734026"/>
                  <a:pt x="623646" y="768406"/>
                </a:cubicBezTo>
                <a:cubicBezTo>
                  <a:pt x="668478" y="802787"/>
                  <a:pt x="725306" y="833634"/>
                  <a:pt x="777760" y="849847"/>
                </a:cubicBezTo>
                <a:cubicBezTo>
                  <a:pt x="830214" y="866060"/>
                  <a:pt x="873300" y="866754"/>
                  <a:pt x="938371" y="865682"/>
                </a:cubicBezTo>
                <a:cubicBezTo>
                  <a:pt x="1003442" y="864610"/>
                  <a:pt x="1102043" y="857092"/>
                  <a:pt x="1168186" y="843413"/>
                </a:cubicBezTo>
                <a:cubicBezTo>
                  <a:pt x="1234329" y="829734"/>
                  <a:pt x="1293123" y="806183"/>
                  <a:pt x="1335231" y="783610"/>
                </a:cubicBezTo>
                <a:cubicBezTo>
                  <a:pt x="1377339" y="761037"/>
                  <a:pt x="1390157" y="748714"/>
                  <a:pt x="1420837" y="707972"/>
                </a:cubicBezTo>
                <a:cubicBezTo>
                  <a:pt x="1451517" y="667230"/>
                  <a:pt x="1500861" y="594511"/>
                  <a:pt x="1519311" y="539160"/>
                </a:cubicBezTo>
                <a:cubicBezTo>
                  <a:pt x="1540939" y="474273"/>
                  <a:pt x="1530470" y="511498"/>
                  <a:pt x="1547446" y="426618"/>
                </a:cubicBezTo>
                <a:cubicBezTo>
                  <a:pt x="1566856" y="285675"/>
                  <a:pt x="1529220" y="264572"/>
                  <a:pt x="1491175" y="201535"/>
                </a:cubicBezTo>
                <a:cubicBezTo>
                  <a:pt x="1483513" y="188839"/>
                  <a:pt x="1463040" y="192157"/>
                  <a:pt x="1448972" y="187468"/>
                </a:cubicBezTo>
                <a:cubicBezTo>
                  <a:pt x="1430215" y="196846"/>
                  <a:pt x="1408496" y="207301"/>
                  <a:pt x="1394848" y="223223"/>
                </a:cubicBezTo>
                <a:cubicBezTo>
                  <a:pt x="1376153" y="245034"/>
                  <a:pt x="1357966" y="312342"/>
                  <a:pt x="1350498" y="342212"/>
                </a:cubicBezTo>
                <a:cubicBezTo>
                  <a:pt x="1355187" y="379726"/>
                  <a:pt x="1355397" y="418077"/>
                  <a:pt x="1364566" y="454754"/>
                </a:cubicBezTo>
                <a:cubicBezTo>
                  <a:pt x="1370270" y="477569"/>
                  <a:pt x="1395810" y="524859"/>
                  <a:pt x="1420837" y="539160"/>
                </a:cubicBezTo>
                <a:cubicBezTo>
                  <a:pt x="1462038" y="562703"/>
                  <a:pt x="1472902" y="571836"/>
                  <a:pt x="1547446" y="581363"/>
                </a:cubicBezTo>
                <a:cubicBezTo>
                  <a:pt x="1621990" y="590890"/>
                  <a:pt x="1790633" y="594049"/>
                  <a:pt x="1868100" y="596323"/>
                </a:cubicBezTo>
                <a:cubicBezTo>
                  <a:pt x="1945567" y="598597"/>
                  <a:pt x="1969896" y="596612"/>
                  <a:pt x="2012248" y="595005"/>
                </a:cubicBezTo>
                <a:cubicBezTo>
                  <a:pt x="2054600" y="593398"/>
                  <a:pt x="2080612" y="588042"/>
                  <a:pt x="2122211" y="586682"/>
                </a:cubicBezTo>
                <a:cubicBezTo>
                  <a:pt x="2163810" y="585322"/>
                  <a:pt x="2217352" y="594312"/>
                  <a:pt x="2261840" y="586847"/>
                </a:cubicBezTo>
                <a:cubicBezTo>
                  <a:pt x="2340083" y="570120"/>
                  <a:pt x="2400200" y="569934"/>
                  <a:pt x="2449849" y="539899"/>
                </a:cubicBezTo>
                <a:cubicBezTo>
                  <a:pt x="2499498" y="509864"/>
                  <a:pt x="2556099" y="410444"/>
                  <a:pt x="2559733" y="406634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81" name="Google Shape;281;p5"/>
          <p:cNvGrpSpPr/>
          <p:nvPr/>
        </p:nvGrpSpPr>
        <p:grpSpPr>
          <a:xfrm rot="-5400000">
            <a:off x="560551" y="5673853"/>
            <a:ext cx="793664" cy="719619"/>
            <a:chOff x="11046527" y="3044373"/>
            <a:chExt cx="793664" cy="719619"/>
          </a:xfrm>
        </p:grpSpPr>
        <p:sp>
          <p:nvSpPr>
            <p:cNvPr id="282" name="Google Shape;282;p5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284" name="Google Shape;284;p5"/>
          <p:cNvGrpSpPr/>
          <p:nvPr/>
        </p:nvGrpSpPr>
        <p:grpSpPr>
          <a:xfrm rot="-5400000">
            <a:off x="1697477" y="5670500"/>
            <a:ext cx="763208" cy="719517"/>
            <a:chOff x="10979144" y="2146604"/>
            <a:chExt cx="763208" cy="719517"/>
          </a:xfrm>
        </p:grpSpPr>
        <p:sp>
          <p:nvSpPr>
            <p:cNvPr id="285" name="Google Shape;285;p5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287" name="Google Shape;287;p5"/>
          <p:cNvGrpSpPr/>
          <p:nvPr/>
        </p:nvGrpSpPr>
        <p:grpSpPr>
          <a:xfrm rot="-5400000">
            <a:off x="2879642" y="5675886"/>
            <a:ext cx="789755" cy="735291"/>
            <a:chOff x="11030196" y="1291357"/>
            <a:chExt cx="789755" cy="735291"/>
          </a:xfrm>
        </p:grpSpPr>
        <p:sp>
          <p:nvSpPr>
            <p:cNvPr id="288" name="Google Shape;288;p5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290" name="Google Shape;290;p5"/>
          <p:cNvSpPr txBox="1"/>
          <p:nvPr/>
        </p:nvSpPr>
        <p:spPr>
          <a:xfrm>
            <a:off x="201633" y="193990"/>
            <a:ext cx="82020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C00000"/>
                </a:solidFill>
                <a:latin typeface="UTM Cookies" panose="02040603050506020204" pitchFamily="18" charset="0"/>
                <a:sym typeface="Arial"/>
              </a:rPr>
              <a:t>TÚI GIẤY BÍ ẨN</a:t>
            </a:r>
            <a:endParaRPr sz="7200" b="1" dirty="0">
              <a:solidFill>
                <a:srgbClr val="C00000"/>
              </a:solidFill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292" name="Google Shape;292;p5"/>
          <p:cNvSpPr/>
          <p:nvPr/>
        </p:nvSpPr>
        <p:spPr>
          <a:xfrm rot="4292002" flipH="1">
            <a:off x="9566668" y="5619520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3" name="Google Shape;293;p5"/>
          <p:cNvSpPr/>
          <p:nvPr/>
        </p:nvSpPr>
        <p:spPr>
          <a:xfrm rot="4292002" flipH="1">
            <a:off x="9618304" y="5183823"/>
            <a:ext cx="4341664" cy="284267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4" name="Google Shape;294;p5"/>
          <p:cNvSpPr/>
          <p:nvPr/>
        </p:nvSpPr>
        <p:spPr>
          <a:xfrm rot="3134060" flipH="1">
            <a:off x="10049621" y="2809708"/>
            <a:ext cx="1823805" cy="505826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614357" y="1469349"/>
            <a:ext cx="102604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Chọn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một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túi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giấy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bí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ẩn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,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sắp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xếp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các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chữ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cái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để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tìm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được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từ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khóa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đang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ẩn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giấu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trong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túi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nhé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!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299" name="Google Shape;299;p5"/>
          <p:cNvSpPr/>
          <p:nvPr/>
        </p:nvSpPr>
        <p:spPr>
          <a:xfrm rot="9027734">
            <a:off x="10440081" y="-1658918"/>
            <a:ext cx="3335697" cy="3421996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0" name="Google Shape;300;p5"/>
          <p:cNvSpPr/>
          <p:nvPr/>
        </p:nvSpPr>
        <p:spPr>
          <a:xfrm rot="-3197182">
            <a:off x="10995015" y="-1091308"/>
            <a:ext cx="1242224" cy="4584307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91" name="Google Shape;291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r="65102" b="43214"/>
          <a:stretch/>
        </p:blipFill>
        <p:spPr>
          <a:xfrm rot="-845561">
            <a:off x="10092774" y="489779"/>
            <a:ext cx="1004190" cy="16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EC3B1B15-21C6-4E05-A208-79F0E3199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54" y="2743926"/>
            <a:ext cx="2599347" cy="2648834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  <a:extLst>
              <a:ext uri="{FF2B5EF4-FFF2-40B4-BE49-F238E27FC236}">
                <a16:creationId xmlns:a16="http://schemas.microsoft.com/office/drawing/2014/main" id="{28689441-4F13-4F6F-ACF6-BA65A6654EA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11578" y="2743926"/>
            <a:ext cx="2599347" cy="2648834"/>
          </a:xfrm>
          <a:prstGeom prst="rect">
            <a:avLst/>
          </a:prstGeom>
        </p:spPr>
      </p:pic>
      <p:pic>
        <p:nvPicPr>
          <p:cNvPr id="46" name="Picture 45">
            <a:hlinkClick r:id="rId9" action="ppaction://hlinksldjump"/>
            <a:extLst>
              <a:ext uri="{FF2B5EF4-FFF2-40B4-BE49-F238E27FC236}">
                <a16:creationId xmlns:a16="http://schemas.microsoft.com/office/drawing/2014/main" id="{0CBED579-2B5D-4AA2-B323-36FE80BCA7D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34102" y="2743926"/>
            <a:ext cx="2599347" cy="2648834"/>
          </a:xfrm>
          <a:prstGeom prst="rect">
            <a:avLst/>
          </a:prstGeom>
        </p:spPr>
      </p:pic>
      <p:pic>
        <p:nvPicPr>
          <p:cNvPr id="47" name="Picture 46">
            <a:hlinkClick r:id="rId10" action="ppaction://hlinksldjump"/>
            <a:extLst>
              <a:ext uri="{FF2B5EF4-FFF2-40B4-BE49-F238E27FC236}">
                <a16:creationId xmlns:a16="http://schemas.microsoft.com/office/drawing/2014/main" id="{62ADAC9E-12E6-4E4F-AB16-6A932A8B38B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56625" y="2743926"/>
            <a:ext cx="2599347" cy="26488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6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50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6"/>
          <p:cNvCxnSpPr/>
          <p:nvPr/>
        </p:nvCxnSpPr>
        <p:spPr>
          <a:xfrm>
            <a:off x="2754316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6"/>
          <p:cNvSpPr/>
          <p:nvPr/>
        </p:nvSpPr>
        <p:spPr>
          <a:xfrm rot="9570908">
            <a:off x="9311162" y="-2331684"/>
            <a:ext cx="3698552" cy="3836391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9" name="Google Shape;309;p6"/>
          <p:cNvSpPr/>
          <p:nvPr/>
        </p:nvSpPr>
        <p:spPr>
          <a:xfrm rot="-3393721">
            <a:off x="792997" y="3037562"/>
            <a:ext cx="1926526" cy="5240048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5E8D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310" name="Google Shape;310;p6"/>
          <p:cNvGrpSpPr/>
          <p:nvPr/>
        </p:nvGrpSpPr>
        <p:grpSpPr>
          <a:xfrm>
            <a:off x="447088" y="5673853"/>
            <a:ext cx="793664" cy="719619"/>
            <a:chOff x="11046527" y="3044373"/>
            <a:chExt cx="793664" cy="719619"/>
          </a:xfrm>
        </p:grpSpPr>
        <p:sp>
          <p:nvSpPr>
            <p:cNvPr id="311" name="Google Shape;311;p6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3" name="Google Shape;313;p6"/>
          <p:cNvGrpSpPr/>
          <p:nvPr/>
        </p:nvGrpSpPr>
        <p:grpSpPr>
          <a:xfrm>
            <a:off x="379705" y="4776084"/>
            <a:ext cx="763208" cy="719517"/>
            <a:chOff x="10979144" y="2146604"/>
            <a:chExt cx="763208" cy="719517"/>
          </a:xfrm>
        </p:grpSpPr>
        <p:sp>
          <p:nvSpPr>
            <p:cNvPr id="314" name="Google Shape;314;p6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430757" y="3920837"/>
            <a:ext cx="789755" cy="735291"/>
            <a:chOff x="11030196" y="1291357"/>
            <a:chExt cx="789755" cy="735291"/>
          </a:xfrm>
        </p:grpSpPr>
        <p:sp>
          <p:nvSpPr>
            <p:cNvPr id="317" name="Google Shape;317;p6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319" name="Google Shape;319;p6"/>
          <p:cNvSpPr/>
          <p:nvPr/>
        </p:nvSpPr>
        <p:spPr>
          <a:xfrm rot="5617161" flipH="1">
            <a:off x="10338989" y="-421180"/>
            <a:ext cx="1391485" cy="137198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0" name="Google Shape;320;p6"/>
          <p:cNvSpPr/>
          <p:nvPr/>
        </p:nvSpPr>
        <p:spPr>
          <a:xfrm rot="-1934987" flipH="1">
            <a:off x="10238818" y="-1920225"/>
            <a:ext cx="3066675" cy="384044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1" name="Google Shape;321;p6"/>
          <p:cNvSpPr/>
          <p:nvPr/>
        </p:nvSpPr>
        <p:spPr>
          <a:xfrm rot="8682979" flipH="1">
            <a:off x="10159467" y="-1446622"/>
            <a:ext cx="1419864" cy="403094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p6"/>
          <p:cNvSpPr/>
          <p:nvPr/>
        </p:nvSpPr>
        <p:spPr>
          <a:xfrm rot="-3393721">
            <a:off x="982928" y="2990359"/>
            <a:ext cx="1926526" cy="564889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2217718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1178587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1329043" y="3651744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1338356" y="3910090"/>
            <a:ext cx="295420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Nướ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được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sử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dụng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vào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những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việc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gì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?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07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334246-F6C6-48B5-8DBE-154E0C105769}"/>
              </a:ext>
            </a:extLst>
          </p:cNvPr>
          <p:cNvSpPr/>
          <p:nvPr/>
        </p:nvSpPr>
        <p:spPr>
          <a:xfrm>
            <a:off x="-60578" y="577803"/>
            <a:ext cx="9132375" cy="12076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40F5F-BCE6-40F5-BAEE-8C31F14F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848143" flipH="1">
            <a:off x="79238" y="719445"/>
            <a:ext cx="935682" cy="93568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3973CB-B775-439B-8CA6-EB85C1971DA6}"/>
              </a:ext>
            </a:extLst>
          </p:cNvPr>
          <p:cNvGrpSpPr/>
          <p:nvPr/>
        </p:nvGrpSpPr>
        <p:grpSpPr>
          <a:xfrm>
            <a:off x="1406706" y="202264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9A9F52-19F9-48EA-B068-CF8E25B6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0A201A-809D-4558-8D1F-3557F2C81AF6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4B376B-561B-4656-918D-CB1DCD155B61}"/>
              </a:ext>
            </a:extLst>
          </p:cNvPr>
          <p:cNvGrpSpPr/>
          <p:nvPr/>
        </p:nvGrpSpPr>
        <p:grpSpPr>
          <a:xfrm>
            <a:off x="3006424" y="212268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F9A92A1-1743-444B-94DF-63208ABD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6D2337-9CAA-4F6E-B1DC-F29372B87E9A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Ư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BC3EB5-D84B-4D70-B199-E2E25852720C}"/>
              </a:ext>
            </a:extLst>
          </p:cNvPr>
          <p:cNvGrpSpPr/>
          <p:nvPr/>
        </p:nvGrpSpPr>
        <p:grpSpPr>
          <a:xfrm>
            <a:off x="4606142" y="222272"/>
            <a:ext cx="1356269" cy="1891818"/>
            <a:chOff x="1406706" y="202264"/>
            <a:chExt cx="1356269" cy="18918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46B599-8CB7-4FFE-996E-92C3CD10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C64E60-4F66-44C3-BD17-3C7C3FD14BE8}"/>
                </a:ext>
              </a:extLst>
            </p:cNvPr>
            <p:cNvSpPr txBox="1"/>
            <p:nvPr/>
          </p:nvSpPr>
          <p:spPr>
            <a:xfrm>
              <a:off x="1758925" y="9860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Ớ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11075A-EA61-467B-ACCA-29D8FEBA7E3A}"/>
              </a:ext>
            </a:extLst>
          </p:cNvPr>
          <p:cNvGrpSpPr/>
          <p:nvPr/>
        </p:nvGrpSpPr>
        <p:grpSpPr>
          <a:xfrm>
            <a:off x="6205860" y="232276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EF96B15-2848-4633-A99B-9A4B898B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F9E7BEE-E699-45AF-81C5-CAFF211274BE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3EF2A3-BA76-41AB-B793-3751775B3903}"/>
              </a:ext>
            </a:extLst>
          </p:cNvPr>
          <p:cNvGrpSpPr/>
          <p:nvPr/>
        </p:nvGrpSpPr>
        <p:grpSpPr>
          <a:xfrm>
            <a:off x="1398047" y="191691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ECBAF9-F557-47D0-ACBF-ADC4FF99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BFCAAE-41E8-4462-9D8B-A34B45413B74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Ớ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682FA08-508D-4F5E-9030-9F9D221B62D0}"/>
              </a:ext>
            </a:extLst>
          </p:cNvPr>
          <p:cNvGrpSpPr/>
          <p:nvPr/>
        </p:nvGrpSpPr>
        <p:grpSpPr>
          <a:xfrm>
            <a:off x="2997765" y="201695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BA35185-C685-4AA2-A24A-E50691CD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E57520-9325-41A3-AA2E-2B53B27A9107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A11D5C-30CE-4CEF-A6C0-2AED66926CD3}"/>
              </a:ext>
            </a:extLst>
          </p:cNvPr>
          <p:cNvGrpSpPr/>
          <p:nvPr/>
        </p:nvGrpSpPr>
        <p:grpSpPr>
          <a:xfrm>
            <a:off x="4597483" y="211699"/>
            <a:ext cx="1356269" cy="1891818"/>
            <a:chOff x="1406706" y="202264"/>
            <a:chExt cx="1356269" cy="18918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5EE07BA-526C-43E4-A052-97AA010B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78712D-CCA3-4FF7-BC08-432B5CB46DDC}"/>
                </a:ext>
              </a:extLst>
            </p:cNvPr>
            <p:cNvSpPr txBox="1"/>
            <p:nvPr/>
          </p:nvSpPr>
          <p:spPr>
            <a:xfrm>
              <a:off x="1758925" y="9860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86A1B7-24E5-47A9-9EA2-6F67A0BAEE53}"/>
              </a:ext>
            </a:extLst>
          </p:cNvPr>
          <p:cNvGrpSpPr/>
          <p:nvPr/>
        </p:nvGrpSpPr>
        <p:grpSpPr>
          <a:xfrm>
            <a:off x="6197201" y="221703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BA51E3-932F-4739-9765-82DE195E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45ADED-6B31-4CEE-B551-0929A7DFAB01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Ư</a:t>
              </a:r>
            </a:p>
          </p:txBody>
        </p:sp>
      </p:grpSp>
      <p:cxnSp>
        <p:nvCxnSpPr>
          <p:cNvPr id="79" name="Google Shape;305;p6">
            <a:extLst>
              <a:ext uri="{FF2B5EF4-FFF2-40B4-BE49-F238E27FC236}">
                <a16:creationId xmlns:a16="http://schemas.microsoft.com/office/drawing/2014/main" id="{EDA1CE25-3194-44AD-B834-86521225DB23}"/>
              </a:ext>
            </a:extLst>
          </p:cNvPr>
          <p:cNvCxnSpPr/>
          <p:nvPr/>
        </p:nvCxnSpPr>
        <p:spPr>
          <a:xfrm>
            <a:off x="6385860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0" name="Google Shape;324;p6">
            <a:extLst>
              <a:ext uri="{FF2B5EF4-FFF2-40B4-BE49-F238E27FC236}">
                <a16:creationId xmlns:a16="http://schemas.microsoft.com/office/drawing/2014/main" id="{22A34F7A-0200-47DE-8226-2DBD83503A4A}"/>
              </a:ext>
            </a:extLst>
          </p:cNvPr>
          <p:cNvSpPr/>
          <p:nvPr/>
        </p:nvSpPr>
        <p:spPr>
          <a:xfrm>
            <a:off x="5849262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327;p6">
            <a:extLst>
              <a:ext uri="{FF2B5EF4-FFF2-40B4-BE49-F238E27FC236}">
                <a16:creationId xmlns:a16="http://schemas.microsoft.com/office/drawing/2014/main" id="{B6CF35FE-8B2C-4112-95E7-1F80637659F2}"/>
              </a:ext>
            </a:extLst>
          </p:cNvPr>
          <p:cNvSpPr/>
          <p:nvPr/>
        </p:nvSpPr>
        <p:spPr>
          <a:xfrm>
            <a:off x="4810131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330;p6">
            <a:extLst>
              <a:ext uri="{FF2B5EF4-FFF2-40B4-BE49-F238E27FC236}">
                <a16:creationId xmlns:a16="http://schemas.microsoft.com/office/drawing/2014/main" id="{088C161D-3562-43A6-9537-F7CA4759BE2F}"/>
              </a:ext>
            </a:extLst>
          </p:cNvPr>
          <p:cNvSpPr/>
          <p:nvPr/>
        </p:nvSpPr>
        <p:spPr>
          <a:xfrm>
            <a:off x="4960587" y="3651744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339;p6">
            <a:extLst>
              <a:ext uri="{FF2B5EF4-FFF2-40B4-BE49-F238E27FC236}">
                <a16:creationId xmlns:a16="http://schemas.microsoft.com/office/drawing/2014/main" id="{A2D65D49-CCC7-4A57-AEE8-7C940B921189}"/>
              </a:ext>
            </a:extLst>
          </p:cNvPr>
          <p:cNvSpPr/>
          <p:nvPr/>
        </p:nvSpPr>
        <p:spPr>
          <a:xfrm>
            <a:off x="4969900" y="4008551"/>
            <a:ext cx="295420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Em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làm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gì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để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bảo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vệ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nguồn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nước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?</a:t>
            </a:r>
            <a:endParaRPr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84" name="Google Shape;342;p6">
            <a:extLst>
              <a:ext uri="{FF2B5EF4-FFF2-40B4-BE49-F238E27FC236}">
                <a16:creationId xmlns:a16="http://schemas.microsoft.com/office/drawing/2014/main" id="{70C5B55E-AB87-44C7-8DEC-33D3028BC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151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305;p6">
            <a:extLst>
              <a:ext uri="{FF2B5EF4-FFF2-40B4-BE49-F238E27FC236}">
                <a16:creationId xmlns:a16="http://schemas.microsoft.com/office/drawing/2014/main" id="{841D64C1-5495-42CF-840C-444EBA0FC841}"/>
              </a:ext>
            </a:extLst>
          </p:cNvPr>
          <p:cNvCxnSpPr/>
          <p:nvPr/>
        </p:nvCxnSpPr>
        <p:spPr>
          <a:xfrm>
            <a:off x="10017404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" name="Google Shape;324;p6">
            <a:extLst>
              <a:ext uri="{FF2B5EF4-FFF2-40B4-BE49-F238E27FC236}">
                <a16:creationId xmlns:a16="http://schemas.microsoft.com/office/drawing/2014/main" id="{4D2E8C42-9923-4DAC-84B6-908B403292DD}"/>
              </a:ext>
            </a:extLst>
          </p:cNvPr>
          <p:cNvSpPr/>
          <p:nvPr/>
        </p:nvSpPr>
        <p:spPr>
          <a:xfrm>
            <a:off x="9480806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327;p6">
            <a:extLst>
              <a:ext uri="{FF2B5EF4-FFF2-40B4-BE49-F238E27FC236}">
                <a16:creationId xmlns:a16="http://schemas.microsoft.com/office/drawing/2014/main" id="{082DEE77-AE59-4B7C-9135-A2252B00927A}"/>
              </a:ext>
            </a:extLst>
          </p:cNvPr>
          <p:cNvSpPr/>
          <p:nvPr/>
        </p:nvSpPr>
        <p:spPr>
          <a:xfrm>
            <a:off x="8441675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330;p6">
            <a:extLst>
              <a:ext uri="{FF2B5EF4-FFF2-40B4-BE49-F238E27FC236}">
                <a16:creationId xmlns:a16="http://schemas.microsoft.com/office/drawing/2014/main" id="{A07AA21A-76FF-4B68-9A45-017F9BB3CCAC}"/>
              </a:ext>
            </a:extLst>
          </p:cNvPr>
          <p:cNvSpPr/>
          <p:nvPr/>
        </p:nvSpPr>
        <p:spPr>
          <a:xfrm>
            <a:off x="8592131" y="3651744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339;p6">
            <a:extLst>
              <a:ext uri="{FF2B5EF4-FFF2-40B4-BE49-F238E27FC236}">
                <a16:creationId xmlns:a16="http://schemas.microsoft.com/office/drawing/2014/main" id="{4C039284-A736-44AA-86A8-6CF86584229C}"/>
              </a:ext>
            </a:extLst>
          </p:cNvPr>
          <p:cNvSpPr/>
          <p:nvPr/>
        </p:nvSpPr>
        <p:spPr>
          <a:xfrm>
            <a:off x="8596787" y="4254772"/>
            <a:ext cx="29542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Em làm gì để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tiết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kiệm</a:t>
            </a:r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nước?</a:t>
            </a:r>
          </a:p>
        </p:txBody>
      </p:sp>
      <p:pic>
        <p:nvPicPr>
          <p:cNvPr id="90" name="Google Shape;342;p6">
            <a:extLst>
              <a:ext uri="{FF2B5EF4-FFF2-40B4-BE49-F238E27FC236}">
                <a16:creationId xmlns:a16="http://schemas.microsoft.com/office/drawing/2014/main" id="{DC5740F4-70C2-4628-9DA7-2D20E87776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695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>
            <a:hlinkClick r:id="rId6" action="ppaction://hlinksldjump"/>
            <a:extLst>
              <a:ext uri="{FF2B5EF4-FFF2-40B4-BE49-F238E27FC236}">
                <a16:creationId xmlns:a16="http://schemas.microsoft.com/office/drawing/2014/main" id="{6DDDB6E5-2C31-4721-A6FF-D6C1898E0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333" y="114378"/>
            <a:ext cx="1358348" cy="138420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7" grpId="0" animBg="1"/>
      <p:bldP spid="330" grpId="0" animBg="1"/>
      <p:bldP spid="339" grpId="0"/>
      <p:bldP spid="2" grpId="0" animBg="1"/>
      <p:bldP spid="80" grpId="0" animBg="1"/>
      <p:bldP spid="81" grpId="0" animBg="1"/>
      <p:bldP spid="82" grpId="0" animBg="1"/>
      <p:bldP spid="83" grpId="0"/>
      <p:bldP spid="86" grpId="0" animBg="1"/>
      <p:bldP spid="87" grpId="0" animBg="1"/>
      <p:bldP spid="88" grpId="0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6"/>
          <p:cNvCxnSpPr/>
          <p:nvPr/>
        </p:nvCxnSpPr>
        <p:spPr>
          <a:xfrm>
            <a:off x="2754316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6"/>
          <p:cNvSpPr/>
          <p:nvPr/>
        </p:nvSpPr>
        <p:spPr>
          <a:xfrm rot="9570908">
            <a:off x="9311162" y="-2331684"/>
            <a:ext cx="3698552" cy="3836391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9" name="Google Shape;309;p6"/>
          <p:cNvSpPr/>
          <p:nvPr/>
        </p:nvSpPr>
        <p:spPr>
          <a:xfrm rot="-3393721">
            <a:off x="792997" y="3037562"/>
            <a:ext cx="1926526" cy="5240048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5E8D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310" name="Google Shape;310;p6"/>
          <p:cNvGrpSpPr/>
          <p:nvPr/>
        </p:nvGrpSpPr>
        <p:grpSpPr>
          <a:xfrm>
            <a:off x="447088" y="5673853"/>
            <a:ext cx="793664" cy="719619"/>
            <a:chOff x="11046527" y="3044373"/>
            <a:chExt cx="793664" cy="719619"/>
          </a:xfrm>
        </p:grpSpPr>
        <p:sp>
          <p:nvSpPr>
            <p:cNvPr id="311" name="Google Shape;311;p6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3" name="Google Shape;313;p6"/>
          <p:cNvGrpSpPr/>
          <p:nvPr/>
        </p:nvGrpSpPr>
        <p:grpSpPr>
          <a:xfrm>
            <a:off x="379705" y="4776084"/>
            <a:ext cx="763208" cy="719517"/>
            <a:chOff x="10979144" y="2146604"/>
            <a:chExt cx="763208" cy="719517"/>
          </a:xfrm>
        </p:grpSpPr>
        <p:sp>
          <p:nvSpPr>
            <p:cNvPr id="314" name="Google Shape;314;p6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430757" y="3920837"/>
            <a:ext cx="789755" cy="735291"/>
            <a:chOff x="11030196" y="1291357"/>
            <a:chExt cx="789755" cy="735291"/>
          </a:xfrm>
        </p:grpSpPr>
        <p:sp>
          <p:nvSpPr>
            <p:cNvPr id="317" name="Google Shape;317;p6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319" name="Google Shape;319;p6"/>
          <p:cNvSpPr/>
          <p:nvPr/>
        </p:nvSpPr>
        <p:spPr>
          <a:xfrm rot="5617161" flipH="1">
            <a:off x="10314488" y="-398180"/>
            <a:ext cx="1259153" cy="1181915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0" name="Google Shape;320;p6"/>
          <p:cNvSpPr/>
          <p:nvPr/>
        </p:nvSpPr>
        <p:spPr>
          <a:xfrm rot="-1934987" flipH="1">
            <a:off x="10238818" y="-1920225"/>
            <a:ext cx="3066675" cy="384044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1" name="Google Shape;321;p6"/>
          <p:cNvSpPr/>
          <p:nvPr/>
        </p:nvSpPr>
        <p:spPr>
          <a:xfrm rot="8682979" flipH="1">
            <a:off x="10159467" y="-1446622"/>
            <a:ext cx="1419864" cy="403094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p6"/>
          <p:cNvSpPr/>
          <p:nvPr/>
        </p:nvSpPr>
        <p:spPr>
          <a:xfrm rot="-3393721">
            <a:off x="982928" y="2990359"/>
            <a:ext cx="1926526" cy="564889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2217718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1178587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1341743" y="3652172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1351056" y="4255200"/>
            <a:ext cx="29542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Âm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thanh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có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tác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dụng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gì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?</a:t>
            </a:r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07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334246-F6C6-48B5-8DBE-154E0C105769}"/>
              </a:ext>
            </a:extLst>
          </p:cNvPr>
          <p:cNvSpPr/>
          <p:nvPr/>
        </p:nvSpPr>
        <p:spPr>
          <a:xfrm>
            <a:off x="-60578" y="577803"/>
            <a:ext cx="11952657" cy="1207650"/>
          </a:xfrm>
          <a:prstGeom prst="rect">
            <a:avLst/>
          </a:prstGeom>
          <a:solidFill>
            <a:srgbClr val="FF01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40F5F-BCE6-40F5-BAEE-8C31F14F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848143" flipH="1">
            <a:off x="79238" y="719445"/>
            <a:ext cx="935682" cy="93568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3973CB-B775-439B-8CA6-EB85C1971DA6}"/>
              </a:ext>
            </a:extLst>
          </p:cNvPr>
          <p:cNvGrpSpPr/>
          <p:nvPr/>
        </p:nvGrpSpPr>
        <p:grpSpPr>
          <a:xfrm>
            <a:off x="1406706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9A9F52-19F9-48EA-B068-CF8E25B6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0A201A-809D-4558-8D1F-3557F2C81AF6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Â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4B376B-561B-4656-918D-CB1DCD155B61}"/>
              </a:ext>
            </a:extLst>
          </p:cNvPr>
          <p:cNvGrpSpPr/>
          <p:nvPr/>
        </p:nvGrpSpPr>
        <p:grpSpPr>
          <a:xfrm>
            <a:off x="2715168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F9A92A1-1743-444B-94DF-63208ABD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6D2337-9CAA-4F6E-B1DC-F29372B87E9A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BC3EB5-D84B-4D70-B199-E2E25852720C}"/>
              </a:ext>
            </a:extLst>
          </p:cNvPr>
          <p:cNvGrpSpPr/>
          <p:nvPr/>
        </p:nvGrpSpPr>
        <p:grpSpPr>
          <a:xfrm>
            <a:off x="4086971" y="202264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46B599-8CB7-4FFE-996E-92C3CD10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C64E60-4F66-44C3-BD17-3C7C3FD14BE8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11075A-EA61-467B-ACCA-29D8FEBA7E3A}"/>
              </a:ext>
            </a:extLst>
          </p:cNvPr>
          <p:cNvGrpSpPr/>
          <p:nvPr/>
        </p:nvGrpSpPr>
        <p:grpSpPr>
          <a:xfrm>
            <a:off x="5385286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EF96B15-2848-4633-A99B-9A4B898B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F9E7BEE-E699-45AF-81C5-CAFF211274BE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3EF2A3-BA76-41AB-B793-3751775B3903}"/>
              </a:ext>
            </a:extLst>
          </p:cNvPr>
          <p:cNvGrpSpPr/>
          <p:nvPr/>
        </p:nvGrpSpPr>
        <p:grpSpPr>
          <a:xfrm>
            <a:off x="1394006" y="20174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ECBAF9-F557-47D0-ACBF-ADC4FF99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BFCAAE-41E8-4462-9D8B-A34B45413B74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Â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682FA08-508D-4F5E-9030-9F9D221B62D0}"/>
              </a:ext>
            </a:extLst>
          </p:cNvPr>
          <p:cNvGrpSpPr/>
          <p:nvPr/>
        </p:nvGrpSpPr>
        <p:grpSpPr>
          <a:xfrm>
            <a:off x="2702468" y="20174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BA35185-C685-4AA2-A24A-E50691CD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E57520-9325-41A3-AA2E-2B53B27A9107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A11D5C-30CE-4CEF-A6C0-2AED66926CD3}"/>
              </a:ext>
            </a:extLst>
          </p:cNvPr>
          <p:cNvGrpSpPr/>
          <p:nvPr/>
        </p:nvGrpSpPr>
        <p:grpSpPr>
          <a:xfrm>
            <a:off x="4074271" y="201740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5EE07BA-526C-43E4-A052-97AA010B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78712D-CCA3-4FF7-BC08-432B5CB46DDC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86A1B7-24E5-47A9-9EA2-6F67A0BAEE53}"/>
              </a:ext>
            </a:extLst>
          </p:cNvPr>
          <p:cNvGrpSpPr/>
          <p:nvPr/>
        </p:nvGrpSpPr>
        <p:grpSpPr>
          <a:xfrm>
            <a:off x="5372586" y="20174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BA51E3-932F-4739-9765-82DE195E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45ADED-6B31-4CEE-B551-0929A7DFAB01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T</a:t>
              </a:r>
            </a:p>
          </p:txBody>
        </p:sp>
      </p:grpSp>
      <p:cxnSp>
        <p:nvCxnSpPr>
          <p:cNvPr id="79" name="Google Shape;305;p6">
            <a:extLst>
              <a:ext uri="{FF2B5EF4-FFF2-40B4-BE49-F238E27FC236}">
                <a16:creationId xmlns:a16="http://schemas.microsoft.com/office/drawing/2014/main" id="{EDA1CE25-3194-44AD-B834-86521225DB23}"/>
              </a:ext>
            </a:extLst>
          </p:cNvPr>
          <p:cNvCxnSpPr/>
          <p:nvPr/>
        </p:nvCxnSpPr>
        <p:spPr>
          <a:xfrm>
            <a:off x="6385860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0" name="Google Shape;324;p6">
            <a:extLst>
              <a:ext uri="{FF2B5EF4-FFF2-40B4-BE49-F238E27FC236}">
                <a16:creationId xmlns:a16="http://schemas.microsoft.com/office/drawing/2014/main" id="{22A34F7A-0200-47DE-8226-2DBD83503A4A}"/>
              </a:ext>
            </a:extLst>
          </p:cNvPr>
          <p:cNvSpPr/>
          <p:nvPr/>
        </p:nvSpPr>
        <p:spPr>
          <a:xfrm>
            <a:off x="5849262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327;p6">
            <a:extLst>
              <a:ext uri="{FF2B5EF4-FFF2-40B4-BE49-F238E27FC236}">
                <a16:creationId xmlns:a16="http://schemas.microsoft.com/office/drawing/2014/main" id="{B6CF35FE-8B2C-4112-95E7-1F80637659F2}"/>
              </a:ext>
            </a:extLst>
          </p:cNvPr>
          <p:cNvSpPr/>
          <p:nvPr/>
        </p:nvSpPr>
        <p:spPr>
          <a:xfrm>
            <a:off x="4810131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330;p6">
            <a:extLst>
              <a:ext uri="{FF2B5EF4-FFF2-40B4-BE49-F238E27FC236}">
                <a16:creationId xmlns:a16="http://schemas.microsoft.com/office/drawing/2014/main" id="{088C161D-3562-43A6-9537-F7CA4759BE2F}"/>
              </a:ext>
            </a:extLst>
          </p:cNvPr>
          <p:cNvSpPr/>
          <p:nvPr/>
        </p:nvSpPr>
        <p:spPr>
          <a:xfrm>
            <a:off x="4973287" y="3652172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339;p6">
            <a:extLst>
              <a:ext uri="{FF2B5EF4-FFF2-40B4-BE49-F238E27FC236}">
                <a16:creationId xmlns:a16="http://schemas.microsoft.com/office/drawing/2014/main" id="{A2D65D49-CCC7-4A57-AEE8-7C940B921189}"/>
              </a:ext>
            </a:extLst>
          </p:cNvPr>
          <p:cNvSpPr/>
          <p:nvPr/>
        </p:nvSpPr>
        <p:spPr>
          <a:xfrm>
            <a:off x="4982600" y="3762758"/>
            <a:ext cx="29542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Kể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tên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một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số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âm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thanh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mà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em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thích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và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không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thích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.</a:t>
            </a:r>
          </a:p>
        </p:txBody>
      </p:sp>
      <p:pic>
        <p:nvPicPr>
          <p:cNvPr id="84" name="Google Shape;342;p6">
            <a:extLst>
              <a:ext uri="{FF2B5EF4-FFF2-40B4-BE49-F238E27FC236}">
                <a16:creationId xmlns:a16="http://schemas.microsoft.com/office/drawing/2014/main" id="{70C5B55E-AB87-44C7-8DEC-33D3028BC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151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305;p6">
            <a:extLst>
              <a:ext uri="{FF2B5EF4-FFF2-40B4-BE49-F238E27FC236}">
                <a16:creationId xmlns:a16="http://schemas.microsoft.com/office/drawing/2014/main" id="{841D64C1-5495-42CF-840C-444EBA0FC841}"/>
              </a:ext>
            </a:extLst>
          </p:cNvPr>
          <p:cNvCxnSpPr/>
          <p:nvPr/>
        </p:nvCxnSpPr>
        <p:spPr>
          <a:xfrm>
            <a:off x="10017404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" name="Google Shape;324;p6">
            <a:extLst>
              <a:ext uri="{FF2B5EF4-FFF2-40B4-BE49-F238E27FC236}">
                <a16:creationId xmlns:a16="http://schemas.microsoft.com/office/drawing/2014/main" id="{4D2E8C42-9923-4DAC-84B6-908B403292DD}"/>
              </a:ext>
            </a:extLst>
          </p:cNvPr>
          <p:cNvSpPr/>
          <p:nvPr/>
        </p:nvSpPr>
        <p:spPr>
          <a:xfrm>
            <a:off x="9480806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327;p6">
            <a:extLst>
              <a:ext uri="{FF2B5EF4-FFF2-40B4-BE49-F238E27FC236}">
                <a16:creationId xmlns:a16="http://schemas.microsoft.com/office/drawing/2014/main" id="{082DEE77-AE59-4B7C-9135-A2252B00927A}"/>
              </a:ext>
            </a:extLst>
          </p:cNvPr>
          <p:cNvSpPr/>
          <p:nvPr/>
        </p:nvSpPr>
        <p:spPr>
          <a:xfrm>
            <a:off x="8441675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330;p6">
            <a:extLst>
              <a:ext uri="{FF2B5EF4-FFF2-40B4-BE49-F238E27FC236}">
                <a16:creationId xmlns:a16="http://schemas.microsoft.com/office/drawing/2014/main" id="{A07AA21A-76FF-4B68-9A45-017F9BB3CCAC}"/>
              </a:ext>
            </a:extLst>
          </p:cNvPr>
          <p:cNvSpPr/>
          <p:nvPr/>
        </p:nvSpPr>
        <p:spPr>
          <a:xfrm>
            <a:off x="8604831" y="3652172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339;p6">
            <a:extLst>
              <a:ext uri="{FF2B5EF4-FFF2-40B4-BE49-F238E27FC236}">
                <a16:creationId xmlns:a16="http://schemas.microsoft.com/office/drawing/2014/main" id="{4C039284-A736-44AA-86A8-6CF86584229C}"/>
              </a:ext>
            </a:extLst>
          </p:cNvPr>
          <p:cNvSpPr/>
          <p:nvPr/>
        </p:nvSpPr>
        <p:spPr>
          <a:xfrm>
            <a:off x="8609487" y="3762758"/>
            <a:ext cx="29542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Nêu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tác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hại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của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tiếng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ồn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và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biện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pháp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phòng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chống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tiếng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ồn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.</a:t>
            </a:r>
            <a:endParaRPr lang="vi-VN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90" name="Google Shape;342;p6">
            <a:extLst>
              <a:ext uri="{FF2B5EF4-FFF2-40B4-BE49-F238E27FC236}">
                <a16:creationId xmlns:a16="http://schemas.microsoft.com/office/drawing/2014/main" id="{DC5740F4-70C2-4628-9DA7-2D20E87776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695" y="2251712"/>
            <a:ext cx="439484" cy="61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>
            <a:hlinkClick r:id="rId6" action="ppaction://hlinksldjump"/>
            <a:extLst>
              <a:ext uri="{FF2B5EF4-FFF2-40B4-BE49-F238E27FC236}">
                <a16:creationId xmlns:a16="http://schemas.microsoft.com/office/drawing/2014/main" id="{6DDDB6E5-2C31-4721-A6FF-D6C1898E096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677595" y="166188"/>
            <a:ext cx="1358348" cy="1384209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FF08317-2A4F-4FF9-B05E-12C06C0703D7}"/>
              </a:ext>
            </a:extLst>
          </p:cNvPr>
          <p:cNvGrpSpPr/>
          <p:nvPr/>
        </p:nvGrpSpPr>
        <p:grpSpPr>
          <a:xfrm>
            <a:off x="6667658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04775F1-7652-4817-B4E2-8FF41EF9C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A905360-712C-4904-9C52-066E0BD9CE38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4B5DA8-D1E6-4C60-B82D-F51B65B755A7}"/>
              </a:ext>
            </a:extLst>
          </p:cNvPr>
          <p:cNvGrpSpPr/>
          <p:nvPr/>
        </p:nvGrpSpPr>
        <p:grpSpPr>
          <a:xfrm>
            <a:off x="7886078" y="202264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8AB60C5-BF5A-44D8-BF09-7020614A5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860115D-5B43-4285-91A4-62733912BD54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44EA02-EF8B-44D5-B703-08330AEA2FA5}"/>
              </a:ext>
            </a:extLst>
          </p:cNvPr>
          <p:cNvGrpSpPr/>
          <p:nvPr/>
        </p:nvGrpSpPr>
        <p:grpSpPr>
          <a:xfrm>
            <a:off x="9156067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48E0D1A-DA15-429B-9FB2-0743B8D75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D6A40CE-0B3F-4058-A920-0FAC35EA21C4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9D59BF8-20C3-40EB-8C8F-4F4104C7FF73}"/>
              </a:ext>
            </a:extLst>
          </p:cNvPr>
          <p:cNvGrpSpPr/>
          <p:nvPr/>
        </p:nvGrpSpPr>
        <p:grpSpPr>
          <a:xfrm>
            <a:off x="6654958" y="20174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0992D08-EF66-49E9-9302-DC212EFD1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9394F4-32D6-4557-B614-9851EA1E4998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M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59A997-FDBB-407A-B22C-E0790BFDDD27}"/>
              </a:ext>
            </a:extLst>
          </p:cNvPr>
          <p:cNvGrpSpPr/>
          <p:nvPr/>
        </p:nvGrpSpPr>
        <p:grpSpPr>
          <a:xfrm>
            <a:off x="7873378" y="201740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975A310-46F6-4A49-84FD-21F93FC1B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12F0C30-C596-4FF0-B7FE-44CB0C1E6CC5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A232438-97B6-4647-9EC3-6713D28C1631}"/>
              </a:ext>
            </a:extLst>
          </p:cNvPr>
          <p:cNvGrpSpPr/>
          <p:nvPr/>
        </p:nvGrpSpPr>
        <p:grpSpPr>
          <a:xfrm>
            <a:off x="9143367" y="20174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2842E0B-D442-4FFB-9C81-1ADB285C0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9A2D3A4-9907-457A-B200-BB2C2ADD2C76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1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7" grpId="0" animBg="1"/>
      <p:bldP spid="330" grpId="0" animBg="1"/>
      <p:bldP spid="339" grpId="0"/>
      <p:bldP spid="2" grpId="0" animBg="1"/>
      <p:bldP spid="80" grpId="0" animBg="1"/>
      <p:bldP spid="81" grpId="0" animBg="1"/>
      <p:bldP spid="82" grpId="0" animBg="1"/>
      <p:bldP spid="83" grpId="0"/>
      <p:bldP spid="86" grpId="0" animBg="1"/>
      <p:bldP spid="87" grpId="0" animBg="1"/>
      <p:bldP spid="88" grpId="0" animBg="1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6"/>
          <p:cNvCxnSpPr/>
          <p:nvPr/>
        </p:nvCxnSpPr>
        <p:spPr>
          <a:xfrm>
            <a:off x="2754316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6"/>
          <p:cNvSpPr/>
          <p:nvPr/>
        </p:nvSpPr>
        <p:spPr>
          <a:xfrm rot="9570908">
            <a:off x="9311162" y="-2331684"/>
            <a:ext cx="3698552" cy="3836391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9" name="Google Shape;309;p6"/>
          <p:cNvSpPr/>
          <p:nvPr/>
        </p:nvSpPr>
        <p:spPr>
          <a:xfrm rot="-3393721">
            <a:off x="792997" y="3037562"/>
            <a:ext cx="1926526" cy="5240048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5E8D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310" name="Google Shape;310;p6"/>
          <p:cNvGrpSpPr/>
          <p:nvPr/>
        </p:nvGrpSpPr>
        <p:grpSpPr>
          <a:xfrm>
            <a:off x="447088" y="5673853"/>
            <a:ext cx="793664" cy="719619"/>
            <a:chOff x="11046527" y="3044373"/>
            <a:chExt cx="793664" cy="719619"/>
          </a:xfrm>
        </p:grpSpPr>
        <p:sp>
          <p:nvSpPr>
            <p:cNvPr id="311" name="Google Shape;311;p6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3" name="Google Shape;313;p6"/>
          <p:cNvGrpSpPr/>
          <p:nvPr/>
        </p:nvGrpSpPr>
        <p:grpSpPr>
          <a:xfrm>
            <a:off x="379705" y="4776084"/>
            <a:ext cx="763208" cy="719517"/>
            <a:chOff x="10979144" y="2146604"/>
            <a:chExt cx="763208" cy="719517"/>
          </a:xfrm>
        </p:grpSpPr>
        <p:sp>
          <p:nvSpPr>
            <p:cNvPr id="314" name="Google Shape;314;p6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430757" y="3920837"/>
            <a:ext cx="789755" cy="735291"/>
            <a:chOff x="11030196" y="1291357"/>
            <a:chExt cx="789755" cy="735291"/>
          </a:xfrm>
        </p:grpSpPr>
        <p:sp>
          <p:nvSpPr>
            <p:cNvPr id="317" name="Google Shape;317;p6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319" name="Google Shape;319;p6"/>
          <p:cNvSpPr/>
          <p:nvPr/>
        </p:nvSpPr>
        <p:spPr>
          <a:xfrm rot="5617161" flipH="1">
            <a:off x="10314488" y="-398180"/>
            <a:ext cx="1259153" cy="1181915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0" name="Google Shape;320;p6"/>
          <p:cNvSpPr/>
          <p:nvPr/>
        </p:nvSpPr>
        <p:spPr>
          <a:xfrm rot="-1934987" flipH="1">
            <a:off x="10238818" y="-1920225"/>
            <a:ext cx="3066675" cy="384044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1" name="Google Shape;321;p6"/>
          <p:cNvSpPr/>
          <p:nvPr/>
        </p:nvSpPr>
        <p:spPr>
          <a:xfrm rot="8682979" flipH="1">
            <a:off x="10159467" y="-1446622"/>
            <a:ext cx="1419864" cy="403094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p6"/>
          <p:cNvSpPr/>
          <p:nvPr/>
        </p:nvSpPr>
        <p:spPr>
          <a:xfrm rot="-3393721">
            <a:off x="982928" y="2990359"/>
            <a:ext cx="1926526" cy="564889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2217718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1178587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1341743" y="3652172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1276426" y="3567336"/>
            <a:ext cx="315935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Nêu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vai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trò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của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ánh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sáng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đối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với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đời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sống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của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con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người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,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thực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vật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,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động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vật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.</a:t>
            </a:r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07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334246-F6C6-48B5-8DBE-154E0C105769}"/>
              </a:ext>
            </a:extLst>
          </p:cNvPr>
          <p:cNvSpPr/>
          <p:nvPr/>
        </p:nvSpPr>
        <p:spPr>
          <a:xfrm>
            <a:off x="-60578" y="577803"/>
            <a:ext cx="11952657" cy="1207650"/>
          </a:xfrm>
          <a:prstGeom prst="rect">
            <a:avLst/>
          </a:prstGeom>
          <a:solidFill>
            <a:srgbClr val="FF4F4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40F5F-BCE6-40F5-BAEE-8C31F14F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848143" flipH="1">
            <a:off x="79238" y="719445"/>
            <a:ext cx="935682" cy="93568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3973CB-B775-439B-8CA6-EB85C1971DA6}"/>
              </a:ext>
            </a:extLst>
          </p:cNvPr>
          <p:cNvGrpSpPr/>
          <p:nvPr/>
        </p:nvGrpSpPr>
        <p:grpSpPr>
          <a:xfrm>
            <a:off x="1406706" y="202264"/>
            <a:ext cx="1168379" cy="1713451"/>
            <a:chOff x="1406706" y="202264"/>
            <a:chExt cx="1356269" cy="18935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9A9F52-19F9-48EA-B068-CF8E25B6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0A201A-809D-4558-8D1F-3557F2C81AF6}"/>
                </a:ext>
              </a:extLst>
            </p:cNvPr>
            <p:cNvSpPr txBox="1"/>
            <p:nvPr/>
          </p:nvSpPr>
          <p:spPr>
            <a:xfrm>
              <a:off x="1758926" y="9733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Á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4B376B-561B-4656-918D-CB1DCD155B61}"/>
              </a:ext>
            </a:extLst>
          </p:cNvPr>
          <p:cNvGrpSpPr/>
          <p:nvPr/>
        </p:nvGrpSpPr>
        <p:grpSpPr>
          <a:xfrm>
            <a:off x="2715168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F9A92A1-1743-444B-94DF-63208ABD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6D2337-9CAA-4F6E-B1DC-F29372B87E9A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BC3EB5-D84B-4D70-B199-E2E25852720C}"/>
              </a:ext>
            </a:extLst>
          </p:cNvPr>
          <p:cNvGrpSpPr/>
          <p:nvPr/>
        </p:nvGrpSpPr>
        <p:grpSpPr>
          <a:xfrm>
            <a:off x="4086971" y="202264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46B599-8CB7-4FFE-996E-92C3CD10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C64E60-4F66-44C3-BD17-3C7C3FD14BE8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11075A-EA61-467B-ACCA-29D8FEBA7E3A}"/>
              </a:ext>
            </a:extLst>
          </p:cNvPr>
          <p:cNvGrpSpPr/>
          <p:nvPr/>
        </p:nvGrpSpPr>
        <p:grpSpPr>
          <a:xfrm>
            <a:off x="5385286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EF96B15-2848-4633-A99B-9A4B898B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F9E7BEE-E699-45AF-81C5-CAFF211274BE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3EF2A3-BA76-41AB-B793-3751775B3903}"/>
              </a:ext>
            </a:extLst>
          </p:cNvPr>
          <p:cNvGrpSpPr/>
          <p:nvPr/>
        </p:nvGrpSpPr>
        <p:grpSpPr>
          <a:xfrm>
            <a:off x="1403513" y="19163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ECBAF9-F557-47D0-ACBF-ADC4FF99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BFCAAE-41E8-4462-9D8B-A34B45413B74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Á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682FA08-508D-4F5E-9030-9F9D221B62D0}"/>
              </a:ext>
            </a:extLst>
          </p:cNvPr>
          <p:cNvGrpSpPr/>
          <p:nvPr/>
        </p:nvGrpSpPr>
        <p:grpSpPr>
          <a:xfrm>
            <a:off x="2711975" y="19163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BA35185-C685-4AA2-A24A-E50691CD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E57520-9325-41A3-AA2E-2B53B27A9107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Á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A11D5C-30CE-4CEF-A6C0-2AED66926CD3}"/>
              </a:ext>
            </a:extLst>
          </p:cNvPr>
          <p:cNvGrpSpPr/>
          <p:nvPr/>
        </p:nvGrpSpPr>
        <p:grpSpPr>
          <a:xfrm>
            <a:off x="4083778" y="191630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5EE07BA-526C-43E4-A052-97AA010B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78712D-CCA3-4FF7-BC08-432B5CB46DDC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86A1B7-24E5-47A9-9EA2-6F67A0BAEE53}"/>
              </a:ext>
            </a:extLst>
          </p:cNvPr>
          <p:cNvGrpSpPr/>
          <p:nvPr/>
        </p:nvGrpSpPr>
        <p:grpSpPr>
          <a:xfrm>
            <a:off x="5382093" y="19163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BA51E3-932F-4739-9765-82DE195E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45ADED-6B31-4CEE-B551-0929A7DFAB01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cxnSp>
        <p:nvCxnSpPr>
          <p:cNvPr id="79" name="Google Shape;305;p6">
            <a:extLst>
              <a:ext uri="{FF2B5EF4-FFF2-40B4-BE49-F238E27FC236}">
                <a16:creationId xmlns:a16="http://schemas.microsoft.com/office/drawing/2014/main" id="{EDA1CE25-3194-44AD-B834-86521225DB23}"/>
              </a:ext>
            </a:extLst>
          </p:cNvPr>
          <p:cNvCxnSpPr/>
          <p:nvPr/>
        </p:nvCxnSpPr>
        <p:spPr>
          <a:xfrm>
            <a:off x="6385860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0" name="Google Shape;324;p6">
            <a:extLst>
              <a:ext uri="{FF2B5EF4-FFF2-40B4-BE49-F238E27FC236}">
                <a16:creationId xmlns:a16="http://schemas.microsoft.com/office/drawing/2014/main" id="{22A34F7A-0200-47DE-8226-2DBD83503A4A}"/>
              </a:ext>
            </a:extLst>
          </p:cNvPr>
          <p:cNvSpPr/>
          <p:nvPr/>
        </p:nvSpPr>
        <p:spPr>
          <a:xfrm>
            <a:off x="5849262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327;p6">
            <a:extLst>
              <a:ext uri="{FF2B5EF4-FFF2-40B4-BE49-F238E27FC236}">
                <a16:creationId xmlns:a16="http://schemas.microsoft.com/office/drawing/2014/main" id="{B6CF35FE-8B2C-4112-95E7-1F80637659F2}"/>
              </a:ext>
            </a:extLst>
          </p:cNvPr>
          <p:cNvSpPr/>
          <p:nvPr/>
        </p:nvSpPr>
        <p:spPr>
          <a:xfrm>
            <a:off x="4810131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330;p6">
            <a:extLst>
              <a:ext uri="{FF2B5EF4-FFF2-40B4-BE49-F238E27FC236}">
                <a16:creationId xmlns:a16="http://schemas.microsoft.com/office/drawing/2014/main" id="{088C161D-3562-43A6-9537-F7CA4759BE2F}"/>
              </a:ext>
            </a:extLst>
          </p:cNvPr>
          <p:cNvSpPr/>
          <p:nvPr/>
        </p:nvSpPr>
        <p:spPr>
          <a:xfrm>
            <a:off x="4973287" y="3652172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339;p6">
            <a:extLst>
              <a:ext uri="{FF2B5EF4-FFF2-40B4-BE49-F238E27FC236}">
                <a16:creationId xmlns:a16="http://schemas.microsoft.com/office/drawing/2014/main" id="{A2D65D49-CCC7-4A57-AEE8-7C940B921189}"/>
              </a:ext>
            </a:extLst>
          </p:cNvPr>
          <p:cNvSpPr/>
          <p:nvPr/>
        </p:nvSpPr>
        <p:spPr>
          <a:xfrm>
            <a:off x="4818050" y="3598004"/>
            <a:ext cx="326443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Ánh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sáng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quá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mạnh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hoặc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quá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yếu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sẽ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ảnh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hưởng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đến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mắt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</a:p>
          <a:p>
            <a:pPr lvl="0" algn="ctr"/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như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thế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nào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?</a:t>
            </a:r>
          </a:p>
        </p:txBody>
      </p:sp>
      <p:pic>
        <p:nvPicPr>
          <p:cNvPr id="84" name="Google Shape;342;p6">
            <a:extLst>
              <a:ext uri="{FF2B5EF4-FFF2-40B4-BE49-F238E27FC236}">
                <a16:creationId xmlns:a16="http://schemas.microsoft.com/office/drawing/2014/main" id="{70C5B55E-AB87-44C7-8DEC-33D3028BC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151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305;p6">
            <a:extLst>
              <a:ext uri="{FF2B5EF4-FFF2-40B4-BE49-F238E27FC236}">
                <a16:creationId xmlns:a16="http://schemas.microsoft.com/office/drawing/2014/main" id="{841D64C1-5495-42CF-840C-444EBA0FC841}"/>
              </a:ext>
            </a:extLst>
          </p:cNvPr>
          <p:cNvCxnSpPr/>
          <p:nvPr/>
        </p:nvCxnSpPr>
        <p:spPr>
          <a:xfrm>
            <a:off x="10017404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" name="Google Shape;324;p6">
            <a:extLst>
              <a:ext uri="{FF2B5EF4-FFF2-40B4-BE49-F238E27FC236}">
                <a16:creationId xmlns:a16="http://schemas.microsoft.com/office/drawing/2014/main" id="{4D2E8C42-9923-4DAC-84B6-908B403292DD}"/>
              </a:ext>
            </a:extLst>
          </p:cNvPr>
          <p:cNvSpPr/>
          <p:nvPr/>
        </p:nvSpPr>
        <p:spPr>
          <a:xfrm>
            <a:off x="9480806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327;p6">
            <a:extLst>
              <a:ext uri="{FF2B5EF4-FFF2-40B4-BE49-F238E27FC236}">
                <a16:creationId xmlns:a16="http://schemas.microsoft.com/office/drawing/2014/main" id="{082DEE77-AE59-4B7C-9135-A2252B00927A}"/>
              </a:ext>
            </a:extLst>
          </p:cNvPr>
          <p:cNvSpPr/>
          <p:nvPr/>
        </p:nvSpPr>
        <p:spPr>
          <a:xfrm>
            <a:off x="8441675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330;p6">
            <a:extLst>
              <a:ext uri="{FF2B5EF4-FFF2-40B4-BE49-F238E27FC236}">
                <a16:creationId xmlns:a16="http://schemas.microsoft.com/office/drawing/2014/main" id="{A07AA21A-76FF-4B68-9A45-017F9BB3CCAC}"/>
              </a:ext>
            </a:extLst>
          </p:cNvPr>
          <p:cNvSpPr/>
          <p:nvPr/>
        </p:nvSpPr>
        <p:spPr>
          <a:xfrm>
            <a:off x="8604831" y="3652172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339;p6">
            <a:extLst>
              <a:ext uri="{FF2B5EF4-FFF2-40B4-BE49-F238E27FC236}">
                <a16:creationId xmlns:a16="http://schemas.microsoft.com/office/drawing/2014/main" id="{4C039284-A736-44AA-86A8-6CF86584229C}"/>
              </a:ext>
            </a:extLst>
          </p:cNvPr>
          <p:cNvSpPr/>
          <p:nvPr/>
        </p:nvSpPr>
        <p:spPr>
          <a:xfrm>
            <a:off x="8614143" y="4200303"/>
            <a:ext cx="295420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Em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sẽ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làm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gì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để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bảo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vệ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mắt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.</a:t>
            </a:r>
            <a:endParaRPr lang="vi-VN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90" name="Google Shape;342;p6">
            <a:extLst>
              <a:ext uri="{FF2B5EF4-FFF2-40B4-BE49-F238E27FC236}">
                <a16:creationId xmlns:a16="http://schemas.microsoft.com/office/drawing/2014/main" id="{DC5740F4-70C2-4628-9DA7-2D20E87776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695" y="2251712"/>
            <a:ext cx="439484" cy="61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>
            <a:hlinkClick r:id="rId6" action="ppaction://hlinksldjump"/>
            <a:extLst>
              <a:ext uri="{FF2B5EF4-FFF2-40B4-BE49-F238E27FC236}">
                <a16:creationId xmlns:a16="http://schemas.microsoft.com/office/drawing/2014/main" id="{6DDDB6E5-2C31-4721-A6FF-D6C1898E096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683909" y="42757"/>
            <a:ext cx="1358348" cy="1384209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FF08317-2A4F-4FF9-B05E-12C06C0703D7}"/>
              </a:ext>
            </a:extLst>
          </p:cNvPr>
          <p:cNvGrpSpPr/>
          <p:nvPr/>
        </p:nvGrpSpPr>
        <p:grpSpPr>
          <a:xfrm>
            <a:off x="6667658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04775F1-7652-4817-B4E2-8FF41EF9C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A905360-712C-4904-9C52-066E0BD9CE38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Á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4B5DA8-D1E6-4C60-B82D-F51B65B755A7}"/>
              </a:ext>
            </a:extLst>
          </p:cNvPr>
          <p:cNvGrpSpPr/>
          <p:nvPr/>
        </p:nvGrpSpPr>
        <p:grpSpPr>
          <a:xfrm>
            <a:off x="7886078" y="202264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8AB60C5-BF5A-44D8-BF09-7020614A5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860115D-5B43-4285-91A4-62733912BD54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44EA02-EF8B-44D5-B703-08330AEA2FA5}"/>
              </a:ext>
            </a:extLst>
          </p:cNvPr>
          <p:cNvGrpSpPr/>
          <p:nvPr/>
        </p:nvGrpSpPr>
        <p:grpSpPr>
          <a:xfrm>
            <a:off x="9156067" y="202264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48E0D1A-DA15-429B-9FB2-0743B8D75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D6A40CE-0B3F-4058-A920-0FAC35EA21C4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9D59BF8-20C3-40EB-8C8F-4F4104C7FF73}"/>
              </a:ext>
            </a:extLst>
          </p:cNvPr>
          <p:cNvGrpSpPr/>
          <p:nvPr/>
        </p:nvGrpSpPr>
        <p:grpSpPr>
          <a:xfrm>
            <a:off x="6664465" y="19163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90992D08-EF66-49E9-9302-DC212EFD1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9394F4-32D6-4557-B614-9851EA1E4998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59A997-FDBB-407A-B22C-E0790BFDDD27}"/>
              </a:ext>
            </a:extLst>
          </p:cNvPr>
          <p:cNvGrpSpPr/>
          <p:nvPr/>
        </p:nvGrpSpPr>
        <p:grpSpPr>
          <a:xfrm>
            <a:off x="7882885" y="191630"/>
            <a:ext cx="1168379" cy="1724943"/>
            <a:chOff x="1406706" y="202264"/>
            <a:chExt cx="1356269" cy="19062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975A310-46F6-4A49-84FD-21F93FC1B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12F0C30-C596-4FF0-B7FE-44CB0C1E6CC5}"/>
                </a:ext>
              </a:extLst>
            </p:cNvPr>
            <p:cNvSpPr txBox="1"/>
            <p:nvPr/>
          </p:nvSpPr>
          <p:spPr>
            <a:xfrm>
              <a:off x="1758926" y="986086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A232438-97B6-4647-9EC3-6713D28C1631}"/>
              </a:ext>
            </a:extLst>
          </p:cNvPr>
          <p:cNvGrpSpPr/>
          <p:nvPr/>
        </p:nvGrpSpPr>
        <p:grpSpPr>
          <a:xfrm>
            <a:off x="9152874" y="191630"/>
            <a:ext cx="1168379" cy="1713452"/>
            <a:chOff x="1406706" y="202264"/>
            <a:chExt cx="1356269" cy="1893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2842E0B-D442-4FFB-9C81-1ADB285C0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9A2D3A4-9907-457A-B200-BB2C2ADD2C76}"/>
                </a:ext>
              </a:extLst>
            </p:cNvPr>
            <p:cNvSpPr txBox="1"/>
            <p:nvPr/>
          </p:nvSpPr>
          <p:spPr>
            <a:xfrm>
              <a:off x="1758926" y="973387"/>
              <a:ext cx="644040" cy="11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UTM Cookies" panose="02040603050506020204" pitchFamily="18" charset="0"/>
                  <a:cs typeface="Arial" panose="020B060402020202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603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7" grpId="0" animBg="1"/>
      <p:bldP spid="330" grpId="0" animBg="1"/>
      <p:bldP spid="339" grpId="0"/>
      <p:bldP spid="2" grpId="0" animBg="1"/>
      <p:bldP spid="80" grpId="0" animBg="1"/>
      <p:bldP spid="81" grpId="0" animBg="1"/>
      <p:bldP spid="82" grpId="0" animBg="1"/>
      <p:bldP spid="83" grpId="0"/>
      <p:bldP spid="86" grpId="0" animBg="1"/>
      <p:bldP spid="87" grpId="0" animBg="1"/>
      <p:bldP spid="88" grpId="0" animBg="1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6"/>
          <p:cNvCxnSpPr/>
          <p:nvPr/>
        </p:nvCxnSpPr>
        <p:spPr>
          <a:xfrm>
            <a:off x="2754316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6"/>
          <p:cNvSpPr/>
          <p:nvPr/>
        </p:nvSpPr>
        <p:spPr>
          <a:xfrm rot="9570908">
            <a:off x="9311162" y="-2331684"/>
            <a:ext cx="3698552" cy="3836391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9" name="Google Shape;309;p6"/>
          <p:cNvSpPr/>
          <p:nvPr/>
        </p:nvSpPr>
        <p:spPr>
          <a:xfrm rot="-3393721">
            <a:off x="792997" y="3037562"/>
            <a:ext cx="1926526" cy="5240048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5E8D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310" name="Google Shape;310;p6"/>
          <p:cNvGrpSpPr/>
          <p:nvPr/>
        </p:nvGrpSpPr>
        <p:grpSpPr>
          <a:xfrm>
            <a:off x="447088" y="5673853"/>
            <a:ext cx="793664" cy="719619"/>
            <a:chOff x="11046527" y="3044373"/>
            <a:chExt cx="793664" cy="719619"/>
          </a:xfrm>
        </p:grpSpPr>
        <p:sp>
          <p:nvSpPr>
            <p:cNvPr id="311" name="Google Shape;311;p6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3" name="Google Shape;313;p6"/>
          <p:cNvGrpSpPr/>
          <p:nvPr/>
        </p:nvGrpSpPr>
        <p:grpSpPr>
          <a:xfrm>
            <a:off x="379705" y="4776084"/>
            <a:ext cx="763208" cy="719517"/>
            <a:chOff x="10979144" y="2146604"/>
            <a:chExt cx="763208" cy="719517"/>
          </a:xfrm>
        </p:grpSpPr>
        <p:sp>
          <p:nvSpPr>
            <p:cNvPr id="314" name="Google Shape;314;p6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316" name="Google Shape;316;p6"/>
          <p:cNvGrpSpPr/>
          <p:nvPr/>
        </p:nvGrpSpPr>
        <p:grpSpPr>
          <a:xfrm>
            <a:off x="430757" y="3920837"/>
            <a:ext cx="789755" cy="735291"/>
            <a:chOff x="11030196" y="1291357"/>
            <a:chExt cx="789755" cy="735291"/>
          </a:xfrm>
        </p:grpSpPr>
        <p:sp>
          <p:nvSpPr>
            <p:cNvPr id="317" name="Google Shape;317;p6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319" name="Google Shape;319;p6"/>
          <p:cNvSpPr/>
          <p:nvPr/>
        </p:nvSpPr>
        <p:spPr>
          <a:xfrm rot="5617161" flipH="1">
            <a:off x="10338989" y="-421180"/>
            <a:ext cx="1391485" cy="137198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0" name="Google Shape;320;p6"/>
          <p:cNvSpPr/>
          <p:nvPr/>
        </p:nvSpPr>
        <p:spPr>
          <a:xfrm rot="-1934987" flipH="1">
            <a:off x="10238818" y="-1920225"/>
            <a:ext cx="3066675" cy="3840449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1" name="Google Shape;321;p6"/>
          <p:cNvSpPr/>
          <p:nvPr/>
        </p:nvSpPr>
        <p:spPr>
          <a:xfrm rot="8682979" flipH="1">
            <a:off x="10159467" y="-1446622"/>
            <a:ext cx="1419864" cy="4030940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p6"/>
          <p:cNvSpPr/>
          <p:nvPr/>
        </p:nvSpPr>
        <p:spPr>
          <a:xfrm rot="-3393721">
            <a:off x="982928" y="2990359"/>
            <a:ext cx="1926526" cy="564889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2217718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1178587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1329043" y="3651744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1263125" y="3591873"/>
            <a:ext cx="317989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Điều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gì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sẽ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xảy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ra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nếu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như</a:t>
            </a:r>
            <a:endParaRPr lang="en-US" sz="31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Mặt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Trời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không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sưởi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ấm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cho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Trái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Đất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nữa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?</a:t>
            </a:r>
            <a:endParaRPr sz="31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7607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334246-F6C6-48B5-8DBE-154E0C105769}"/>
              </a:ext>
            </a:extLst>
          </p:cNvPr>
          <p:cNvSpPr/>
          <p:nvPr/>
        </p:nvSpPr>
        <p:spPr>
          <a:xfrm>
            <a:off x="-60578" y="577803"/>
            <a:ext cx="10366766" cy="12076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40F5F-BCE6-40F5-BAEE-8C31F14F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8848143" flipH="1">
            <a:off x="79238" y="719445"/>
            <a:ext cx="935682" cy="93568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3973CB-B775-439B-8CA6-EB85C1971DA6}"/>
              </a:ext>
            </a:extLst>
          </p:cNvPr>
          <p:cNvGrpSpPr/>
          <p:nvPr/>
        </p:nvGrpSpPr>
        <p:grpSpPr>
          <a:xfrm>
            <a:off x="1406706" y="202264"/>
            <a:ext cx="1356269" cy="1841018"/>
            <a:chOff x="1406706" y="202264"/>
            <a:chExt cx="1356269" cy="18410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9A9F52-19F9-48EA-B068-CF8E25B6B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0A201A-809D-4558-8D1F-3557F2C81AF6}"/>
                </a:ext>
              </a:extLst>
            </p:cNvPr>
            <p:cNvSpPr txBox="1"/>
            <p:nvPr/>
          </p:nvSpPr>
          <p:spPr>
            <a:xfrm>
              <a:off x="1758925" y="9352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4B376B-561B-4656-918D-CB1DCD155B61}"/>
              </a:ext>
            </a:extLst>
          </p:cNvPr>
          <p:cNvGrpSpPr/>
          <p:nvPr/>
        </p:nvGrpSpPr>
        <p:grpSpPr>
          <a:xfrm>
            <a:off x="2991092" y="202264"/>
            <a:ext cx="1356269" cy="1823948"/>
            <a:chOff x="1406706" y="202264"/>
            <a:chExt cx="1356269" cy="18239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F9A92A1-1743-444B-94DF-63208ABD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6D2337-9CAA-4F6E-B1DC-F29372B87E9A}"/>
                </a:ext>
              </a:extLst>
            </p:cNvPr>
            <p:cNvSpPr txBox="1"/>
            <p:nvPr/>
          </p:nvSpPr>
          <p:spPr>
            <a:xfrm>
              <a:off x="1758925" y="9098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BC3EB5-D84B-4D70-B199-E2E25852720C}"/>
              </a:ext>
            </a:extLst>
          </p:cNvPr>
          <p:cNvGrpSpPr/>
          <p:nvPr/>
        </p:nvGrpSpPr>
        <p:grpSpPr>
          <a:xfrm>
            <a:off x="4575478" y="202264"/>
            <a:ext cx="1356269" cy="1841018"/>
            <a:chOff x="1406706" y="202264"/>
            <a:chExt cx="1356269" cy="18410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46B599-8CB7-4FFE-996E-92C3CD10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C64E60-4F66-44C3-BD17-3C7C3FD14BE8}"/>
                </a:ext>
              </a:extLst>
            </p:cNvPr>
            <p:cNvSpPr txBox="1"/>
            <p:nvPr/>
          </p:nvSpPr>
          <p:spPr>
            <a:xfrm>
              <a:off x="1758925" y="9352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11075A-EA61-467B-ACCA-29D8FEBA7E3A}"/>
              </a:ext>
            </a:extLst>
          </p:cNvPr>
          <p:cNvGrpSpPr/>
          <p:nvPr/>
        </p:nvGrpSpPr>
        <p:grpSpPr>
          <a:xfrm>
            <a:off x="6159864" y="202264"/>
            <a:ext cx="1356269" cy="1828318"/>
            <a:chOff x="1406706" y="202264"/>
            <a:chExt cx="1356269" cy="18283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EF96B15-2848-4633-A99B-9A4B898B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F9E7BEE-E699-45AF-81C5-CAFF211274BE}"/>
                </a:ext>
              </a:extLst>
            </p:cNvPr>
            <p:cNvSpPr txBox="1"/>
            <p:nvPr/>
          </p:nvSpPr>
          <p:spPr>
            <a:xfrm>
              <a:off x="1758925" y="9225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Ệ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43EF2A3-BA76-41AB-B793-3751775B3903}"/>
              </a:ext>
            </a:extLst>
          </p:cNvPr>
          <p:cNvGrpSpPr/>
          <p:nvPr/>
        </p:nvGrpSpPr>
        <p:grpSpPr>
          <a:xfrm>
            <a:off x="1409296" y="201822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ECBAF9-F557-47D0-ACBF-ADC4FF99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DBFCAAE-41E8-4462-9D8B-A34B45413B74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Ệ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682FA08-508D-4F5E-9030-9F9D221B62D0}"/>
              </a:ext>
            </a:extLst>
          </p:cNvPr>
          <p:cNvGrpSpPr/>
          <p:nvPr/>
        </p:nvGrpSpPr>
        <p:grpSpPr>
          <a:xfrm>
            <a:off x="2993682" y="201822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BA35185-C685-4AA2-A24A-E50691CD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CE57520-9325-41A3-AA2E-2B53B27A9107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A11D5C-30CE-4CEF-A6C0-2AED66926CD3}"/>
              </a:ext>
            </a:extLst>
          </p:cNvPr>
          <p:cNvGrpSpPr/>
          <p:nvPr/>
        </p:nvGrpSpPr>
        <p:grpSpPr>
          <a:xfrm>
            <a:off x="4578068" y="201822"/>
            <a:ext cx="1356269" cy="1891818"/>
            <a:chOff x="1406706" y="202264"/>
            <a:chExt cx="1356269" cy="18918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5EE07BA-526C-43E4-A052-97AA010B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78712D-CCA3-4FF7-BC08-432B5CB46DDC}"/>
                </a:ext>
              </a:extLst>
            </p:cNvPr>
            <p:cNvSpPr txBox="1"/>
            <p:nvPr/>
          </p:nvSpPr>
          <p:spPr>
            <a:xfrm>
              <a:off x="1847825" y="9860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86A1B7-24E5-47A9-9EA2-6F67A0BAEE53}"/>
              </a:ext>
            </a:extLst>
          </p:cNvPr>
          <p:cNvGrpSpPr/>
          <p:nvPr/>
        </p:nvGrpSpPr>
        <p:grpSpPr>
          <a:xfrm>
            <a:off x="6162454" y="201822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BA51E3-932F-4739-9765-82DE195ED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45ADED-6B31-4CEE-B551-0929A7DFAB01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H</a:t>
              </a:r>
            </a:p>
          </p:txBody>
        </p:sp>
      </p:grpSp>
      <p:cxnSp>
        <p:nvCxnSpPr>
          <p:cNvPr id="79" name="Google Shape;305;p6">
            <a:extLst>
              <a:ext uri="{FF2B5EF4-FFF2-40B4-BE49-F238E27FC236}">
                <a16:creationId xmlns:a16="http://schemas.microsoft.com/office/drawing/2014/main" id="{EDA1CE25-3194-44AD-B834-86521225DB23}"/>
              </a:ext>
            </a:extLst>
          </p:cNvPr>
          <p:cNvCxnSpPr/>
          <p:nvPr/>
        </p:nvCxnSpPr>
        <p:spPr>
          <a:xfrm>
            <a:off x="6385860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0" name="Google Shape;324;p6">
            <a:extLst>
              <a:ext uri="{FF2B5EF4-FFF2-40B4-BE49-F238E27FC236}">
                <a16:creationId xmlns:a16="http://schemas.microsoft.com/office/drawing/2014/main" id="{22A34F7A-0200-47DE-8226-2DBD83503A4A}"/>
              </a:ext>
            </a:extLst>
          </p:cNvPr>
          <p:cNvSpPr/>
          <p:nvPr/>
        </p:nvSpPr>
        <p:spPr>
          <a:xfrm>
            <a:off x="5849262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327;p6">
            <a:extLst>
              <a:ext uri="{FF2B5EF4-FFF2-40B4-BE49-F238E27FC236}">
                <a16:creationId xmlns:a16="http://schemas.microsoft.com/office/drawing/2014/main" id="{B6CF35FE-8B2C-4112-95E7-1F80637659F2}"/>
              </a:ext>
            </a:extLst>
          </p:cNvPr>
          <p:cNvSpPr/>
          <p:nvPr/>
        </p:nvSpPr>
        <p:spPr>
          <a:xfrm>
            <a:off x="4810131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330;p6">
            <a:extLst>
              <a:ext uri="{FF2B5EF4-FFF2-40B4-BE49-F238E27FC236}">
                <a16:creationId xmlns:a16="http://schemas.microsoft.com/office/drawing/2014/main" id="{088C161D-3562-43A6-9537-F7CA4759BE2F}"/>
              </a:ext>
            </a:extLst>
          </p:cNvPr>
          <p:cNvSpPr/>
          <p:nvPr/>
        </p:nvSpPr>
        <p:spPr>
          <a:xfrm>
            <a:off x="4960587" y="3651744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339;p6">
            <a:extLst>
              <a:ext uri="{FF2B5EF4-FFF2-40B4-BE49-F238E27FC236}">
                <a16:creationId xmlns:a16="http://schemas.microsoft.com/office/drawing/2014/main" id="{A2D65D49-CCC7-4A57-AEE8-7C940B921189}"/>
              </a:ext>
            </a:extLst>
          </p:cNvPr>
          <p:cNvSpPr/>
          <p:nvPr/>
        </p:nvSpPr>
        <p:spPr>
          <a:xfrm>
            <a:off x="4960587" y="3563019"/>
            <a:ext cx="312657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Nêu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cách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phòng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tránh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những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rủi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ro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,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nguy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hiểm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khi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sử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dụng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các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nguồn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1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nhiệt</a:t>
            </a: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.</a:t>
            </a:r>
            <a:endParaRPr sz="31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Sura"/>
              <a:cs typeface="Times New Roman" panose="02020603050405020304" pitchFamily="18" charset="0"/>
              <a:sym typeface="Sura"/>
            </a:endParaRPr>
          </a:p>
        </p:txBody>
      </p:sp>
      <p:pic>
        <p:nvPicPr>
          <p:cNvPr id="84" name="Google Shape;342;p6">
            <a:extLst>
              <a:ext uri="{FF2B5EF4-FFF2-40B4-BE49-F238E27FC236}">
                <a16:creationId xmlns:a16="http://schemas.microsoft.com/office/drawing/2014/main" id="{70C5B55E-AB87-44C7-8DEC-33D3028BC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151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305;p6">
            <a:extLst>
              <a:ext uri="{FF2B5EF4-FFF2-40B4-BE49-F238E27FC236}">
                <a16:creationId xmlns:a16="http://schemas.microsoft.com/office/drawing/2014/main" id="{841D64C1-5495-42CF-840C-444EBA0FC841}"/>
              </a:ext>
            </a:extLst>
          </p:cNvPr>
          <p:cNvCxnSpPr/>
          <p:nvPr/>
        </p:nvCxnSpPr>
        <p:spPr>
          <a:xfrm>
            <a:off x="10017404" y="2904395"/>
            <a:ext cx="0" cy="643051"/>
          </a:xfrm>
          <a:prstGeom prst="straightConnector1">
            <a:avLst/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" name="Google Shape;324;p6">
            <a:extLst>
              <a:ext uri="{FF2B5EF4-FFF2-40B4-BE49-F238E27FC236}">
                <a16:creationId xmlns:a16="http://schemas.microsoft.com/office/drawing/2014/main" id="{4D2E8C42-9923-4DAC-84B6-908B403292DD}"/>
              </a:ext>
            </a:extLst>
          </p:cNvPr>
          <p:cNvSpPr/>
          <p:nvPr/>
        </p:nvSpPr>
        <p:spPr>
          <a:xfrm>
            <a:off x="9480806" y="2067708"/>
            <a:ext cx="1072981" cy="1045556"/>
          </a:xfrm>
          <a:prstGeom prst="ellipse">
            <a:avLst/>
          </a:prstGeom>
          <a:solidFill>
            <a:srgbClr val="A8BC64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327;p6">
            <a:extLst>
              <a:ext uri="{FF2B5EF4-FFF2-40B4-BE49-F238E27FC236}">
                <a16:creationId xmlns:a16="http://schemas.microsoft.com/office/drawing/2014/main" id="{082DEE77-AE59-4B7C-9135-A2252B00927A}"/>
              </a:ext>
            </a:extLst>
          </p:cNvPr>
          <p:cNvSpPr/>
          <p:nvPr/>
        </p:nvSpPr>
        <p:spPr>
          <a:xfrm>
            <a:off x="8441675" y="3547446"/>
            <a:ext cx="3264433" cy="25040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D8B4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8" name="Google Shape;330;p6">
            <a:extLst>
              <a:ext uri="{FF2B5EF4-FFF2-40B4-BE49-F238E27FC236}">
                <a16:creationId xmlns:a16="http://schemas.microsoft.com/office/drawing/2014/main" id="{A07AA21A-76FF-4B68-9A45-017F9BB3CCAC}"/>
              </a:ext>
            </a:extLst>
          </p:cNvPr>
          <p:cNvSpPr/>
          <p:nvPr/>
        </p:nvSpPr>
        <p:spPr>
          <a:xfrm>
            <a:off x="8592131" y="3651744"/>
            <a:ext cx="2963520" cy="22832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339;p6">
            <a:extLst>
              <a:ext uri="{FF2B5EF4-FFF2-40B4-BE49-F238E27FC236}">
                <a16:creationId xmlns:a16="http://schemas.microsoft.com/office/drawing/2014/main" id="{4C039284-A736-44AA-86A8-6CF86584229C}"/>
              </a:ext>
            </a:extLst>
          </p:cNvPr>
          <p:cNvSpPr/>
          <p:nvPr/>
        </p:nvSpPr>
        <p:spPr>
          <a:xfrm>
            <a:off x="8601443" y="3822993"/>
            <a:ext cx="29542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Em làm gì để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tiết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kiệm</a:t>
            </a:r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rPr>
              <a:t> khi sử dụng các nguồn nhiệt?</a:t>
            </a:r>
          </a:p>
        </p:txBody>
      </p:sp>
      <p:pic>
        <p:nvPicPr>
          <p:cNvPr id="90" name="Google Shape;342;p6">
            <a:extLst>
              <a:ext uri="{FF2B5EF4-FFF2-40B4-BE49-F238E27FC236}">
                <a16:creationId xmlns:a16="http://schemas.microsoft.com/office/drawing/2014/main" id="{DC5740F4-70C2-4628-9DA7-2D20E87776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0695" y="2251712"/>
            <a:ext cx="510158" cy="67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>
            <a:hlinkClick r:id="rId6" action="ppaction://hlinksldjump"/>
            <a:extLst>
              <a:ext uri="{FF2B5EF4-FFF2-40B4-BE49-F238E27FC236}">
                <a16:creationId xmlns:a16="http://schemas.microsoft.com/office/drawing/2014/main" id="{6DDDB6E5-2C31-4721-A6FF-D6C1898E096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91707" y="33623"/>
            <a:ext cx="1358348" cy="1384209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279E8A8-2932-4A93-AC99-9109711DCEA9}"/>
              </a:ext>
            </a:extLst>
          </p:cNvPr>
          <p:cNvGrpSpPr/>
          <p:nvPr/>
        </p:nvGrpSpPr>
        <p:grpSpPr>
          <a:xfrm>
            <a:off x="7744251" y="202264"/>
            <a:ext cx="1356269" cy="1841018"/>
            <a:chOff x="1406706" y="202264"/>
            <a:chExt cx="1356269" cy="18410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448DB7A-ADC0-4D60-928A-317D08348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D1130D-517D-47B8-B7AA-EDC0CD513A7C}"/>
                </a:ext>
              </a:extLst>
            </p:cNvPr>
            <p:cNvSpPr txBox="1"/>
            <p:nvPr/>
          </p:nvSpPr>
          <p:spPr>
            <a:xfrm>
              <a:off x="1758925" y="9352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F79B2E-C87C-4CDB-ADC3-A12F3A29CE60}"/>
              </a:ext>
            </a:extLst>
          </p:cNvPr>
          <p:cNvGrpSpPr/>
          <p:nvPr/>
        </p:nvGrpSpPr>
        <p:grpSpPr>
          <a:xfrm>
            <a:off x="7746841" y="201822"/>
            <a:ext cx="1356269" cy="1879118"/>
            <a:chOff x="1406706" y="202264"/>
            <a:chExt cx="1356269" cy="18791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003A69E-DACD-4EDC-BAF5-0C50F5F6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BDF2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06706" y="202264"/>
              <a:ext cx="1356269" cy="1823948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7134A35-4816-4605-A966-E6E6D47045B6}"/>
                </a:ext>
              </a:extLst>
            </p:cNvPr>
            <p:cNvSpPr txBox="1"/>
            <p:nvPr/>
          </p:nvSpPr>
          <p:spPr>
            <a:xfrm>
              <a:off x="1758925" y="973386"/>
              <a:ext cx="6440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UTM Cookies" panose="02040603050506020204" pitchFamily="18" charset="0"/>
                  <a:cs typeface="Arial" panose="020B0604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644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4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7" grpId="0" animBg="1"/>
      <p:bldP spid="330" grpId="0" animBg="1"/>
      <p:bldP spid="339" grpId="0"/>
      <p:bldP spid="2" grpId="0" animBg="1"/>
      <p:bldP spid="80" grpId="0" animBg="1"/>
      <p:bldP spid="81" grpId="0" animBg="1"/>
      <p:bldP spid="82" grpId="0" animBg="1"/>
      <p:bldP spid="83" grpId="0"/>
      <p:bldP spid="86" grpId="0" animBg="1"/>
      <p:bldP spid="87" grpId="0" animBg="1"/>
      <p:bldP spid="8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"/>
          <p:cNvSpPr/>
          <p:nvPr/>
        </p:nvSpPr>
        <p:spPr>
          <a:xfrm rot="-3538255">
            <a:off x="312617" y="2199211"/>
            <a:ext cx="1965715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1" name="Google Shape;511;p10"/>
          <p:cNvSpPr/>
          <p:nvPr/>
        </p:nvSpPr>
        <p:spPr>
          <a:xfrm rot="10800000">
            <a:off x="10629810" y="-882850"/>
            <a:ext cx="4080014" cy="5189004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2" name="Google Shape;512;p10"/>
          <p:cNvSpPr/>
          <p:nvPr/>
        </p:nvSpPr>
        <p:spPr>
          <a:xfrm rot="1263551" flipH="1">
            <a:off x="10908388" y="3402367"/>
            <a:ext cx="3027957" cy="3844934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3" name="Google Shape;513;p10"/>
          <p:cNvSpPr/>
          <p:nvPr/>
        </p:nvSpPr>
        <p:spPr>
          <a:xfrm flipH="1">
            <a:off x="10410459" y="-62310"/>
            <a:ext cx="2011908" cy="6920309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4" name="Google Shape;514;p10"/>
          <p:cNvSpPr/>
          <p:nvPr/>
        </p:nvSpPr>
        <p:spPr>
          <a:xfrm flipH="1">
            <a:off x="11014437" y="2446219"/>
            <a:ext cx="1549400" cy="1663081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15" name="Google Shape;515;p10"/>
          <p:cNvSpPr/>
          <p:nvPr/>
        </p:nvSpPr>
        <p:spPr>
          <a:xfrm rot="-3883860">
            <a:off x="316718" y="2184609"/>
            <a:ext cx="1965715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516" name="Google Shape;516;p10"/>
          <p:cNvGrpSpPr/>
          <p:nvPr/>
        </p:nvGrpSpPr>
        <p:grpSpPr>
          <a:xfrm rot="-5400000">
            <a:off x="420841" y="5886663"/>
            <a:ext cx="793664" cy="719619"/>
            <a:chOff x="11046527" y="3044373"/>
            <a:chExt cx="793664" cy="719619"/>
          </a:xfrm>
        </p:grpSpPr>
        <p:sp>
          <p:nvSpPr>
            <p:cNvPr id="517" name="Google Shape;517;p10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519" name="Google Shape;519;p10"/>
          <p:cNvGrpSpPr/>
          <p:nvPr/>
        </p:nvGrpSpPr>
        <p:grpSpPr>
          <a:xfrm rot="-5400000">
            <a:off x="1557767" y="5883309"/>
            <a:ext cx="763208" cy="719517"/>
            <a:chOff x="10979144" y="2146604"/>
            <a:chExt cx="763208" cy="719517"/>
          </a:xfrm>
        </p:grpSpPr>
        <p:sp>
          <p:nvSpPr>
            <p:cNvPr id="520" name="Google Shape;520;p10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522" name="Google Shape;522;p10"/>
          <p:cNvGrpSpPr/>
          <p:nvPr/>
        </p:nvGrpSpPr>
        <p:grpSpPr>
          <a:xfrm rot="-5400000">
            <a:off x="2739932" y="5888697"/>
            <a:ext cx="789755" cy="735291"/>
            <a:chOff x="11030196" y="1291357"/>
            <a:chExt cx="789755" cy="735291"/>
          </a:xfrm>
        </p:grpSpPr>
        <p:sp>
          <p:nvSpPr>
            <p:cNvPr id="523" name="Google Shape;523;p10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525" name="Google Shape;525;p10"/>
          <p:cNvGrpSpPr/>
          <p:nvPr/>
        </p:nvGrpSpPr>
        <p:grpSpPr>
          <a:xfrm>
            <a:off x="3274520" y="-140350"/>
            <a:ext cx="5623563" cy="6435491"/>
            <a:chOff x="3274520" y="-140350"/>
            <a:chExt cx="5623563" cy="6435491"/>
          </a:xfrm>
        </p:grpSpPr>
        <p:sp>
          <p:nvSpPr>
            <p:cNvPr id="526" name="Google Shape;526;p10"/>
            <p:cNvSpPr/>
            <p:nvPr/>
          </p:nvSpPr>
          <p:spPr>
            <a:xfrm rot="10800000">
              <a:off x="3274520" y="-35663"/>
              <a:ext cx="5623563" cy="63308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27" name="Google Shape;527;p10"/>
            <p:cNvSpPr/>
            <p:nvPr/>
          </p:nvSpPr>
          <p:spPr>
            <a:xfrm rot="10800000">
              <a:off x="3435571" y="-140350"/>
              <a:ext cx="5289560" cy="6232876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 cap="flat" cmpd="sng">
              <a:solidFill>
                <a:srgbClr val="FEF7E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3619868" y="2347075"/>
              <a:ext cx="4952263" cy="430086"/>
            </a:xfrm>
            <a:prstGeom prst="roundRect">
              <a:avLst>
                <a:gd name="adj" fmla="val 16667"/>
              </a:avLst>
            </a:prstGeom>
            <a:solidFill>
              <a:srgbClr val="FFDC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3463395" y="3006236"/>
              <a:ext cx="5325497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solidFill>
                    <a:schemeClr val="bg1"/>
                  </a:solidFill>
                  <a:latin typeface="UTM Cookies" panose="02040603050506020204" pitchFamily="18" charset="0"/>
                  <a:sym typeface="Arial"/>
                </a:rPr>
                <a:t>Cái</a:t>
              </a:r>
              <a:r>
                <a:rPr lang="en-US" sz="7200" b="1" dirty="0">
                  <a:solidFill>
                    <a:schemeClr val="bg1"/>
                  </a:solidFill>
                  <a:latin typeface="UTM Cookies" panose="02040603050506020204" pitchFamily="18" charset="0"/>
                  <a:sym typeface="Arial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UTM Cookies" panose="02040603050506020204" pitchFamily="18" charset="0"/>
                  <a:sym typeface="Arial"/>
                </a:rPr>
                <a:t>bóng</a:t>
              </a:r>
              <a:r>
                <a:rPr lang="en-US" sz="7200" b="1" dirty="0">
                  <a:solidFill>
                    <a:schemeClr val="bg1"/>
                  </a:solidFill>
                  <a:latin typeface="UTM Cookies" panose="02040603050506020204" pitchFamily="18" charset="0"/>
                  <a:sym typeface="Arial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UTM Cookies" panose="02040603050506020204" pitchFamily="18" charset="0"/>
                  <a:sym typeface="Arial"/>
                </a:rPr>
                <a:t>của</a:t>
              </a:r>
              <a:r>
                <a:rPr lang="en-US" sz="7200" b="1" dirty="0">
                  <a:solidFill>
                    <a:schemeClr val="bg1"/>
                  </a:solidFill>
                  <a:latin typeface="UTM Cookies" panose="02040603050506020204" pitchFamily="18" charset="0"/>
                  <a:sym typeface="Arial"/>
                </a:rPr>
                <a:t> ai</a:t>
              </a:r>
              <a:endParaRPr sz="7200" b="1" dirty="0">
                <a:solidFill>
                  <a:schemeClr val="bg1"/>
                </a:solidFill>
                <a:latin typeface="UTM Cookies" panose="02040603050506020204" pitchFamily="18" charset="0"/>
                <a:sym typeface="Arial"/>
              </a:endParaRPr>
            </a:p>
          </p:txBody>
        </p:sp>
        <p:grpSp>
          <p:nvGrpSpPr>
            <p:cNvPr id="531" name="Google Shape;531;p10"/>
            <p:cNvGrpSpPr/>
            <p:nvPr/>
          </p:nvGrpSpPr>
          <p:grpSpPr>
            <a:xfrm>
              <a:off x="4999011" y="214012"/>
              <a:ext cx="2009586" cy="1953332"/>
              <a:chOff x="4856226" y="520577"/>
              <a:chExt cx="2009586" cy="1953332"/>
            </a:xfrm>
          </p:grpSpPr>
          <p:grpSp>
            <p:nvGrpSpPr>
              <p:cNvPr id="532" name="Google Shape;532;p10"/>
              <p:cNvGrpSpPr/>
              <p:nvPr/>
            </p:nvGrpSpPr>
            <p:grpSpPr>
              <a:xfrm rot="-5400000">
                <a:off x="4884353" y="492450"/>
                <a:ext cx="1953332" cy="2009586"/>
                <a:chOff x="11193490" y="2078972"/>
                <a:chExt cx="722764" cy="745581"/>
              </a:xfrm>
            </p:grpSpPr>
            <p:sp>
              <p:nvSpPr>
                <p:cNvPr id="533" name="Google Shape;533;p10"/>
                <p:cNvSpPr/>
                <p:nvPr/>
              </p:nvSpPr>
              <p:spPr>
                <a:xfrm>
                  <a:off x="11204099" y="2112398"/>
                  <a:ext cx="712155" cy="712155"/>
                </a:xfrm>
                <a:prstGeom prst="ellipse">
                  <a:avLst/>
                </a:prstGeom>
                <a:solidFill>
                  <a:srgbClr val="EEBE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endParaRPr>
                </a:p>
              </p:txBody>
            </p:sp>
            <p:sp>
              <p:nvSpPr>
                <p:cNvPr id="534" name="Google Shape;534;p10"/>
                <p:cNvSpPr/>
                <p:nvPr/>
              </p:nvSpPr>
              <p:spPr>
                <a:xfrm>
                  <a:off x="11193490" y="2078972"/>
                  <a:ext cx="712155" cy="712155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matic SC"/>
                    <a:ea typeface="Amatic SC"/>
                    <a:cs typeface="Amatic SC"/>
                    <a:sym typeface="Amatic SC"/>
                  </a:endParaRPr>
                </a:p>
              </p:txBody>
            </p:sp>
          </p:grpSp>
          <p:sp>
            <p:nvSpPr>
              <p:cNvPr id="535" name="Google Shape;535;p10"/>
              <p:cNvSpPr/>
              <p:nvPr/>
            </p:nvSpPr>
            <p:spPr>
              <a:xfrm>
                <a:off x="5385404" y="733626"/>
                <a:ext cx="861133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6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Sura"/>
                    <a:cs typeface="Times New Roman" panose="02020603050405020304" pitchFamily="18" charset="0"/>
                    <a:sym typeface="Sura"/>
                  </a:rPr>
                  <a:t>2</a:t>
                </a:r>
                <a:endParaRPr sz="9600" dirty="0">
                  <a:solidFill>
                    <a:srgbClr val="FFFFFF"/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E8E7EE-8237-4EC3-AA31-9C25E71D9D15}"/>
              </a:ext>
            </a:extLst>
          </p:cNvPr>
          <p:cNvGrpSpPr/>
          <p:nvPr/>
        </p:nvGrpSpPr>
        <p:grpSpPr>
          <a:xfrm>
            <a:off x="7904204" y="3779753"/>
            <a:ext cx="4331742" cy="2988106"/>
            <a:chOff x="6783209" y="4050441"/>
            <a:chExt cx="3593395" cy="250592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10D6C0-E5F0-43A8-B7AE-E5951EBF3917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42FF10-6F3D-46AC-B6EC-6EC57A50F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" r="5848"/>
            <a:stretch/>
          </p:blipFill>
          <p:spPr>
            <a:xfrm>
              <a:off x="7250919" y="4050441"/>
              <a:ext cx="2739613" cy="2438551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C7FA5E-AF19-4CD5-AC9D-7A378C472F9A}"/>
              </a:ext>
            </a:extLst>
          </p:cNvPr>
          <p:cNvGrpSpPr/>
          <p:nvPr/>
        </p:nvGrpSpPr>
        <p:grpSpPr>
          <a:xfrm>
            <a:off x="362228" y="2533518"/>
            <a:ext cx="4297656" cy="3378999"/>
            <a:chOff x="4058932" y="2988204"/>
            <a:chExt cx="4297656" cy="33789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0EDCF3-E632-4F53-A35C-C6A90B7C1A15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BEC4588-E6B2-45E9-BB25-CD8116B6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3361" y="2988204"/>
              <a:ext cx="3503227" cy="3378999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38BCE0-7A04-43A8-A587-0C47D81BB3F5}"/>
              </a:ext>
            </a:extLst>
          </p:cNvPr>
          <p:cNvGrpSpPr/>
          <p:nvPr/>
        </p:nvGrpSpPr>
        <p:grpSpPr>
          <a:xfrm>
            <a:off x="965550" y="3118792"/>
            <a:ext cx="1879413" cy="2555546"/>
            <a:chOff x="3753381" y="4570632"/>
            <a:chExt cx="1634035" cy="217352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143CDE-7E1D-4957-A004-9FB9DC029AFE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69397B6-DC7D-4566-9FFE-43BEF088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9" b="3299"/>
            <a:stretch/>
          </p:blipFill>
          <p:spPr>
            <a:xfrm rot="377827">
              <a:off x="3753381" y="4570632"/>
              <a:ext cx="1412138" cy="192737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4B62DDF-AE17-4E63-A1D2-EEFA2E65A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9134" y="815782"/>
            <a:ext cx="1791055" cy="18619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3EB8AA-2618-4BBE-8BD7-02831019C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991" y="1096965"/>
            <a:ext cx="1791055" cy="18619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600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600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00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00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9" dur="20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1" dur="30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2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5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/>
                                            <p:tgtEl>
                                              <p:spTgt spid="5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500"/>
                                            <p:tgtEl>
                                              <p:spTgt spid="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500"/>
                                            <p:tgtEl>
                                              <p:spTgt spid="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600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600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00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00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9" dur="2000" fill="hold"/>
                                            <p:tgtEl>
                                              <p:spTgt spid="5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1" dur="30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2000" fill="hold"/>
                                            <p:tgtEl>
                                              <p:spTgt spid="5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4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5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6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7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2"/>
          <p:cNvSpPr/>
          <p:nvPr/>
        </p:nvSpPr>
        <p:spPr>
          <a:xfrm rot="10800000" flipH="1">
            <a:off x="-2484131" y="1923330"/>
            <a:ext cx="4080014" cy="5189004"/>
          </a:xfrm>
          <a:custGeom>
            <a:avLst/>
            <a:gdLst/>
            <a:ahLst/>
            <a:cxnLst/>
            <a:rect l="l" t="t" r="r" b="b"/>
            <a:pathLst>
              <a:path w="4080014" h="5189004" extrusionOk="0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9592775" y="-16331"/>
            <a:ext cx="2772738" cy="6841672"/>
          </a:xfrm>
          <a:custGeom>
            <a:avLst/>
            <a:gdLst/>
            <a:ahLst/>
            <a:cxnLst/>
            <a:rect l="l" t="t" r="r" b="b"/>
            <a:pathLst>
              <a:path w="2772738" h="6841672" extrusionOk="0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594" name="Google Shape;594;p12"/>
          <p:cNvGrpSpPr/>
          <p:nvPr/>
        </p:nvGrpSpPr>
        <p:grpSpPr>
          <a:xfrm>
            <a:off x="11046527" y="2719006"/>
            <a:ext cx="793664" cy="719619"/>
            <a:chOff x="11046527" y="3044373"/>
            <a:chExt cx="793664" cy="719619"/>
          </a:xfrm>
        </p:grpSpPr>
        <p:sp>
          <p:nvSpPr>
            <p:cNvPr id="595" name="Google Shape;595;p12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597" name="Google Shape;597;p12"/>
          <p:cNvGrpSpPr/>
          <p:nvPr/>
        </p:nvGrpSpPr>
        <p:grpSpPr>
          <a:xfrm>
            <a:off x="10979144" y="1821237"/>
            <a:ext cx="763208" cy="719517"/>
            <a:chOff x="10979144" y="2146604"/>
            <a:chExt cx="763208" cy="719517"/>
          </a:xfrm>
        </p:grpSpPr>
        <p:sp>
          <p:nvSpPr>
            <p:cNvPr id="598" name="Google Shape;598;p12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00" name="Google Shape;600;p12"/>
          <p:cNvGrpSpPr/>
          <p:nvPr/>
        </p:nvGrpSpPr>
        <p:grpSpPr>
          <a:xfrm>
            <a:off x="11030196" y="965990"/>
            <a:ext cx="789755" cy="735291"/>
            <a:chOff x="11030196" y="1291357"/>
            <a:chExt cx="789755" cy="735291"/>
          </a:xfrm>
        </p:grpSpPr>
        <p:sp>
          <p:nvSpPr>
            <p:cNvPr id="601" name="Google Shape;601;p12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602" name="Google Shape;602;p1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603" name="Google Shape;603;p12"/>
          <p:cNvSpPr/>
          <p:nvPr/>
        </p:nvSpPr>
        <p:spPr>
          <a:xfrm>
            <a:off x="-2146041" y="-1322897"/>
            <a:ext cx="4789455" cy="3844934"/>
          </a:xfrm>
          <a:custGeom>
            <a:avLst/>
            <a:gdLst/>
            <a:ahLst/>
            <a:cxnLst/>
            <a:rect l="l" t="t" r="r" b="b"/>
            <a:pathLst>
              <a:path w="4789455" h="3844934" extrusionOk="0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4" name="Google Shape;604;p12"/>
          <p:cNvSpPr/>
          <p:nvPr/>
        </p:nvSpPr>
        <p:spPr>
          <a:xfrm>
            <a:off x="-624021" y="-215281"/>
            <a:ext cx="1549400" cy="1663081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5" name="Google Shape;605;p12"/>
          <p:cNvSpPr/>
          <p:nvPr/>
        </p:nvSpPr>
        <p:spPr>
          <a:xfrm>
            <a:off x="602388" y="-16329"/>
            <a:ext cx="2011908" cy="6841672"/>
          </a:xfrm>
          <a:custGeom>
            <a:avLst/>
            <a:gdLst/>
            <a:ahLst/>
            <a:cxnLst/>
            <a:rect l="l" t="t" r="r" b="b"/>
            <a:pathLst>
              <a:path w="2011908" h="6841672" extrusionOk="0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9" name="Google Shape;609;p12"/>
          <p:cNvSpPr/>
          <p:nvPr/>
        </p:nvSpPr>
        <p:spPr>
          <a:xfrm>
            <a:off x="10698273" y="3963202"/>
            <a:ext cx="170024" cy="21693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0" name="Google Shape;610;p12"/>
          <p:cNvSpPr/>
          <p:nvPr/>
        </p:nvSpPr>
        <p:spPr>
          <a:xfrm>
            <a:off x="11855327" y="4734360"/>
            <a:ext cx="170024" cy="21693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1" name="Google Shape;611;p12"/>
          <p:cNvSpPr/>
          <p:nvPr/>
        </p:nvSpPr>
        <p:spPr>
          <a:xfrm>
            <a:off x="10031094" y="5194930"/>
            <a:ext cx="170024" cy="21693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2" name="Google Shape;612;p12"/>
          <p:cNvSpPr/>
          <p:nvPr/>
        </p:nvSpPr>
        <p:spPr>
          <a:xfrm>
            <a:off x="11484113" y="4351820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3" name="Google Shape;613;p12"/>
          <p:cNvSpPr/>
          <p:nvPr/>
        </p:nvSpPr>
        <p:spPr>
          <a:xfrm>
            <a:off x="11923899" y="5340252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10312794" y="5492652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10151682" y="4678390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10434712" y="3955569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4925961" y="-816268"/>
            <a:ext cx="560438" cy="560438"/>
          </a:xfrm>
          <a:prstGeom prst="rect">
            <a:avLst/>
          </a:prstGeom>
          <a:solidFill>
            <a:srgbClr val="A6BC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0" name="Google Shape;630;p12"/>
          <p:cNvSpPr/>
          <p:nvPr/>
        </p:nvSpPr>
        <p:spPr>
          <a:xfrm>
            <a:off x="4213123" y="-820994"/>
            <a:ext cx="560438" cy="560438"/>
          </a:xfrm>
          <a:prstGeom prst="rect">
            <a:avLst/>
          </a:prstGeom>
          <a:solidFill>
            <a:srgbClr val="EEBE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1" name="Google Shape;631;p12"/>
          <p:cNvSpPr/>
          <p:nvPr/>
        </p:nvSpPr>
        <p:spPr>
          <a:xfrm>
            <a:off x="6354532" y="-809955"/>
            <a:ext cx="560438" cy="560438"/>
          </a:xfrm>
          <a:prstGeom prst="rect">
            <a:avLst/>
          </a:prstGeom>
          <a:solidFill>
            <a:srgbClr val="D092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5641694" y="-814681"/>
            <a:ext cx="560438" cy="560438"/>
          </a:xfrm>
          <a:prstGeom prst="rect">
            <a:avLst/>
          </a:prstGeom>
          <a:solidFill>
            <a:srgbClr val="8055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7783103" y="-820994"/>
            <a:ext cx="560438" cy="56043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4" name="Google Shape;634;p12"/>
          <p:cNvSpPr/>
          <p:nvPr/>
        </p:nvSpPr>
        <p:spPr>
          <a:xfrm>
            <a:off x="7070265" y="-825720"/>
            <a:ext cx="560438" cy="560438"/>
          </a:xfrm>
          <a:prstGeom prst="rect">
            <a:avLst/>
          </a:prstGeom>
          <a:solidFill>
            <a:srgbClr val="D497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5" name="Google Shape;635;p12"/>
          <p:cNvSpPr/>
          <p:nvPr/>
        </p:nvSpPr>
        <p:spPr>
          <a:xfrm>
            <a:off x="2799035" y="980371"/>
            <a:ext cx="7599757" cy="178075"/>
          </a:xfrm>
          <a:prstGeom prst="roundRect">
            <a:avLst>
              <a:gd name="adj" fmla="val 16667"/>
            </a:avLst>
          </a:prstGeom>
          <a:solidFill>
            <a:srgbClr val="E2BD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6" name="Google Shape;636;p12"/>
          <p:cNvSpPr/>
          <p:nvPr/>
        </p:nvSpPr>
        <p:spPr>
          <a:xfrm>
            <a:off x="1372123" y="299170"/>
            <a:ext cx="104832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Chọn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nội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dung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thích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hợp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cho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mỗi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hình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ảnh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sau</a:t>
            </a:r>
            <a:r>
              <a:rPr lang="en-US" sz="3600" b="1" dirty="0">
                <a:solidFill>
                  <a:srgbClr val="FF9900"/>
                </a:solidFill>
                <a:latin typeface="UTM Cookies" panose="02040603050506020204" pitchFamily="18" charset="0"/>
                <a:sym typeface="Arial"/>
              </a:rPr>
              <a:t>:</a:t>
            </a:r>
            <a:endParaRPr sz="3600" b="1" dirty="0">
              <a:solidFill>
                <a:srgbClr val="FF9900"/>
              </a:solidFill>
              <a:latin typeface="UTM Cookies" panose="02040603050506020204" pitchFamily="18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D40568-1007-462E-8483-CCECADE1513A}"/>
              </a:ext>
            </a:extLst>
          </p:cNvPr>
          <p:cNvGrpSpPr/>
          <p:nvPr/>
        </p:nvGrpSpPr>
        <p:grpSpPr>
          <a:xfrm>
            <a:off x="9505351" y="1494143"/>
            <a:ext cx="2520000" cy="720000"/>
            <a:chOff x="9336065" y="3482207"/>
            <a:chExt cx="2520000" cy="720000"/>
          </a:xfrm>
        </p:grpSpPr>
        <p:sp>
          <p:nvSpPr>
            <p:cNvPr id="590" name="Google Shape;590;p12"/>
            <p:cNvSpPr/>
            <p:nvPr/>
          </p:nvSpPr>
          <p:spPr>
            <a:xfrm>
              <a:off x="9336065" y="3482207"/>
              <a:ext cx="2520000" cy="720000"/>
            </a:xfrm>
            <a:prstGeom prst="roundRect">
              <a:avLst>
                <a:gd name="adj" fmla="val 50000"/>
              </a:avLst>
            </a:prstGeom>
            <a:solidFill>
              <a:srgbClr val="F5E8D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59" name="Google Shape;339;p6">
              <a:extLst>
                <a:ext uri="{FF2B5EF4-FFF2-40B4-BE49-F238E27FC236}">
                  <a16:creationId xmlns:a16="http://schemas.microsoft.com/office/drawing/2014/main" id="{FB80207E-3108-406F-825B-ECD064371080}"/>
                </a:ext>
              </a:extLst>
            </p:cNvPr>
            <p:cNvSpPr/>
            <p:nvPr/>
          </p:nvSpPr>
          <p:spPr>
            <a:xfrm>
              <a:off x="9538487" y="3549840"/>
              <a:ext cx="211515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Buổi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sáng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3E2CF9-BB35-4DEE-9811-8A7473C87A65}"/>
              </a:ext>
            </a:extLst>
          </p:cNvPr>
          <p:cNvGrpSpPr/>
          <p:nvPr/>
        </p:nvGrpSpPr>
        <p:grpSpPr>
          <a:xfrm>
            <a:off x="9505351" y="2355773"/>
            <a:ext cx="2520000" cy="720000"/>
            <a:chOff x="9336065" y="4666430"/>
            <a:chExt cx="2520000" cy="720000"/>
          </a:xfrm>
        </p:grpSpPr>
        <p:sp>
          <p:nvSpPr>
            <p:cNvPr id="584" name="Google Shape;584;p12"/>
            <p:cNvSpPr/>
            <p:nvPr/>
          </p:nvSpPr>
          <p:spPr>
            <a:xfrm>
              <a:off x="9336065" y="4666430"/>
              <a:ext cx="2520000" cy="720000"/>
            </a:xfrm>
            <a:prstGeom prst="roundRect">
              <a:avLst>
                <a:gd name="adj" fmla="val 50000"/>
              </a:avLst>
            </a:prstGeom>
            <a:solidFill>
              <a:srgbClr val="F5E8D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0" name="Google Shape;339;p6">
              <a:extLst>
                <a:ext uri="{FF2B5EF4-FFF2-40B4-BE49-F238E27FC236}">
                  <a16:creationId xmlns:a16="http://schemas.microsoft.com/office/drawing/2014/main" id="{09916B89-AA6A-4E88-87FF-8DB2C6A62A62}"/>
                </a:ext>
              </a:extLst>
            </p:cNvPr>
            <p:cNvSpPr/>
            <p:nvPr/>
          </p:nvSpPr>
          <p:spPr>
            <a:xfrm>
              <a:off x="9538487" y="4734063"/>
              <a:ext cx="211515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Buổi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trưa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12B01C-5C72-4928-80BD-1F5FD0FF1BE1}"/>
              </a:ext>
            </a:extLst>
          </p:cNvPr>
          <p:cNvGrpSpPr/>
          <p:nvPr/>
        </p:nvGrpSpPr>
        <p:grpSpPr>
          <a:xfrm>
            <a:off x="9505351" y="3166908"/>
            <a:ext cx="2520000" cy="720000"/>
            <a:chOff x="9336065" y="5759601"/>
            <a:chExt cx="2520000" cy="720000"/>
          </a:xfrm>
        </p:grpSpPr>
        <p:sp>
          <p:nvSpPr>
            <p:cNvPr id="587" name="Google Shape;587;p12"/>
            <p:cNvSpPr/>
            <p:nvPr/>
          </p:nvSpPr>
          <p:spPr>
            <a:xfrm>
              <a:off x="9336065" y="5759601"/>
              <a:ext cx="2520000" cy="720000"/>
            </a:xfrm>
            <a:prstGeom prst="roundRect">
              <a:avLst>
                <a:gd name="adj" fmla="val 50000"/>
              </a:avLst>
            </a:prstGeom>
            <a:solidFill>
              <a:srgbClr val="F5E8D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1" name="Google Shape;339;p6">
              <a:extLst>
                <a:ext uri="{FF2B5EF4-FFF2-40B4-BE49-F238E27FC236}">
                  <a16:creationId xmlns:a16="http://schemas.microsoft.com/office/drawing/2014/main" id="{5043DD94-A0CC-4462-84D6-9ECB7AED7515}"/>
                </a:ext>
              </a:extLst>
            </p:cNvPr>
            <p:cNvSpPr/>
            <p:nvPr/>
          </p:nvSpPr>
          <p:spPr>
            <a:xfrm>
              <a:off x="9538487" y="5827234"/>
              <a:ext cx="211515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Buổi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chiều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BC5C98-BCBE-4658-8396-31D1D03BEA0D}"/>
              </a:ext>
            </a:extLst>
          </p:cNvPr>
          <p:cNvGrpSpPr/>
          <p:nvPr/>
        </p:nvGrpSpPr>
        <p:grpSpPr>
          <a:xfrm>
            <a:off x="5599605" y="4121826"/>
            <a:ext cx="6425746" cy="720000"/>
            <a:chOff x="3139885" y="1802037"/>
            <a:chExt cx="6425746" cy="720000"/>
          </a:xfrm>
        </p:grpSpPr>
        <p:sp>
          <p:nvSpPr>
            <p:cNvPr id="582" name="Google Shape;582;p12"/>
            <p:cNvSpPr/>
            <p:nvPr/>
          </p:nvSpPr>
          <p:spPr>
            <a:xfrm>
              <a:off x="3139885" y="1802037"/>
              <a:ext cx="6425746" cy="720000"/>
            </a:xfrm>
            <a:prstGeom prst="roundRect">
              <a:avLst>
                <a:gd name="adj" fmla="val 50000"/>
              </a:avLst>
            </a:prstGeom>
            <a:solidFill>
              <a:srgbClr val="EDD4C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2" name="Google Shape;339;p6">
              <a:extLst>
                <a:ext uri="{FF2B5EF4-FFF2-40B4-BE49-F238E27FC236}">
                  <a16:creationId xmlns:a16="http://schemas.microsoft.com/office/drawing/2014/main" id="{6A86D520-1596-4208-9A71-6BF6586FC58E}"/>
                </a:ext>
              </a:extLst>
            </p:cNvPr>
            <p:cNvSpPr/>
            <p:nvPr/>
          </p:nvSpPr>
          <p:spPr>
            <a:xfrm>
              <a:off x="3599372" y="1869670"/>
              <a:ext cx="550677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Bóng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dài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ngả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về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phía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Tây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.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161A7A-77DE-43F7-B534-8AE283D16EA7}"/>
              </a:ext>
            </a:extLst>
          </p:cNvPr>
          <p:cNvGrpSpPr/>
          <p:nvPr/>
        </p:nvGrpSpPr>
        <p:grpSpPr>
          <a:xfrm>
            <a:off x="5641694" y="5003111"/>
            <a:ext cx="6425746" cy="720000"/>
            <a:chOff x="3368947" y="3623601"/>
            <a:chExt cx="6425746" cy="720000"/>
          </a:xfrm>
        </p:grpSpPr>
        <p:sp>
          <p:nvSpPr>
            <p:cNvPr id="581" name="Google Shape;581;p12"/>
            <p:cNvSpPr/>
            <p:nvPr/>
          </p:nvSpPr>
          <p:spPr>
            <a:xfrm>
              <a:off x="3368947" y="3623601"/>
              <a:ext cx="6425746" cy="720000"/>
            </a:xfrm>
            <a:prstGeom prst="roundRect">
              <a:avLst>
                <a:gd name="adj" fmla="val 50000"/>
              </a:avLst>
            </a:prstGeom>
            <a:solidFill>
              <a:srgbClr val="EDD4C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3" name="Google Shape;339;p6">
              <a:extLst>
                <a:ext uri="{FF2B5EF4-FFF2-40B4-BE49-F238E27FC236}">
                  <a16:creationId xmlns:a16="http://schemas.microsoft.com/office/drawing/2014/main" id="{042B3814-B899-4649-88DD-707FAE62CFBF}"/>
                </a:ext>
              </a:extLst>
            </p:cNvPr>
            <p:cNvSpPr/>
            <p:nvPr/>
          </p:nvSpPr>
          <p:spPr>
            <a:xfrm>
              <a:off x="3470283" y="3694951"/>
              <a:ext cx="6282321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Bóng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ngắn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lại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, ở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ngay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dưới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chân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0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cây</a:t>
              </a:r>
              <a:r>
                <a:rPr lang="en-US" sz="3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.</a:t>
              </a:r>
              <a:endParaRPr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F8C2B7-551E-40FB-A36C-D503B90DE90E}"/>
              </a:ext>
            </a:extLst>
          </p:cNvPr>
          <p:cNvGrpSpPr/>
          <p:nvPr/>
        </p:nvGrpSpPr>
        <p:grpSpPr>
          <a:xfrm>
            <a:off x="5599605" y="5855526"/>
            <a:ext cx="6425746" cy="720000"/>
            <a:chOff x="3172881" y="5047186"/>
            <a:chExt cx="6425746" cy="720000"/>
          </a:xfrm>
        </p:grpSpPr>
        <p:sp>
          <p:nvSpPr>
            <p:cNvPr id="580" name="Google Shape;580;p12"/>
            <p:cNvSpPr/>
            <p:nvPr/>
          </p:nvSpPr>
          <p:spPr>
            <a:xfrm>
              <a:off x="3172881" y="5047186"/>
              <a:ext cx="6425746" cy="720000"/>
            </a:xfrm>
            <a:prstGeom prst="roundRect">
              <a:avLst>
                <a:gd name="adj" fmla="val 50000"/>
              </a:avLst>
            </a:prstGeom>
            <a:solidFill>
              <a:srgbClr val="EDD4CF"/>
            </a:solidFill>
            <a:ln w="12700" cap="flat" cmpd="sng">
              <a:solidFill>
                <a:srgbClr val="FFC20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C9569"/>
                </a:solidFill>
                <a:latin typeface="Teko"/>
                <a:ea typeface="Teko"/>
                <a:cs typeface="Teko"/>
                <a:sym typeface="Teko"/>
              </a:endParaRPr>
            </a:p>
          </p:txBody>
        </p:sp>
        <p:sp>
          <p:nvSpPr>
            <p:cNvPr id="64" name="Google Shape;339;p6">
              <a:extLst>
                <a:ext uri="{FF2B5EF4-FFF2-40B4-BE49-F238E27FC236}">
                  <a16:creationId xmlns:a16="http://schemas.microsoft.com/office/drawing/2014/main" id="{9A341808-B505-48B2-BA08-1F92FB391810}"/>
                </a:ext>
              </a:extLst>
            </p:cNvPr>
            <p:cNvSpPr/>
            <p:nvPr/>
          </p:nvSpPr>
          <p:spPr>
            <a:xfrm>
              <a:off x="3632368" y="5114819"/>
              <a:ext cx="550677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Bóng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dài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ngả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về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phía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Đông</a:t>
              </a:r>
              <a:r>
                <a:rPr lang="en-US" sz="32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ea typeface="Sura"/>
                  <a:cs typeface="Times New Roman" panose="02020603050405020304" pitchFamily="18" charset="0"/>
                  <a:sym typeface="Sura"/>
                </a:rPr>
                <a:t>.</a:t>
              </a:r>
              <a:endParaRPr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Sura"/>
                <a:cs typeface="Times New Roman" panose="02020603050405020304" pitchFamily="18" charset="0"/>
                <a:sym typeface="Sur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064182-B1D6-478E-9EC1-38B61B8E7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5" t="18519" r="55380" b="50000"/>
          <a:stretch/>
        </p:blipFill>
        <p:spPr>
          <a:xfrm>
            <a:off x="1953789" y="1568141"/>
            <a:ext cx="1459152" cy="1440000"/>
          </a:xfrm>
          <a:prstGeom prst="rect">
            <a:avLst/>
          </a:prstGeom>
          <a:ln w="19050">
            <a:solidFill>
              <a:schemeClr val="tx2">
                <a:lumMod val="10000"/>
              </a:schemeClr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D5D720E-D030-4A91-8313-922AFC30A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25" t="18267" r="20990" b="50252"/>
          <a:stretch/>
        </p:blipFill>
        <p:spPr>
          <a:xfrm>
            <a:off x="2314842" y="3284750"/>
            <a:ext cx="737046" cy="1440000"/>
          </a:xfrm>
          <a:prstGeom prst="rect">
            <a:avLst/>
          </a:prstGeom>
          <a:ln w="19050">
            <a:solidFill>
              <a:schemeClr val="tx2">
                <a:lumMod val="10000"/>
              </a:schemeClr>
            </a:solidFill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497CC61-5B2F-42DB-B564-A5ED59C46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7" t="56401" r="20734" b="12118"/>
          <a:stretch/>
        </p:blipFill>
        <p:spPr>
          <a:xfrm>
            <a:off x="1697515" y="4906165"/>
            <a:ext cx="1971701" cy="1440000"/>
          </a:xfrm>
          <a:prstGeom prst="rect">
            <a:avLst/>
          </a:prstGeom>
          <a:ln w="19050">
            <a:solidFill>
              <a:schemeClr val="tx2">
                <a:lumMod val="10000"/>
              </a:schemeClr>
            </a:solidFill>
          </a:ln>
        </p:spPr>
      </p:pic>
      <p:sp>
        <p:nvSpPr>
          <p:cNvPr id="75" name="Google Shape;636;p12">
            <a:extLst>
              <a:ext uri="{FF2B5EF4-FFF2-40B4-BE49-F238E27FC236}">
                <a16:creationId xmlns:a16="http://schemas.microsoft.com/office/drawing/2014/main" id="{09A114BC-D15D-4D25-A54C-2F23CA0B254C}"/>
              </a:ext>
            </a:extLst>
          </p:cNvPr>
          <p:cNvSpPr/>
          <p:nvPr/>
        </p:nvSpPr>
        <p:spPr>
          <a:xfrm>
            <a:off x="4153390" y="1423923"/>
            <a:ext cx="478945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ảnh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trong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tranh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là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thời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điểm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trong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hình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dạng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bóng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của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cây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sương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rồng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thế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id="29" dur="2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51" dur="3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-21600000">
                                      <p:cBhvr>
                                        <p:cTn id="53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Amatic SC</vt:lpstr>
      <vt:lpstr>Arial</vt:lpstr>
      <vt:lpstr>Calibri</vt:lpstr>
      <vt:lpstr>Calibri Light</vt:lpstr>
      <vt:lpstr>Tahoma</vt:lpstr>
      <vt:lpstr>Teko</vt:lpstr>
      <vt:lpstr>Times New Roman</vt:lpstr>
      <vt:lpstr>UTM Cookies</vt:lpstr>
      <vt:lpstr>UTM Gradoo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2022-03-26T10:39:20Z</dcterms:created>
  <dcterms:modified xsi:type="dcterms:W3CDTF">2022-03-26T10:40:09Z</dcterms:modified>
</cp:coreProperties>
</file>