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22" r:id="rId2"/>
    <p:sldId id="309" r:id="rId3"/>
    <p:sldId id="312" r:id="rId4"/>
    <p:sldId id="313" r:id="rId5"/>
    <p:sldId id="314" r:id="rId6"/>
    <p:sldId id="311" r:id="rId7"/>
    <p:sldId id="307" r:id="rId8"/>
    <p:sldId id="315" r:id="rId9"/>
    <p:sldId id="308" r:id="rId10"/>
    <p:sldId id="316" r:id="rId11"/>
    <p:sldId id="317" r:id="rId12"/>
    <p:sldId id="318" r:id="rId13"/>
    <p:sldId id="264" r:id="rId14"/>
    <p:sldId id="319" r:id="rId15"/>
    <p:sldId id="320" r:id="rId16"/>
    <p:sldId id="321" r:id="rId17"/>
    <p:sldId id="32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FA6CB6-01DE-4148-85DA-9333F94A83E0}" type="datetimeFigureOut">
              <a:rPr lang="en-US" smtClean="0"/>
              <a:t>2/21/2022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055AE2-C9F8-489A-86B6-166015BFA52F}" type="slidenum">
              <a:rPr lang="en-US" smtClean="0"/>
              <a:t>‹#›</a:t>
            </a:fld>
            <a:endParaRPr lang="en-US"/>
          </a:p>
        </p:txBody>
      </p:sp>
    </p:spTree>
    <p:extLst>
      <p:ext uri="{BB962C8B-B14F-4D97-AF65-F5344CB8AC3E}">
        <p14:creationId xmlns:p14="http://schemas.microsoft.com/office/powerpoint/2010/main" val="342956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081377-1D04-4CE8-B3B4-609F63177435}" type="slidenum">
              <a:rPr lang="zh-CN" altLang="en-US" smtClean="0"/>
              <a:t>13</a:t>
            </a:fld>
            <a:endParaRPr lang="zh-CN" altLang="en-US"/>
          </a:p>
        </p:txBody>
      </p:sp>
    </p:spTree>
    <p:extLst>
      <p:ext uri="{BB962C8B-B14F-4D97-AF65-F5344CB8AC3E}">
        <p14:creationId xmlns:p14="http://schemas.microsoft.com/office/powerpoint/2010/main" val="3913720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662D4-8F36-43DE-AE9C-3353CBDB59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364E32-F04A-4A27-870E-A208F8BBF7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5F0471-C5B2-405B-9A8B-C799D2DAF9AA}"/>
              </a:ext>
            </a:extLst>
          </p:cNvPr>
          <p:cNvSpPr>
            <a:spLocks noGrp="1"/>
          </p:cNvSpPr>
          <p:nvPr>
            <p:ph type="dt" sz="half" idx="10"/>
          </p:nvPr>
        </p:nvSpPr>
        <p:spPr/>
        <p:txBody>
          <a:bodyPr/>
          <a:lstStyle/>
          <a:p>
            <a:fld id="{40164C59-0CF2-4AC7-9BA7-4E93CEED6512}" type="datetimeFigureOut">
              <a:rPr lang="en-US" smtClean="0"/>
              <a:t>2/21/2022</a:t>
            </a:fld>
            <a:endParaRPr lang="en-US"/>
          </a:p>
        </p:txBody>
      </p:sp>
      <p:sp>
        <p:nvSpPr>
          <p:cNvPr id="5" name="Footer Placeholder 4">
            <a:extLst>
              <a:ext uri="{FF2B5EF4-FFF2-40B4-BE49-F238E27FC236}">
                <a16:creationId xmlns:a16="http://schemas.microsoft.com/office/drawing/2014/main" id="{389078F7-D6ED-4274-8CF5-968419B3B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45B7FC-44C1-45A9-ABFA-8021B759AF72}"/>
              </a:ext>
            </a:extLst>
          </p:cNvPr>
          <p:cNvSpPr>
            <a:spLocks noGrp="1"/>
          </p:cNvSpPr>
          <p:nvPr>
            <p:ph type="sldNum" sz="quarter" idx="12"/>
          </p:nvPr>
        </p:nvSpPr>
        <p:spPr/>
        <p:txBody>
          <a:bodyPr/>
          <a:lstStyle/>
          <a:p>
            <a:fld id="{E86455E9-F6D6-4864-A360-014E4F942F04}" type="slidenum">
              <a:rPr lang="en-US" smtClean="0"/>
              <a:t>‹#›</a:t>
            </a:fld>
            <a:endParaRPr lang="en-US"/>
          </a:p>
        </p:txBody>
      </p:sp>
    </p:spTree>
    <p:extLst>
      <p:ext uri="{BB962C8B-B14F-4D97-AF65-F5344CB8AC3E}">
        <p14:creationId xmlns:p14="http://schemas.microsoft.com/office/powerpoint/2010/main" val="3818704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9230-ADAE-4FCA-A52F-D55D90197E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C6D24E-5E1D-4155-907B-3E6284CDC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33822-349F-430A-B63B-426842518A4B}"/>
              </a:ext>
            </a:extLst>
          </p:cNvPr>
          <p:cNvSpPr>
            <a:spLocks noGrp="1"/>
          </p:cNvSpPr>
          <p:nvPr>
            <p:ph type="dt" sz="half" idx="10"/>
          </p:nvPr>
        </p:nvSpPr>
        <p:spPr/>
        <p:txBody>
          <a:bodyPr/>
          <a:lstStyle/>
          <a:p>
            <a:fld id="{40164C59-0CF2-4AC7-9BA7-4E93CEED6512}" type="datetimeFigureOut">
              <a:rPr lang="en-US" smtClean="0"/>
              <a:t>2/21/2022</a:t>
            </a:fld>
            <a:endParaRPr lang="en-US"/>
          </a:p>
        </p:txBody>
      </p:sp>
      <p:sp>
        <p:nvSpPr>
          <p:cNvPr id="5" name="Footer Placeholder 4">
            <a:extLst>
              <a:ext uri="{FF2B5EF4-FFF2-40B4-BE49-F238E27FC236}">
                <a16:creationId xmlns:a16="http://schemas.microsoft.com/office/drawing/2014/main" id="{0A959FB6-E165-4401-B6C3-89EE38E796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DADE1C-6C79-428B-91C3-1DA2A7F96C24}"/>
              </a:ext>
            </a:extLst>
          </p:cNvPr>
          <p:cNvSpPr>
            <a:spLocks noGrp="1"/>
          </p:cNvSpPr>
          <p:nvPr>
            <p:ph type="sldNum" sz="quarter" idx="12"/>
          </p:nvPr>
        </p:nvSpPr>
        <p:spPr/>
        <p:txBody>
          <a:bodyPr/>
          <a:lstStyle/>
          <a:p>
            <a:fld id="{E86455E9-F6D6-4864-A360-014E4F942F04}" type="slidenum">
              <a:rPr lang="en-US" smtClean="0"/>
              <a:t>‹#›</a:t>
            </a:fld>
            <a:endParaRPr lang="en-US"/>
          </a:p>
        </p:txBody>
      </p:sp>
    </p:spTree>
    <p:extLst>
      <p:ext uri="{BB962C8B-B14F-4D97-AF65-F5344CB8AC3E}">
        <p14:creationId xmlns:p14="http://schemas.microsoft.com/office/powerpoint/2010/main" val="1502597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F18747-4352-4284-B044-7831E9252F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B4B1CC-1E25-4980-A704-B31945E556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3F1394-6FAB-4EAC-9C66-96A1EB606AB7}"/>
              </a:ext>
            </a:extLst>
          </p:cNvPr>
          <p:cNvSpPr>
            <a:spLocks noGrp="1"/>
          </p:cNvSpPr>
          <p:nvPr>
            <p:ph type="dt" sz="half" idx="10"/>
          </p:nvPr>
        </p:nvSpPr>
        <p:spPr/>
        <p:txBody>
          <a:bodyPr/>
          <a:lstStyle/>
          <a:p>
            <a:fld id="{40164C59-0CF2-4AC7-9BA7-4E93CEED6512}" type="datetimeFigureOut">
              <a:rPr lang="en-US" smtClean="0"/>
              <a:t>2/21/2022</a:t>
            </a:fld>
            <a:endParaRPr lang="en-US"/>
          </a:p>
        </p:txBody>
      </p:sp>
      <p:sp>
        <p:nvSpPr>
          <p:cNvPr id="5" name="Footer Placeholder 4">
            <a:extLst>
              <a:ext uri="{FF2B5EF4-FFF2-40B4-BE49-F238E27FC236}">
                <a16:creationId xmlns:a16="http://schemas.microsoft.com/office/drawing/2014/main" id="{21701624-14B2-439A-9FD6-12B9DCFB1B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0EFCF1-9F9B-4DC6-A9E8-83AAB3A2A9BA}"/>
              </a:ext>
            </a:extLst>
          </p:cNvPr>
          <p:cNvSpPr>
            <a:spLocks noGrp="1"/>
          </p:cNvSpPr>
          <p:nvPr>
            <p:ph type="sldNum" sz="quarter" idx="12"/>
          </p:nvPr>
        </p:nvSpPr>
        <p:spPr/>
        <p:txBody>
          <a:bodyPr/>
          <a:lstStyle/>
          <a:p>
            <a:fld id="{E86455E9-F6D6-4864-A360-014E4F942F04}" type="slidenum">
              <a:rPr lang="en-US" smtClean="0"/>
              <a:t>‹#›</a:t>
            </a:fld>
            <a:endParaRPr lang="en-US"/>
          </a:p>
        </p:txBody>
      </p:sp>
    </p:spTree>
    <p:extLst>
      <p:ext uri="{BB962C8B-B14F-4D97-AF65-F5344CB8AC3E}">
        <p14:creationId xmlns:p14="http://schemas.microsoft.com/office/powerpoint/2010/main" val="3197033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5658C751-D6E9-4781-AC9E-2DFF4AC819B3}"/>
              </a:ext>
            </a:extLst>
          </p:cNvPr>
          <p:cNvSpPr>
            <a:spLocks noGrp="1"/>
          </p:cNvSpPr>
          <p:nvPr>
            <p:ph type="dt" sz="half" idx="10"/>
          </p:nvPr>
        </p:nvSpPr>
        <p:spPr>
          <a:xfrm>
            <a:off x="838200" y="6356350"/>
            <a:ext cx="2743200" cy="365125"/>
          </a:xfrm>
          <a:prstGeom prst="rect">
            <a:avLst/>
          </a:prstGeom>
        </p:spPr>
        <p:txBody>
          <a:bodyPr/>
          <a:lstStyle/>
          <a:p>
            <a:fld id="{9E24982F-EA24-47B2-BAE2-520DFF1A2AF3}"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50C894A3-6522-493E-B2AA-FEA2E698397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DC54FF-1E0B-4DAC-9E3F-BC313B901C04}"/>
              </a:ext>
            </a:extLst>
          </p:cNvPr>
          <p:cNvSpPr>
            <a:spLocks noGrp="1"/>
          </p:cNvSpPr>
          <p:nvPr>
            <p:ph type="sldNum" sz="quarter" idx="12"/>
          </p:nvPr>
        </p:nvSpPr>
        <p:spPr>
          <a:xfrm>
            <a:off x="8610600" y="6356350"/>
            <a:ext cx="2743200" cy="365125"/>
          </a:xfrm>
          <a:prstGeom prst="rect">
            <a:avLst/>
          </a:prstGeom>
        </p:spPr>
        <p:txBody>
          <a:bodyPr/>
          <a:lstStyle/>
          <a:p>
            <a:fld id="{04A9121E-CC31-41E4-8585-DCB86DB6D61F}" type="slidenum">
              <a:rPr lang="zh-CN" altLang="en-US" smtClean="0"/>
              <a:t>‹#›</a:t>
            </a:fld>
            <a:endParaRPr lang="zh-CN" altLang="en-US"/>
          </a:p>
        </p:txBody>
      </p:sp>
    </p:spTree>
    <p:extLst>
      <p:ext uri="{BB962C8B-B14F-4D97-AF65-F5344CB8AC3E}">
        <p14:creationId xmlns:p14="http://schemas.microsoft.com/office/powerpoint/2010/main" val="918729192"/>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55728-0B08-419C-8ED9-B4EE8DC1CF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D4B36B-EE5B-428E-9867-4B5046FDE2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4F7AC9-A3FC-4A11-96D4-F51E4DCC6B82}"/>
              </a:ext>
            </a:extLst>
          </p:cNvPr>
          <p:cNvSpPr>
            <a:spLocks noGrp="1"/>
          </p:cNvSpPr>
          <p:nvPr>
            <p:ph type="dt" sz="half" idx="10"/>
          </p:nvPr>
        </p:nvSpPr>
        <p:spPr/>
        <p:txBody>
          <a:bodyPr/>
          <a:lstStyle/>
          <a:p>
            <a:fld id="{40164C59-0CF2-4AC7-9BA7-4E93CEED6512}" type="datetimeFigureOut">
              <a:rPr lang="en-US" smtClean="0"/>
              <a:t>2/21/2022</a:t>
            </a:fld>
            <a:endParaRPr lang="en-US"/>
          </a:p>
        </p:txBody>
      </p:sp>
      <p:sp>
        <p:nvSpPr>
          <p:cNvPr id="5" name="Footer Placeholder 4">
            <a:extLst>
              <a:ext uri="{FF2B5EF4-FFF2-40B4-BE49-F238E27FC236}">
                <a16:creationId xmlns:a16="http://schemas.microsoft.com/office/drawing/2014/main" id="{21A41D27-25BA-420E-A324-2696167D4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0C16F5-04E3-4FB3-A80B-129DA8D53108}"/>
              </a:ext>
            </a:extLst>
          </p:cNvPr>
          <p:cNvSpPr>
            <a:spLocks noGrp="1"/>
          </p:cNvSpPr>
          <p:nvPr>
            <p:ph type="sldNum" sz="quarter" idx="12"/>
          </p:nvPr>
        </p:nvSpPr>
        <p:spPr/>
        <p:txBody>
          <a:bodyPr/>
          <a:lstStyle/>
          <a:p>
            <a:fld id="{E86455E9-F6D6-4864-A360-014E4F942F04}" type="slidenum">
              <a:rPr lang="en-US" smtClean="0"/>
              <a:t>‹#›</a:t>
            </a:fld>
            <a:endParaRPr lang="en-US"/>
          </a:p>
        </p:txBody>
      </p:sp>
    </p:spTree>
    <p:extLst>
      <p:ext uri="{BB962C8B-B14F-4D97-AF65-F5344CB8AC3E}">
        <p14:creationId xmlns:p14="http://schemas.microsoft.com/office/powerpoint/2010/main" val="1532566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9D3C7-E5E5-4220-94D3-B91C192959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0284FC-05BC-4F9B-93EE-EE3C064BDC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54449F-75FB-4710-A836-8749B063E9A6}"/>
              </a:ext>
            </a:extLst>
          </p:cNvPr>
          <p:cNvSpPr>
            <a:spLocks noGrp="1"/>
          </p:cNvSpPr>
          <p:nvPr>
            <p:ph type="dt" sz="half" idx="10"/>
          </p:nvPr>
        </p:nvSpPr>
        <p:spPr/>
        <p:txBody>
          <a:bodyPr/>
          <a:lstStyle/>
          <a:p>
            <a:fld id="{40164C59-0CF2-4AC7-9BA7-4E93CEED6512}" type="datetimeFigureOut">
              <a:rPr lang="en-US" smtClean="0"/>
              <a:t>2/21/2022</a:t>
            </a:fld>
            <a:endParaRPr lang="en-US"/>
          </a:p>
        </p:txBody>
      </p:sp>
      <p:sp>
        <p:nvSpPr>
          <p:cNvPr id="5" name="Footer Placeholder 4">
            <a:extLst>
              <a:ext uri="{FF2B5EF4-FFF2-40B4-BE49-F238E27FC236}">
                <a16:creationId xmlns:a16="http://schemas.microsoft.com/office/drawing/2014/main" id="{736C84A7-D763-4FD8-8057-BC8660BCF7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866006-28C1-4FA2-834D-2A829153CD93}"/>
              </a:ext>
            </a:extLst>
          </p:cNvPr>
          <p:cNvSpPr>
            <a:spLocks noGrp="1"/>
          </p:cNvSpPr>
          <p:nvPr>
            <p:ph type="sldNum" sz="quarter" idx="12"/>
          </p:nvPr>
        </p:nvSpPr>
        <p:spPr/>
        <p:txBody>
          <a:bodyPr/>
          <a:lstStyle/>
          <a:p>
            <a:fld id="{E86455E9-F6D6-4864-A360-014E4F942F04}" type="slidenum">
              <a:rPr lang="en-US" smtClean="0"/>
              <a:t>‹#›</a:t>
            </a:fld>
            <a:endParaRPr lang="en-US"/>
          </a:p>
        </p:txBody>
      </p:sp>
    </p:spTree>
    <p:extLst>
      <p:ext uri="{BB962C8B-B14F-4D97-AF65-F5344CB8AC3E}">
        <p14:creationId xmlns:p14="http://schemas.microsoft.com/office/powerpoint/2010/main" val="3337304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26E6D-1521-4504-BC88-53F60D879C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BEBEEB-6622-464A-A241-A52FBAC999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F9A748-3875-4B77-9357-1C92C4F5FD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AF1716-F478-4DC2-8359-A3D4016A465D}"/>
              </a:ext>
            </a:extLst>
          </p:cNvPr>
          <p:cNvSpPr>
            <a:spLocks noGrp="1"/>
          </p:cNvSpPr>
          <p:nvPr>
            <p:ph type="dt" sz="half" idx="10"/>
          </p:nvPr>
        </p:nvSpPr>
        <p:spPr/>
        <p:txBody>
          <a:bodyPr/>
          <a:lstStyle/>
          <a:p>
            <a:fld id="{40164C59-0CF2-4AC7-9BA7-4E93CEED6512}" type="datetimeFigureOut">
              <a:rPr lang="en-US" smtClean="0"/>
              <a:t>2/21/2022</a:t>
            </a:fld>
            <a:endParaRPr lang="en-US"/>
          </a:p>
        </p:txBody>
      </p:sp>
      <p:sp>
        <p:nvSpPr>
          <p:cNvPr id="6" name="Footer Placeholder 5">
            <a:extLst>
              <a:ext uri="{FF2B5EF4-FFF2-40B4-BE49-F238E27FC236}">
                <a16:creationId xmlns:a16="http://schemas.microsoft.com/office/drawing/2014/main" id="{5FF3361A-DE98-4C4B-BDAD-F7EAD05D35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619496-FC62-438F-8856-F95CB4FB4305}"/>
              </a:ext>
            </a:extLst>
          </p:cNvPr>
          <p:cNvSpPr>
            <a:spLocks noGrp="1"/>
          </p:cNvSpPr>
          <p:nvPr>
            <p:ph type="sldNum" sz="quarter" idx="12"/>
          </p:nvPr>
        </p:nvSpPr>
        <p:spPr/>
        <p:txBody>
          <a:bodyPr/>
          <a:lstStyle/>
          <a:p>
            <a:fld id="{E86455E9-F6D6-4864-A360-014E4F942F04}" type="slidenum">
              <a:rPr lang="en-US" smtClean="0"/>
              <a:t>‹#›</a:t>
            </a:fld>
            <a:endParaRPr lang="en-US"/>
          </a:p>
        </p:txBody>
      </p:sp>
    </p:spTree>
    <p:extLst>
      <p:ext uri="{BB962C8B-B14F-4D97-AF65-F5344CB8AC3E}">
        <p14:creationId xmlns:p14="http://schemas.microsoft.com/office/powerpoint/2010/main" val="714716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97EDE-1C44-4E7C-A23E-A36C0A539C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65FDFE-BEFF-42BE-AEDA-9FBA7A92C5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3A8256-C597-451B-A08C-2BE715EE0C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45BD2F-7CED-442D-95D6-C2B4683C6A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4E3864-CB40-4FFB-9C21-C96036D018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3F2F51-DD15-4244-805B-28C9BFBB53A4}"/>
              </a:ext>
            </a:extLst>
          </p:cNvPr>
          <p:cNvSpPr>
            <a:spLocks noGrp="1"/>
          </p:cNvSpPr>
          <p:nvPr>
            <p:ph type="dt" sz="half" idx="10"/>
          </p:nvPr>
        </p:nvSpPr>
        <p:spPr/>
        <p:txBody>
          <a:bodyPr/>
          <a:lstStyle/>
          <a:p>
            <a:fld id="{40164C59-0CF2-4AC7-9BA7-4E93CEED6512}" type="datetimeFigureOut">
              <a:rPr lang="en-US" smtClean="0"/>
              <a:t>2/21/2022</a:t>
            </a:fld>
            <a:endParaRPr lang="en-US"/>
          </a:p>
        </p:txBody>
      </p:sp>
      <p:sp>
        <p:nvSpPr>
          <p:cNvPr id="8" name="Footer Placeholder 7">
            <a:extLst>
              <a:ext uri="{FF2B5EF4-FFF2-40B4-BE49-F238E27FC236}">
                <a16:creationId xmlns:a16="http://schemas.microsoft.com/office/drawing/2014/main" id="{E96456E7-4DCA-41A0-868A-4E5C90C4EB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ACE406-623A-45F9-8449-B58FCAD61FB6}"/>
              </a:ext>
            </a:extLst>
          </p:cNvPr>
          <p:cNvSpPr>
            <a:spLocks noGrp="1"/>
          </p:cNvSpPr>
          <p:nvPr>
            <p:ph type="sldNum" sz="quarter" idx="12"/>
          </p:nvPr>
        </p:nvSpPr>
        <p:spPr/>
        <p:txBody>
          <a:bodyPr/>
          <a:lstStyle/>
          <a:p>
            <a:fld id="{E86455E9-F6D6-4864-A360-014E4F942F04}" type="slidenum">
              <a:rPr lang="en-US" smtClean="0"/>
              <a:t>‹#›</a:t>
            </a:fld>
            <a:endParaRPr lang="en-US"/>
          </a:p>
        </p:txBody>
      </p:sp>
    </p:spTree>
    <p:extLst>
      <p:ext uri="{BB962C8B-B14F-4D97-AF65-F5344CB8AC3E}">
        <p14:creationId xmlns:p14="http://schemas.microsoft.com/office/powerpoint/2010/main" val="551456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0BEC3-12BD-46F8-9834-FA4280A0CE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8B2F39-C52B-4C46-B797-C97F991CD579}"/>
              </a:ext>
            </a:extLst>
          </p:cNvPr>
          <p:cNvSpPr>
            <a:spLocks noGrp="1"/>
          </p:cNvSpPr>
          <p:nvPr>
            <p:ph type="dt" sz="half" idx="10"/>
          </p:nvPr>
        </p:nvSpPr>
        <p:spPr/>
        <p:txBody>
          <a:bodyPr/>
          <a:lstStyle/>
          <a:p>
            <a:fld id="{40164C59-0CF2-4AC7-9BA7-4E93CEED6512}" type="datetimeFigureOut">
              <a:rPr lang="en-US" smtClean="0"/>
              <a:t>2/21/2022</a:t>
            </a:fld>
            <a:endParaRPr lang="en-US"/>
          </a:p>
        </p:txBody>
      </p:sp>
      <p:sp>
        <p:nvSpPr>
          <p:cNvPr id="4" name="Footer Placeholder 3">
            <a:extLst>
              <a:ext uri="{FF2B5EF4-FFF2-40B4-BE49-F238E27FC236}">
                <a16:creationId xmlns:a16="http://schemas.microsoft.com/office/drawing/2014/main" id="{D7F4724B-542B-4794-BADB-2B10FD9B2E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B73761-25FC-4526-AD77-15C73DCBC38B}"/>
              </a:ext>
            </a:extLst>
          </p:cNvPr>
          <p:cNvSpPr>
            <a:spLocks noGrp="1"/>
          </p:cNvSpPr>
          <p:nvPr>
            <p:ph type="sldNum" sz="quarter" idx="12"/>
          </p:nvPr>
        </p:nvSpPr>
        <p:spPr/>
        <p:txBody>
          <a:bodyPr/>
          <a:lstStyle/>
          <a:p>
            <a:fld id="{E86455E9-F6D6-4864-A360-014E4F942F04}" type="slidenum">
              <a:rPr lang="en-US" smtClean="0"/>
              <a:t>‹#›</a:t>
            </a:fld>
            <a:endParaRPr lang="en-US"/>
          </a:p>
        </p:txBody>
      </p:sp>
    </p:spTree>
    <p:extLst>
      <p:ext uri="{BB962C8B-B14F-4D97-AF65-F5344CB8AC3E}">
        <p14:creationId xmlns:p14="http://schemas.microsoft.com/office/powerpoint/2010/main" val="1790175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BB865F-5F6E-4D9E-B076-FA472B27EAC2}"/>
              </a:ext>
            </a:extLst>
          </p:cNvPr>
          <p:cNvSpPr>
            <a:spLocks noGrp="1"/>
          </p:cNvSpPr>
          <p:nvPr>
            <p:ph type="dt" sz="half" idx="10"/>
          </p:nvPr>
        </p:nvSpPr>
        <p:spPr/>
        <p:txBody>
          <a:bodyPr/>
          <a:lstStyle/>
          <a:p>
            <a:fld id="{40164C59-0CF2-4AC7-9BA7-4E93CEED6512}" type="datetimeFigureOut">
              <a:rPr lang="en-US" smtClean="0"/>
              <a:t>2/21/2022</a:t>
            </a:fld>
            <a:endParaRPr lang="en-US"/>
          </a:p>
        </p:txBody>
      </p:sp>
      <p:sp>
        <p:nvSpPr>
          <p:cNvPr id="3" name="Footer Placeholder 2">
            <a:extLst>
              <a:ext uri="{FF2B5EF4-FFF2-40B4-BE49-F238E27FC236}">
                <a16:creationId xmlns:a16="http://schemas.microsoft.com/office/drawing/2014/main" id="{A3ED8276-0337-4158-9378-60063902E8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B1756E-1C8F-4D7C-B375-9781EA3A00FC}"/>
              </a:ext>
            </a:extLst>
          </p:cNvPr>
          <p:cNvSpPr>
            <a:spLocks noGrp="1"/>
          </p:cNvSpPr>
          <p:nvPr>
            <p:ph type="sldNum" sz="quarter" idx="12"/>
          </p:nvPr>
        </p:nvSpPr>
        <p:spPr/>
        <p:txBody>
          <a:bodyPr/>
          <a:lstStyle/>
          <a:p>
            <a:fld id="{E86455E9-F6D6-4864-A360-014E4F942F04}" type="slidenum">
              <a:rPr lang="en-US" smtClean="0"/>
              <a:t>‹#›</a:t>
            </a:fld>
            <a:endParaRPr lang="en-US"/>
          </a:p>
        </p:txBody>
      </p:sp>
    </p:spTree>
    <p:extLst>
      <p:ext uri="{BB962C8B-B14F-4D97-AF65-F5344CB8AC3E}">
        <p14:creationId xmlns:p14="http://schemas.microsoft.com/office/powerpoint/2010/main" val="4039427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70E78-0237-4B6C-A391-0879530ECF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3D980A-10FF-4204-8BC3-9D1C762BFA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4A6E2A-17F6-4E09-854F-EF2AC12D73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1C5A94-C846-4119-BA59-D46E7A8C3BBD}"/>
              </a:ext>
            </a:extLst>
          </p:cNvPr>
          <p:cNvSpPr>
            <a:spLocks noGrp="1"/>
          </p:cNvSpPr>
          <p:nvPr>
            <p:ph type="dt" sz="half" idx="10"/>
          </p:nvPr>
        </p:nvSpPr>
        <p:spPr/>
        <p:txBody>
          <a:bodyPr/>
          <a:lstStyle/>
          <a:p>
            <a:fld id="{40164C59-0CF2-4AC7-9BA7-4E93CEED6512}" type="datetimeFigureOut">
              <a:rPr lang="en-US" smtClean="0"/>
              <a:t>2/21/2022</a:t>
            </a:fld>
            <a:endParaRPr lang="en-US"/>
          </a:p>
        </p:txBody>
      </p:sp>
      <p:sp>
        <p:nvSpPr>
          <p:cNvPr id="6" name="Footer Placeholder 5">
            <a:extLst>
              <a:ext uri="{FF2B5EF4-FFF2-40B4-BE49-F238E27FC236}">
                <a16:creationId xmlns:a16="http://schemas.microsoft.com/office/drawing/2014/main" id="{BB721307-6D26-4BC5-99E3-CC2A9CB245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EC1498-3E00-4A0F-BFAD-B7B15453E4BB}"/>
              </a:ext>
            </a:extLst>
          </p:cNvPr>
          <p:cNvSpPr>
            <a:spLocks noGrp="1"/>
          </p:cNvSpPr>
          <p:nvPr>
            <p:ph type="sldNum" sz="quarter" idx="12"/>
          </p:nvPr>
        </p:nvSpPr>
        <p:spPr/>
        <p:txBody>
          <a:bodyPr/>
          <a:lstStyle/>
          <a:p>
            <a:fld id="{E86455E9-F6D6-4864-A360-014E4F942F04}" type="slidenum">
              <a:rPr lang="en-US" smtClean="0"/>
              <a:t>‹#›</a:t>
            </a:fld>
            <a:endParaRPr lang="en-US"/>
          </a:p>
        </p:txBody>
      </p:sp>
    </p:spTree>
    <p:extLst>
      <p:ext uri="{BB962C8B-B14F-4D97-AF65-F5344CB8AC3E}">
        <p14:creationId xmlns:p14="http://schemas.microsoft.com/office/powerpoint/2010/main" val="594933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97C9-8C70-43A3-A033-039BB0E907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05F784-D073-4AB5-A40C-A6D1F6DF69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B61AE1-178B-49D3-9584-C23AC2DD79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E5F4B6-BA5C-49B1-9DCC-9F84961F41F2}"/>
              </a:ext>
            </a:extLst>
          </p:cNvPr>
          <p:cNvSpPr>
            <a:spLocks noGrp="1"/>
          </p:cNvSpPr>
          <p:nvPr>
            <p:ph type="dt" sz="half" idx="10"/>
          </p:nvPr>
        </p:nvSpPr>
        <p:spPr/>
        <p:txBody>
          <a:bodyPr/>
          <a:lstStyle/>
          <a:p>
            <a:fld id="{40164C59-0CF2-4AC7-9BA7-4E93CEED6512}" type="datetimeFigureOut">
              <a:rPr lang="en-US" smtClean="0"/>
              <a:t>2/21/2022</a:t>
            </a:fld>
            <a:endParaRPr lang="en-US"/>
          </a:p>
        </p:txBody>
      </p:sp>
      <p:sp>
        <p:nvSpPr>
          <p:cNvPr id="6" name="Footer Placeholder 5">
            <a:extLst>
              <a:ext uri="{FF2B5EF4-FFF2-40B4-BE49-F238E27FC236}">
                <a16:creationId xmlns:a16="http://schemas.microsoft.com/office/drawing/2014/main" id="{C6B6CF3F-0D29-4C45-8B94-3A9F1D4E10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D2B99F-F93F-4F6F-BDD4-8A0AA561AA79}"/>
              </a:ext>
            </a:extLst>
          </p:cNvPr>
          <p:cNvSpPr>
            <a:spLocks noGrp="1"/>
          </p:cNvSpPr>
          <p:nvPr>
            <p:ph type="sldNum" sz="quarter" idx="12"/>
          </p:nvPr>
        </p:nvSpPr>
        <p:spPr/>
        <p:txBody>
          <a:bodyPr/>
          <a:lstStyle/>
          <a:p>
            <a:fld id="{E86455E9-F6D6-4864-A360-014E4F942F04}" type="slidenum">
              <a:rPr lang="en-US" smtClean="0"/>
              <a:t>‹#›</a:t>
            </a:fld>
            <a:endParaRPr lang="en-US"/>
          </a:p>
        </p:txBody>
      </p:sp>
    </p:spTree>
    <p:extLst>
      <p:ext uri="{BB962C8B-B14F-4D97-AF65-F5344CB8AC3E}">
        <p14:creationId xmlns:p14="http://schemas.microsoft.com/office/powerpoint/2010/main" val="991672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49329-D277-417B-88C2-41DC0C8C4E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32AF75-619D-4076-9395-67D5177291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1C9769-DA25-47C8-8C82-511DB69D36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164C59-0CF2-4AC7-9BA7-4E93CEED6512}" type="datetimeFigureOut">
              <a:rPr lang="en-US" smtClean="0"/>
              <a:t>2/21/2022</a:t>
            </a:fld>
            <a:endParaRPr lang="en-US"/>
          </a:p>
        </p:txBody>
      </p:sp>
      <p:sp>
        <p:nvSpPr>
          <p:cNvPr id="5" name="Footer Placeholder 4">
            <a:extLst>
              <a:ext uri="{FF2B5EF4-FFF2-40B4-BE49-F238E27FC236}">
                <a16:creationId xmlns:a16="http://schemas.microsoft.com/office/drawing/2014/main" id="{0F673B8C-ED04-46FE-944B-F8BFB30248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66D5F5-B878-4A09-A9D7-5774BCD599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6455E9-F6D6-4864-A360-014E4F942F04}" type="slidenum">
              <a:rPr lang="en-US" smtClean="0"/>
              <a:t>‹#›</a:t>
            </a:fld>
            <a:endParaRPr lang="en-US"/>
          </a:p>
        </p:txBody>
      </p:sp>
    </p:spTree>
    <p:extLst>
      <p:ext uri="{BB962C8B-B14F-4D97-AF65-F5344CB8AC3E}">
        <p14:creationId xmlns:p14="http://schemas.microsoft.com/office/powerpoint/2010/main" val="3616589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EA842DEC-2068-4CA7-9792-2D0A532BB38C}"/>
              </a:ext>
            </a:extLst>
          </p:cNvPr>
          <p:cNvPicPr>
            <a:picLocks noChangeAspect="1"/>
          </p:cNvPicPr>
          <p:nvPr/>
        </p:nvPicPr>
        <p:blipFill>
          <a:blip r:embed="rId2"/>
          <a:stretch>
            <a:fillRect/>
          </a:stretch>
        </p:blipFill>
        <p:spPr>
          <a:xfrm>
            <a:off x="-123656" y="-217527"/>
            <a:ext cx="12315656" cy="7327113"/>
          </a:xfrm>
          <a:prstGeom prst="rect">
            <a:avLst/>
          </a:prstGeom>
        </p:spPr>
      </p:pic>
      <p:sp>
        <p:nvSpPr>
          <p:cNvPr id="17" name="TextBox 16">
            <a:extLst>
              <a:ext uri="{FF2B5EF4-FFF2-40B4-BE49-F238E27FC236}">
                <a16:creationId xmlns:a16="http://schemas.microsoft.com/office/drawing/2014/main" id="{8A90CDFF-8F5B-4EEE-A1A6-3F0476C53CEB}"/>
              </a:ext>
            </a:extLst>
          </p:cNvPr>
          <p:cNvSpPr txBox="1"/>
          <p:nvPr/>
        </p:nvSpPr>
        <p:spPr>
          <a:xfrm>
            <a:off x="2940191" y="3372858"/>
            <a:ext cx="1126434" cy="369332"/>
          </a:xfrm>
          <a:prstGeom prst="rect">
            <a:avLst/>
          </a:prstGeom>
          <a:noFill/>
        </p:spPr>
        <p:txBody>
          <a:bodyPr wrap="square" rtlCol="0">
            <a:spAutoFit/>
          </a:bodyPr>
          <a:lstStyle/>
          <a:p>
            <a:endParaRPr lang="vi-VN" dirty="0"/>
          </a:p>
        </p:txBody>
      </p:sp>
      <p:pic>
        <p:nvPicPr>
          <p:cNvPr id="8" name="Picture 7">
            <a:extLst>
              <a:ext uri="{FF2B5EF4-FFF2-40B4-BE49-F238E27FC236}">
                <a16:creationId xmlns:a16="http://schemas.microsoft.com/office/drawing/2014/main" id="{0F760462-5B11-4329-98FA-E1E65A7D1625}"/>
              </a:ext>
            </a:extLst>
          </p:cNvPr>
          <p:cNvPicPr>
            <a:picLocks noChangeAspect="1"/>
          </p:cNvPicPr>
          <p:nvPr/>
        </p:nvPicPr>
        <p:blipFill>
          <a:blip r:embed="rId3"/>
          <a:stretch>
            <a:fillRect/>
          </a:stretch>
        </p:blipFill>
        <p:spPr>
          <a:xfrm>
            <a:off x="8790693" y="2726626"/>
            <a:ext cx="2761727" cy="646232"/>
          </a:xfrm>
          <a:prstGeom prst="rect">
            <a:avLst/>
          </a:prstGeom>
        </p:spPr>
      </p:pic>
      <p:pic>
        <p:nvPicPr>
          <p:cNvPr id="10" name="Picture 9">
            <a:extLst>
              <a:ext uri="{FF2B5EF4-FFF2-40B4-BE49-F238E27FC236}">
                <a16:creationId xmlns:a16="http://schemas.microsoft.com/office/drawing/2014/main" id="{EB029250-2854-487A-8E74-2520598C9B55}"/>
              </a:ext>
            </a:extLst>
          </p:cNvPr>
          <p:cNvPicPr>
            <a:picLocks noChangeAspect="1"/>
          </p:cNvPicPr>
          <p:nvPr/>
        </p:nvPicPr>
        <p:blipFill>
          <a:blip r:embed="rId4"/>
          <a:stretch>
            <a:fillRect/>
          </a:stretch>
        </p:blipFill>
        <p:spPr>
          <a:xfrm>
            <a:off x="4432229" y="193692"/>
            <a:ext cx="3974937" cy="1182727"/>
          </a:xfrm>
          <a:prstGeom prst="rect">
            <a:avLst/>
          </a:prstGeom>
        </p:spPr>
      </p:pic>
      <p:pic>
        <p:nvPicPr>
          <p:cNvPr id="25" name="Picture 24">
            <a:extLst>
              <a:ext uri="{FF2B5EF4-FFF2-40B4-BE49-F238E27FC236}">
                <a16:creationId xmlns:a16="http://schemas.microsoft.com/office/drawing/2014/main" id="{BF885FD3-59EC-4427-B947-5F26BE3880B0}"/>
              </a:ext>
            </a:extLst>
          </p:cNvPr>
          <p:cNvPicPr>
            <a:picLocks noChangeAspect="1"/>
          </p:cNvPicPr>
          <p:nvPr/>
        </p:nvPicPr>
        <p:blipFill>
          <a:blip r:embed="rId5"/>
          <a:stretch>
            <a:fillRect/>
          </a:stretch>
        </p:blipFill>
        <p:spPr>
          <a:xfrm>
            <a:off x="879933" y="893184"/>
            <a:ext cx="4950381" cy="2176461"/>
          </a:xfrm>
          <a:prstGeom prst="rect">
            <a:avLst/>
          </a:prstGeom>
        </p:spPr>
      </p:pic>
      <p:pic>
        <p:nvPicPr>
          <p:cNvPr id="26" name="Picture 25">
            <a:extLst>
              <a:ext uri="{FF2B5EF4-FFF2-40B4-BE49-F238E27FC236}">
                <a16:creationId xmlns:a16="http://schemas.microsoft.com/office/drawing/2014/main" id="{AA3B08D6-0CA3-4F50-A0E1-7541DFE5E112}"/>
              </a:ext>
            </a:extLst>
          </p:cNvPr>
          <p:cNvPicPr>
            <a:picLocks noChangeAspect="1"/>
          </p:cNvPicPr>
          <p:nvPr/>
        </p:nvPicPr>
        <p:blipFill>
          <a:blip r:embed="rId6"/>
          <a:stretch>
            <a:fillRect/>
          </a:stretch>
        </p:blipFill>
        <p:spPr>
          <a:xfrm>
            <a:off x="4929453" y="1376419"/>
            <a:ext cx="5444200" cy="1835055"/>
          </a:xfrm>
          <a:prstGeom prst="rect">
            <a:avLst/>
          </a:prstGeom>
        </p:spPr>
      </p:pic>
    </p:spTree>
    <p:extLst>
      <p:ext uri="{BB962C8B-B14F-4D97-AF65-F5344CB8AC3E}">
        <p14:creationId xmlns:p14="http://schemas.microsoft.com/office/powerpoint/2010/main" val="3107678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par>
                          <p:cTn id="20" fill="hold">
                            <p:stCondLst>
                              <p:cond delay="1500"/>
                            </p:stCondLst>
                            <p:childTnLst>
                              <p:par>
                                <p:cTn id="21" presetID="16" presetClass="entr" presetSubtype="2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1502EA-C0E0-4025-8461-90A1E221098B}"/>
              </a:ext>
            </a:extLst>
          </p:cNvPr>
          <p:cNvPicPr>
            <a:picLocks noChangeAspect="1"/>
          </p:cNvPicPr>
          <p:nvPr/>
        </p:nvPicPr>
        <p:blipFill>
          <a:blip r:embed="rId2"/>
          <a:stretch>
            <a:fillRect/>
          </a:stretch>
        </p:blipFill>
        <p:spPr>
          <a:xfrm>
            <a:off x="2093844" y="296374"/>
            <a:ext cx="8579461" cy="1796095"/>
          </a:xfrm>
          <a:prstGeom prst="rect">
            <a:avLst/>
          </a:prstGeom>
        </p:spPr>
      </p:pic>
      <p:pic>
        <p:nvPicPr>
          <p:cNvPr id="5" name="图片 13">
            <a:extLst>
              <a:ext uri="{FF2B5EF4-FFF2-40B4-BE49-F238E27FC236}">
                <a16:creationId xmlns:a16="http://schemas.microsoft.com/office/drawing/2014/main" id="{9C702026-AA26-44EA-906A-91E297A36A7D}"/>
              </a:ext>
            </a:extLst>
          </p:cNvPr>
          <p:cNvPicPr>
            <a:picLocks noChangeAspect="1"/>
          </p:cNvPicPr>
          <p:nvPr/>
        </p:nvPicPr>
        <p:blipFill rotWithShape="1">
          <a:blip r:embed="rId3">
            <a:extLst>
              <a:ext uri="{28A0092B-C50C-407E-A947-70E740481C1C}">
                <a14:useLocalDpi xmlns:a14="http://schemas.microsoft.com/office/drawing/2010/main" val="0"/>
              </a:ext>
            </a:extLst>
          </a:blip>
          <a:srcRect l="9364" t="21641" r="10137" b="16325"/>
          <a:stretch/>
        </p:blipFill>
        <p:spPr>
          <a:xfrm>
            <a:off x="2743199" y="1987826"/>
            <a:ext cx="7235688" cy="4467318"/>
          </a:xfrm>
          <a:prstGeom prst="rect">
            <a:avLst/>
          </a:prstGeom>
        </p:spPr>
      </p:pic>
      <p:sp>
        <p:nvSpPr>
          <p:cNvPr id="6" name="TextBox 5">
            <a:extLst>
              <a:ext uri="{FF2B5EF4-FFF2-40B4-BE49-F238E27FC236}">
                <a16:creationId xmlns:a16="http://schemas.microsoft.com/office/drawing/2014/main" id="{8C779EF6-356F-47D5-83E4-040FF36596A5}"/>
              </a:ext>
            </a:extLst>
          </p:cNvPr>
          <p:cNvSpPr txBox="1"/>
          <p:nvPr/>
        </p:nvSpPr>
        <p:spPr>
          <a:xfrm>
            <a:off x="4066730" y="2716000"/>
            <a:ext cx="4971254" cy="2554545"/>
          </a:xfrm>
          <a:prstGeom prst="rect">
            <a:avLst/>
          </a:prstGeom>
          <a:noFill/>
        </p:spPr>
        <p:txBody>
          <a:bodyPr wrap="square" rtlCol="0">
            <a:spAutoFit/>
          </a:bodyPr>
          <a:lstStyle/>
          <a:p>
            <a:pPr algn="ctr"/>
            <a:r>
              <a:rPr lang="en-US" sz="3200" b="1" dirty="0" err="1">
                <a:latin typeface="Arial" panose="020B0604020202020204" pitchFamily="34" charset="0"/>
                <a:cs typeface="Arial" panose="020B0604020202020204" pitchFamily="34" charset="0"/>
              </a:rPr>
              <a:t>Câu</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chuyện</a:t>
            </a:r>
            <a:r>
              <a:rPr lang="en-US" sz="3200" b="1" dirty="0">
                <a:latin typeface="Arial" panose="020B0604020202020204" pitchFamily="34" charset="0"/>
                <a:cs typeface="Arial" panose="020B0604020202020204" pitchFamily="34" charset="0"/>
              </a:rPr>
              <a:t> ca </a:t>
            </a:r>
            <a:r>
              <a:rPr lang="en-US" sz="3200" b="1" dirty="0" err="1">
                <a:latin typeface="Arial" panose="020B0604020202020204" pitchFamily="34" charset="0"/>
                <a:cs typeface="Arial" panose="020B0604020202020204" pitchFamily="34" charset="0"/>
              </a:rPr>
              <a:t>ngợi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phẩm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chất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dũng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cảm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lòng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yêu</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nước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sự</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hy</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sinh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cao</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cả</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của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các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chiến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sĩ</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nhỏ</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tuổi</a:t>
            </a:r>
            <a:endParaRPr lang="vi-VN" sz="32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7FAE402-B4D2-4671-ADC3-433486DF6080}"/>
              </a:ext>
            </a:extLst>
          </p:cNvPr>
          <p:cNvPicPr>
            <a:picLocks noChangeAspect="1"/>
          </p:cNvPicPr>
          <p:nvPr/>
        </p:nvPicPr>
        <p:blipFill rotWithShape="1">
          <a:blip r:embed="rId4"/>
          <a:srcRect b="9684"/>
          <a:stretch/>
        </p:blipFill>
        <p:spPr>
          <a:xfrm flipH="1">
            <a:off x="1097187" y="2896818"/>
            <a:ext cx="2642669" cy="3664808"/>
          </a:xfrm>
          <a:prstGeom prst="rect">
            <a:avLst/>
          </a:prstGeom>
        </p:spPr>
      </p:pic>
    </p:spTree>
    <p:extLst>
      <p:ext uri="{BB962C8B-B14F-4D97-AF65-F5344CB8AC3E}">
        <p14:creationId xmlns:p14="http://schemas.microsoft.com/office/powerpoint/2010/main" val="191596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p:stCondLst>
                              <p:cond delay="15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6"/>
                                        </p:tgtEl>
                                        <p:attrNameLst>
                                          <p:attrName>ppt_y</p:attrName>
                                        </p:attrNameLst>
                                      </p:cBhvr>
                                      <p:tavLst>
                                        <p:tav tm="0">
                                          <p:val>
                                            <p:strVal val="#ppt_y"/>
                                          </p:val>
                                        </p:tav>
                                        <p:tav tm="100000">
                                          <p:val>
                                            <p:strVal val="#ppt_y"/>
                                          </p:val>
                                        </p:tav>
                                      </p:tavLst>
                                    </p:anim>
                                    <p:anim calcmode="lin" valueType="num">
                                      <p:cBhvr>
                                        <p:cTn id="21"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5A05CF-1AD2-47E9-A49A-EE10793D1076}"/>
              </a:ext>
            </a:extLst>
          </p:cNvPr>
          <p:cNvPicPr>
            <a:picLocks noChangeAspect="1"/>
          </p:cNvPicPr>
          <p:nvPr/>
        </p:nvPicPr>
        <p:blipFill>
          <a:blip r:embed="rId2"/>
          <a:stretch>
            <a:fillRect/>
          </a:stretch>
        </p:blipFill>
        <p:spPr>
          <a:xfrm>
            <a:off x="1610874" y="507157"/>
            <a:ext cx="9579846" cy="1761653"/>
          </a:xfrm>
          <a:prstGeom prst="rect">
            <a:avLst/>
          </a:prstGeom>
        </p:spPr>
      </p:pic>
      <p:grpSp>
        <p:nvGrpSpPr>
          <p:cNvPr id="9" name="Group 8">
            <a:extLst>
              <a:ext uri="{FF2B5EF4-FFF2-40B4-BE49-F238E27FC236}">
                <a16:creationId xmlns:a16="http://schemas.microsoft.com/office/drawing/2014/main" id="{DBE28F5A-C40D-49BE-90D8-189BE5D7441F}"/>
              </a:ext>
            </a:extLst>
          </p:cNvPr>
          <p:cNvGrpSpPr/>
          <p:nvPr/>
        </p:nvGrpSpPr>
        <p:grpSpPr>
          <a:xfrm>
            <a:off x="2847425" y="2294281"/>
            <a:ext cx="7106747" cy="3112606"/>
            <a:chOff x="2728155" y="2188264"/>
            <a:chExt cx="7106747" cy="3112606"/>
          </a:xfrm>
        </p:grpSpPr>
        <p:pic>
          <p:nvPicPr>
            <p:cNvPr id="5" name="Picture 4">
              <a:extLst>
                <a:ext uri="{FF2B5EF4-FFF2-40B4-BE49-F238E27FC236}">
                  <a16:creationId xmlns:a16="http://schemas.microsoft.com/office/drawing/2014/main" id="{7418A9A2-4EDB-4AAC-BC24-52E2D879C110}"/>
                </a:ext>
              </a:extLst>
            </p:cNvPr>
            <p:cNvPicPr>
              <a:picLocks noChangeAspect="1"/>
            </p:cNvPicPr>
            <p:nvPr/>
          </p:nvPicPr>
          <p:blipFill rotWithShape="1">
            <a:blip r:embed="rId3">
              <a:extLst>
                <a:ext uri="{28A0092B-C50C-407E-A947-70E740481C1C}">
                  <a14:useLocalDpi xmlns:a14="http://schemas.microsoft.com/office/drawing/2010/main" val="0"/>
                </a:ext>
              </a:extLst>
            </a:blip>
            <a:srcRect l="58438" t="54104" r="14165" b="8129"/>
            <a:stretch/>
          </p:blipFill>
          <p:spPr>
            <a:xfrm>
              <a:off x="2728155" y="2188264"/>
              <a:ext cx="7106747" cy="3112606"/>
            </a:xfrm>
            <a:prstGeom prst="rect">
              <a:avLst/>
            </a:prstGeom>
          </p:spPr>
        </p:pic>
        <p:sp>
          <p:nvSpPr>
            <p:cNvPr id="8" name="TextBox 7">
              <a:extLst>
                <a:ext uri="{FF2B5EF4-FFF2-40B4-BE49-F238E27FC236}">
                  <a16:creationId xmlns:a16="http://schemas.microsoft.com/office/drawing/2014/main" id="{B9F14D79-96B8-4031-9CE3-459047C65321}"/>
                </a:ext>
              </a:extLst>
            </p:cNvPr>
            <p:cNvSpPr txBox="1"/>
            <p:nvPr/>
          </p:nvSpPr>
          <p:spPr>
            <a:xfrm>
              <a:off x="3127510" y="2740613"/>
              <a:ext cx="6308035" cy="1938992"/>
            </a:xfrm>
            <a:prstGeom prst="rect">
              <a:avLst/>
            </a:prstGeom>
            <a:noFill/>
          </p:spPr>
          <p:txBody>
            <a:bodyPr wrap="square">
              <a:spAutoFit/>
            </a:bodyPr>
            <a:lstStyle/>
            <a:p>
              <a:pPr algn="ctr"/>
              <a:r>
                <a:rPr lang="nl-NL" sz="4000" b="1" dirty="0">
                  <a:effectLst/>
                  <a:latin typeface="Arial" panose="020B0604020202020204" pitchFamily="34" charset="0"/>
                  <a:ea typeface="Times New Roman" panose="02020603050405020304" pitchFamily="18" charset="0"/>
                  <a:cs typeface="Arial" panose="020B0604020202020204" pitchFamily="34" charset="0"/>
                </a:rPr>
                <a:t>Vì tinh thần dũng cảm, sự hi sinh cao cả của các chú bé sống mãi …</a:t>
              </a:r>
              <a:endParaRPr lang="vi-VN" sz="4800" b="1" dirty="0">
                <a:latin typeface="Arial" panose="020B060402020202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id="{BA140E3F-A94B-4461-B66E-F42777725289}"/>
              </a:ext>
            </a:extLst>
          </p:cNvPr>
          <p:cNvPicPr>
            <a:picLocks noChangeAspect="1"/>
          </p:cNvPicPr>
          <p:nvPr/>
        </p:nvPicPr>
        <p:blipFill>
          <a:blip r:embed="rId4"/>
          <a:stretch>
            <a:fillRect/>
          </a:stretch>
        </p:blipFill>
        <p:spPr>
          <a:xfrm>
            <a:off x="830168" y="3070330"/>
            <a:ext cx="2815319" cy="2743132"/>
          </a:xfrm>
          <a:prstGeom prst="rect">
            <a:avLst/>
          </a:prstGeom>
        </p:spPr>
      </p:pic>
    </p:spTree>
    <p:extLst>
      <p:ext uri="{BB962C8B-B14F-4D97-AF65-F5344CB8AC3E}">
        <p14:creationId xmlns:p14="http://schemas.microsoft.com/office/powerpoint/2010/main" val="2301018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F9407FEE-0155-4C26-BDED-EDD070204C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991"/>
          <a:stretch/>
        </p:blipFill>
        <p:spPr>
          <a:xfrm>
            <a:off x="118186" y="2789467"/>
            <a:ext cx="5977814" cy="4364353"/>
          </a:xfrm>
          <a:prstGeom prst="rect">
            <a:avLst/>
          </a:prstGeom>
        </p:spPr>
      </p:pic>
      <p:sp>
        <p:nvSpPr>
          <p:cNvPr id="3" name="TextBox 2">
            <a:extLst>
              <a:ext uri="{FF2B5EF4-FFF2-40B4-BE49-F238E27FC236}">
                <a16:creationId xmlns:a16="http://schemas.microsoft.com/office/drawing/2014/main" id="{FFB33AAE-24E1-49EE-BFF6-A225D545DE3E}"/>
              </a:ext>
            </a:extLst>
          </p:cNvPr>
          <p:cNvSpPr txBox="1"/>
          <p:nvPr/>
        </p:nvSpPr>
        <p:spPr>
          <a:xfrm>
            <a:off x="1007166" y="644394"/>
            <a:ext cx="10813773" cy="830997"/>
          </a:xfrm>
          <a:prstGeom prst="rect">
            <a:avLst/>
          </a:prstGeom>
          <a:noFill/>
        </p:spPr>
        <p:txBody>
          <a:bodyPr wrap="square" rtlCol="0">
            <a:spAutoFit/>
          </a:bodyPr>
          <a:lstStyle/>
          <a:p>
            <a:pPr algn="ctr"/>
            <a:r>
              <a:rPr lang="en-US" sz="4800" dirty="0" err="1">
                <a:gradFill>
                  <a:gsLst>
                    <a:gs pos="50000">
                      <a:srgbClr val="9C895E"/>
                    </a:gs>
                    <a:gs pos="73000">
                      <a:srgbClr val="311E00"/>
                    </a:gs>
                    <a:gs pos="21000">
                      <a:srgbClr val="38501E"/>
                    </a:gs>
                  </a:gsLst>
                  <a:lin ang="5400000" scaled="1"/>
                </a:gradFill>
                <a:latin typeface="SVN-Olivier" panose="02040603050506020204" pitchFamily="18" charset="0"/>
              </a:rPr>
              <a:t>Em</a:t>
            </a:r>
            <a:r>
              <a:rPr lang="en-US" sz="4800" dirty="0">
                <a:gradFill>
                  <a:gsLst>
                    <a:gs pos="50000">
                      <a:srgbClr val="9C895E"/>
                    </a:gs>
                    <a:gs pos="73000">
                      <a:srgbClr val="311E00"/>
                    </a:gs>
                    <a:gs pos="21000">
                      <a:srgbClr val="38501E"/>
                    </a:gs>
                  </a:gsLst>
                  <a:lin ang="5400000" scaled="1"/>
                </a:gradFill>
                <a:latin typeface="SVN-Olivier" panose="02040603050506020204" pitchFamily="18" charset="0"/>
              </a:rPr>
              <a:t> </a:t>
            </a:r>
            <a:r>
              <a:rPr lang="en-US" sz="4800" dirty="0" err="1">
                <a:gradFill>
                  <a:gsLst>
                    <a:gs pos="50000">
                      <a:srgbClr val="9C895E"/>
                    </a:gs>
                    <a:gs pos="73000">
                      <a:srgbClr val="311E00"/>
                    </a:gs>
                    <a:gs pos="21000">
                      <a:srgbClr val="38501E"/>
                    </a:gs>
                  </a:gsLst>
                  <a:lin ang="5400000" scaled="1"/>
                </a:gradFill>
                <a:latin typeface="SVN-Olivier" panose="02040603050506020204" pitchFamily="18" charset="0"/>
              </a:rPr>
              <a:t>thử</a:t>
            </a:r>
            <a:r>
              <a:rPr lang="en-US" sz="4800" dirty="0">
                <a:gradFill>
                  <a:gsLst>
                    <a:gs pos="50000">
                      <a:srgbClr val="9C895E"/>
                    </a:gs>
                    <a:gs pos="73000">
                      <a:srgbClr val="311E00"/>
                    </a:gs>
                    <a:gs pos="21000">
                      <a:srgbClr val="38501E"/>
                    </a:gs>
                  </a:gsLst>
                  <a:lin ang="5400000" scaled="1"/>
                </a:gradFill>
                <a:latin typeface="SVN-Olivier" panose="02040603050506020204" pitchFamily="18" charset="0"/>
              </a:rPr>
              <a:t> </a:t>
            </a:r>
            <a:r>
              <a:rPr lang="en-US" sz="4800" dirty="0" err="1">
                <a:gradFill>
                  <a:gsLst>
                    <a:gs pos="50000">
                      <a:srgbClr val="9C895E"/>
                    </a:gs>
                    <a:gs pos="73000">
                      <a:srgbClr val="311E00"/>
                    </a:gs>
                    <a:gs pos="21000">
                      <a:srgbClr val="38501E"/>
                    </a:gs>
                  </a:gsLst>
                  <a:lin ang="5400000" scaled="1"/>
                </a:gradFill>
                <a:latin typeface="SVN-Olivier" panose="02040603050506020204" pitchFamily="18" charset="0"/>
              </a:rPr>
              <a:t>đặt</a:t>
            </a:r>
            <a:r>
              <a:rPr lang="en-US" sz="4800" dirty="0">
                <a:gradFill>
                  <a:gsLst>
                    <a:gs pos="50000">
                      <a:srgbClr val="9C895E"/>
                    </a:gs>
                    <a:gs pos="73000">
                      <a:srgbClr val="311E00"/>
                    </a:gs>
                    <a:gs pos="21000">
                      <a:srgbClr val="38501E"/>
                    </a:gs>
                  </a:gsLst>
                  <a:lin ang="5400000" scaled="1"/>
                </a:gradFill>
                <a:latin typeface="SVN-Olivier" panose="02040603050506020204" pitchFamily="18" charset="0"/>
              </a:rPr>
              <a:t> </a:t>
            </a:r>
            <a:r>
              <a:rPr lang="en-US" sz="4800" dirty="0" err="1">
                <a:gradFill>
                  <a:gsLst>
                    <a:gs pos="50000">
                      <a:srgbClr val="9C895E"/>
                    </a:gs>
                    <a:gs pos="73000">
                      <a:srgbClr val="311E00"/>
                    </a:gs>
                    <a:gs pos="21000">
                      <a:srgbClr val="38501E"/>
                    </a:gs>
                  </a:gsLst>
                  <a:lin ang="5400000" scaled="1"/>
                </a:gradFill>
                <a:latin typeface="SVN-Olivier" panose="02040603050506020204" pitchFamily="18" charset="0"/>
              </a:rPr>
              <a:t>tên</a:t>
            </a:r>
            <a:r>
              <a:rPr lang="en-US" sz="4800" dirty="0">
                <a:gradFill>
                  <a:gsLst>
                    <a:gs pos="50000">
                      <a:srgbClr val="9C895E"/>
                    </a:gs>
                    <a:gs pos="73000">
                      <a:srgbClr val="311E00"/>
                    </a:gs>
                    <a:gs pos="21000">
                      <a:srgbClr val="38501E"/>
                    </a:gs>
                  </a:gsLst>
                  <a:lin ang="5400000" scaled="1"/>
                </a:gradFill>
                <a:latin typeface="SVN-Olivier" panose="02040603050506020204" pitchFamily="18" charset="0"/>
              </a:rPr>
              <a:t> </a:t>
            </a:r>
            <a:r>
              <a:rPr lang="en-US" sz="4800" dirty="0" err="1">
                <a:gradFill>
                  <a:gsLst>
                    <a:gs pos="50000">
                      <a:srgbClr val="9C895E"/>
                    </a:gs>
                    <a:gs pos="73000">
                      <a:srgbClr val="311E00"/>
                    </a:gs>
                    <a:gs pos="21000">
                      <a:srgbClr val="38501E"/>
                    </a:gs>
                  </a:gsLst>
                  <a:lin ang="5400000" scaled="1"/>
                </a:gradFill>
                <a:latin typeface="SVN-Olivier" panose="02040603050506020204" pitchFamily="18" charset="0"/>
              </a:rPr>
              <a:t>khác</a:t>
            </a:r>
            <a:r>
              <a:rPr lang="en-US" sz="4800" dirty="0">
                <a:gradFill>
                  <a:gsLst>
                    <a:gs pos="50000">
                      <a:srgbClr val="9C895E"/>
                    </a:gs>
                    <a:gs pos="73000">
                      <a:srgbClr val="311E00"/>
                    </a:gs>
                    <a:gs pos="21000">
                      <a:srgbClr val="38501E"/>
                    </a:gs>
                  </a:gsLst>
                  <a:lin ang="5400000" scaled="1"/>
                </a:gradFill>
                <a:latin typeface="SVN-Olivier" panose="02040603050506020204" pitchFamily="18" charset="0"/>
              </a:rPr>
              <a:t> </a:t>
            </a:r>
            <a:r>
              <a:rPr lang="en-US" sz="4800" dirty="0" err="1">
                <a:gradFill>
                  <a:gsLst>
                    <a:gs pos="50000">
                      <a:srgbClr val="9C895E"/>
                    </a:gs>
                    <a:gs pos="73000">
                      <a:srgbClr val="311E00"/>
                    </a:gs>
                    <a:gs pos="21000">
                      <a:srgbClr val="38501E"/>
                    </a:gs>
                  </a:gsLst>
                  <a:lin ang="5400000" scaled="1"/>
                </a:gradFill>
                <a:latin typeface="SVN-Olivier" panose="02040603050506020204" pitchFamily="18" charset="0"/>
              </a:rPr>
              <a:t>cho</a:t>
            </a:r>
            <a:r>
              <a:rPr lang="en-US" sz="4800" dirty="0">
                <a:gradFill>
                  <a:gsLst>
                    <a:gs pos="50000">
                      <a:srgbClr val="9C895E"/>
                    </a:gs>
                    <a:gs pos="73000">
                      <a:srgbClr val="311E00"/>
                    </a:gs>
                    <a:gs pos="21000">
                      <a:srgbClr val="38501E"/>
                    </a:gs>
                  </a:gsLst>
                  <a:lin ang="5400000" scaled="1"/>
                </a:gradFill>
                <a:latin typeface="SVN-Olivier" panose="02040603050506020204" pitchFamily="18" charset="0"/>
              </a:rPr>
              <a:t> </a:t>
            </a:r>
            <a:r>
              <a:rPr lang="en-US" sz="4800" dirty="0" err="1">
                <a:gradFill>
                  <a:gsLst>
                    <a:gs pos="50000">
                      <a:srgbClr val="9C895E"/>
                    </a:gs>
                    <a:gs pos="73000">
                      <a:srgbClr val="311E00"/>
                    </a:gs>
                    <a:gs pos="21000">
                      <a:srgbClr val="38501E"/>
                    </a:gs>
                  </a:gsLst>
                  <a:lin ang="5400000" scaled="1"/>
                </a:gradFill>
                <a:latin typeface="SVN-Olivier" panose="02040603050506020204" pitchFamily="18" charset="0"/>
              </a:rPr>
              <a:t>câu</a:t>
            </a:r>
            <a:r>
              <a:rPr lang="en-US" sz="4800" dirty="0">
                <a:gradFill>
                  <a:gsLst>
                    <a:gs pos="50000">
                      <a:srgbClr val="9C895E"/>
                    </a:gs>
                    <a:gs pos="73000">
                      <a:srgbClr val="311E00"/>
                    </a:gs>
                    <a:gs pos="21000">
                      <a:srgbClr val="38501E"/>
                    </a:gs>
                  </a:gsLst>
                  <a:lin ang="5400000" scaled="1"/>
                </a:gradFill>
                <a:latin typeface="SVN-Olivier" panose="02040603050506020204" pitchFamily="18" charset="0"/>
              </a:rPr>
              <a:t> </a:t>
            </a:r>
            <a:r>
              <a:rPr lang="en-US" sz="4800" dirty="0" err="1">
                <a:gradFill>
                  <a:gsLst>
                    <a:gs pos="50000">
                      <a:srgbClr val="9C895E"/>
                    </a:gs>
                    <a:gs pos="73000">
                      <a:srgbClr val="311E00"/>
                    </a:gs>
                    <a:gs pos="21000">
                      <a:srgbClr val="38501E"/>
                    </a:gs>
                  </a:gsLst>
                  <a:lin ang="5400000" scaled="1"/>
                </a:gradFill>
                <a:latin typeface="SVN-Olivier" panose="02040603050506020204" pitchFamily="18" charset="0"/>
              </a:rPr>
              <a:t>chuyện</a:t>
            </a:r>
            <a:r>
              <a:rPr lang="en-US" sz="4800" dirty="0">
                <a:gradFill>
                  <a:gsLst>
                    <a:gs pos="50000">
                      <a:srgbClr val="9C895E"/>
                    </a:gs>
                    <a:gs pos="73000">
                      <a:srgbClr val="311E00"/>
                    </a:gs>
                    <a:gs pos="21000">
                      <a:srgbClr val="38501E"/>
                    </a:gs>
                  </a:gsLst>
                  <a:lin ang="5400000" scaled="1"/>
                </a:gradFill>
                <a:latin typeface="SVN-Olivier" panose="02040603050506020204" pitchFamily="18" charset="0"/>
              </a:rPr>
              <a:t> </a:t>
            </a:r>
            <a:r>
              <a:rPr lang="en-US" sz="4800" dirty="0" err="1">
                <a:gradFill>
                  <a:gsLst>
                    <a:gs pos="50000">
                      <a:srgbClr val="9C895E"/>
                    </a:gs>
                    <a:gs pos="73000">
                      <a:srgbClr val="311E00"/>
                    </a:gs>
                    <a:gs pos="21000">
                      <a:srgbClr val="38501E"/>
                    </a:gs>
                  </a:gsLst>
                  <a:lin ang="5400000" scaled="1"/>
                </a:gradFill>
                <a:latin typeface="SVN-Olivier" panose="02040603050506020204" pitchFamily="18" charset="0"/>
              </a:rPr>
              <a:t>này</a:t>
            </a:r>
            <a:r>
              <a:rPr lang="en-US" sz="4800" dirty="0">
                <a:gradFill>
                  <a:gsLst>
                    <a:gs pos="50000">
                      <a:srgbClr val="9C895E"/>
                    </a:gs>
                    <a:gs pos="73000">
                      <a:srgbClr val="311E00"/>
                    </a:gs>
                    <a:gs pos="21000">
                      <a:srgbClr val="38501E"/>
                    </a:gs>
                  </a:gsLst>
                  <a:lin ang="5400000" scaled="1"/>
                </a:gradFill>
                <a:latin typeface="SVN-Olivier" panose="02040603050506020204" pitchFamily="18" charset="0"/>
              </a:rPr>
              <a:t>?</a:t>
            </a:r>
            <a:endParaRPr lang="vi-VN" sz="4800" dirty="0">
              <a:gradFill>
                <a:gsLst>
                  <a:gs pos="50000">
                    <a:srgbClr val="9C895E"/>
                  </a:gs>
                  <a:gs pos="73000">
                    <a:srgbClr val="311E00"/>
                  </a:gs>
                  <a:gs pos="21000">
                    <a:srgbClr val="38501E"/>
                  </a:gs>
                </a:gsLst>
                <a:lin ang="5400000" scaled="1"/>
              </a:gradFill>
            </a:endParaRPr>
          </a:p>
        </p:txBody>
      </p:sp>
      <p:grpSp>
        <p:nvGrpSpPr>
          <p:cNvPr id="6" name="Group 5">
            <a:extLst>
              <a:ext uri="{FF2B5EF4-FFF2-40B4-BE49-F238E27FC236}">
                <a16:creationId xmlns:a16="http://schemas.microsoft.com/office/drawing/2014/main" id="{66B06966-7015-4353-8AAD-A7A8BFF3A81F}"/>
              </a:ext>
            </a:extLst>
          </p:cNvPr>
          <p:cNvGrpSpPr/>
          <p:nvPr/>
        </p:nvGrpSpPr>
        <p:grpSpPr>
          <a:xfrm>
            <a:off x="5951307" y="1723022"/>
            <a:ext cx="5702290" cy="657038"/>
            <a:chOff x="5977813" y="1925659"/>
            <a:chExt cx="5702290" cy="657038"/>
          </a:xfrm>
        </p:grpSpPr>
        <p:sp>
          <p:nvSpPr>
            <p:cNvPr id="4" name="Rectangle: Rounded Corners 3">
              <a:extLst>
                <a:ext uri="{FF2B5EF4-FFF2-40B4-BE49-F238E27FC236}">
                  <a16:creationId xmlns:a16="http://schemas.microsoft.com/office/drawing/2014/main" id="{20AA7792-9290-400C-A70A-66D5828F119A}"/>
                </a:ext>
              </a:extLst>
            </p:cNvPr>
            <p:cNvSpPr/>
            <p:nvPr/>
          </p:nvSpPr>
          <p:spPr>
            <a:xfrm>
              <a:off x="5977813" y="1925659"/>
              <a:ext cx="5702289" cy="657038"/>
            </a:xfrm>
            <a:prstGeom prst="roundRect">
              <a:avLst>
                <a:gd name="adj" fmla="val 50000"/>
              </a:avLst>
            </a:prstGeom>
            <a:noFill/>
            <a:ln w="28575">
              <a:gradFill>
                <a:gsLst>
                  <a:gs pos="57000">
                    <a:srgbClr val="947F50"/>
                  </a:gs>
                  <a:gs pos="23000">
                    <a:srgbClr val="232B1F"/>
                  </a:gs>
                  <a:gs pos="84000">
                    <a:srgbClr val="38501E"/>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E74A1DE-F6B1-4229-9AEA-EE4218FEDD80}"/>
                </a:ext>
              </a:extLst>
            </p:cNvPr>
            <p:cNvSpPr txBox="1"/>
            <p:nvPr/>
          </p:nvSpPr>
          <p:spPr>
            <a:xfrm>
              <a:off x="5977814" y="1961791"/>
              <a:ext cx="5702289" cy="584775"/>
            </a:xfrm>
            <a:prstGeom prst="rect">
              <a:avLst/>
            </a:prstGeom>
            <a:noFill/>
          </p:spPr>
          <p:txBody>
            <a:bodyPr wrap="square" rtlCol="0">
              <a:spAutoFit/>
            </a:bodyPr>
            <a:lstStyle/>
            <a:p>
              <a:pPr algn="ctr"/>
              <a:r>
                <a:rPr lang="en-US" sz="3200" b="1" dirty="0" err="1">
                  <a:solidFill>
                    <a:srgbClr val="311E00"/>
                  </a:solidFill>
                  <a:latin typeface="Arial" panose="020B0604020202020204" pitchFamily="34" charset="0"/>
                  <a:cs typeface="Arial" panose="020B0604020202020204" pitchFamily="34" charset="0"/>
                </a:rPr>
                <a:t>Những</a:t>
              </a:r>
              <a:r>
                <a:rPr lang="en-US" sz="3200" b="1" dirty="0">
                  <a:solidFill>
                    <a:srgbClr val="311E00"/>
                  </a:solidFill>
                  <a:latin typeface="Arial" panose="020B0604020202020204" pitchFamily="34" charset="0"/>
                  <a:cs typeface="Arial" panose="020B0604020202020204" pitchFamily="34" charset="0"/>
                </a:rPr>
                <a:t> </a:t>
              </a:r>
              <a:r>
                <a:rPr lang="en-US" sz="3200" b="1" dirty="0" err="1">
                  <a:solidFill>
                    <a:srgbClr val="311E00"/>
                  </a:solidFill>
                  <a:latin typeface="Arial" panose="020B0604020202020204" pitchFamily="34" charset="0"/>
                  <a:cs typeface="Arial" panose="020B0604020202020204" pitchFamily="34" charset="0"/>
                </a:rPr>
                <a:t>thiếu</a:t>
              </a:r>
              <a:r>
                <a:rPr lang="en-US" sz="3200" b="1" dirty="0">
                  <a:solidFill>
                    <a:srgbClr val="311E00"/>
                  </a:solidFill>
                  <a:latin typeface="Arial" panose="020B0604020202020204" pitchFamily="34" charset="0"/>
                  <a:cs typeface="Arial" panose="020B0604020202020204" pitchFamily="34" charset="0"/>
                </a:rPr>
                <a:t> </a:t>
              </a:r>
              <a:r>
                <a:rPr lang="en-US" sz="3200" b="1" dirty="0" err="1">
                  <a:solidFill>
                    <a:srgbClr val="311E00"/>
                  </a:solidFill>
                  <a:latin typeface="Arial" panose="020B0604020202020204" pitchFamily="34" charset="0"/>
                  <a:cs typeface="Arial" panose="020B0604020202020204" pitchFamily="34" charset="0"/>
                </a:rPr>
                <a:t>niên</a:t>
              </a:r>
              <a:r>
                <a:rPr lang="en-US" sz="3200" b="1" dirty="0">
                  <a:solidFill>
                    <a:srgbClr val="311E00"/>
                  </a:solidFill>
                  <a:latin typeface="Arial" panose="020B0604020202020204" pitchFamily="34" charset="0"/>
                  <a:cs typeface="Arial" panose="020B0604020202020204" pitchFamily="34" charset="0"/>
                </a:rPr>
                <a:t> </a:t>
              </a:r>
              <a:r>
                <a:rPr lang="en-US" sz="3200" b="1" dirty="0" err="1">
                  <a:solidFill>
                    <a:srgbClr val="311E00"/>
                  </a:solidFill>
                  <a:latin typeface="Arial" panose="020B0604020202020204" pitchFamily="34" charset="0"/>
                  <a:cs typeface="Arial" panose="020B0604020202020204" pitchFamily="34" charset="0"/>
                </a:rPr>
                <a:t>dũng</a:t>
              </a:r>
              <a:r>
                <a:rPr lang="en-US" sz="3200" b="1" dirty="0">
                  <a:solidFill>
                    <a:srgbClr val="311E00"/>
                  </a:solidFill>
                  <a:latin typeface="Arial" panose="020B0604020202020204" pitchFamily="34" charset="0"/>
                  <a:cs typeface="Arial" panose="020B0604020202020204" pitchFamily="34" charset="0"/>
                </a:rPr>
                <a:t> </a:t>
              </a:r>
              <a:r>
                <a:rPr lang="en-US" sz="3200" b="1" dirty="0" err="1">
                  <a:solidFill>
                    <a:srgbClr val="311E00"/>
                  </a:solidFill>
                  <a:latin typeface="Arial" panose="020B0604020202020204" pitchFamily="34" charset="0"/>
                  <a:cs typeface="Arial" panose="020B0604020202020204" pitchFamily="34" charset="0"/>
                </a:rPr>
                <a:t>cảm</a:t>
              </a:r>
              <a:endParaRPr lang="vi-VN" sz="3200" dirty="0">
                <a:solidFill>
                  <a:srgbClr val="311E00"/>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2EB2954F-53FF-4BD2-AF44-9960A387A93E}"/>
              </a:ext>
            </a:extLst>
          </p:cNvPr>
          <p:cNvGrpSpPr/>
          <p:nvPr/>
        </p:nvGrpSpPr>
        <p:grpSpPr>
          <a:xfrm>
            <a:off x="5951308" y="2591559"/>
            <a:ext cx="5702290" cy="657038"/>
            <a:chOff x="5977813" y="1925659"/>
            <a:chExt cx="5702290" cy="657038"/>
          </a:xfrm>
        </p:grpSpPr>
        <p:sp>
          <p:nvSpPr>
            <p:cNvPr id="8" name="Rectangle: Rounded Corners 7">
              <a:extLst>
                <a:ext uri="{FF2B5EF4-FFF2-40B4-BE49-F238E27FC236}">
                  <a16:creationId xmlns:a16="http://schemas.microsoft.com/office/drawing/2014/main" id="{9983F89C-D0D5-4942-8044-BCD0CDFDDB2F}"/>
                </a:ext>
              </a:extLst>
            </p:cNvPr>
            <p:cNvSpPr/>
            <p:nvPr/>
          </p:nvSpPr>
          <p:spPr>
            <a:xfrm>
              <a:off x="5977813" y="1925659"/>
              <a:ext cx="5702289" cy="657038"/>
            </a:xfrm>
            <a:prstGeom prst="roundRect">
              <a:avLst>
                <a:gd name="adj" fmla="val 50000"/>
              </a:avLst>
            </a:prstGeom>
            <a:noFill/>
            <a:ln w="28575">
              <a:gradFill>
                <a:gsLst>
                  <a:gs pos="57000">
                    <a:srgbClr val="947F50"/>
                  </a:gs>
                  <a:gs pos="23000">
                    <a:srgbClr val="232B1F"/>
                  </a:gs>
                  <a:gs pos="84000">
                    <a:srgbClr val="38501E"/>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637E6975-9CC5-4826-B38D-5D345BBED2A7}"/>
                </a:ext>
              </a:extLst>
            </p:cNvPr>
            <p:cNvSpPr txBox="1"/>
            <p:nvPr/>
          </p:nvSpPr>
          <p:spPr>
            <a:xfrm>
              <a:off x="5977814" y="1961791"/>
              <a:ext cx="5702289" cy="584775"/>
            </a:xfrm>
            <a:prstGeom prst="rect">
              <a:avLst/>
            </a:prstGeom>
            <a:noFill/>
          </p:spPr>
          <p:txBody>
            <a:bodyPr wrap="square" rtlCol="0">
              <a:spAutoFit/>
            </a:bodyPr>
            <a:lstStyle/>
            <a:p>
              <a:pPr algn="ctr"/>
              <a:r>
                <a:rPr lang="en-US" sz="3200" b="1" dirty="0" err="1">
                  <a:solidFill>
                    <a:srgbClr val="311E00"/>
                  </a:solidFill>
                  <a:latin typeface="Arial" panose="020B0604020202020204" pitchFamily="34" charset="0"/>
                  <a:cs typeface="Arial" panose="020B0604020202020204" pitchFamily="34" charset="0"/>
                </a:rPr>
                <a:t>Những</a:t>
              </a:r>
              <a:r>
                <a:rPr lang="en-US" sz="3200" b="1" dirty="0">
                  <a:solidFill>
                    <a:srgbClr val="311E00"/>
                  </a:solidFill>
                  <a:latin typeface="Arial" panose="020B0604020202020204" pitchFamily="34" charset="0"/>
                  <a:cs typeface="Arial" panose="020B0604020202020204" pitchFamily="34" charset="0"/>
                </a:rPr>
                <a:t> </a:t>
              </a:r>
              <a:r>
                <a:rPr lang="en-US" sz="3200" b="1" dirty="0" err="1">
                  <a:solidFill>
                    <a:srgbClr val="311E00"/>
                  </a:solidFill>
                  <a:latin typeface="Arial" panose="020B0604020202020204" pitchFamily="34" charset="0"/>
                  <a:cs typeface="Arial" panose="020B0604020202020204" pitchFamily="34" charset="0"/>
                </a:rPr>
                <a:t>thiếu</a:t>
              </a:r>
              <a:r>
                <a:rPr lang="en-US" sz="3200" b="1" dirty="0">
                  <a:solidFill>
                    <a:srgbClr val="311E00"/>
                  </a:solidFill>
                  <a:latin typeface="Arial" panose="020B0604020202020204" pitchFamily="34" charset="0"/>
                  <a:cs typeface="Arial" panose="020B0604020202020204" pitchFamily="34" charset="0"/>
                </a:rPr>
                <a:t> </a:t>
              </a:r>
              <a:r>
                <a:rPr lang="en-US" sz="3200" b="1" dirty="0" err="1">
                  <a:solidFill>
                    <a:srgbClr val="311E00"/>
                  </a:solidFill>
                  <a:latin typeface="Arial" panose="020B0604020202020204" pitchFamily="34" charset="0"/>
                  <a:cs typeface="Arial" panose="020B0604020202020204" pitchFamily="34" charset="0"/>
                </a:rPr>
                <a:t>niên</a:t>
              </a:r>
              <a:r>
                <a:rPr lang="en-US" sz="3200" b="1" dirty="0">
                  <a:solidFill>
                    <a:srgbClr val="311E00"/>
                  </a:solidFill>
                  <a:latin typeface="Arial" panose="020B0604020202020204" pitchFamily="34" charset="0"/>
                  <a:cs typeface="Arial" panose="020B0604020202020204" pitchFamily="34" charset="0"/>
                </a:rPr>
                <a:t> </a:t>
              </a:r>
              <a:r>
                <a:rPr lang="en-US" sz="3200" b="1" dirty="0" err="1">
                  <a:solidFill>
                    <a:srgbClr val="311E00"/>
                  </a:solidFill>
                  <a:latin typeface="Arial" panose="020B0604020202020204" pitchFamily="34" charset="0"/>
                  <a:cs typeface="Arial" panose="020B0604020202020204" pitchFamily="34" charset="0"/>
                </a:rPr>
                <a:t>bất</a:t>
              </a:r>
              <a:r>
                <a:rPr lang="en-US" sz="3200" b="1" dirty="0">
                  <a:solidFill>
                    <a:srgbClr val="311E00"/>
                  </a:solidFill>
                  <a:latin typeface="Arial" panose="020B0604020202020204" pitchFamily="34" charset="0"/>
                  <a:cs typeface="Arial" panose="020B0604020202020204" pitchFamily="34" charset="0"/>
                </a:rPr>
                <a:t> </a:t>
              </a:r>
              <a:r>
                <a:rPr lang="en-US" sz="3200" b="1" dirty="0" err="1">
                  <a:solidFill>
                    <a:srgbClr val="311E00"/>
                  </a:solidFill>
                  <a:latin typeface="Arial" panose="020B0604020202020204" pitchFamily="34" charset="0"/>
                  <a:cs typeface="Arial" panose="020B0604020202020204" pitchFamily="34" charset="0"/>
                </a:rPr>
                <a:t>tử</a:t>
              </a:r>
              <a:endParaRPr lang="vi-VN" sz="3200" dirty="0">
                <a:solidFill>
                  <a:srgbClr val="311E00"/>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E895C99B-4B56-47CA-83EF-F833F46D9BC2}"/>
              </a:ext>
            </a:extLst>
          </p:cNvPr>
          <p:cNvGrpSpPr/>
          <p:nvPr/>
        </p:nvGrpSpPr>
        <p:grpSpPr>
          <a:xfrm>
            <a:off x="5973958" y="3523360"/>
            <a:ext cx="5846981" cy="1077218"/>
            <a:chOff x="5977813" y="1925659"/>
            <a:chExt cx="5846981" cy="1077218"/>
          </a:xfrm>
        </p:grpSpPr>
        <p:sp>
          <p:nvSpPr>
            <p:cNvPr id="11" name="Rectangle: Rounded Corners 10">
              <a:extLst>
                <a:ext uri="{FF2B5EF4-FFF2-40B4-BE49-F238E27FC236}">
                  <a16:creationId xmlns:a16="http://schemas.microsoft.com/office/drawing/2014/main" id="{2B64C30E-D298-40C4-ACF1-B9775AD8F7AB}"/>
                </a:ext>
              </a:extLst>
            </p:cNvPr>
            <p:cNvSpPr/>
            <p:nvPr/>
          </p:nvSpPr>
          <p:spPr>
            <a:xfrm>
              <a:off x="5977813" y="1925659"/>
              <a:ext cx="5702289" cy="1077218"/>
            </a:xfrm>
            <a:prstGeom prst="roundRect">
              <a:avLst>
                <a:gd name="adj" fmla="val 50000"/>
              </a:avLst>
            </a:prstGeom>
            <a:noFill/>
            <a:ln w="28575">
              <a:gradFill>
                <a:gsLst>
                  <a:gs pos="57000">
                    <a:srgbClr val="947F50"/>
                  </a:gs>
                  <a:gs pos="23000">
                    <a:srgbClr val="232B1F"/>
                  </a:gs>
                  <a:gs pos="84000">
                    <a:srgbClr val="38501E"/>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5A73082A-8D9D-4534-B90F-42FFFEC64903}"/>
                </a:ext>
              </a:extLst>
            </p:cNvPr>
            <p:cNvSpPr txBox="1"/>
            <p:nvPr/>
          </p:nvSpPr>
          <p:spPr>
            <a:xfrm>
              <a:off x="6122505" y="1925659"/>
              <a:ext cx="5702289" cy="1077218"/>
            </a:xfrm>
            <a:prstGeom prst="rect">
              <a:avLst/>
            </a:prstGeom>
            <a:noFill/>
          </p:spPr>
          <p:txBody>
            <a:bodyPr wrap="square" rtlCol="0">
              <a:spAutoFit/>
            </a:bodyPr>
            <a:lstStyle/>
            <a:p>
              <a:pPr algn="ctr"/>
              <a:r>
                <a:rPr lang="en-US" sz="3200" b="1" dirty="0" err="1">
                  <a:solidFill>
                    <a:srgbClr val="311E00"/>
                  </a:solidFill>
                  <a:latin typeface="Arial" panose="020B0604020202020204" pitchFamily="34" charset="0"/>
                  <a:cs typeface="Arial" panose="020B0604020202020204" pitchFamily="34" charset="0"/>
                </a:rPr>
                <a:t>Những</a:t>
              </a:r>
              <a:r>
                <a:rPr lang="en-US" sz="3200" b="1" dirty="0">
                  <a:solidFill>
                    <a:srgbClr val="311E00"/>
                  </a:solidFill>
                  <a:latin typeface="Arial" panose="020B0604020202020204" pitchFamily="34" charset="0"/>
                  <a:cs typeface="Arial" panose="020B0604020202020204" pitchFamily="34" charset="0"/>
                </a:rPr>
                <a:t> </a:t>
              </a:r>
              <a:r>
                <a:rPr lang="en-US" sz="3200" b="1" dirty="0" err="1">
                  <a:solidFill>
                    <a:srgbClr val="311E00"/>
                  </a:solidFill>
                  <a:latin typeface="Arial" panose="020B0604020202020204" pitchFamily="34" charset="0"/>
                  <a:cs typeface="Arial" panose="020B0604020202020204" pitchFamily="34" charset="0"/>
                </a:rPr>
                <a:t>chú</a:t>
              </a:r>
              <a:r>
                <a:rPr lang="en-US" sz="3200" b="1" dirty="0">
                  <a:solidFill>
                    <a:srgbClr val="311E00"/>
                  </a:solidFill>
                  <a:latin typeface="Arial" panose="020B0604020202020204" pitchFamily="34" charset="0"/>
                  <a:cs typeface="Arial" panose="020B0604020202020204" pitchFamily="34" charset="0"/>
                </a:rPr>
                <a:t> </a:t>
              </a:r>
              <a:r>
                <a:rPr lang="en-US" sz="3200" b="1" dirty="0" err="1">
                  <a:solidFill>
                    <a:srgbClr val="311E00"/>
                  </a:solidFill>
                  <a:latin typeface="Arial" panose="020B0604020202020204" pitchFamily="34" charset="0"/>
                  <a:cs typeface="Arial" panose="020B0604020202020204" pitchFamily="34" charset="0"/>
                </a:rPr>
                <a:t>bé</a:t>
              </a:r>
              <a:r>
                <a:rPr lang="en-US" sz="3200" b="1" dirty="0">
                  <a:solidFill>
                    <a:srgbClr val="311E00"/>
                  </a:solidFill>
                  <a:latin typeface="Arial" panose="020B0604020202020204" pitchFamily="34" charset="0"/>
                  <a:cs typeface="Arial" panose="020B0604020202020204" pitchFamily="34" charset="0"/>
                </a:rPr>
                <a:t> </a:t>
              </a:r>
            </a:p>
            <a:p>
              <a:pPr algn="ctr"/>
              <a:r>
                <a:rPr lang="en-US" sz="3200" b="1" dirty="0" err="1">
                  <a:solidFill>
                    <a:srgbClr val="311E00"/>
                  </a:solidFill>
                  <a:latin typeface="Arial" panose="020B0604020202020204" pitchFamily="34" charset="0"/>
                  <a:cs typeface="Arial" panose="020B0604020202020204" pitchFamily="34" charset="0"/>
                </a:rPr>
                <a:t>không</a:t>
              </a:r>
              <a:r>
                <a:rPr lang="en-US" sz="3200" b="1" dirty="0">
                  <a:solidFill>
                    <a:srgbClr val="311E00"/>
                  </a:solidFill>
                  <a:latin typeface="Arial" panose="020B0604020202020204" pitchFamily="34" charset="0"/>
                  <a:cs typeface="Arial" panose="020B0604020202020204" pitchFamily="34" charset="0"/>
                </a:rPr>
                <a:t> bao </a:t>
              </a:r>
              <a:r>
                <a:rPr lang="en-US" sz="3200" b="1" dirty="0" err="1">
                  <a:solidFill>
                    <a:srgbClr val="311E00"/>
                  </a:solidFill>
                  <a:latin typeface="Arial" panose="020B0604020202020204" pitchFamily="34" charset="0"/>
                  <a:cs typeface="Arial" panose="020B0604020202020204" pitchFamily="34" charset="0"/>
                </a:rPr>
                <a:t>giờ</a:t>
              </a:r>
              <a:r>
                <a:rPr lang="en-US" sz="3200" b="1" dirty="0">
                  <a:solidFill>
                    <a:srgbClr val="311E00"/>
                  </a:solidFill>
                  <a:latin typeface="Arial" panose="020B0604020202020204" pitchFamily="34" charset="0"/>
                  <a:cs typeface="Arial" panose="020B0604020202020204" pitchFamily="34" charset="0"/>
                </a:rPr>
                <a:t> </a:t>
              </a:r>
              <a:r>
                <a:rPr lang="en-US" sz="3200" b="1" dirty="0" err="1">
                  <a:solidFill>
                    <a:srgbClr val="311E00"/>
                  </a:solidFill>
                  <a:latin typeface="Arial" panose="020B0604020202020204" pitchFamily="34" charset="0"/>
                  <a:cs typeface="Arial" panose="020B0604020202020204" pitchFamily="34" charset="0"/>
                </a:rPr>
                <a:t>chết</a:t>
              </a:r>
              <a:endParaRPr lang="vi-VN" sz="3200" dirty="0">
                <a:solidFill>
                  <a:srgbClr val="311E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98907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B7A6D6C-0E54-448E-B5AA-F6FB67FCC66B}"/>
              </a:ext>
            </a:extLst>
          </p:cNvPr>
          <p:cNvSpPr txBox="1"/>
          <p:nvPr/>
        </p:nvSpPr>
        <p:spPr>
          <a:xfrm>
            <a:off x="305140" y="484281"/>
            <a:ext cx="6268278" cy="830997"/>
          </a:xfrm>
          <a:prstGeom prst="rect">
            <a:avLst/>
          </a:prstGeom>
          <a:noFill/>
        </p:spPr>
        <p:txBody>
          <a:bodyPr wrap="square" rtlCol="0">
            <a:spAutoFit/>
          </a:bodyPr>
          <a:lstStyle/>
          <a:p>
            <a:pPr algn="ctr"/>
            <a:r>
              <a:rPr lang="en-US" sz="4800" b="1" dirty="0">
                <a:gradFill>
                  <a:gsLst>
                    <a:gs pos="50000">
                      <a:srgbClr val="9C895E"/>
                    </a:gs>
                    <a:gs pos="73000">
                      <a:srgbClr val="311E00"/>
                    </a:gs>
                    <a:gs pos="21000">
                      <a:srgbClr val="38501E"/>
                    </a:gs>
                  </a:gsLst>
                  <a:lin ang="5400000" scaled="1"/>
                </a:gradFill>
                <a:latin typeface="SVN-Olivier" panose="02040603050506020204" pitchFamily="18" charset="0"/>
              </a:rPr>
              <a:t>Ý </a:t>
            </a:r>
            <a:r>
              <a:rPr lang="en-US" sz="4800" b="1" dirty="0" err="1">
                <a:gradFill>
                  <a:gsLst>
                    <a:gs pos="50000">
                      <a:srgbClr val="9C895E"/>
                    </a:gs>
                    <a:gs pos="73000">
                      <a:srgbClr val="311E00"/>
                    </a:gs>
                    <a:gs pos="21000">
                      <a:srgbClr val="38501E"/>
                    </a:gs>
                  </a:gsLst>
                  <a:lin ang="5400000" scaled="1"/>
                </a:gradFill>
                <a:latin typeface="SVN-Olivier" panose="02040603050506020204" pitchFamily="18" charset="0"/>
              </a:rPr>
              <a:t>nghĩa</a:t>
            </a:r>
            <a:r>
              <a:rPr lang="en-US" sz="4800" b="1" dirty="0">
                <a:gradFill>
                  <a:gsLst>
                    <a:gs pos="50000">
                      <a:srgbClr val="9C895E"/>
                    </a:gs>
                    <a:gs pos="73000">
                      <a:srgbClr val="311E00"/>
                    </a:gs>
                    <a:gs pos="21000">
                      <a:srgbClr val="38501E"/>
                    </a:gs>
                  </a:gsLst>
                  <a:lin ang="5400000" scaled="1"/>
                </a:gradFill>
                <a:latin typeface="SVN-Olivier" panose="02040603050506020204" pitchFamily="18" charset="0"/>
              </a:rPr>
              <a:t> </a:t>
            </a:r>
            <a:r>
              <a:rPr lang="en-US" sz="4800" b="1" dirty="0" err="1">
                <a:gradFill>
                  <a:gsLst>
                    <a:gs pos="50000">
                      <a:srgbClr val="9C895E"/>
                    </a:gs>
                    <a:gs pos="73000">
                      <a:srgbClr val="311E00"/>
                    </a:gs>
                    <a:gs pos="21000">
                      <a:srgbClr val="38501E"/>
                    </a:gs>
                  </a:gsLst>
                  <a:lin ang="5400000" scaled="1"/>
                </a:gradFill>
                <a:latin typeface="SVN-Olivier" panose="02040603050506020204" pitchFamily="18" charset="0"/>
              </a:rPr>
              <a:t>của</a:t>
            </a:r>
            <a:r>
              <a:rPr lang="en-US" sz="4800" b="1" dirty="0">
                <a:gradFill>
                  <a:gsLst>
                    <a:gs pos="50000">
                      <a:srgbClr val="9C895E"/>
                    </a:gs>
                    <a:gs pos="73000">
                      <a:srgbClr val="311E00"/>
                    </a:gs>
                    <a:gs pos="21000">
                      <a:srgbClr val="38501E"/>
                    </a:gs>
                  </a:gsLst>
                  <a:lin ang="5400000" scaled="1"/>
                </a:gradFill>
                <a:latin typeface="SVN-Olivier" panose="02040603050506020204" pitchFamily="18" charset="0"/>
              </a:rPr>
              <a:t> </a:t>
            </a:r>
            <a:r>
              <a:rPr lang="en-US" sz="4800" b="1" dirty="0" err="1">
                <a:gradFill>
                  <a:gsLst>
                    <a:gs pos="50000">
                      <a:srgbClr val="9C895E"/>
                    </a:gs>
                    <a:gs pos="73000">
                      <a:srgbClr val="311E00"/>
                    </a:gs>
                    <a:gs pos="21000">
                      <a:srgbClr val="38501E"/>
                    </a:gs>
                  </a:gsLst>
                  <a:lin ang="5400000" scaled="1"/>
                </a:gradFill>
                <a:latin typeface="SVN-Olivier" panose="02040603050506020204" pitchFamily="18" charset="0"/>
              </a:rPr>
              <a:t>câu</a:t>
            </a:r>
            <a:r>
              <a:rPr lang="en-US" sz="4800" b="1" dirty="0">
                <a:gradFill>
                  <a:gsLst>
                    <a:gs pos="50000">
                      <a:srgbClr val="9C895E"/>
                    </a:gs>
                    <a:gs pos="73000">
                      <a:srgbClr val="311E00"/>
                    </a:gs>
                    <a:gs pos="21000">
                      <a:srgbClr val="38501E"/>
                    </a:gs>
                  </a:gsLst>
                  <a:lin ang="5400000" scaled="1"/>
                </a:gradFill>
                <a:latin typeface="SVN-Olivier" panose="02040603050506020204" pitchFamily="18" charset="0"/>
              </a:rPr>
              <a:t> </a:t>
            </a:r>
            <a:r>
              <a:rPr lang="en-US" sz="4800" b="1" dirty="0" err="1">
                <a:gradFill>
                  <a:gsLst>
                    <a:gs pos="50000">
                      <a:srgbClr val="9C895E"/>
                    </a:gs>
                    <a:gs pos="73000">
                      <a:srgbClr val="311E00"/>
                    </a:gs>
                    <a:gs pos="21000">
                      <a:srgbClr val="38501E"/>
                    </a:gs>
                  </a:gsLst>
                  <a:lin ang="5400000" scaled="1"/>
                </a:gradFill>
                <a:latin typeface="SVN-Olivier" panose="02040603050506020204" pitchFamily="18" charset="0"/>
              </a:rPr>
              <a:t>truyện</a:t>
            </a:r>
            <a:endParaRPr lang="vi-VN" sz="4800" b="1" dirty="0">
              <a:gradFill>
                <a:gsLst>
                  <a:gs pos="50000">
                    <a:srgbClr val="9C895E"/>
                  </a:gs>
                  <a:gs pos="73000">
                    <a:srgbClr val="311E00"/>
                  </a:gs>
                  <a:gs pos="21000">
                    <a:srgbClr val="38501E"/>
                  </a:gs>
                </a:gsLst>
                <a:lin ang="5400000" scaled="1"/>
              </a:gradFill>
            </a:endParaRPr>
          </a:p>
        </p:txBody>
      </p:sp>
      <p:grpSp>
        <p:nvGrpSpPr>
          <p:cNvPr id="5" name="Group 4">
            <a:extLst>
              <a:ext uri="{FF2B5EF4-FFF2-40B4-BE49-F238E27FC236}">
                <a16:creationId xmlns:a16="http://schemas.microsoft.com/office/drawing/2014/main" id="{401E6437-88FF-459F-BD6B-71056A3A74EF}"/>
              </a:ext>
            </a:extLst>
          </p:cNvPr>
          <p:cNvGrpSpPr/>
          <p:nvPr/>
        </p:nvGrpSpPr>
        <p:grpSpPr>
          <a:xfrm>
            <a:off x="2544752" y="1315278"/>
            <a:ext cx="8580613" cy="4227443"/>
            <a:chOff x="2564464" y="1497496"/>
            <a:chExt cx="8580613" cy="4227443"/>
          </a:xfrm>
        </p:grpSpPr>
        <p:pic>
          <p:nvPicPr>
            <p:cNvPr id="14" name="图片 13">
              <a:extLst>
                <a:ext uri="{FF2B5EF4-FFF2-40B4-BE49-F238E27FC236}">
                  <a16:creationId xmlns:a16="http://schemas.microsoft.com/office/drawing/2014/main" id="{AA4740F3-83F8-492D-96A0-10DA93B0DBA3}"/>
                </a:ext>
              </a:extLst>
            </p:cNvPr>
            <p:cNvPicPr>
              <a:picLocks noChangeAspect="1"/>
            </p:cNvPicPr>
            <p:nvPr/>
          </p:nvPicPr>
          <p:blipFill rotWithShape="1">
            <a:blip r:embed="rId3">
              <a:extLst>
                <a:ext uri="{28A0092B-C50C-407E-A947-70E740481C1C}">
                  <a14:useLocalDpi xmlns:a14="http://schemas.microsoft.com/office/drawing/2010/main" val="0"/>
                </a:ext>
              </a:extLst>
            </a:blip>
            <a:srcRect l="9364" t="21641" r="10137" b="16325"/>
            <a:stretch/>
          </p:blipFill>
          <p:spPr>
            <a:xfrm>
              <a:off x="2564464" y="1497496"/>
              <a:ext cx="8580613" cy="4227443"/>
            </a:xfrm>
            <a:prstGeom prst="rect">
              <a:avLst/>
            </a:prstGeom>
          </p:spPr>
        </p:pic>
        <p:sp>
          <p:nvSpPr>
            <p:cNvPr id="15" name="TextBox 14">
              <a:extLst>
                <a:ext uri="{FF2B5EF4-FFF2-40B4-BE49-F238E27FC236}">
                  <a16:creationId xmlns:a16="http://schemas.microsoft.com/office/drawing/2014/main" id="{EC32EF8C-D736-403A-BD3A-9DC1E8F7D2D7}"/>
                </a:ext>
              </a:extLst>
            </p:cNvPr>
            <p:cNvSpPr txBox="1"/>
            <p:nvPr/>
          </p:nvSpPr>
          <p:spPr>
            <a:xfrm>
              <a:off x="4044880" y="2151727"/>
              <a:ext cx="6096000" cy="2554545"/>
            </a:xfrm>
            <a:prstGeom prst="rect">
              <a:avLst/>
            </a:prstGeom>
            <a:noFill/>
          </p:spPr>
          <p:txBody>
            <a:bodyPr wrap="square">
              <a:spAutoFit/>
            </a:bodyPr>
            <a:lstStyle/>
            <a:p>
              <a:pPr algn="just"/>
              <a:r>
                <a:rPr lang="en-US" sz="3200" b="1" dirty="0">
                  <a:solidFill>
                    <a:srgbClr val="311E00"/>
                  </a:solidFill>
                </a:rPr>
                <a:t>   </a:t>
              </a:r>
              <a:r>
                <a:rPr lang="vi-VN" sz="3200" b="1" dirty="0">
                  <a:solidFill>
                    <a:srgbClr val="311E00"/>
                  </a:solidFill>
                </a:rPr>
                <a:t>Ca ngợi tinh thần dũng cảm, sự hi sinh cao cả của các chiến sĩ nhỏ tuổi trong cuộc chiến đấu chống kẻ thù xâm lược, bảo vệ Tổ quốc.</a:t>
              </a:r>
            </a:p>
          </p:txBody>
        </p:sp>
      </p:grpSp>
      <p:pic>
        <p:nvPicPr>
          <p:cNvPr id="11" name="Picture 10">
            <a:extLst>
              <a:ext uri="{FF2B5EF4-FFF2-40B4-BE49-F238E27FC236}">
                <a16:creationId xmlns:a16="http://schemas.microsoft.com/office/drawing/2014/main" id="{5641F89F-C235-4535-9B73-93B045C5B779}"/>
              </a:ext>
            </a:extLst>
          </p:cNvPr>
          <p:cNvPicPr>
            <a:picLocks noChangeAspect="1"/>
          </p:cNvPicPr>
          <p:nvPr/>
        </p:nvPicPr>
        <p:blipFill rotWithShape="1">
          <a:blip r:embed="rId4"/>
          <a:srcRect b="9684"/>
          <a:stretch/>
        </p:blipFill>
        <p:spPr>
          <a:xfrm flipH="1">
            <a:off x="1066635" y="2918347"/>
            <a:ext cx="2642669" cy="3664808"/>
          </a:xfrm>
          <a:prstGeom prst="rect">
            <a:avLst/>
          </a:prstGeom>
        </p:spPr>
      </p:pic>
    </p:spTree>
    <p:extLst>
      <p:ext uri="{BB962C8B-B14F-4D97-AF65-F5344CB8AC3E}">
        <p14:creationId xmlns:p14="http://schemas.microsoft.com/office/powerpoint/2010/main" val="3431370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5B60FA-4DF7-4429-8AD5-F40E8FA8C780}"/>
              </a:ext>
            </a:extLst>
          </p:cNvPr>
          <p:cNvSpPr txBox="1"/>
          <p:nvPr/>
        </p:nvSpPr>
        <p:spPr>
          <a:xfrm>
            <a:off x="1338809" y="281266"/>
            <a:ext cx="10190582" cy="769441"/>
          </a:xfrm>
          <a:prstGeom prst="rect">
            <a:avLst/>
          </a:prstGeom>
          <a:noFill/>
        </p:spPr>
        <p:txBody>
          <a:bodyPr wrap="square" rtlCol="0">
            <a:spAutoFit/>
          </a:bodyPr>
          <a:lstStyle/>
          <a:p>
            <a:pPr algn="ctr"/>
            <a:r>
              <a:rPr lang="en-US" sz="4400" b="1" dirty="0" err="1">
                <a:gradFill>
                  <a:gsLst>
                    <a:gs pos="50000">
                      <a:srgbClr val="9C895E"/>
                    </a:gs>
                    <a:gs pos="73000">
                      <a:srgbClr val="311E00"/>
                    </a:gs>
                    <a:gs pos="21000">
                      <a:srgbClr val="38501E"/>
                    </a:gs>
                  </a:gsLst>
                  <a:lin ang="5400000" scaled="1"/>
                </a:gradFill>
                <a:latin typeface="SVN-Olivier" panose="02040603050506020204" pitchFamily="18" charset="0"/>
              </a:rPr>
              <a:t>Những</a:t>
            </a:r>
            <a:r>
              <a:rPr lang="en-US" sz="4400" b="1" dirty="0">
                <a:gradFill>
                  <a:gsLst>
                    <a:gs pos="50000">
                      <a:srgbClr val="9C895E"/>
                    </a:gs>
                    <a:gs pos="73000">
                      <a:srgbClr val="311E00"/>
                    </a:gs>
                    <a:gs pos="21000">
                      <a:srgbClr val="38501E"/>
                    </a:gs>
                  </a:gsLst>
                  <a:lin ang="5400000" scaled="1"/>
                </a:gradFill>
                <a:latin typeface="SVN-Olivier" panose="02040603050506020204" pitchFamily="18" charset="0"/>
              </a:rPr>
              <a:t> </a:t>
            </a:r>
            <a:r>
              <a:rPr lang="en-US" sz="4400" b="1" dirty="0" err="1">
                <a:gradFill>
                  <a:gsLst>
                    <a:gs pos="50000">
                      <a:srgbClr val="9C895E"/>
                    </a:gs>
                    <a:gs pos="73000">
                      <a:srgbClr val="311E00"/>
                    </a:gs>
                    <a:gs pos="21000">
                      <a:srgbClr val="38501E"/>
                    </a:gs>
                  </a:gsLst>
                  <a:lin ang="5400000" scaled="1"/>
                </a:gradFill>
                <a:latin typeface="SVN-Olivier" panose="02040603050506020204" pitchFamily="18" charset="0"/>
              </a:rPr>
              <a:t>chiến</a:t>
            </a:r>
            <a:r>
              <a:rPr lang="en-US" sz="4400" b="1" dirty="0">
                <a:gradFill>
                  <a:gsLst>
                    <a:gs pos="50000">
                      <a:srgbClr val="9C895E"/>
                    </a:gs>
                    <a:gs pos="73000">
                      <a:srgbClr val="311E00"/>
                    </a:gs>
                    <a:gs pos="21000">
                      <a:srgbClr val="38501E"/>
                    </a:gs>
                  </a:gsLst>
                  <a:lin ang="5400000" scaled="1"/>
                </a:gradFill>
                <a:latin typeface="SVN-Olivier" panose="02040603050506020204" pitchFamily="18" charset="0"/>
              </a:rPr>
              <a:t> </a:t>
            </a:r>
            <a:r>
              <a:rPr lang="en-US" sz="4400" b="1" dirty="0" err="1">
                <a:gradFill>
                  <a:gsLst>
                    <a:gs pos="50000">
                      <a:srgbClr val="9C895E"/>
                    </a:gs>
                    <a:gs pos="73000">
                      <a:srgbClr val="311E00"/>
                    </a:gs>
                    <a:gs pos="21000">
                      <a:srgbClr val="38501E"/>
                    </a:gs>
                  </a:gsLst>
                  <a:lin ang="5400000" scaled="1"/>
                </a:gradFill>
                <a:latin typeface="SVN-Olivier" panose="02040603050506020204" pitchFamily="18" charset="0"/>
              </a:rPr>
              <a:t>sĩ</a:t>
            </a:r>
            <a:r>
              <a:rPr lang="en-US" sz="4400" b="1" dirty="0">
                <a:gradFill>
                  <a:gsLst>
                    <a:gs pos="50000">
                      <a:srgbClr val="9C895E"/>
                    </a:gs>
                    <a:gs pos="73000">
                      <a:srgbClr val="311E00"/>
                    </a:gs>
                    <a:gs pos="21000">
                      <a:srgbClr val="38501E"/>
                    </a:gs>
                  </a:gsLst>
                  <a:lin ang="5400000" scaled="1"/>
                </a:gradFill>
                <a:latin typeface="SVN-Olivier" panose="02040603050506020204" pitchFamily="18" charset="0"/>
              </a:rPr>
              <a:t> </a:t>
            </a:r>
            <a:r>
              <a:rPr lang="en-US" sz="4400" b="1" dirty="0" err="1">
                <a:gradFill>
                  <a:gsLst>
                    <a:gs pos="50000">
                      <a:srgbClr val="9C895E"/>
                    </a:gs>
                    <a:gs pos="73000">
                      <a:srgbClr val="311E00"/>
                    </a:gs>
                    <a:gs pos="21000">
                      <a:srgbClr val="38501E"/>
                    </a:gs>
                  </a:gsLst>
                  <a:lin ang="5400000" scaled="1"/>
                </a:gradFill>
                <a:latin typeface="SVN-Olivier" panose="02040603050506020204" pitchFamily="18" charset="0"/>
              </a:rPr>
              <a:t>nhỏ</a:t>
            </a:r>
            <a:r>
              <a:rPr lang="en-US" sz="4400" b="1" dirty="0">
                <a:gradFill>
                  <a:gsLst>
                    <a:gs pos="50000">
                      <a:srgbClr val="9C895E"/>
                    </a:gs>
                    <a:gs pos="73000">
                      <a:srgbClr val="311E00"/>
                    </a:gs>
                    <a:gs pos="21000">
                      <a:srgbClr val="38501E"/>
                    </a:gs>
                  </a:gsLst>
                  <a:lin ang="5400000" scaled="1"/>
                </a:gradFill>
                <a:latin typeface="SVN-Olivier" panose="02040603050506020204" pitchFamily="18" charset="0"/>
              </a:rPr>
              <a:t> </a:t>
            </a:r>
            <a:r>
              <a:rPr lang="en-US" sz="4400" b="1" dirty="0" err="1">
                <a:gradFill>
                  <a:gsLst>
                    <a:gs pos="50000">
                      <a:srgbClr val="9C895E"/>
                    </a:gs>
                    <a:gs pos="73000">
                      <a:srgbClr val="311E00"/>
                    </a:gs>
                    <a:gs pos="21000">
                      <a:srgbClr val="38501E"/>
                    </a:gs>
                  </a:gsLst>
                  <a:lin ang="5400000" scaled="1"/>
                </a:gradFill>
                <a:latin typeface="SVN-Olivier" panose="02040603050506020204" pitchFamily="18" charset="0"/>
              </a:rPr>
              <a:t>tuổi</a:t>
            </a:r>
            <a:r>
              <a:rPr lang="en-US" sz="4400" b="1" dirty="0">
                <a:gradFill>
                  <a:gsLst>
                    <a:gs pos="50000">
                      <a:srgbClr val="9C895E"/>
                    </a:gs>
                    <a:gs pos="73000">
                      <a:srgbClr val="311E00"/>
                    </a:gs>
                    <a:gs pos="21000">
                      <a:srgbClr val="38501E"/>
                    </a:gs>
                  </a:gsLst>
                  <a:lin ang="5400000" scaled="1"/>
                </a:gradFill>
                <a:latin typeface="SVN-Olivier" panose="02040603050506020204" pitchFamily="18" charset="0"/>
              </a:rPr>
              <a:t> </a:t>
            </a:r>
            <a:r>
              <a:rPr lang="en-US" sz="4400" b="1" dirty="0" err="1">
                <a:gradFill>
                  <a:gsLst>
                    <a:gs pos="50000">
                      <a:srgbClr val="9C895E"/>
                    </a:gs>
                    <a:gs pos="73000">
                      <a:srgbClr val="311E00"/>
                    </a:gs>
                    <a:gs pos="21000">
                      <a:srgbClr val="38501E"/>
                    </a:gs>
                  </a:gsLst>
                  <a:lin ang="5400000" scaled="1"/>
                </a:gradFill>
                <a:latin typeface="SVN-Olivier" panose="02040603050506020204" pitchFamily="18" charset="0"/>
              </a:rPr>
              <a:t>của</a:t>
            </a:r>
            <a:r>
              <a:rPr lang="en-US" sz="4400" b="1" dirty="0">
                <a:gradFill>
                  <a:gsLst>
                    <a:gs pos="50000">
                      <a:srgbClr val="9C895E"/>
                    </a:gs>
                    <a:gs pos="73000">
                      <a:srgbClr val="311E00"/>
                    </a:gs>
                    <a:gs pos="21000">
                      <a:srgbClr val="38501E"/>
                    </a:gs>
                  </a:gsLst>
                  <a:lin ang="5400000" scaled="1"/>
                </a:gradFill>
                <a:latin typeface="SVN-Olivier" panose="02040603050506020204" pitchFamily="18" charset="0"/>
              </a:rPr>
              <a:t> </a:t>
            </a:r>
            <a:r>
              <a:rPr lang="en-US" sz="4400" b="1" dirty="0" err="1">
                <a:gradFill>
                  <a:gsLst>
                    <a:gs pos="50000">
                      <a:srgbClr val="9C895E"/>
                    </a:gs>
                    <a:gs pos="73000">
                      <a:srgbClr val="311E00"/>
                    </a:gs>
                    <a:gs pos="21000">
                      <a:srgbClr val="38501E"/>
                    </a:gs>
                  </a:gsLst>
                  <a:lin ang="5400000" scaled="1"/>
                </a:gradFill>
                <a:latin typeface="SVN-Olivier" panose="02040603050506020204" pitchFamily="18" charset="0"/>
              </a:rPr>
              <a:t>Việt</a:t>
            </a:r>
            <a:r>
              <a:rPr lang="en-US" sz="4400" b="1" dirty="0">
                <a:gradFill>
                  <a:gsLst>
                    <a:gs pos="50000">
                      <a:srgbClr val="9C895E"/>
                    </a:gs>
                    <a:gs pos="73000">
                      <a:srgbClr val="311E00"/>
                    </a:gs>
                    <a:gs pos="21000">
                      <a:srgbClr val="38501E"/>
                    </a:gs>
                  </a:gsLst>
                  <a:lin ang="5400000" scaled="1"/>
                </a:gradFill>
                <a:latin typeface="SVN-Olivier" panose="02040603050506020204" pitchFamily="18" charset="0"/>
              </a:rPr>
              <a:t> Nam</a:t>
            </a:r>
            <a:endParaRPr lang="vi-VN" sz="4400" b="1" dirty="0">
              <a:gradFill>
                <a:gsLst>
                  <a:gs pos="50000">
                    <a:srgbClr val="9C895E"/>
                  </a:gs>
                  <a:gs pos="73000">
                    <a:srgbClr val="311E00"/>
                  </a:gs>
                  <a:gs pos="21000">
                    <a:srgbClr val="38501E"/>
                  </a:gs>
                </a:gsLst>
                <a:lin ang="5400000" scaled="1"/>
              </a:gradFill>
            </a:endParaRPr>
          </a:p>
        </p:txBody>
      </p:sp>
      <p:pic>
        <p:nvPicPr>
          <p:cNvPr id="3" name="Picture 2">
            <a:extLst>
              <a:ext uri="{FF2B5EF4-FFF2-40B4-BE49-F238E27FC236}">
                <a16:creationId xmlns:a16="http://schemas.microsoft.com/office/drawing/2014/main" id="{6D979255-520C-4D17-BE60-5B8A216248E9}"/>
              </a:ext>
            </a:extLst>
          </p:cNvPr>
          <p:cNvPicPr>
            <a:picLocks noChangeAspect="1"/>
          </p:cNvPicPr>
          <p:nvPr/>
        </p:nvPicPr>
        <p:blipFill>
          <a:blip r:embed="rId2"/>
          <a:stretch>
            <a:fillRect/>
          </a:stretch>
        </p:blipFill>
        <p:spPr>
          <a:xfrm>
            <a:off x="755375" y="1360803"/>
            <a:ext cx="6950268" cy="4136394"/>
          </a:xfrm>
          <a:prstGeom prst="round2DiagRect">
            <a:avLst>
              <a:gd name="adj1" fmla="val 16667"/>
              <a:gd name="adj2" fmla="val 5915"/>
            </a:avLst>
          </a:prstGeom>
          <a:ln w="88900" cap="sq">
            <a:solidFill>
              <a:srgbClr val="FFFFFF"/>
            </a:solidFill>
            <a:miter lim="800000"/>
          </a:ln>
          <a:effectLst>
            <a:outerShdw blurRad="254000" algn="tl" rotWithShape="0">
              <a:srgbClr val="000000">
                <a:alpha val="43000"/>
              </a:srgbClr>
            </a:outerShdw>
          </a:effectLst>
        </p:spPr>
      </p:pic>
      <p:grpSp>
        <p:nvGrpSpPr>
          <p:cNvPr id="6" name="Group 5">
            <a:extLst>
              <a:ext uri="{FF2B5EF4-FFF2-40B4-BE49-F238E27FC236}">
                <a16:creationId xmlns:a16="http://schemas.microsoft.com/office/drawing/2014/main" id="{B719B099-6C28-4E1F-A398-62DA39B5FD8D}"/>
              </a:ext>
            </a:extLst>
          </p:cNvPr>
          <p:cNvGrpSpPr/>
          <p:nvPr/>
        </p:nvGrpSpPr>
        <p:grpSpPr>
          <a:xfrm>
            <a:off x="7964557" y="1360803"/>
            <a:ext cx="3697356" cy="3960641"/>
            <a:chOff x="7964557" y="1360803"/>
            <a:chExt cx="3697356" cy="3960641"/>
          </a:xfrm>
        </p:grpSpPr>
        <p:sp>
          <p:nvSpPr>
            <p:cNvPr id="4" name="Rectangle: Rounded Corners 3">
              <a:extLst>
                <a:ext uri="{FF2B5EF4-FFF2-40B4-BE49-F238E27FC236}">
                  <a16:creationId xmlns:a16="http://schemas.microsoft.com/office/drawing/2014/main" id="{D644CB50-322A-499F-BBA7-70D22399F2B5}"/>
                </a:ext>
              </a:extLst>
            </p:cNvPr>
            <p:cNvSpPr/>
            <p:nvPr/>
          </p:nvSpPr>
          <p:spPr>
            <a:xfrm>
              <a:off x="7964557" y="1360803"/>
              <a:ext cx="3697356" cy="3960641"/>
            </a:xfrm>
            <a:prstGeom prst="roundRect">
              <a:avLst>
                <a:gd name="adj" fmla="val 11760"/>
              </a:avLst>
            </a:prstGeom>
            <a:noFill/>
            <a:ln w="38100">
              <a:gradFill>
                <a:gsLst>
                  <a:gs pos="57000">
                    <a:srgbClr val="947F50"/>
                  </a:gs>
                  <a:gs pos="23000">
                    <a:srgbClr val="232B1F"/>
                  </a:gs>
                  <a:gs pos="84000">
                    <a:srgbClr val="38501E"/>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04837CBA-3AEA-4C34-A6FC-5BC9C2F6277E}"/>
                </a:ext>
              </a:extLst>
            </p:cNvPr>
            <p:cNvSpPr txBox="1"/>
            <p:nvPr/>
          </p:nvSpPr>
          <p:spPr>
            <a:xfrm>
              <a:off x="8135148" y="1510052"/>
              <a:ext cx="3301477" cy="3785652"/>
            </a:xfrm>
            <a:prstGeom prst="rect">
              <a:avLst/>
            </a:prstGeom>
            <a:noFill/>
          </p:spPr>
          <p:txBody>
            <a:bodyPr wrap="square" rtlCol="0">
              <a:spAutoFit/>
            </a:bodyPr>
            <a:lstStyle/>
            <a:p>
              <a:pPr algn="just"/>
              <a:r>
                <a:rPr lang="en-US" sz="2000" b="1" dirty="0">
                  <a:solidFill>
                    <a:srgbClr val="311E00"/>
                  </a:solidFill>
                  <a:latin typeface="Arial" panose="020B0604020202020204" pitchFamily="34" charset="0"/>
                  <a:cs typeface="Arial" panose="020B0604020202020204" pitchFamily="34" charset="0"/>
                </a:rPr>
                <a:t>  </a:t>
              </a:r>
              <a:r>
                <a:rPr lang="vi-VN" sz="2000" b="1" dirty="0">
                  <a:solidFill>
                    <a:srgbClr val="311E00"/>
                  </a:solidFill>
                  <a:latin typeface="Arial" panose="020B0604020202020204" pitchFamily="34" charset="0"/>
                  <a:cs typeface="Arial" panose="020B0604020202020204" pitchFamily="34" charset="0"/>
                </a:rPr>
                <a:t>Kim Đồng: Anh tên thật là Nông Văn Dền (1929-1943), người dân tộc Nùng, quê ở tỉnh Cao Bằng. Năm 12 tuổi, Kim Đồng tham gia hoạt động cách mạng, làm nhiệm vụ giao liên, đưa đón Việt Minh và chuyển thư từ. Kim Đồng hy </a:t>
              </a:r>
              <a:r>
                <a:rPr lang="en-US" sz="2000" b="1" dirty="0" err="1">
                  <a:solidFill>
                    <a:srgbClr val="311E00"/>
                  </a:solidFill>
                  <a:latin typeface="Arial" panose="020B0604020202020204" pitchFamily="34" charset="0"/>
                  <a:cs typeface="Arial" panose="020B0604020202020204" pitchFamily="34" charset="0"/>
                </a:rPr>
                <a:t>sinh</a:t>
              </a:r>
              <a:r>
                <a:rPr lang="en-US" sz="2000" b="1" dirty="0">
                  <a:solidFill>
                    <a:srgbClr val="311E00"/>
                  </a:solidFill>
                  <a:latin typeface="Arial" panose="020B0604020202020204" pitchFamily="34" charset="0"/>
                  <a:cs typeface="Arial" panose="020B0604020202020204" pitchFamily="34" charset="0"/>
                </a:rPr>
                <a:t> </a:t>
              </a:r>
              <a:r>
                <a:rPr lang="vi-VN" sz="2000" b="1" dirty="0">
                  <a:solidFill>
                    <a:srgbClr val="311E00"/>
                  </a:solidFill>
                  <a:latin typeface="Arial" panose="020B0604020202020204" pitchFamily="34" charset="0"/>
                  <a:cs typeface="Arial" panose="020B0604020202020204" pitchFamily="34" charset="0"/>
                </a:rPr>
                <a:t>khi vừa tròn 14 tuổi</a:t>
              </a:r>
              <a:r>
                <a:rPr lang="en-US" sz="2000" b="1" dirty="0">
                  <a:solidFill>
                    <a:srgbClr val="311E00"/>
                  </a:solidFill>
                  <a:latin typeface="Arial" panose="020B0604020202020204" pitchFamily="34" charset="0"/>
                  <a:cs typeface="Arial" panose="020B0604020202020204" pitchFamily="34" charset="0"/>
                </a:rPr>
                <a:t> </a:t>
              </a:r>
              <a:r>
                <a:rPr lang="en-US" sz="2000" b="1" dirty="0" err="1">
                  <a:solidFill>
                    <a:srgbClr val="311E00"/>
                  </a:solidFill>
                  <a:latin typeface="Arial" panose="020B0604020202020204" pitchFamily="34" charset="0"/>
                  <a:cs typeface="Arial" panose="020B0604020202020204" pitchFamily="34" charset="0"/>
                </a:rPr>
                <a:t>lúc</a:t>
              </a:r>
              <a:r>
                <a:rPr lang="en-US" sz="2000" b="1" dirty="0">
                  <a:solidFill>
                    <a:srgbClr val="311E00"/>
                  </a:solidFill>
                  <a:latin typeface="Arial" panose="020B0604020202020204" pitchFamily="34" charset="0"/>
                  <a:cs typeface="Arial" panose="020B0604020202020204" pitchFamily="34" charset="0"/>
                </a:rPr>
                <a:t> </a:t>
              </a:r>
              <a:r>
                <a:rPr lang="en-US" sz="2000" b="1" dirty="0" err="1">
                  <a:solidFill>
                    <a:srgbClr val="311E00"/>
                  </a:solidFill>
                  <a:latin typeface="Arial" panose="020B0604020202020204" pitchFamily="34" charset="0"/>
                  <a:cs typeface="Arial" panose="020B0604020202020204" pitchFamily="34" charset="0"/>
                </a:rPr>
                <a:t>đang</a:t>
              </a:r>
              <a:r>
                <a:rPr lang="en-US" sz="2000" b="1" dirty="0">
                  <a:solidFill>
                    <a:srgbClr val="311E00"/>
                  </a:solidFill>
                  <a:latin typeface="Arial" panose="020B0604020202020204" pitchFamily="34" charset="0"/>
                  <a:cs typeface="Arial" panose="020B0604020202020204" pitchFamily="34" charset="0"/>
                </a:rPr>
                <a:t> </a:t>
              </a:r>
              <a:r>
                <a:rPr lang="en-US" sz="2000" b="1" dirty="0" err="1">
                  <a:solidFill>
                    <a:srgbClr val="311E00"/>
                  </a:solidFill>
                  <a:latin typeface="Arial" panose="020B0604020202020204" pitchFamily="34" charset="0"/>
                  <a:cs typeface="Arial" panose="020B0604020202020204" pitchFamily="34" charset="0"/>
                </a:rPr>
                <a:t>làm</a:t>
              </a:r>
              <a:r>
                <a:rPr lang="en-US" sz="2000" b="1" dirty="0">
                  <a:solidFill>
                    <a:srgbClr val="311E00"/>
                  </a:solidFill>
                  <a:latin typeface="Arial" panose="020B0604020202020204" pitchFamily="34" charset="0"/>
                  <a:cs typeface="Arial" panose="020B0604020202020204" pitchFamily="34" charset="0"/>
                </a:rPr>
                <a:t> </a:t>
              </a:r>
              <a:r>
                <a:rPr lang="en-US" sz="2000" b="1" dirty="0" err="1">
                  <a:solidFill>
                    <a:srgbClr val="311E00"/>
                  </a:solidFill>
                  <a:latin typeface="Arial" panose="020B0604020202020204" pitchFamily="34" charset="0"/>
                  <a:cs typeface="Arial" panose="020B0604020202020204" pitchFamily="34" charset="0"/>
                </a:rPr>
                <a:t>nhiệm</a:t>
              </a:r>
              <a:r>
                <a:rPr lang="en-US" sz="2000" b="1" dirty="0">
                  <a:solidFill>
                    <a:srgbClr val="311E00"/>
                  </a:solidFill>
                  <a:latin typeface="Arial" panose="020B0604020202020204" pitchFamily="34" charset="0"/>
                  <a:cs typeface="Arial" panose="020B0604020202020204" pitchFamily="34" charset="0"/>
                </a:rPr>
                <a:t> </a:t>
              </a:r>
              <a:r>
                <a:rPr lang="en-US" sz="2000" b="1" dirty="0" err="1">
                  <a:solidFill>
                    <a:srgbClr val="311E00"/>
                  </a:solidFill>
                  <a:latin typeface="Arial" panose="020B0604020202020204" pitchFamily="34" charset="0"/>
                  <a:cs typeface="Arial" panose="020B0604020202020204" pitchFamily="34" charset="0"/>
                </a:rPr>
                <a:t>vụ</a:t>
              </a:r>
              <a:endParaRPr lang="en-US" sz="2000" b="1" dirty="0">
                <a:solidFill>
                  <a:srgbClr val="311E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796939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5B60FA-4DF7-4429-8AD5-F40E8FA8C780}"/>
              </a:ext>
            </a:extLst>
          </p:cNvPr>
          <p:cNvSpPr txBox="1"/>
          <p:nvPr/>
        </p:nvSpPr>
        <p:spPr>
          <a:xfrm>
            <a:off x="1511087" y="328046"/>
            <a:ext cx="1019058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gradFill>
                  <a:gsLst>
                    <a:gs pos="50000">
                      <a:srgbClr val="9C895E"/>
                    </a:gs>
                    <a:gs pos="73000">
                      <a:srgbClr val="311E00"/>
                    </a:gs>
                    <a:gs pos="21000">
                      <a:srgbClr val="38501E"/>
                    </a:gs>
                  </a:gsLst>
                  <a:lin ang="5400000" scaled="1"/>
                </a:gradFill>
                <a:effectLst/>
                <a:uLnTx/>
                <a:uFillTx/>
                <a:latin typeface="SVN-Olivier" panose="02040603050506020204" pitchFamily="18" charset="0"/>
                <a:ea typeface="+mn-ea"/>
                <a:cs typeface="+mn-cs"/>
              </a:rPr>
              <a:t>Những</a:t>
            </a:r>
            <a:r>
              <a:rPr kumimoji="0" lang="en-US" sz="4400" b="1" i="0" u="none" strike="noStrike" kern="1200" cap="none" spc="0" normalizeH="0" baseline="0" noProof="0" dirty="0">
                <a:ln>
                  <a:noFill/>
                </a:ln>
                <a:gradFill>
                  <a:gsLst>
                    <a:gs pos="50000">
                      <a:srgbClr val="9C895E"/>
                    </a:gs>
                    <a:gs pos="73000">
                      <a:srgbClr val="311E00"/>
                    </a:gs>
                    <a:gs pos="21000">
                      <a:srgbClr val="38501E"/>
                    </a:gs>
                  </a:gsLst>
                  <a:lin ang="5400000" scaled="1"/>
                </a:gradFill>
                <a:effectLst/>
                <a:uLnTx/>
                <a:uFillTx/>
                <a:latin typeface="SVN-Olivier" panose="02040603050506020204" pitchFamily="18" charset="0"/>
                <a:ea typeface="+mn-ea"/>
                <a:cs typeface="+mn-cs"/>
              </a:rPr>
              <a:t> </a:t>
            </a:r>
            <a:r>
              <a:rPr kumimoji="0" lang="en-US" sz="4400" b="1" i="0" u="none" strike="noStrike" kern="1200" cap="none" spc="0" normalizeH="0" baseline="0" noProof="0" dirty="0" err="1">
                <a:ln>
                  <a:noFill/>
                </a:ln>
                <a:gradFill>
                  <a:gsLst>
                    <a:gs pos="50000">
                      <a:srgbClr val="9C895E"/>
                    </a:gs>
                    <a:gs pos="73000">
                      <a:srgbClr val="311E00"/>
                    </a:gs>
                    <a:gs pos="21000">
                      <a:srgbClr val="38501E"/>
                    </a:gs>
                  </a:gsLst>
                  <a:lin ang="5400000" scaled="1"/>
                </a:gradFill>
                <a:effectLst/>
                <a:uLnTx/>
                <a:uFillTx/>
                <a:latin typeface="SVN-Olivier" panose="02040603050506020204" pitchFamily="18" charset="0"/>
                <a:ea typeface="+mn-ea"/>
                <a:cs typeface="+mn-cs"/>
              </a:rPr>
              <a:t>chiến</a:t>
            </a:r>
            <a:r>
              <a:rPr kumimoji="0" lang="en-US" sz="4400" b="1" i="0" u="none" strike="noStrike" kern="1200" cap="none" spc="0" normalizeH="0" baseline="0" noProof="0" dirty="0">
                <a:ln>
                  <a:noFill/>
                </a:ln>
                <a:gradFill>
                  <a:gsLst>
                    <a:gs pos="50000">
                      <a:srgbClr val="9C895E"/>
                    </a:gs>
                    <a:gs pos="73000">
                      <a:srgbClr val="311E00"/>
                    </a:gs>
                    <a:gs pos="21000">
                      <a:srgbClr val="38501E"/>
                    </a:gs>
                  </a:gsLst>
                  <a:lin ang="5400000" scaled="1"/>
                </a:gradFill>
                <a:effectLst/>
                <a:uLnTx/>
                <a:uFillTx/>
                <a:latin typeface="SVN-Olivier" panose="02040603050506020204" pitchFamily="18" charset="0"/>
                <a:ea typeface="+mn-ea"/>
                <a:cs typeface="+mn-cs"/>
              </a:rPr>
              <a:t> </a:t>
            </a:r>
            <a:r>
              <a:rPr kumimoji="0" lang="en-US" sz="4400" b="1" i="0" u="none" strike="noStrike" kern="1200" cap="none" spc="0" normalizeH="0" baseline="0" noProof="0" dirty="0" err="1">
                <a:ln>
                  <a:noFill/>
                </a:ln>
                <a:gradFill>
                  <a:gsLst>
                    <a:gs pos="50000">
                      <a:srgbClr val="9C895E"/>
                    </a:gs>
                    <a:gs pos="73000">
                      <a:srgbClr val="311E00"/>
                    </a:gs>
                    <a:gs pos="21000">
                      <a:srgbClr val="38501E"/>
                    </a:gs>
                  </a:gsLst>
                  <a:lin ang="5400000" scaled="1"/>
                </a:gradFill>
                <a:effectLst/>
                <a:uLnTx/>
                <a:uFillTx/>
                <a:latin typeface="SVN-Olivier" panose="02040603050506020204" pitchFamily="18" charset="0"/>
                <a:ea typeface="+mn-ea"/>
                <a:cs typeface="+mn-cs"/>
              </a:rPr>
              <a:t>sĩ</a:t>
            </a:r>
            <a:r>
              <a:rPr kumimoji="0" lang="en-US" sz="4400" b="1" i="0" u="none" strike="noStrike" kern="1200" cap="none" spc="0" normalizeH="0" baseline="0" noProof="0" dirty="0">
                <a:ln>
                  <a:noFill/>
                </a:ln>
                <a:gradFill>
                  <a:gsLst>
                    <a:gs pos="50000">
                      <a:srgbClr val="9C895E"/>
                    </a:gs>
                    <a:gs pos="73000">
                      <a:srgbClr val="311E00"/>
                    </a:gs>
                    <a:gs pos="21000">
                      <a:srgbClr val="38501E"/>
                    </a:gs>
                  </a:gsLst>
                  <a:lin ang="5400000" scaled="1"/>
                </a:gradFill>
                <a:effectLst/>
                <a:uLnTx/>
                <a:uFillTx/>
                <a:latin typeface="SVN-Olivier" panose="02040603050506020204" pitchFamily="18" charset="0"/>
                <a:ea typeface="+mn-ea"/>
                <a:cs typeface="+mn-cs"/>
              </a:rPr>
              <a:t> </a:t>
            </a:r>
            <a:r>
              <a:rPr kumimoji="0" lang="en-US" sz="4400" b="1" i="0" u="none" strike="noStrike" kern="1200" cap="none" spc="0" normalizeH="0" baseline="0" noProof="0" dirty="0" err="1">
                <a:ln>
                  <a:noFill/>
                </a:ln>
                <a:gradFill>
                  <a:gsLst>
                    <a:gs pos="50000">
                      <a:srgbClr val="9C895E"/>
                    </a:gs>
                    <a:gs pos="73000">
                      <a:srgbClr val="311E00"/>
                    </a:gs>
                    <a:gs pos="21000">
                      <a:srgbClr val="38501E"/>
                    </a:gs>
                  </a:gsLst>
                  <a:lin ang="5400000" scaled="1"/>
                </a:gradFill>
                <a:effectLst/>
                <a:uLnTx/>
                <a:uFillTx/>
                <a:latin typeface="SVN-Olivier" panose="02040603050506020204" pitchFamily="18" charset="0"/>
                <a:ea typeface="+mn-ea"/>
                <a:cs typeface="+mn-cs"/>
              </a:rPr>
              <a:t>nhỏ</a:t>
            </a:r>
            <a:r>
              <a:rPr kumimoji="0" lang="en-US" sz="4400" b="1" i="0" u="none" strike="noStrike" kern="1200" cap="none" spc="0" normalizeH="0" baseline="0" noProof="0" dirty="0">
                <a:ln>
                  <a:noFill/>
                </a:ln>
                <a:gradFill>
                  <a:gsLst>
                    <a:gs pos="50000">
                      <a:srgbClr val="9C895E"/>
                    </a:gs>
                    <a:gs pos="73000">
                      <a:srgbClr val="311E00"/>
                    </a:gs>
                    <a:gs pos="21000">
                      <a:srgbClr val="38501E"/>
                    </a:gs>
                  </a:gsLst>
                  <a:lin ang="5400000" scaled="1"/>
                </a:gradFill>
                <a:effectLst/>
                <a:uLnTx/>
                <a:uFillTx/>
                <a:latin typeface="SVN-Olivier" panose="02040603050506020204" pitchFamily="18" charset="0"/>
                <a:ea typeface="+mn-ea"/>
                <a:cs typeface="+mn-cs"/>
              </a:rPr>
              <a:t> </a:t>
            </a:r>
            <a:r>
              <a:rPr kumimoji="0" lang="en-US" sz="4400" b="1" i="0" u="none" strike="noStrike" kern="1200" cap="none" spc="0" normalizeH="0" baseline="0" noProof="0" dirty="0" err="1">
                <a:ln>
                  <a:noFill/>
                </a:ln>
                <a:gradFill>
                  <a:gsLst>
                    <a:gs pos="50000">
                      <a:srgbClr val="9C895E"/>
                    </a:gs>
                    <a:gs pos="73000">
                      <a:srgbClr val="311E00"/>
                    </a:gs>
                    <a:gs pos="21000">
                      <a:srgbClr val="38501E"/>
                    </a:gs>
                  </a:gsLst>
                  <a:lin ang="5400000" scaled="1"/>
                </a:gradFill>
                <a:effectLst/>
                <a:uLnTx/>
                <a:uFillTx/>
                <a:latin typeface="SVN-Olivier" panose="02040603050506020204" pitchFamily="18" charset="0"/>
                <a:ea typeface="+mn-ea"/>
                <a:cs typeface="+mn-cs"/>
              </a:rPr>
              <a:t>tuổi</a:t>
            </a:r>
            <a:r>
              <a:rPr kumimoji="0" lang="en-US" sz="4400" b="1" i="0" u="none" strike="noStrike" kern="1200" cap="none" spc="0" normalizeH="0" baseline="0" noProof="0" dirty="0">
                <a:ln>
                  <a:noFill/>
                </a:ln>
                <a:gradFill>
                  <a:gsLst>
                    <a:gs pos="50000">
                      <a:srgbClr val="9C895E"/>
                    </a:gs>
                    <a:gs pos="73000">
                      <a:srgbClr val="311E00"/>
                    </a:gs>
                    <a:gs pos="21000">
                      <a:srgbClr val="38501E"/>
                    </a:gs>
                  </a:gsLst>
                  <a:lin ang="5400000" scaled="1"/>
                </a:gradFill>
                <a:effectLst/>
                <a:uLnTx/>
                <a:uFillTx/>
                <a:latin typeface="SVN-Olivier" panose="02040603050506020204" pitchFamily="18" charset="0"/>
                <a:ea typeface="+mn-ea"/>
                <a:cs typeface="+mn-cs"/>
              </a:rPr>
              <a:t> </a:t>
            </a:r>
            <a:r>
              <a:rPr kumimoji="0" lang="en-US" sz="4400" b="1" i="0" u="none" strike="noStrike" kern="1200" cap="none" spc="0" normalizeH="0" baseline="0" noProof="0" dirty="0" err="1">
                <a:ln>
                  <a:noFill/>
                </a:ln>
                <a:gradFill>
                  <a:gsLst>
                    <a:gs pos="50000">
                      <a:srgbClr val="9C895E"/>
                    </a:gs>
                    <a:gs pos="73000">
                      <a:srgbClr val="311E00"/>
                    </a:gs>
                    <a:gs pos="21000">
                      <a:srgbClr val="38501E"/>
                    </a:gs>
                  </a:gsLst>
                  <a:lin ang="5400000" scaled="1"/>
                </a:gradFill>
                <a:effectLst/>
                <a:uLnTx/>
                <a:uFillTx/>
                <a:latin typeface="SVN-Olivier" panose="02040603050506020204" pitchFamily="18" charset="0"/>
                <a:ea typeface="+mn-ea"/>
                <a:cs typeface="+mn-cs"/>
              </a:rPr>
              <a:t>của</a:t>
            </a:r>
            <a:r>
              <a:rPr kumimoji="0" lang="en-US" sz="4400" b="1" i="0" u="none" strike="noStrike" kern="1200" cap="none" spc="0" normalizeH="0" baseline="0" noProof="0" dirty="0">
                <a:ln>
                  <a:noFill/>
                </a:ln>
                <a:gradFill>
                  <a:gsLst>
                    <a:gs pos="50000">
                      <a:srgbClr val="9C895E"/>
                    </a:gs>
                    <a:gs pos="73000">
                      <a:srgbClr val="311E00"/>
                    </a:gs>
                    <a:gs pos="21000">
                      <a:srgbClr val="38501E"/>
                    </a:gs>
                  </a:gsLst>
                  <a:lin ang="5400000" scaled="1"/>
                </a:gradFill>
                <a:effectLst/>
                <a:uLnTx/>
                <a:uFillTx/>
                <a:latin typeface="SVN-Olivier" panose="02040603050506020204" pitchFamily="18" charset="0"/>
                <a:ea typeface="+mn-ea"/>
                <a:cs typeface="+mn-cs"/>
              </a:rPr>
              <a:t> </a:t>
            </a:r>
            <a:r>
              <a:rPr kumimoji="0" lang="en-US" sz="4400" b="1" i="0" u="none" strike="noStrike" kern="1200" cap="none" spc="0" normalizeH="0" baseline="0" noProof="0" dirty="0" err="1">
                <a:ln>
                  <a:noFill/>
                </a:ln>
                <a:gradFill>
                  <a:gsLst>
                    <a:gs pos="50000">
                      <a:srgbClr val="9C895E"/>
                    </a:gs>
                    <a:gs pos="73000">
                      <a:srgbClr val="311E00"/>
                    </a:gs>
                    <a:gs pos="21000">
                      <a:srgbClr val="38501E"/>
                    </a:gs>
                  </a:gsLst>
                  <a:lin ang="5400000" scaled="1"/>
                </a:gradFill>
                <a:effectLst/>
                <a:uLnTx/>
                <a:uFillTx/>
                <a:latin typeface="SVN-Olivier" panose="02040603050506020204" pitchFamily="18" charset="0"/>
                <a:ea typeface="+mn-ea"/>
                <a:cs typeface="+mn-cs"/>
              </a:rPr>
              <a:t>Việt</a:t>
            </a:r>
            <a:r>
              <a:rPr kumimoji="0" lang="en-US" sz="4400" b="1" i="0" u="none" strike="noStrike" kern="1200" cap="none" spc="0" normalizeH="0" baseline="0" noProof="0" dirty="0">
                <a:ln>
                  <a:noFill/>
                </a:ln>
                <a:gradFill>
                  <a:gsLst>
                    <a:gs pos="50000">
                      <a:srgbClr val="9C895E"/>
                    </a:gs>
                    <a:gs pos="73000">
                      <a:srgbClr val="311E00"/>
                    </a:gs>
                    <a:gs pos="21000">
                      <a:srgbClr val="38501E"/>
                    </a:gs>
                  </a:gsLst>
                  <a:lin ang="5400000" scaled="1"/>
                </a:gradFill>
                <a:effectLst/>
                <a:uLnTx/>
                <a:uFillTx/>
                <a:latin typeface="SVN-Olivier" panose="02040603050506020204" pitchFamily="18" charset="0"/>
                <a:ea typeface="+mn-ea"/>
                <a:cs typeface="+mn-cs"/>
              </a:rPr>
              <a:t> Nam</a:t>
            </a:r>
            <a:endParaRPr kumimoji="0" lang="vi-VN" sz="4400" b="1" i="0" u="none" strike="noStrike" kern="1200" cap="none" spc="0" normalizeH="0" baseline="0" noProof="0" dirty="0">
              <a:ln>
                <a:noFill/>
              </a:ln>
              <a:gradFill>
                <a:gsLst>
                  <a:gs pos="50000">
                    <a:srgbClr val="9C895E"/>
                  </a:gs>
                  <a:gs pos="73000">
                    <a:srgbClr val="311E00"/>
                  </a:gs>
                  <a:gs pos="21000">
                    <a:srgbClr val="38501E"/>
                  </a:gs>
                </a:gsLst>
                <a:lin ang="5400000" scaled="1"/>
              </a:gra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id="{CE45EAE7-044D-42E2-B35E-735B2F04E72B}"/>
              </a:ext>
            </a:extLst>
          </p:cNvPr>
          <p:cNvGrpSpPr/>
          <p:nvPr/>
        </p:nvGrpSpPr>
        <p:grpSpPr>
          <a:xfrm>
            <a:off x="7752522" y="1360803"/>
            <a:ext cx="3909391" cy="4432066"/>
            <a:chOff x="7752522" y="1360803"/>
            <a:chExt cx="3909391" cy="4432066"/>
          </a:xfrm>
        </p:grpSpPr>
        <p:sp>
          <p:nvSpPr>
            <p:cNvPr id="4" name="Rectangle: Rounded Corners 3">
              <a:extLst>
                <a:ext uri="{FF2B5EF4-FFF2-40B4-BE49-F238E27FC236}">
                  <a16:creationId xmlns:a16="http://schemas.microsoft.com/office/drawing/2014/main" id="{D644CB50-322A-499F-BBA7-70D22399F2B5}"/>
                </a:ext>
              </a:extLst>
            </p:cNvPr>
            <p:cNvSpPr/>
            <p:nvPr/>
          </p:nvSpPr>
          <p:spPr>
            <a:xfrm>
              <a:off x="7752522" y="1360803"/>
              <a:ext cx="3909391" cy="4432066"/>
            </a:xfrm>
            <a:prstGeom prst="roundRect">
              <a:avLst>
                <a:gd name="adj" fmla="val 11760"/>
              </a:avLst>
            </a:prstGeom>
            <a:noFill/>
            <a:ln w="38100">
              <a:gradFill>
                <a:gsLst>
                  <a:gs pos="57000">
                    <a:srgbClr val="947F50"/>
                  </a:gs>
                  <a:gs pos="23000">
                    <a:srgbClr val="232B1F"/>
                  </a:gs>
                  <a:gs pos="84000">
                    <a:srgbClr val="38501E"/>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04837CBA-3AEA-4C34-A6FC-5BC9C2F6277E}"/>
                </a:ext>
              </a:extLst>
            </p:cNvPr>
            <p:cNvSpPr txBox="1"/>
            <p:nvPr/>
          </p:nvSpPr>
          <p:spPr>
            <a:xfrm>
              <a:off x="7858540" y="1510052"/>
              <a:ext cx="3578086"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11E00"/>
                  </a:solidFill>
                  <a:effectLst/>
                  <a:uLnTx/>
                  <a:uFillTx/>
                  <a:latin typeface="Arial" panose="020B0604020202020204" pitchFamily="34" charset="0"/>
                  <a:ea typeface="+mn-ea"/>
                  <a:cs typeface="Arial" panose="020B0604020202020204" pitchFamily="34" charset="0"/>
                </a:rPr>
                <a:t>  </a:t>
              </a:r>
              <a:r>
                <a:rPr lang="vi-VN" sz="2000" dirty="0">
                  <a:solidFill>
                    <a:srgbClr val="FF0000"/>
                  </a:solidFill>
                </a:rPr>
                <a:t> </a:t>
              </a:r>
              <a:r>
                <a:rPr lang="vi-VN" sz="2200" b="1" dirty="0">
                  <a:solidFill>
                    <a:srgbClr val="311E00"/>
                  </a:solidFill>
                </a:rPr>
                <a:t>Lý Tự Trọng:</a:t>
              </a:r>
              <a:r>
                <a:rPr lang="en-US" sz="2200" b="1" dirty="0">
                  <a:solidFill>
                    <a:srgbClr val="311E00"/>
                  </a:solidFill>
                </a:rPr>
                <a:t> </a:t>
              </a:r>
              <a:r>
                <a:rPr lang="vi-VN" sz="2200" b="1" dirty="0">
                  <a:solidFill>
                    <a:srgbClr val="311E00"/>
                  </a:solidFill>
                </a:rPr>
                <a:t>(1914-1931) quê ở tỉnh Hà Tĩnh. Mới 10 tuổi, Lý Tự Trọng đã tham gia hoạt động cách mạng</a:t>
              </a:r>
              <a:r>
                <a:rPr lang="en-US" sz="2200" b="1" dirty="0">
                  <a:solidFill>
                    <a:srgbClr val="311E00"/>
                  </a:solidFill>
                </a:rPr>
                <a:t>. </a:t>
              </a:r>
              <a:r>
                <a:rPr lang="en-US" sz="2200" b="1" dirty="0" err="1">
                  <a:solidFill>
                    <a:srgbClr val="311E00"/>
                  </a:solidFill>
                </a:rPr>
                <a:t>Ông</a:t>
              </a:r>
              <a:r>
                <a:rPr lang="vi-VN" sz="2200" b="1" dirty="0">
                  <a:solidFill>
                    <a:srgbClr val="311E00"/>
                  </a:solidFill>
                </a:rPr>
                <a:t> bị thực dân Pháp kết án tử hình khi mới 17 tuổi. Trước khi ra đi, anh để lại câu nói “Con đường của thanh niên chỉ có thể là cách mạng, không thể là con đường nào khác”.</a:t>
              </a:r>
              <a:endParaRPr kumimoji="0" lang="en-US" sz="2200" b="1" i="0" u="none" strike="noStrike" kern="1200" cap="none" spc="0" normalizeH="0" baseline="0" noProof="0" dirty="0">
                <a:ln>
                  <a:noFill/>
                </a:ln>
                <a:solidFill>
                  <a:srgbClr val="311E00"/>
                </a:solidFill>
                <a:effectLst/>
                <a:uLnTx/>
                <a:uFillTx/>
                <a:latin typeface="Arial" panose="020B0604020202020204" pitchFamily="34" charset="0"/>
                <a:ea typeface="+mn-ea"/>
                <a:cs typeface="Arial" panose="020B0604020202020204" pitchFamily="34" charset="0"/>
              </a:endParaRPr>
            </a:p>
          </p:txBody>
        </p:sp>
      </p:grpSp>
      <p:pic>
        <p:nvPicPr>
          <p:cNvPr id="6" name="Picture 5">
            <a:extLst>
              <a:ext uri="{FF2B5EF4-FFF2-40B4-BE49-F238E27FC236}">
                <a16:creationId xmlns:a16="http://schemas.microsoft.com/office/drawing/2014/main" id="{E895DD99-B860-43E4-A4DF-7603938DA941}"/>
              </a:ext>
            </a:extLst>
          </p:cNvPr>
          <p:cNvPicPr>
            <a:picLocks noChangeAspect="1"/>
          </p:cNvPicPr>
          <p:nvPr/>
        </p:nvPicPr>
        <p:blipFill>
          <a:blip r:embed="rId2"/>
          <a:stretch>
            <a:fillRect/>
          </a:stretch>
        </p:blipFill>
        <p:spPr>
          <a:xfrm>
            <a:off x="755375" y="1360803"/>
            <a:ext cx="6754468" cy="4432066"/>
          </a:xfrm>
          <a:prstGeom prst="round2DiagRect">
            <a:avLst>
              <a:gd name="adj1" fmla="val 16667"/>
              <a:gd name="adj2" fmla="val 8372"/>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95188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5B60FA-4DF7-4429-8AD5-F40E8FA8C780}"/>
              </a:ext>
            </a:extLst>
          </p:cNvPr>
          <p:cNvSpPr txBox="1"/>
          <p:nvPr/>
        </p:nvSpPr>
        <p:spPr>
          <a:xfrm>
            <a:off x="1511087" y="328046"/>
            <a:ext cx="1019058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gradFill>
                  <a:gsLst>
                    <a:gs pos="50000">
                      <a:srgbClr val="9C895E"/>
                    </a:gs>
                    <a:gs pos="73000">
                      <a:srgbClr val="311E00"/>
                    </a:gs>
                    <a:gs pos="21000">
                      <a:srgbClr val="38501E"/>
                    </a:gs>
                  </a:gsLst>
                  <a:lin ang="5400000" scaled="1"/>
                </a:gradFill>
                <a:effectLst/>
                <a:uLnTx/>
                <a:uFillTx/>
                <a:latin typeface="SVN-Olivier" panose="02040603050506020204" pitchFamily="18" charset="0"/>
                <a:ea typeface="+mn-ea"/>
                <a:cs typeface="+mn-cs"/>
              </a:rPr>
              <a:t>Những</a:t>
            </a:r>
            <a:r>
              <a:rPr kumimoji="0" lang="en-US" sz="4400" b="1" i="0" u="none" strike="noStrike" kern="1200" cap="none" spc="0" normalizeH="0" baseline="0" noProof="0" dirty="0">
                <a:ln>
                  <a:noFill/>
                </a:ln>
                <a:gradFill>
                  <a:gsLst>
                    <a:gs pos="50000">
                      <a:srgbClr val="9C895E"/>
                    </a:gs>
                    <a:gs pos="73000">
                      <a:srgbClr val="311E00"/>
                    </a:gs>
                    <a:gs pos="21000">
                      <a:srgbClr val="38501E"/>
                    </a:gs>
                  </a:gsLst>
                  <a:lin ang="5400000" scaled="1"/>
                </a:gradFill>
                <a:effectLst/>
                <a:uLnTx/>
                <a:uFillTx/>
                <a:latin typeface="SVN-Olivier" panose="02040603050506020204" pitchFamily="18" charset="0"/>
                <a:ea typeface="+mn-ea"/>
                <a:cs typeface="+mn-cs"/>
              </a:rPr>
              <a:t> </a:t>
            </a:r>
            <a:r>
              <a:rPr kumimoji="0" lang="en-US" sz="4400" b="1" i="0" u="none" strike="noStrike" kern="1200" cap="none" spc="0" normalizeH="0" baseline="0" noProof="0" dirty="0" err="1">
                <a:ln>
                  <a:noFill/>
                </a:ln>
                <a:gradFill>
                  <a:gsLst>
                    <a:gs pos="50000">
                      <a:srgbClr val="9C895E"/>
                    </a:gs>
                    <a:gs pos="73000">
                      <a:srgbClr val="311E00"/>
                    </a:gs>
                    <a:gs pos="21000">
                      <a:srgbClr val="38501E"/>
                    </a:gs>
                  </a:gsLst>
                  <a:lin ang="5400000" scaled="1"/>
                </a:gradFill>
                <a:effectLst/>
                <a:uLnTx/>
                <a:uFillTx/>
                <a:latin typeface="SVN-Olivier" panose="02040603050506020204" pitchFamily="18" charset="0"/>
                <a:ea typeface="+mn-ea"/>
                <a:cs typeface="+mn-cs"/>
              </a:rPr>
              <a:t>chiến</a:t>
            </a:r>
            <a:r>
              <a:rPr kumimoji="0" lang="en-US" sz="4400" b="1" i="0" u="none" strike="noStrike" kern="1200" cap="none" spc="0" normalizeH="0" baseline="0" noProof="0" dirty="0">
                <a:ln>
                  <a:noFill/>
                </a:ln>
                <a:gradFill>
                  <a:gsLst>
                    <a:gs pos="50000">
                      <a:srgbClr val="9C895E"/>
                    </a:gs>
                    <a:gs pos="73000">
                      <a:srgbClr val="311E00"/>
                    </a:gs>
                    <a:gs pos="21000">
                      <a:srgbClr val="38501E"/>
                    </a:gs>
                  </a:gsLst>
                  <a:lin ang="5400000" scaled="1"/>
                </a:gradFill>
                <a:effectLst/>
                <a:uLnTx/>
                <a:uFillTx/>
                <a:latin typeface="SVN-Olivier" panose="02040603050506020204" pitchFamily="18" charset="0"/>
                <a:ea typeface="+mn-ea"/>
                <a:cs typeface="+mn-cs"/>
              </a:rPr>
              <a:t> </a:t>
            </a:r>
            <a:r>
              <a:rPr kumimoji="0" lang="en-US" sz="4400" b="1" i="0" u="none" strike="noStrike" kern="1200" cap="none" spc="0" normalizeH="0" baseline="0" noProof="0" dirty="0" err="1">
                <a:ln>
                  <a:noFill/>
                </a:ln>
                <a:gradFill>
                  <a:gsLst>
                    <a:gs pos="50000">
                      <a:srgbClr val="9C895E"/>
                    </a:gs>
                    <a:gs pos="73000">
                      <a:srgbClr val="311E00"/>
                    </a:gs>
                    <a:gs pos="21000">
                      <a:srgbClr val="38501E"/>
                    </a:gs>
                  </a:gsLst>
                  <a:lin ang="5400000" scaled="1"/>
                </a:gradFill>
                <a:effectLst/>
                <a:uLnTx/>
                <a:uFillTx/>
                <a:latin typeface="SVN-Olivier" panose="02040603050506020204" pitchFamily="18" charset="0"/>
                <a:ea typeface="+mn-ea"/>
                <a:cs typeface="+mn-cs"/>
              </a:rPr>
              <a:t>sĩ</a:t>
            </a:r>
            <a:r>
              <a:rPr kumimoji="0" lang="en-US" sz="4400" b="1" i="0" u="none" strike="noStrike" kern="1200" cap="none" spc="0" normalizeH="0" baseline="0" noProof="0" dirty="0">
                <a:ln>
                  <a:noFill/>
                </a:ln>
                <a:gradFill>
                  <a:gsLst>
                    <a:gs pos="50000">
                      <a:srgbClr val="9C895E"/>
                    </a:gs>
                    <a:gs pos="73000">
                      <a:srgbClr val="311E00"/>
                    </a:gs>
                    <a:gs pos="21000">
                      <a:srgbClr val="38501E"/>
                    </a:gs>
                  </a:gsLst>
                  <a:lin ang="5400000" scaled="1"/>
                </a:gradFill>
                <a:effectLst/>
                <a:uLnTx/>
                <a:uFillTx/>
                <a:latin typeface="SVN-Olivier" panose="02040603050506020204" pitchFamily="18" charset="0"/>
                <a:ea typeface="+mn-ea"/>
                <a:cs typeface="+mn-cs"/>
              </a:rPr>
              <a:t> </a:t>
            </a:r>
            <a:r>
              <a:rPr kumimoji="0" lang="en-US" sz="4400" b="1" i="0" u="none" strike="noStrike" kern="1200" cap="none" spc="0" normalizeH="0" baseline="0" noProof="0" dirty="0" err="1">
                <a:ln>
                  <a:noFill/>
                </a:ln>
                <a:gradFill>
                  <a:gsLst>
                    <a:gs pos="50000">
                      <a:srgbClr val="9C895E"/>
                    </a:gs>
                    <a:gs pos="73000">
                      <a:srgbClr val="311E00"/>
                    </a:gs>
                    <a:gs pos="21000">
                      <a:srgbClr val="38501E"/>
                    </a:gs>
                  </a:gsLst>
                  <a:lin ang="5400000" scaled="1"/>
                </a:gradFill>
                <a:effectLst/>
                <a:uLnTx/>
                <a:uFillTx/>
                <a:latin typeface="SVN-Olivier" panose="02040603050506020204" pitchFamily="18" charset="0"/>
                <a:ea typeface="+mn-ea"/>
                <a:cs typeface="+mn-cs"/>
              </a:rPr>
              <a:t>nhỏ</a:t>
            </a:r>
            <a:r>
              <a:rPr kumimoji="0" lang="en-US" sz="4400" b="1" i="0" u="none" strike="noStrike" kern="1200" cap="none" spc="0" normalizeH="0" baseline="0" noProof="0" dirty="0">
                <a:ln>
                  <a:noFill/>
                </a:ln>
                <a:gradFill>
                  <a:gsLst>
                    <a:gs pos="50000">
                      <a:srgbClr val="9C895E"/>
                    </a:gs>
                    <a:gs pos="73000">
                      <a:srgbClr val="311E00"/>
                    </a:gs>
                    <a:gs pos="21000">
                      <a:srgbClr val="38501E"/>
                    </a:gs>
                  </a:gsLst>
                  <a:lin ang="5400000" scaled="1"/>
                </a:gradFill>
                <a:effectLst/>
                <a:uLnTx/>
                <a:uFillTx/>
                <a:latin typeface="SVN-Olivier" panose="02040603050506020204" pitchFamily="18" charset="0"/>
                <a:ea typeface="+mn-ea"/>
                <a:cs typeface="+mn-cs"/>
              </a:rPr>
              <a:t> </a:t>
            </a:r>
            <a:r>
              <a:rPr kumimoji="0" lang="en-US" sz="4400" b="1" i="0" u="none" strike="noStrike" kern="1200" cap="none" spc="0" normalizeH="0" baseline="0" noProof="0" dirty="0" err="1">
                <a:ln>
                  <a:noFill/>
                </a:ln>
                <a:gradFill>
                  <a:gsLst>
                    <a:gs pos="50000">
                      <a:srgbClr val="9C895E"/>
                    </a:gs>
                    <a:gs pos="73000">
                      <a:srgbClr val="311E00"/>
                    </a:gs>
                    <a:gs pos="21000">
                      <a:srgbClr val="38501E"/>
                    </a:gs>
                  </a:gsLst>
                  <a:lin ang="5400000" scaled="1"/>
                </a:gradFill>
                <a:effectLst/>
                <a:uLnTx/>
                <a:uFillTx/>
                <a:latin typeface="SVN-Olivier" panose="02040603050506020204" pitchFamily="18" charset="0"/>
                <a:ea typeface="+mn-ea"/>
                <a:cs typeface="+mn-cs"/>
              </a:rPr>
              <a:t>tuổi</a:t>
            </a:r>
            <a:r>
              <a:rPr kumimoji="0" lang="en-US" sz="4400" b="1" i="0" u="none" strike="noStrike" kern="1200" cap="none" spc="0" normalizeH="0" baseline="0" noProof="0" dirty="0">
                <a:ln>
                  <a:noFill/>
                </a:ln>
                <a:gradFill>
                  <a:gsLst>
                    <a:gs pos="50000">
                      <a:srgbClr val="9C895E"/>
                    </a:gs>
                    <a:gs pos="73000">
                      <a:srgbClr val="311E00"/>
                    </a:gs>
                    <a:gs pos="21000">
                      <a:srgbClr val="38501E"/>
                    </a:gs>
                  </a:gsLst>
                  <a:lin ang="5400000" scaled="1"/>
                </a:gradFill>
                <a:effectLst/>
                <a:uLnTx/>
                <a:uFillTx/>
                <a:latin typeface="SVN-Olivier" panose="02040603050506020204" pitchFamily="18" charset="0"/>
                <a:ea typeface="+mn-ea"/>
                <a:cs typeface="+mn-cs"/>
              </a:rPr>
              <a:t> </a:t>
            </a:r>
            <a:r>
              <a:rPr kumimoji="0" lang="en-US" sz="4400" b="1" i="0" u="none" strike="noStrike" kern="1200" cap="none" spc="0" normalizeH="0" baseline="0" noProof="0" dirty="0" err="1">
                <a:ln>
                  <a:noFill/>
                </a:ln>
                <a:gradFill>
                  <a:gsLst>
                    <a:gs pos="50000">
                      <a:srgbClr val="9C895E"/>
                    </a:gs>
                    <a:gs pos="73000">
                      <a:srgbClr val="311E00"/>
                    </a:gs>
                    <a:gs pos="21000">
                      <a:srgbClr val="38501E"/>
                    </a:gs>
                  </a:gsLst>
                  <a:lin ang="5400000" scaled="1"/>
                </a:gradFill>
                <a:effectLst/>
                <a:uLnTx/>
                <a:uFillTx/>
                <a:latin typeface="SVN-Olivier" panose="02040603050506020204" pitchFamily="18" charset="0"/>
                <a:ea typeface="+mn-ea"/>
                <a:cs typeface="+mn-cs"/>
              </a:rPr>
              <a:t>của</a:t>
            </a:r>
            <a:r>
              <a:rPr kumimoji="0" lang="en-US" sz="4400" b="1" i="0" u="none" strike="noStrike" kern="1200" cap="none" spc="0" normalizeH="0" baseline="0" noProof="0" dirty="0">
                <a:ln>
                  <a:noFill/>
                </a:ln>
                <a:gradFill>
                  <a:gsLst>
                    <a:gs pos="50000">
                      <a:srgbClr val="9C895E"/>
                    </a:gs>
                    <a:gs pos="73000">
                      <a:srgbClr val="311E00"/>
                    </a:gs>
                    <a:gs pos="21000">
                      <a:srgbClr val="38501E"/>
                    </a:gs>
                  </a:gsLst>
                  <a:lin ang="5400000" scaled="1"/>
                </a:gradFill>
                <a:effectLst/>
                <a:uLnTx/>
                <a:uFillTx/>
                <a:latin typeface="SVN-Olivier" panose="02040603050506020204" pitchFamily="18" charset="0"/>
                <a:ea typeface="+mn-ea"/>
                <a:cs typeface="+mn-cs"/>
              </a:rPr>
              <a:t> </a:t>
            </a:r>
            <a:r>
              <a:rPr kumimoji="0" lang="en-US" sz="4400" b="1" i="0" u="none" strike="noStrike" kern="1200" cap="none" spc="0" normalizeH="0" baseline="0" noProof="0" dirty="0" err="1">
                <a:ln>
                  <a:noFill/>
                </a:ln>
                <a:gradFill>
                  <a:gsLst>
                    <a:gs pos="50000">
                      <a:srgbClr val="9C895E"/>
                    </a:gs>
                    <a:gs pos="73000">
                      <a:srgbClr val="311E00"/>
                    </a:gs>
                    <a:gs pos="21000">
                      <a:srgbClr val="38501E"/>
                    </a:gs>
                  </a:gsLst>
                  <a:lin ang="5400000" scaled="1"/>
                </a:gradFill>
                <a:effectLst/>
                <a:uLnTx/>
                <a:uFillTx/>
                <a:latin typeface="SVN-Olivier" panose="02040603050506020204" pitchFamily="18" charset="0"/>
                <a:ea typeface="+mn-ea"/>
                <a:cs typeface="+mn-cs"/>
              </a:rPr>
              <a:t>Việt</a:t>
            </a:r>
            <a:r>
              <a:rPr kumimoji="0" lang="en-US" sz="4400" b="1" i="0" u="none" strike="noStrike" kern="1200" cap="none" spc="0" normalizeH="0" baseline="0" noProof="0" dirty="0">
                <a:ln>
                  <a:noFill/>
                </a:ln>
                <a:gradFill>
                  <a:gsLst>
                    <a:gs pos="50000">
                      <a:srgbClr val="9C895E"/>
                    </a:gs>
                    <a:gs pos="73000">
                      <a:srgbClr val="311E00"/>
                    </a:gs>
                    <a:gs pos="21000">
                      <a:srgbClr val="38501E"/>
                    </a:gs>
                  </a:gsLst>
                  <a:lin ang="5400000" scaled="1"/>
                </a:gradFill>
                <a:effectLst/>
                <a:uLnTx/>
                <a:uFillTx/>
                <a:latin typeface="SVN-Olivier" panose="02040603050506020204" pitchFamily="18" charset="0"/>
                <a:ea typeface="+mn-ea"/>
                <a:cs typeface="+mn-cs"/>
              </a:rPr>
              <a:t> Nam</a:t>
            </a:r>
            <a:endParaRPr kumimoji="0" lang="vi-VN" sz="4400" b="1" i="0" u="none" strike="noStrike" kern="1200" cap="none" spc="0" normalizeH="0" baseline="0" noProof="0" dirty="0">
              <a:ln>
                <a:noFill/>
              </a:ln>
              <a:gradFill>
                <a:gsLst>
                  <a:gs pos="50000">
                    <a:srgbClr val="9C895E"/>
                  </a:gs>
                  <a:gs pos="73000">
                    <a:srgbClr val="311E00"/>
                  </a:gs>
                  <a:gs pos="21000">
                    <a:srgbClr val="38501E"/>
                  </a:gs>
                </a:gsLst>
                <a:lin ang="5400000" scaled="1"/>
              </a:gra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019C3BC5-B913-4BD3-B7B8-3AF622CE8BC0}"/>
              </a:ext>
            </a:extLst>
          </p:cNvPr>
          <p:cNvGrpSpPr/>
          <p:nvPr/>
        </p:nvGrpSpPr>
        <p:grpSpPr>
          <a:xfrm>
            <a:off x="7752522" y="1765246"/>
            <a:ext cx="3723860" cy="3709496"/>
            <a:chOff x="7752522" y="1765246"/>
            <a:chExt cx="3723860" cy="3709496"/>
          </a:xfrm>
        </p:grpSpPr>
        <p:sp>
          <p:nvSpPr>
            <p:cNvPr id="4" name="Rectangle: Rounded Corners 3">
              <a:extLst>
                <a:ext uri="{FF2B5EF4-FFF2-40B4-BE49-F238E27FC236}">
                  <a16:creationId xmlns:a16="http://schemas.microsoft.com/office/drawing/2014/main" id="{D644CB50-322A-499F-BBA7-70D22399F2B5}"/>
                </a:ext>
              </a:extLst>
            </p:cNvPr>
            <p:cNvSpPr/>
            <p:nvPr/>
          </p:nvSpPr>
          <p:spPr>
            <a:xfrm>
              <a:off x="7752522" y="1765246"/>
              <a:ext cx="3723860" cy="3598369"/>
            </a:xfrm>
            <a:prstGeom prst="roundRect">
              <a:avLst>
                <a:gd name="adj" fmla="val 11760"/>
              </a:avLst>
            </a:prstGeom>
            <a:noFill/>
            <a:ln w="38100">
              <a:gradFill>
                <a:gsLst>
                  <a:gs pos="57000">
                    <a:srgbClr val="947F50"/>
                  </a:gs>
                  <a:gs pos="23000">
                    <a:srgbClr val="232B1F"/>
                  </a:gs>
                  <a:gs pos="84000">
                    <a:srgbClr val="38501E"/>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04837CBA-3AEA-4C34-A6FC-5BC9C2F6277E}"/>
                </a:ext>
              </a:extLst>
            </p:cNvPr>
            <p:cNvSpPr txBox="1"/>
            <p:nvPr/>
          </p:nvSpPr>
          <p:spPr>
            <a:xfrm>
              <a:off x="7858540" y="1996867"/>
              <a:ext cx="3578086"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11E00"/>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311E00"/>
                  </a:solidFill>
                  <a:effectLst/>
                  <a:uLnTx/>
                  <a:uFillTx/>
                  <a:latin typeface="Arial" panose="020B0604020202020204" pitchFamily="34" charset="0"/>
                  <a:ea typeface="+mn-ea"/>
                  <a:cs typeface="Arial" panose="020B0604020202020204" pitchFamily="34" charset="0"/>
                </a:rPr>
                <a:t>Võ</a:t>
              </a:r>
              <a:r>
                <a:rPr kumimoji="0" lang="en-US" sz="2000" b="1" i="0" u="none" strike="noStrike" kern="1200" cap="none" spc="0" normalizeH="0" baseline="0" noProof="0" dirty="0">
                  <a:ln>
                    <a:noFill/>
                  </a:ln>
                  <a:solidFill>
                    <a:srgbClr val="311E00"/>
                  </a:solidFill>
                  <a:effectLst/>
                  <a:uLnTx/>
                  <a:uFillTx/>
                  <a:latin typeface="Arial" panose="020B0604020202020204" pitchFamily="34" charset="0"/>
                  <a:ea typeface="+mn-ea"/>
                  <a:cs typeface="Arial" panose="020B0604020202020204" pitchFamily="34" charset="0"/>
                </a:rPr>
                <a:t> Thị </a:t>
              </a:r>
              <a:r>
                <a:rPr kumimoji="0" lang="en-US" sz="2000" b="1" i="0" u="none" strike="noStrike" kern="1200" cap="none" spc="0" normalizeH="0" baseline="0" noProof="0" dirty="0" err="1">
                  <a:ln>
                    <a:noFill/>
                  </a:ln>
                  <a:solidFill>
                    <a:srgbClr val="311E00"/>
                  </a:solidFill>
                  <a:effectLst/>
                  <a:uLnTx/>
                  <a:uFillTx/>
                  <a:latin typeface="Arial" panose="020B0604020202020204" pitchFamily="34" charset="0"/>
                  <a:ea typeface="+mn-ea"/>
                  <a:cs typeface="Arial" panose="020B0604020202020204" pitchFamily="34" charset="0"/>
                </a:rPr>
                <a:t>Sáu</a:t>
              </a:r>
              <a:r>
                <a:rPr kumimoji="0" lang="en-US" sz="2000" b="1" i="0" u="none" strike="noStrike" kern="1200" cap="none" spc="0" normalizeH="0" baseline="0" noProof="0" dirty="0">
                  <a:ln>
                    <a:noFill/>
                  </a:ln>
                  <a:solidFill>
                    <a:srgbClr val="311E00"/>
                  </a:solidFill>
                  <a:effectLst/>
                  <a:uLnTx/>
                  <a:uFillTx/>
                  <a:latin typeface="Arial" panose="020B0604020202020204" pitchFamily="34" charset="0"/>
                  <a:ea typeface="+mn-ea"/>
                  <a:cs typeface="Arial" panose="020B0604020202020204" pitchFamily="34" charset="0"/>
                </a:rPr>
                <a:t>: </a:t>
              </a:r>
              <a:r>
                <a:rPr kumimoji="0" lang="vi-VN" sz="2200" b="1" i="0" u="none" strike="noStrike" kern="1200" cap="none" spc="0" normalizeH="0" baseline="0" noProof="0" dirty="0">
                  <a:ln>
                    <a:noFill/>
                  </a:ln>
                  <a:solidFill>
                    <a:srgbClr val="311E00"/>
                  </a:solidFill>
                  <a:effectLst/>
                  <a:uLnTx/>
                  <a:uFillTx/>
                  <a:latin typeface="Arial" panose="020B0604020202020204" pitchFamily="34" charset="0"/>
                  <a:ea typeface="+mn-ea"/>
                  <a:cs typeface="+mn-cs"/>
                </a:rPr>
                <a:t> Chị là một nữ chiến sĩ du kích Việt Nam bị chính quyền Quốc gia Việt Nam xử tử khi chưa đến 18 tuổi. Với lòng yêu nước, ý chí căm thù giặc mãnh liệt, năm 14 tuổi chị đã tham gia vào Cách mạng.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311E00"/>
                  </a:solidFill>
                  <a:effectLst/>
                  <a:uLnTx/>
                  <a:uFillTx/>
                  <a:latin typeface="等线" panose="020F0502020204030204"/>
                  <a:ea typeface="+mn-ea"/>
                  <a:cs typeface="+mn-cs"/>
                </a:rPr>
                <a:t> </a:t>
              </a:r>
              <a:endParaRPr kumimoji="0" lang="en-US" sz="2200" b="1" i="0" u="none" strike="noStrike" kern="1200" cap="none" spc="0" normalizeH="0" baseline="0" noProof="0" dirty="0">
                <a:ln>
                  <a:noFill/>
                </a:ln>
                <a:solidFill>
                  <a:srgbClr val="311E00"/>
                </a:solidFill>
                <a:effectLst/>
                <a:uLnTx/>
                <a:uFillTx/>
                <a:latin typeface="Arial" panose="020B0604020202020204" pitchFamily="34" charset="0"/>
                <a:ea typeface="+mn-ea"/>
                <a:cs typeface="Arial" panose="020B0604020202020204" pitchFamily="34" charset="0"/>
              </a:endParaRPr>
            </a:p>
          </p:txBody>
        </p:sp>
      </p:grpSp>
      <p:grpSp>
        <p:nvGrpSpPr>
          <p:cNvPr id="3" name="Group 2">
            <a:extLst>
              <a:ext uri="{FF2B5EF4-FFF2-40B4-BE49-F238E27FC236}">
                <a16:creationId xmlns:a16="http://schemas.microsoft.com/office/drawing/2014/main" id="{D0E284C0-13C1-45E0-951D-4F4C5CFFE85A}"/>
              </a:ext>
            </a:extLst>
          </p:cNvPr>
          <p:cNvGrpSpPr/>
          <p:nvPr/>
        </p:nvGrpSpPr>
        <p:grpSpPr>
          <a:xfrm>
            <a:off x="715618" y="1278431"/>
            <a:ext cx="6772689" cy="4596810"/>
            <a:chOff x="715618" y="1278431"/>
            <a:chExt cx="6772689" cy="4596810"/>
          </a:xfrm>
        </p:grpSpPr>
        <p:pic>
          <p:nvPicPr>
            <p:cNvPr id="1026" name="Picture 2" descr="Võ Thị Sáu – Wikipedia tiếng Việt">
              <a:extLst>
                <a:ext uri="{FF2B5EF4-FFF2-40B4-BE49-F238E27FC236}">
                  <a16:creationId xmlns:a16="http://schemas.microsoft.com/office/drawing/2014/main" id="{76FA53B1-0DFB-459F-A63A-B93AE52ECE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618" y="1278431"/>
              <a:ext cx="333375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õ Thị Sáu – Nhà xuất bản Kim Đồng">
              <a:extLst>
                <a:ext uri="{FF2B5EF4-FFF2-40B4-BE49-F238E27FC236}">
                  <a16:creationId xmlns:a16="http://schemas.microsoft.com/office/drawing/2014/main" id="{51A951C9-6EDF-4240-BEBC-54E2EEE96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556" y="1278431"/>
              <a:ext cx="3333751" cy="459681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03771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EA842DEC-2068-4CA7-9792-2D0A532BB38C}"/>
              </a:ext>
            </a:extLst>
          </p:cNvPr>
          <p:cNvPicPr>
            <a:picLocks noChangeAspect="1"/>
          </p:cNvPicPr>
          <p:nvPr/>
        </p:nvPicPr>
        <p:blipFill>
          <a:blip r:embed="rId2"/>
          <a:stretch>
            <a:fillRect/>
          </a:stretch>
        </p:blipFill>
        <p:spPr>
          <a:xfrm>
            <a:off x="-123656" y="-106033"/>
            <a:ext cx="12315656" cy="7327113"/>
          </a:xfrm>
          <a:prstGeom prst="rect">
            <a:avLst/>
          </a:prstGeom>
        </p:spPr>
      </p:pic>
      <p:sp>
        <p:nvSpPr>
          <p:cNvPr id="17" name="TextBox 16">
            <a:extLst>
              <a:ext uri="{FF2B5EF4-FFF2-40B4-BE49-F238E27FC236}">
                <a16:creationId xmlns:a16="http://schemas.microsoft.com/office/drawing/2014/main" id="{8A90CDFF-8F5B-4EEE-A1A6-3F0476C53CEB}"/>
              </a:ext>
            </a:extLst>
          </p:cNvPr>
          <p:cNvSpPr txBox="1"/>
          <p:nvPr/>
        </p:nvSpPr>
        <p:spPr>
          <a:xfrm>
            <a:off x="2940191" y="3372858"/>
            <a:ext cx="11264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id="{0B47355A-BA65-44D1-A792-6BA29F79E1B2}"/>
              </a:ext>
            </a:extLst>
          </p:cNvPr>
          <p:cNvGrpSpPr/>
          <p:nvPr/>
        </p:nvGrpSpPr>
        <p:grpSpPr>
          <a:xfrm>
            <a:off x="2307033" y="890920"/>
            <a:ext cx="7489448" cy="4524315"/>
            <a:chOff x="2940191" y="1029299"/>
            <a:chExt cx="6332563" cy="4524315"/>
          </a:xfrm>
        </p:grpSpPr>
        <p:sp>
          <p:nvSpPr>
            <p:cNvPr id="2" name="TextBox 1">
              <a:extLst>
                <a:ext uri="{FF2B5EF4-FFF2-40B4-BE49-F238E27FC236}">
                  <a16:creationId xmlns:a16="http://schemas.microsoft.com/office/drawing/2014/main" id="{07EB6126-E068-4FE4-BA46-83E1ACC24197}"/>
                </a:ext>
              </a:extLst>
            </p:cNvPr>
            <p:cNvSpPr txBox="1"/>
            <p:nvPr/>
          </p:nvSpPr>
          <p:spPr>
            <a:xfrm>
              <a:off x="2940191" y="1029299"/>
              <a:ext cx="6332563" cy="4524315"/>
            </a:xfrm>
            <a:prstGeom prst="rect">
              <a:avLst/>
            </a:prstGeom>
            <a:noFill/>
          </p:spPr>
          <p:txBody>
            <a:bodyPr wrap="square" rtlCol="0">
              <a:spAutoFit/>
            </a:bodyPr>
            <a:lstStyle/>
            <a:p>
              <a:pPr algn="ctr"/>
              <a:r>
                <a:rPr lang="en-US" sz="9600" b="1" dirty="0" err="1">
                  <a:ln w="190500">
                    <a:solidFill>
                      <a:schemeClr val="bg1"/>
                    </a:solidFill>
                  </a:ln>
                  <a:solidFill>
                    <a:schemeClr val="bg1"/>
                  </a:solidFill>
                  <a:effectLst>
                    <a:glow rad="139700">
                      <a:schemeClr val="bg1">
                        <a:alpha val="40000"/>
                      </a:schemeClr>
                    </a:glow>
                  </a:effectLst>
                  <a:latin typeface="SVN-Bira" panose="02040603050506020204" pitchFamily="18" charset="0"/>
                </a:rPr>
                <a:t>Chúc</a:t>
              </a:r>
              <a:r>
                <a:rPr lang="en-US" sz="9600" b="1" dirty="0">
                  <a:ln w="190500">
                    <a:solidFill>
                      <a:schemeClr val="bg1"/>
                    </a:solidFill>
                  </a:ln>
                  <a:solidFill>
                    <a:schemeClr val="bg1"/>
                  </a:solidFill>
                  <a:effectLst>
                    <a:glow rad="139700">
                      <a:schemeClr val="bg1">
                        <a:alpha val="40000"/>
                      </a:schemeClr>
                    </a:glow>
                  </a:effectLst>
                  <a:latin typeface="SVN-Bira" panose="02040603050506020204" pitchFamily="18" charset="0"/>
                </a:rPr>
                <a:t> </a:t>
              </a:r>
              <a:r>
                <a:rPr lang="en-US" sz="9600" b="1" dirty="0" err="1">
                  <a:ln w="190500">
                    <a:solidFill>
                      <a:schemeClr val="bg1"/>
                    </a:solidFill>
                  </a:ln>
                  <a:solidFill>
                    <a:schemeClr val="bg1"/>
                  </a:solidFill>
                  <a:effectLst>
                    <a:glow rad="139700">
                      <a:schemeClr val="bg1">
                        <a:alpha val="40000"/>
                      </a:schemeClr>
                    </a:glow>
                  </a:effectLst>
                  <a:latin typeface="SVN-Bira" panose="02040603050506020204" pitchFamily="18" charset="0"/>
                </a:rPr>
                <a:t>các</a:t>
              </a:r>
              <a:r>
                <a:rPr lang="en-US" sz="9600" b="1" dirty="0">
                  <a:ln w="190500">
                    <a:solidFill>
                      <a:schemeClr val="bg1"/>
                    </a:solidFill>
                  </a:ln>
                  <a:solidFill>
                    <a:schemeClr val="bg1"/>
                  </a:solidFill>
                  <a:effectLst>
                    <a:glow rad="139700">
                      <a:schemeClr val="bg1">
                        <a:alpha val="40000"/>
                      </a:schemeClr>
                    </a:glow>
                  </a:effectLst>
                  <a:latin typeface="SVN-Bira" panose="02040603050506020204" pitchFamily="18" charset="0"/>
                </a:rPr>
                <a:t> con </a:t>
              </a:r>
            </a:p>
            <a:p>
              <a:pPr algn="ctr"/>
              <a:r>
                <a:rPr lang="en-US" sz="9600" b="1" dirty="0" err="1">
                  <a:ln w="190500">
                    <a:solidFill>
                      <a:schemeClr val="bg1"/>
                    </a:solidFill>
                  </a:ln>
                  <a:solidFill>
                    <a:schemeClr val="bg1"/>
                  </a:solidFill>
                  <a:effectLst>
                    <a:glow rad="139700">
                      <a:schemeClr val="bg1">
                        <a:alpha val="40000"/>
                      </a:schemeClr>
                    </a:glow>
                  </a:effectLst>
                  <a:latin typeface="SVN-Bira" panose="02040603050506020204" pitchFamily="18" charset="0"/>
                </a:rPr>
                <a:t>học</a:t>
              </a:r>
              <a:r>
                <a:rPr lang="en-US" sz="9600" b="1" dirty="0">
                  <a:ln w="190500">
                    <a:solidFill>
                      <a:schemeClr val="bg1"/>
                    </a:solidFill>
                  </a:ln>
                  <a:solidFill>
                    <a:schemeClr val="bg1"/>
                  </a:solidFill>
                  <a:effectLst>
                    <a:glow rad="139700">
                      <a:schemeClr val="bg1">
                        <a:alpha val="40000"/>
                      </a:schemeClr>
                    </a:glow>
                  </a:effectLst>
                  <a:latin typeface="SVN-Bira" panose="02040603050506020204" pitchFamily="18" charset="0"/>
                </a:rPr>
                <a:t> </a:t>
              </a:r>
              <a:r>
                <a:rPr lang="en-US" sz="9600" b="1" dirty="0" err="1">
                  <a:ln w="190500">
                    <a:solidFill>
                      <a:schemeClr val="bg1"/>
                    </a:solidFill>
                  </a:ln>
                  <a:solidFill>
                    <a:schemeClr val="bg1"/>
                  </a:solidFill>
                  <a:effectLst>
                    <a:glow rad="139700">
                      <a:schemeClr val="bg1">
                        <a:alpha val="40000"/>
                      </a:schemeClr>
                    </a:glow>
                  </a:effectLst>
                  <a:latin typeface="SVN-Bira" panose="02040603050506020204" pitchFamily="18" charset="0"/>
                </a:rPr>
                <a:t>tốt</a:t>
              </a:r>
              <a:endParaRPr lang="vi-VN" sz="9600" b="1" dirty="0">
                <a:ln w="190500">
                  <a:solidFill>
                    <a:schemeClr val="bg1"/>
                  </a:solidFill>
                </a:ln>
                <a:solidFill>
                  <a:schemeClr val="bg1"/>
                </a:solidFill>
                <a:effectLst>
                  <a:glow rad="139700">
                    <a:schemeClr val="bg1">
                      <a:alpha val="40000"/>
                    </a:schemeClr>
                  </a:glow>
                </a:effectLst>
              </a:endParaRPr>
            </a:p>
          </p:txBody>
        </p:sp>
        <p:sp>
          <p:nvSpPr>
            <p:cNvPr id="9" name="TextBox 8">
              <a:extLst>
                <a:ext uri="{FF2B5EF4-FFF2-40B4-BE49-F238E27FC236}">
                  <a16:creationId xmlns:a16="http://schemas.microsoft.com/office/drawing/2014/main" id="{C39BC7FD-3B72-4D35-B4AC-51FA39C5A866}"/>
                </a:ext>
              </a:extLst>
            </p:cNvPr>
            <p:cNvSpPr txBox="1"/>
            <p:nvPr/>
          </p:nvSpPr>
          <p:spPr>
            <a:xfrm>
              <a:off x="2940191" y="1029299"/>
              <a:ext cx="6332563" cy="4524315"/>
            </a:xfrm>
            <a:prstGeom prst="rect">
              <a:avLst/>
            </a:prstGeom>
            <a:noFill/>
          </p:spPr>
          <p:txBody>
            <a:bodyPr wrap="square" rtlCol="0">
              <a:spAutoFit/>
            </a:bodyPr>
            <a:lstStyle/>
            <a:p>
              <a:pPr algn="ctr"/>
              <a:r>
                <a:rPr lang="en-US" sz="9600" b="1" dirty="0" err="1">
                  <a:gradFill>
                    <a:gsLst>
                      <a:gs pos="78000">
                        <a:srgbClr val="AF9B1A"/>
                      </a:gs>
                      <a:gs pos="29000">
                        <a:srgbClr val="4B3943"/>
                      </a:gs>
                      <a:gs pos="58000">
                        <a:srgbClr val="CD5B2F"/>
                      </a:gs>
                    </a:gsLst>
                    <a:lin ang="5400000" scaled="1"/>
                  </a:gradFill>
                  <a:latin typeface="SVN-Bira" panose="02040603050506020204" pitchFamily="18" charset="0"/>
                </a:rPr>
                <a:t>Chúc</a:t>
              </a:r>
              <a:r>
                <a:rPr lang="en-US" sz="9600" b="1" dirty="0">
                  <a:gradFill>
                    <a:gsLst>
                      <a:gs pos="78000">
                        <a:srgbClr val="AF9B1A"/>
                      </a:gs>
                      <a:gs pos="29000">
                        <a:srgbClr val="4B3943"/>
                      </a:gs>
                      <a:gs pos="58000">
                        <a:srgbClr val="CD5B2F"/>
                      </a:gs>
                    </a:gsLst>
                    <a:lin ang="5400000" scaled="1"/>
                  </a:gradFill>
                  <a:latin typeface="SVN-Bira" panose="02040603050506020204" pitchFamily="18" charset="0"/>
                </a:rPr>
                <a:t> </a:t>
              </a:r>
              <a:r>
                <a:rPr lang="en-US" sz="9600" b="1" dirty="0" err="1">
                  <a:gradFill>
                    <a:gsLst>
                      <a:gs pos="78000">
                        <a:srgbClr val="AF9B1A"/>
                      </a:gs>
                      <a:gs pos="29000">
                        <a:srgbClr val="4B3943"/>
                      </a:gs>
                      <a:gs pos="58000">
                        <a:srgbClr val="CD5B2F"/>
                      </a:gs>
                    </a:gsLst>
                    <a:lin ang="5400000" scaled="1"/>
                  </a:gradFill>
                  <a:latin typeface="SVN-Bira" panose="02040603050506020204" pitchFamily="18" charset="0"/>
                </a:rPr>
                <a:t>các</a:t>
              </a:r>
              <a:r>
                <a:rPr lang="en-US" sz="9600" b="1" dirty="0">
                  <a:gradFill>
                    <a:gsLst>
                      <a:gs pos="78000">
                        <a:srgbClr val="AF9B1A"/>
                      </a:gs>
                      <a:gs pos="29000">
                        <a:srgbClr val="4B3943"/>
                      </a:gs>
                      <a:gs pos="58000">
                        <a:srgbClr val="CD5B2F"/>
                      </a:gs>
                    </a:gsLst>
                    <a:lin ang="5400000" scaled="1"/>
                  </a:gradFill>
                  <a:latin typeface="SVN-Bira" panose="02040603050506020204" pitchFamily="18" charset="0"/>
                </a:rPr>
                <a:t> con </a:t>
              </a:r>
            </a:p>
            <a:p>
              <a:pPr algn="ctr"/>
              <a:r>
                <a:rPr lang="en-US" sz="9600" b="1" dirty="0" err="1">
                  <a:gradFill>
                    <a:gsLst>
                      <a:gs pos="78000">
                        <a:srgbClr val="AF9B1A"/>
                      </a:gs>
                      <a:gs pos="29000">
                        <a:srgbClr val="4B3943"/>
                      </a:gs>
                      <a:gs pos="58000">
                        <a:srgbClr val="CD5B2F"/>
                      </a:gs>
                    </a:gsLst>
                    <a:lin ang="5400000" scaled="1"/>
                  </a:gradFill>
                  <a:latin typeface="SVN-Bira" panose="02040603050506020204" pitchFamily="18" charset="0"/>
                </a:rPr>
                <a:t>học</a:t>
              </a:r>
              <a:r>
                <a:rPr lang="en-US" sz="9600" b="1" dirty="0">
                  <a:gradFill>
                    <a:gsLst>
                      <a:gs pos="78000">
                        <a:srgbClr val="AF9B1A"/>
                      </a:gs>
                      <a:gs pos="29000">
                        <a:srgbClr val="4B3943"/>
                      </a:gs>
                      <a:gs pos="58000">
                        <a:srgbClr val="CD5B2F"/>
                      </a:gs>
                    </a:gsLst>
                    <a:lin ang="5400000" scaled="1"/>
                  </a:gradFill>
                  <a:latin typeface="SVN-Bira" panose="02040603050506020204" pitchFamily="18" charset="0"/>
                </a:rPr>
                <a:t> </a:t>
              </a:r>
              <a:r>
                <a:rPr lang="en-US" sz="9600" b="1" dirty="0" err="1">
                  <a:gradFill>
                    <a:gsLst>
                      <a:gs pos="78000">
                        <a:srgbClr val="AF9B1A"/>
                      </a:gs>
                      <a:gs pos="29000">
                        <a:srgbClr val="4B3943"/>
                      </a:gs>
                      <a:gs pos="58000">
                        <a:srgbClr val="CD5B2F"/>
                      </a:gs>
                    </a:gsLst>
                    <a:lin ang="5400000" scaled="1"/>
                  </a:gradFill>
                  <a:latin typeface="SVN-Bira" panose="02040603050506020204" pitchFamily="18" charset="0"/>
                </a:rPr>
                <a:t>tốt</a:t>
              </a:r>
              <a:endParaRPr lang="vi-VN" sz="9600" b="1" dirty="0">
                <a:gradFill>
                  <a:gsLst>
                    <a:gs pos="78000">
                      <a:srgbClr val="AF9B1A"/>
                    </a:gs>
                    <a:gs pos="29000">
                      <a:srgbClr val="4B3943"/>
                    </a:gs>
                    <a:gs pos="58000">
                      <a:srgbClr val="CD5B2F"/>
                    </a:gs>
                  </a:gsLst>
                  <a:lin ang="5400000" scaled="1"/>
                </a:gradFill>
              </a:endParaRPr>
            </a:p>
          </p:txBody>
        </p:sp>
      </p:grpSp>
    </p:spTree>
    <p:extLst>
      <p:ext uri="{BB962C8B-B14F-4D97-AF65-F5344CB8AC3E}">
        <p14:creationId xmlns:p14="http://schemas.microsoft.com/office/powerpoint/2010/main" val="176117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9AF9C6-9369-47A8-903E-19183E8DDBD6}"/>
              </a:ext>
            </a:extLst>
          </p:cNvPr>
          <p:cNvSpPr txBox="1"/>
          <p:nvPr/>
        </p:nvSpPr>
        <p:spPr>
          <a:xfrm>
            <a:off x="495300" y="218516"/>
            <a:ext cx="2107095" cy="646331"/>
          </a:xfrm>
          <a:prstGeom prst="rect">
            <a:avLst/>
          </a:prstGeom>
          <a:noFill/>
        </p:spPr>
        <p:txBody>
          <a:bodyPr wrap="square" rtlCol="0">
            <a:spAutoFit/>
          </a:bodyPr>
          <a:lstStyle/>
          <a:p>
            <a:r>
              <a:rPr lang="en-US" sz="3600" dirty="0" err="1">
                <a:solidFill>
                  <a:srgbClr val="342100"/>
                </a:solidFill>
                <a:effectLst>
                  <a:reflection blurRad="6350" stA="55000" endA="300" endPos="45500" dir="5400000" sy="-100000" algn="bl" rotWithShape="0"/>
                </a:effectLst>
                <a:latin typeface="SVN-Rounded" panose="00000700000000000000" pitchFamily="2" charset="0"/>
              </a:rPr>
              <a:t>Kể</a:t>
            </a:r>
            <a:r>
              <a:rPr lang="en-US" sz="3600" dirty="0">
                <a:solidFill>
                  <a:srgbClr val="342100"/>
                </a:solidFill>
                <a:effectLst>
                  <a:reflection blurRad="6350" stA="55000" endA="300" endPos="45500" dir="5400000" sy="-100000" algn="bl" rotWithShape="0"/>
                </a:effectLst>
                <a:latin typeface="SVN-Rounded" panose="00000700000000000000" pitchFamily="2" charset="0"/>
              </a:rPr>
              <a:t> </a:t>
            </a:r>
            <a:r>
              <a:rPr lang="en-US" sz="3600" dirty="0" err="1">
                <a:solidFill>
                  <a:srgbClr val="342100"/>
                </a:solidFill>
                <a:effectLst>
                  <a:reflection blurRad="6350" stA="55000" endA="300" endPos="45500" dir="5400000" sy="-100000" algn="bl" rotWithShape="0"/>
                </a:effectLst>
                <a:latin typeface="SVN-Rounded" panose="00000700000000000000" pitchFamily="2" charset="0"/>
              </a:rPr>
              <a:t>chuyện</a:t>
            </a:r>
            <a:endParaRPr lang="vi-VN" sz="3600" dirty="0">
              <a:solidFill>
                <a:srgbClr val="342100"/>
              </a:solidFill>
              <a:effectLst>
                <a:reflection blurRad="6350" stA="55000" endA="300" endPos="45500" dir="5400000" sy="-100000" algn="bl" rotWithShape="0"/>
              </a:effectLst>
            </a:endParaRPr>
          </a:p>
        </p:txBody>
      </p:sp>
      <p:grpSp>
        <p:nvGrpSpPr>
          <p:cNvPr id="17" name="Group 16">
            <a:extLst>
              <a:ext uri="{FF2B5EF4-FFF2-40B4-BE49-F238E27FC236}">
                <a16:creationId xmlns:a16="http://schemas.microsoft.com/office/drawing/2014/main" id="{E259890D-9B64-4F51-B904-16545DFE2FC0}"/>
              </a:ext>
            </a:extLst>
          </p:cNvPr>
          <p:cNvGrpSpPr/>
          <p:nvPr/>
        </p:nvGrpSpPr>
        <p:grpSpPr>
          <a:xfrm>
            <a:off x="280884" y="1349966"/>
            <a:ext cx="2812252" cy="1817209"/>
            <a:chOff x="276027" y="1298865"/>
            <a:chExt cx="2812252" cy="1817209"/>
          </a:xfrm>
        </p:grpSpPr>
        <p:pic>
          <p:nvPicPr>
            <p:cNvPr id="14" name="图片 13">
              <a:extLst>
                <a:ext uri="{FF2B5EF4-FFF2-40B4-BE49-F238E27FC236}">
                  <a16:creationId xmlns:a16="http://schemas.microsoft.com/office/drawing/2014/main" id="{3897988E-F004-4A15-81BA-D4001FF8CFEC}"/>
                </a:ext>
              </a:extLst>
            </p:cNvPr>
            <p:cNvPicPr>
              <a:picLocks noChangeAspect="1"/>
            </p:cNvPicPr>
            <p:nvPr/>
          </p:nvPicPr>
          <p:blipFill rotWithShape="1">
            <a:blip r:embed="rId4">
              <a:extLst>
                <a:ext uri="{28A0092B-C50C-407E-A947-70E740481C1C}">
                  <a14:useLocalDpi xmlns:a14="http://schemas.microsoft.com/office/drawing/2010/main" val="0"/>
                </a:ext>
              </a:extLst>
            </a:blip>
            <a:srcRect l="9364" t="21641" r="10137" b="16325"/>
            <a:stretch/>
          </p:blipFill>
          <p:spPr>
            <a:xfrm>
              <a:off x="276027" y="1298865"/>
              <a:ext cx="2812252" cy="1817209"/>
            </a:xfrm>
            <a:prstGeom prst="rect">
              <a:avLst/>
            </a:prstGeom>
          </p:spPr>
        </p:pic>
        <p:sp>
          <p:nvSpPr>
            <p:cNvPr id="16" name="TextBox 15">
              <a:extLst>
                <a:ext uri="{FF2B5EF4-FFF2-40B4-BE49-F238E27FC236}">
                  <a16:creationId xmlns:a16="http://schemas.microsoft.com/office/drawing/2014/main" id="{F344AB36-E102-40E5-B396-D0F347470E4A}"/>
                </a:ext>
              </a:extLst>
            </p:cNvPr>
            <p:cNvSpPr txBox="1"/>
            <p:nvPr/>
          </p:nvSpPr>
          <p:spPr>
            <a:xfrm>
              <a:off x="652931" y="1580799"/>
              <a:ext cx="2143279"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Nghe </a:t>
              </a:r>
            </a:p>
            <a:p>
              <a:pPr algn="ctr"/>
              <a:r>
                <a:rPr lang="en-US" sz="2800" b="1" dirty="0" err="1">
                  <a:latin typeface="Arial" panose="020B0604020202020204" pitchFamily="34" charset="0"/>
                  <a:cs typeface="Arial" panose="020B0604020202020204" pitchFamily="34" charset="0"/>
                </a:rPr>
                <a:t>kể</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chuyện</a:t>
              </a:r>
              <a:endParaRPr lang="vi-VN" sz="2800" b="1" dirty="0">
                <a:latin typeface="Arial" panose="020B0604020202020204" pitchFamily="34" charset="0"/>
                <a:cs typeface="Arial" panose="020B0604020202020204" pitchFamily="34" charset="0"/>
              </a:endParaRPr>
            </a:p>
          </p:txBody>
        </p:sp>
      </p:grpSp>
      <p:pic>
        <p:nvPicPr>
          <p:cNvPr id="18" name="🌼 (Kể chuyện) Những chú bé không chết - Cô Tú Anh BVT">
            <a:hlinkClick r:id="" action="ppaction://media"/>
            <a:extLst>
              <a:ext uri="{FF2B5EF4-FFF2-40B4-BE49-F238E27FC236}">
                <a16:creationId xmlns:a16="http://schemas.microsoft.com/office/drawing/2014/main" id="{A70C1971-1C46-4E58-91ED-D23AE21CC0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68487" y="1278263"/>
            <a:ext cx="7281081" cy="5043023"/>
          </a:xfrm>
          <a:prstGeom prst="rect">
            <a:avLst/>
          </a:prstGeom>
        </p:spPr>
      </p:pic>
      <p:sp>
        <p:nvSpPr>
          <p:cNvPr id="13" name="TextBox 12">
            <a:extLst>
              <a:ext uri="{FF2B5EF4-FFF2-40B4-BE49-F238E27FC236}">
                <a16:creationId xmlns:a16="http://schemas.microsoft.com/office/drawing/2014/main" id="{6F4C8441-A300-45C1-970A-3AEBE58F2966}"/>
              </a:ext>
            </a:extLst>
          </p:cNvPr>
          <p:cNvSpPr txBox="1"/>
          <p:nvPr/>
        </p:nvSpPr>
        <p:spPr>
          <a:xfrm>
            <a:off x="9036327" y="975700"/>
            <a:ext cx="2665343" cy="461665"/>
          </a:xfrm>
          <a:prstGeom prst="rect">
            <a:avLst/>
          </a:prstGeom>
          <a:noFill/>
        </p:spPr>
        <p:txBody>
          <a:bodyPr wrap="square" rtlCol="0">
            <a:spAutoFit/>
          </a:bodyPr>
          <a:lstStyle/>
          <a:p>
            <a:r>
              <a:rPr lang="en-US" sz="2400" dirty="0">
                <a:solidFill>
                  <a:srgbClr val="342100"/>
                </a:solidFill>
                <a:effectLst/>
                <a:latin typeface="SVN-Rounded" panose="00000700000000000000" pitchFamily="2" charset="0"/>
              </a:rPr>
              <a:t>(</a:t>
            </a:r>
            <a:r>
              <a:rPr lang="en-US" sz="2400" dirty="0" err="1">
                <a:solidFill>
                  <a:srgbClr val="342100"/>
                </a:solidFill>
                <a:effectLst/>
                <a:latin typeface="SVN-Rounded" panose="00000700000000000000" pitchFamily="2" charset="0"/>
              </a:rPr>
              <a:t>quy</a:t>
            </a:r>
            <a:r>
              <a:rPr lang="en-US" sz="2400" dirty="0">
                <a:solidFill>
                  <a:srgbClr val="342100"/>
                </a:solidFill>
                <a:effectLst/>
                <a:latin typeface="SVN-Rounded" panose="00000700000000000000" pitchFamily="2" charset="0"/>
              </a:rPr>
              <a:t>-ra-</a:t>
            </a:r>
            <a:r>
              <a:rPr lang="en-US" sz="2400" dirty="0" err="1">
                <a:solidFill>
                  <a:srgbClr val="342100"/>
                </a:solidFill>
                <a:effectLst/>
                <a:latin typeface="SVN-Rounded" panose="00000700000000000000" pitchFamily="2" charset="0"/>
              </a:rPr>
              <a:t>xkê</a:t>
            </a:r>
            <a:r>
              <a:rPr lang="en-US" sz="2400" dirty="0">
                <a:solidFill>
                  <a:srgbClr val="342100"/>
                </a:solidFill>
                <a:effectLst/>
                <a:latin typeface="SVN-Rounded" panose="00000700000000000000" pitchFamily="2" charset="0"/>
              </a:rPr>
              <a:t>-</a:t>
            </a:r>
            <a:r>
              <a:rPr lang="en-US" sz="2400" dirty="0" err="1">
                <a:solidFill>
                  <a:srgbClr val="342100"/>
                </a:solidFill>
                <a:effectLst/>
                <a:latin typeface="SVN-Rounded" panose="00000700000000000000" pitchFamily="2" charset="0"/>
              </a:rPr>
              <a:t>vích</a:t>
            </a:r>
            <a:r>
              <a:rPr lang="en-US" sz="2400" dirty="0">
                <a:solidFill>
                  <a:srgbClr val="342100"/>
                </a:solidFill>
                <a:effectLst/>
                <a:latin typeface="SVN-Rounded" panose="00000700000000000000" pitchFamily="2" charset="0"/>
              </a:rPr>
              <a:t>)</a:t>
            </a:r>
            <a:endParaRPr lang="vi-VN" sz="2400" dirty="0">
              <a:solidFill>
                <a:srgbClr val="342100"/>
              </a:solidFill>
              <a:effectLst/>
            </a:endParaRPr>
          </a:p>
        </p:txBody>
      </p:sp>
      <p:pic>
        <p:nvPicPr>
          <p:cNvPr id="19" name="Picture 18">
            <a:extLst>
              <a:ext uri="{FF2B5EF4-FFF2-40B4-BE49-F238E27FC236}">
                <a16:creationId xmlns:a16="http://schemas.microsoft.com/office/drawing/2014/main" id="{B5FAB885-5CBD-495C-B48A-EA83B7B1D047}"/>
              </a:ext>
            </a:extLst>
          </p:cNvPr>
          <p:cNvPicPr>
            <a:picLocks noChangeAspect="1"/>
          </p:cNvPicPr>
          <p:nvPr/>
        </p:nvPicPr>
        <p:blipFill rotWithShape="1">
          <a:blip r:embed="rId6"/>
          <a:srcRect b="9684"/>
          <a:stretch/>
        </p:blipFill>
        <p:spPr>
          <a:xfrm flipH="1">
            <a:off x="615369" y="3195246"/>
            <a:ext cx="2185697" cy="3031087"/>
          </a:xfrm>
          <a:prstGeom prst="rect">
            <a:avLst/>
          </a:prstGeom>
        </p:spPr>
      </p:pic>
      <p:pic>
        <p:nvPicPr>
          <p:cNvPr id="15" name="Picture 14">
            <a:extLst>
              <a:ext uri="{FF2B5EF4-FFF2-40B4-BE49-F238E27FC236}">
                <a16:creationId xmlns:a16="http://schemas.microsoft.com/office/drawing/2014/main" id="{4CAB047F-B17F-453A-BBC3-1E6B2B259DFF}"/>
              </a:ext>
            </a:extLst>
          </p:cNvPr>
          <p:cNvPicPr>
            <a:picLocks noChangeAspect="1"/>
          </p:cNvPicPr>
          <p:nvPr/>
        </p:nvPicPr>
        <p:blipFill>
          <a:blip r:embed="rId7"/>
          <a:stretch>
            <a:fillRect/>
          </a:stretch>
        </p:blipFill>
        <p:spPr>
          <a:xfrm>
            <a:off x="2446013" y="321348"/>
            <a:ext cx="7803556" cy="1018120"/>
          </a:xfrm>
          <a:prstGeom prst="rect">
            <a:avLst/>
          </a:prstGeom>
        </p:spPr>
      </p:pic>
    </p:spTree>
    <p:extLst>
      <p:ext uri="{BB962C8B-B14F-4D97-AF65-F5344CB8AC3E}">
        <p14:creationId xmlns:p14="http://schemas.microsoft.com/office/powerpoint/2010/main" val="5462738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24722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18"/>
                </p:tgtEl>
              </p:cMediaNode>
            </p:video>
          </p:childTnLst>
        </p:cTn>
      </p:par>
    </p:tnLst>
    <p:bldLst>
      <p:bldP spid="4"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AD520A-B5C1-4858-88F5-96B9F6049039}"/>
              </a:ext>
            </a:extLst>
          </p:cNvPr>
          <p:cNvPicPr>
            <a:picLocks noChangeAspect="1"/>
          </p:cNvPicPr>
          <p:nvPr/>
        </p:nvPicPr>
        <p:blipFill>
          <a:blip r:embed="rId2"/>
          <a:stretch>
            <a:fillRect/>
          </a:stretch>
        </p:blipFill>
        <p:spPr>
          <a:xfrm>
            <a:off x="3572037" y="309262"/>
            <a:ext cx="5047926" cy="1018120"/>
          </a:xfrm>
          <a:prstGeom prst="rect">
            <a:avLst/>
          </a:prstGeom>
        </p:spPr>
      </p:pic>
      <p:sp>
        <p:nvSpPr>
          <p:cNvPr id="6" name="TextBox 5">
            <a:extLst>
              <a:ext uri="{FF2B5EF4-FFF2-40B4-BE49-F238E27FC236}">
                <a16:creationId xmlns:a16="http://schemas.microsoft.com/office/drawing/2014/main" id="{5D6EE61F-82DA-47AC-9F80-F521EB59A57F}"/>
              </a:ext>
            </a:extLst>
          </p:cNvPr>
          <p:cNvSpPr txBox="1"/>
          <p:nvPr/>
        </p:nvSpPr>
        <p:spPr>
          <a:xfrm>
            <a:off x="1709528" y="5168348"/>
            <a:ext cx="9210261" cy="1200329"/>
          </a:xfrm>
          <a:prstGeom prst="rect">
            <a:avLst/>
          </a:prstGeom>
          <a:noFill/>
        </p:spPr>
        <p:txBody>
          <a:bodyPr wrap="square" rtlCol="0">
            <a:spAutoFit/>
          </a:bodyPr>
          <a:lstStyle/>
          <a:p>
            <a:pPr algn="ctr"/>
            <a:r>
              <a:rPr lang="en-US" sz="2400" b="1" dirty="0" err="1">
                <a:latin typeface="Arial" panose="020B0604020202020204" pitchFamily="34" charset="0"/>
                <a:cs typeface="Arial" panose="020B0604020202020204" pitchFamily="34" charset="0"/>
              </a:rPr>
              <a:t>Phát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xít</a:t>
            </a:r>
            <a:r>
              <a:rPr lang="en-US" sz="2400" b="1"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chuyện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tưởng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đoan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thứ</a:t>
            </a:r>
            <a:r>
              <a:rPr lang="en-US" sz="2400" dirty="0">
                <a:latin typeface="Arial" panose="020B0604020202020204" pitchFamily="34" charset="0"/>
                <a:cs typeface="Arial" panose="020B0604020202020204" pitchFamily="34" charset="0"/>
              </a:rPr>
              <a:t> 2 (1941), </a:t>
            </a:r>
          </a:p>
          <a:p>
            <a:pPr algn="ct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xâm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Xô</a:t>
            </a:r>
            <a:r>
              <a:rPr lang="en-US" sz="2400" dirty="0">
                <a:latin typeface="Arial" panose="020B0604020202020204" pitchFamily="34" charset="0"/>
                <a:cs typeface="Arial" panose="020B0604020202020204" pitchFamily="34" charset="0"/>
              </a:rPr>
              <a:t> (Nga)</a:t>
            </a:r>
            <a:endParaRPr lang="vi-VN" sz="2400"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43CEF827-AD56-413D-BF68-732262987144}"/>
              </a:ext>
            </a:extLst>
          </p:cNvPr>
          <p:cNvGrpSpPr/>
          <p:nvPr/>
        </p:nvGrpSpPr>
        <p:grpSpPr>
          <a:xfrm>
            <a:off x="574560" y="1408868"/>
            <a:ext cx="11140616" cy="3677991"/>
            <a:chOff x="574560" y="1408868"/>
            <a:chExt cx="11140616" cy="3677991"/>
          </a:xfrm>
        </p:grpSpPr>
        <p:pic>
          <p:nvPicPr>
            <p:cNvPr id="7" name="Picture 6">
              <a:extLst>
                <a:ext uri="{FF2B5EF4-FFF2-40B4-BE49-F238E27FC236}">
                  <a16:creationId xmlns:a16="http://schemas.microsoft.com/office/drawing/2014/main" id="{E3603FFD-0B1B-4A4B-AD5E-8CED0F1747EB}"/>
                </a:ext>
              </a:extLst>
            </p:cNvPr>
            <p:cNvPicPr>
              <a:picLocks noChangeAspect="1"/>
            </p:cNvPicPr>
            <p:nvPr/>
          </p:nvPicPr>
          <p:blipFill>
            <a:blip r:embed="rId3"/>
            <a:stretch>
              <a:fillRect/>
            </a:stretch>
          </p:blipFill>
          <p:spPr>
            <a:xfrm>
              <a:off x="574560" y="1447875"/>
              <a:ext cx="5521440" cy="3599979"/>
            </a:xfrm>
            <a:prstGeom prst="rect">
              <a:avLst/>
            </a:prstGeom>
          </p:spPr>
        </p:pic>
        <p:pic>
          <p:nvPicPr>
            <p:cNvPr id="8" name="Picture 7">
              <a:extLst>
                <a:ext uri="{FF2B5EF4-FFF2-40B4-BE49-F238E27FC236}">
                  <a16:creationId xmlns:a16="http://schemas.microsoft.com/office/drawing/2014/main" id="{F16BD985-E038-4BB6-B7B5-8328F5DEA2B1}"/>
                </a:ext>
              </a:extLst>
            </p:cNvPr>
            <p:cNvPicPr>
              <a:picLocks noChangeAspect="1"/>
            </p:cNvPicPr>
            <p:nvPr/>
          </p:nvPicPr>
          <p:blipFill>
            <a:blip r:embed="rId4"/>
            <a:stretch>
              <a:fillRect/>
            </a:stretch>
          </p:blipFill>
          <p:spPr>
            <a:xfrm>
              <a:off x="6193736" y="1408868"/>
              <a:ext cx="5521440" cy="3677991"/>
            </a:xfrm>
            <a:prstGeom prst="rect">
              <a:avLst/>
            </a:prstGeom>
          </p:spPr>
        </p:pic>
      </p:grpSp>
    </p:spTree>
    <p:extLst>
      <p:ext uri="{BB962C8B-B14F-4D97-AF65-F5344CB8AC3E}">
        <p14:creationId xmlns:p14="http://schemas.microsoft.com/office/powerpoint/2010/main" val="2487267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31340A-1F8C-4BDE-933D-46DF3D4D4DCF}"/>
              </a:ext>
            </a:extLst>
          </p:cNvPr>
          <p:cNvPicPr>
            <a:picLocks noChangeAspect="1"/>
          </p:cNvPicPr>
          <p:nvPr/>
        </p:nvPicPr>
        <p:blipFill>
          <a:blip r:embed="rId2"/>
          <a:stretch>
            <a:fillRect/>
          </a:stretch>
        </p:blipFill>
        <p:spPr>
          <a:xfrm>
            <a:off x="3572036" y="469974"/>
            <a:ext cx="5047926" cy="1018120"/>
          </a:xfrm>
          <a:prstGeom prst="rect">
            <a:avLst/>
          </a:prstGeom>
        </p:spPr>
      </p:pic>
      <p:sp>
        <p:nvSpPr>
          <p:cNvPr id="5" name="TextBox 4">
            <a:extLst>
              <a:ext uri="{FF2B5EF4-FFF2-40B4-BE49-F238E27FC236}">
                <a16:creationId xmlns:a16="http://schemas.microsoft.com/office/drawing/2014/main" id="{F3BE7E4F-9BDC-44F5-BF8C-9F67293725DA}"/>
              </a:ext>
            </a:extLst>
          </p:cNvPr>
          <p:cNvSpPr txBox="1"/>
          <p:nvPr/>
        </p:nvSpPr>
        <p:spPr>
          <a:xfrm>
            <a:off x="1709528" y="5369906"/>
            <a:ext cx="9210261" cy="954107"/>
          </a:xfrm>
          <a:prstGeom prst="rect">
            <a:avLst/>
          </a:prstGeom>
          <a:noFill/>
        </p:spPr>
        <p:txBody>
          <a:bodyPr wrap="square" rtlCol="0">
            <a:spAutoFit/>
          </a:bodyPr>
          <a:lstStyle/>
          <a:p>
            <a:pPr algn="ctr"/>
            <a:r>
              <a:rPr lang="en-US" sz="2800" b="1" dirty="0" err="1">
                <a:latin typeface="Arial" panose="020B0604020202020204" pitchFamily="34" charset="0"/>
                <a:cs typeface="Arial" panose="020B0604020202020204" pitchFamily="34" charset="0"/>
              </a:rPr>
              <a:t>Liên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Xô</a:t>
            </a:r>
            <a:r>
              <a:rPr lang="en-US"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hay </a:t>
            </a:r>
            <a:r>
              <a:rPr lang="en-US" sz="2800" dirty="0" err="1">
                <a:latin typeface="Arial" panose="020B0604020202020204" pitchFamily="34" charset="0"/>
                <a:cs typeface="Arial" panose="020B0604020202020204" pitchFamily="34" charset="0"/>
              </a:rPr>
              <a:t>Liên</a:t>
            </a:r>
            <a:r>
              <a:rPr lang="en-US" sz="2800" dirty="0">
                <a:latin typeface="Arial" panose="020B0604020202020204" pitchFamily="34" charset="0"/>
                <a:cs typeface="Arial" panose="020B0604020202020204" pitchFamily="34" charset="0"/>
              </a:rPr>
              <a:t> Bang </a:t>
            </a:r>
            <a:r>
              <a:rPr lang="en-US" sz="2800" dirty="0" err="1">
                <a:latin typeface="Arial" panose="020B0604020202020204" pitchFamily="34" charset="0"/>
                <a:cs typeface="Arial" panose="020B0604020202020204" pitchFamily="34" charset="0"/>
              </a:rPr>
              <a:t>Xô</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Viết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cựu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quốc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lãnh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thổ</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chiếm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lớn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châu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Âu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châu</a:t>
            </a:r>
            <a:r>
              <a:rPr lang="en-US" sz="2800" dirty="0">
                <a:latin typeface="Arial" panose="020B0604020202020204" pitchFamily="34" charset="0"/>
                <a:cs typeface="Arial" panose="020B0604020202020204" pitchFamily="34" charset="0"/>
              </a:rPr>
              <a:t> Á, </a:t>
            </a:r>
            <a:endParaRPr lang="vi-VN" sz="280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45FDEFC9-DBC3-49CF-9BB5-26007967E3B2}"/>
              </a:ext>
            </a:extLst>
          </p:cNvPr>
          <p:cNvGrpSpPr/>
          <p:nvPr/>
        </p:nvGrpSpPr>
        <p:grpSpPr>
          <a:xfrm>
            <a:off x="696315" y="1488094"/>
            <a:ext cx="9732986" cy="3618676"/>
            <a:chOff x="696315" y="1488094"/>
            <a:chExt cx="9732986" cy="3618676"/>
          </a:xfrm>
        </p:grpSpPr>
        <p:pic>
          <p:nvPicPr>
            <p:cNvPr id="6" name="Picture 5">
              <a:extLst>
                <a:ext uri="{FF2B5EF4-FFF2-40B4-BE49-F238E27FC236}">
                  <a16:creationId xmlns:a16="http://schemas.microsoft.com/office/drawing/2014/main" id="{6539B872-1E75-41BE-A0E9-5471D1D8EA40}"/>
                </a:ext>
              </a:extLst>
            </p:cNvPr>
            <p:cNvPicPr>
              <a:picLocks noChangeAspect="1"/>
            </p:cNvPicPr>
            <p:nvPr/>
          </p:nvPicPr>
          <p:blipFill>
            <a:blip r:embed="rId3"/>
            <a:stretch>
              <a:fillRect/>
            </a:stretch>
          </p:blipFill>
          <p:spPr>
            <a:xfrm>
              <a:off x="696315" y="1488094"/>
              <a:ext cx="5751443" cy="3594652"/>
            </a:xfrm>
            <a:prstGeom prst="rect">
              <a:avLst/>
            </a:prstGeom>
          </p:spPr>
        </p:pic>
        <p:pic>
          <p:nvPicPr>
            <p:cNvPr id="7" name="Picture 6">
              <a:extLst>
                <a:ext uri="{FF2B5EF4-FFF2-40B4-BE49-F238E27FC236}">
                  <a16:creationId xmlns:a16="http://schemas.microsoft.com/office/drawing/2014/main" id="{DF795004-BA0B-48C5-BFCC-A4C4C48CF93F}"/>
                </a:ext>
              </a:extLst>
            </p:cNvPr>
            <p:cNvPicPr>
              <a:picLocks noChangeAspect="1"/>
            </p:cNvPicPr>
            <p:nvPr/>
          </p:nvPicPr>
          <p:blipFill>
            <a:blip r:embed="rId4"/>
            <a:stretch>
              <a:fillRect/>
            </a:stretch>
          </p:blipFill>
          <p:spPr>
            <a:xfrm>
              <a:off x="6810625" y="1488094"/>
              <a:ext cx="3618676" cy="3618676"/>
            </a:xfrm>
            <a:prstGeom prst="rect">
              <a:avLst/>
            </a:prstGeom>
          </p:spPr>
        </p:pic>
      </p:grpSp>
    </p:spTree>
    <p:extLst>
      <p:ext uri="{BB962C8B-B14F-4D97-AF65-F5344CB8AC3E}">
        <p14:creationId xmlns:p14="http://schemas.microsoft.com/office/powerpoint/2010/main" val="531141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7A0BC4-AC78-478D-A600-BE49ED69F179}"/>
              </a:ext>
            </a:extLst>
          </p:cNvPr>
          <p:cNvPicPr>
            <a:picLocks noChangeAspect="1"/>
          </p:cNvPicPr>
          <p:nvPr/>
        </p:nvPicPr>
        <p:blipFill rotWithShape="1">
          <a:blip r:embed="rId2"/>
          <a:srcRect l="22737"/>
          <a:stretch/>
        </p:blipFill>
        <p:spPr>
          <a:xfrm>
            <a:off x="6400800" y="1261545"/>
            <a:ext cx="4591490" cy="4334910"/>
          </a:xfrm>
          <a:prstGeom prst="rect">
            <a:avLst/>
          </a:prstGeom>
        </p:spPr>
      </p:pic>
      <p:sp>
        <p:nvSpPr>
          <p:cNvPr id="5" name="TextBox 4">
            <a:extLst>
              <a:ext uri="{FF2B5EF4-FFF2-40B4-BE49-F238E27FC236}">
                <a16:creationId xmlns:a16="http://schemas.microsoft.com/office/drawing/2014/main" id="{86B59C57-E85F-4A52-AE2A-ACCFB01B2A85}"/>
              </a:ext>
            </a:extLst>
          </p:cNvPr>
          <p:cNvSpPr txBox="1"/>
          <p:nvPr/>
        </p:nvSpPr>
        <p:spPr>
          <a:xfrm>
            <a:off x="795128" y="1998342"/>
            <a:ext cx="5459898" cy="1569660"/>
          </a:xfrm>
          <a:prstGeom prst="rect">
            <a:avLst/>
          </a:prstGeom>
          <a:noFill/>
        </p:spPr>
        <p:txBody>
          <a:bodyPr wrap="square" rtlCol="0">
            <a:spAutoFit/>
          </a:bodyPr>
          <a:lstStyle/>
          <a:p>
            <a:pPr algn="ctr"/>
            <a:r>
              <a:rPr lang="en-US" sz="2400" b="1" dirty="0" err="1">
                <a:latin typeface="Arial" panose="020B0604020202020204" pitchFamily="34" charset="0"/>
                <a:cs typeface="Arial" panose="020B0604020202020204" pitchFamily="34" charset="0"/>
              </a:rPr>
              <a:t>Sĩ</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quan</a:t>
            </a:r>
            <a:r>
              <a:rPr lang="en-US" sz="24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là cán bộ thuộc Lực lượng Vũ trang của một quốc gia</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hoạt động trong lĩnh vực quân sự, đảm nhiệm các chức vụ lãnh đạo, chỉ huy,</a:t>
            </a:r>
            <a:r>
              <a:rPr lang="en-US" sz="2400" dirty="0">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B565509-C3B3-4BBC-BF3C-2A25F13C2F01}"/>
              </a:ext>
            </a:extLst>
          </p:cNvPr>
          <p:cNvSpPr txBox="1"/>
          <p:nvPr/>
        </p:nvSpPr>
        <p:spPr>
          <a:xfrm>
            <a:off x="649354" y="3803519"/>
            <a:ext cx="5605672" cy="1200329"/>
          </a:xfrm>
          <a:prstGeom prst="rect">
            <a:avLst/>
          </a:prstGeom>
          <a:noFill/>
        </p:spPr>
        <p:txBody>
          <a:bodyPr wrap="square" rtlCol="0">
            <a:spAutoFit/>
          </a:bodyPr>
          <a:lstStyle/>
          <a:p>
            <a:pPr algn="ctr"/>
            <a:r>
              <a:rPr lang="en-US" sz="2400" b="1" dirty="0" err="1">
                <a:latin typeface="Arial" panose="020B0604020202020204" pitchFamily="34" charset="0"/>
                <a:cs typeface="Arial" panose="020B0604020202020204" pitchFamily="34" charset="0"/>
              </a:rPr>
              <a:t>Tra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tấn</a:t>
            </a:r>
            <a:r>
              <a:rPr lang="en-US" sz="24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là việc có chủ ý gây đau khổ tâm lý hoặc thể chất (bạo lực, hành hạ, làm đau đớn,</a:t>
            </a:r>
            <a:r>
              <a:rPr lang="en-US" sz="2400" dirty="0">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FBE7F36-3880-4198-91A9-9C789E7ADED3}"/>
              </a:ext>
            </a:extLst>
          </p:cNvPr>
          <p:cNvPicPr>
            <a:picLocks noChangeAspect="1"/>
          </p:cNvPicPr>
          <p:nvPr/>
        </p:nvPicPr>
        <p:blipFill>
          <a:blip r:embed="rId3"/>
          <a:stretch>
            <a:fillRect/>
          </a:stretch>
        </p:blipFill>
        <p:spPr>
          <a:xfrm>
            <a:off x="795128" y="602496"/>
            <a:ext cx="5047926" cy="1018120"/>
          </a:xfrm>
          <a:prstGeom prst="rect">
            <a:avLst/>
          </a:prstGeom>
        </p:spPr>
      </p:pic>
    </p:spTree>
    <p:extLst>
      <p:ext uri="{BB962C8B-B14F-4D97-AF65-F5344CB8AC3E}">
        <p14:creationId xmlns:p14="http://schemas.microsoft.com/office/powerpoint/2010/main" val="61727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4AA70C-EC28-4C41-964C-B1D6DD9E2AA9}"/>
              </a:ext>
            </a:extLst>
          </p:cNvPr>
          <p:cNvSpPr txBox="1"/>
          <p:nvPr/>
        </p:nvSpPr>
        <p:spPr>
          <a:xfrm>
            <a:off x="2540704" y="4285457"/>
            <a:ext cx="2161760" cy="400110"/>
          </a:xfrm>
          <a:prstGeom prst="rect">
            <a:avLst/>
          </a:prstGeom>
          <a:noFill/>
        </p:spPr>
        <p:txBody>
          <a:bodyPr wrap="square" rtlCol="0">
            <a:spAutoFit/>
          </a:bodyPr>
          <a:lstStyle/>
          <a:p>
            <a:r>
              <a:rPr lang="en-US" sz="2000" dirty="0">
                <a:solidFill>
                  <a:srgbClr val="342100"/>
                </a:solidFill>
                <a:effectLst/>
                <a:latin typeface="SVN-Rounded" panose="00000700000000000000" pitchFamily="2" charset="0"/>
              </a:rPr>
              <a:t>(</a:t>
            </a:r>
            <a:r>
              <a:rPr lang="en-US" sz="2000" dirty="0" err="1">
                <a:solidFill>
                  <a:srgbClr val="342100"/>
                </a:solidFill>
                <a:effectLst/>
                <a:latin typeface="SVN-Rounded" panose="00000700000000000000" pitchFamily="2" charset="0"/>
              </a:rPr>
              <a:t>quy</a:t>
            </a:r>
            <a:r>
              <a:rPr lang="en-US" sz="2000" dirty="0">
                <a:solidFill>
                  <a:srgbClr val="342100"/>
                </a:solidFill>
                <a:effectLst/>
                <a:latin typeface="SVN-Rounded" panose="00000700000000000000" pitchFamily="2" charset="0"/>
              </a:rPr>
              <a:t>-ra-</a:t>
            </a:r>
            <a:r>
              <a:rPr lang="en-US" sz="2000" dirty="0" err="1">
                <a:solidFill>
                  <a:srgbClr val="342100"/>
                </a:solidFill>
                <a:effectLst/>
                <a:latin typeface="SVN-Rounded" panose="00000700000000000000" pitchFamily="2" charset="0"/>
              </a:rPr>
              <a:t>xkê</a:t>
            </a:r>
            <a:r>
              <a:rPr lang="en-US" sz="2000" dirty="0">
                <a:solidFill>
                  <a:srgbClr val="342100"/>
                </a:solidFill>
                <a:effectLst/>
                <a:latin typeface="SVN-Rounded" panose="00000700000000000000" pitchFamily="2" charset="0"/>
              </a:rPr>
              <a:t>-</a:t>
            </a:r>
            <a:r>
              <a:rPr lang="en-US" sz="2000" dirty="0" err="1">
                <a:solidFill>
                  <a:srgbClr val="342100"/>
                </a:solidFill>
                <a:effectLst/>
                <a:latin typeface="SVN-Rounded" panose="00000700000000000000" pitchFamily="2" charset="0"/>
              </a:rPr>
              <a:t>vích</a:t>
            </a:r>
            <a:r>
              <a:rPr lang="en-US" sz="2000" dirty="0">
                <a:solidFill>
                  <a:srgbClr val="342100"/>
                </a:solidFill>
                <a:effectLst/>
                <a:latin typeface="SVN-Rounded" panose="00000700000000000000" pitchFamily="2" charset="0"/>
              </a:rPr>
              <a:t>)</a:t>
            </a:r>
            <a:endParaRPr lang="vi-VN" sz="2000" dirty="0">
              <a:solidFill>
                <a:srgbClr val="342100"/>
              </a:solidFill>
              <a:effectLst/>
            </a:endParaRPr>
          </a:p>
        </p:txBody>
      </p:sp>
      <p:grpSp>
        <p:nvGrpSpPr>
          <p:cNvPr id="2" name="Group 1">
            <a:extLst>
              <a:ext uri="{FF2B5EF4-FFF2-40B4-BE49-F238E27FC236}">
                <a16:creationId xmlns:a16="http://schemas.microsoft.com/office/drawing/2014/main" id="{FB1A071C-A310-404B-BFC2-667233D6FFE6}"/>
              </a:ext>
            </a:extLst>
          </p:cNvPr>
          <p:cNvGrpSpPr/>
          <p:nvPr/>
        </p:nvGrpSpPr>
        <p:grpSpPr>
          <a:xfrm>
            <a:off x="4499127" y="370749"/>
            <a:ext cx="6455873" cy="6116502"/>
            <a:chOff x="4499127" y="370749"/>
            <a:chExt cx="6455873" cy="6116502"/>
          </a:xfrm>
        </p:grpSpPr>
        <p:pic>
          <p:nvPicPr>
            <p:cNvPr id="10" name="Picture 9">
              <a:extLst>
                <a:ext uri="{FF2B5EF4-FFF2-40B4-BE49-F238E27FC236}">
                  <a16:creationId xmlns:a16="http://schemas.microsoft.com/office/drawing/2014/main" id="{10BD87C8-EBB4-41D3-A3EB-088BC8042A1D}"/>
                </a:ext>
              </a:extLst>
            </p:cNvPr>
            <p:cNvPicPr>
              <a:picLocks noChangeAspect="1"/>
            </p:cNvPicPr>
            <p:nvPr/>
          </p:nvPicPr>
          <p:blipFill rotWithShape="1">
            <a:blip r:embed="rId2"/>
            <a:srcRect l="11956" t="21822" r="36739" b="36032"/>
            <a:stretch/>
          </p:blipFill>
          <p:spPr>
            <a:xfrm>
              <a:off x="4499127" y="370749"/>
              <a:ext cx="6455873" cy="3058252"/>
            </a:xfrm>
            <a:prstGeom prst="rect">
              <a:avLst/>
            </a:prstGeom>
          </p:spPr>
        </p:pic>
        <p:pic>
          <p:nvPicPr>
            <p:cNvPr id="11" name="Picture 10">
              <a:extLst>
                <a:ext uri="{FF2B5EF4-FFF2-40B4-BE49-F238E27FC236}">
                  <a16:creationId xmlns:a16="http://schemas.microsoft.com/office/drawing/2014/main" id="{CD31E5BA-C1E2-4825-8843-929BA9E890B5}"/>
                </a:ext>
              </a:extLst>
            </p:cNvPr>
            <p:cNvPicPr>
              <a:picLocks noChangeAspect="1"/>
            </p:cNvPicPr>
            <p:nvPr/>
          </p:nvPicPr>
          <p:blipFill rotWithShape="1">
            <a:blip r:embed="rId3"/>
            <a:srcRect l="12065" t="24631" r="37064" b="33906"/>
            <a:stretch/>
          </p:blipFill>
          <p:spPr>
            <a:xfrm>
              <a:off x="4499127" y="3470777"/>
              <a:ext cx="6455873" cy="3016474"/>
            </a:xfrm>
            <a:prstGeom prst="rect">
              <a:avLst/>
            </a:prstGeom>
          </p:spPr>
        </p:pic>
      </p:grpSp>
      <p:grpSp>
        <p:nvGrpSpPr>
          <p:cNvPr id="7" name="Group 6">
            <a:extLst>
              <a:ext uri="{FF2B5EF4-FFF2-40B4-BE49-F238E27FC236}">
                <a16:creationId xmlns:a16="http://schemas.microsoft.com/office/drawing/2014/main" id="{776CAFE3-3DDC-40BB-AB54-021DCC083B66}"/>
              </a:ext>
            </a:extLst>
          </p:cNvPr>
          <p:cNvGrpSpPr/>
          <p:nvPr/>
        </p:nvGrpSpPr>
        <p:grpSpPr>
          <a:xfrm>
            <a:off x="671159" y="659014"/>
            <a:ext cx="2812252" cy="1817209"/>
            <a:chOff x="276027" y="1298865"/>
            <a:chExt cx="2812252" cy="1817209"/>
          </a:xfrm>
        </p:grpSpPr>
        <p:pic>
          <p:nvPicPr>
            <p:cNvPr id="8" name="图片 13">
              <a:extLst>
                <a:ext uri="{FF2B5EF4-FFF2-40B4-BE49-F238E27FC236}">
                  <a16:creationId xmlns:a16="http://schemas.microsoft.com/office/drawing/2014/main" id="{29289DBF-A5A0-4859-89E9-FC6439D7F74E}"/>
                </a:ext>
              </a:extLst>
            </p:cNvPr>
            <p:cNvPicPr>
              <a:picLocks noChangeAspect="1"/>
            </p:cNvPicPr>
            <p:nvPr/>
          </p:nvPicPr>
          <p:blipFill rotWithShape="1">
            <a:blip r:embed="rId4">
              <a:extLst>
                <a:ext uri="{28A0092B-C50C-407E-A947-70E740481C1C}">
                  <a14:useLocalDpi xmlns:a14="http://schemas.microsoft.com/office/drawing/2010/main" val="0"/>
                </a:ext>
              </a:extLst>
            </a:blip>
            <a:srcRect l="9364" t="21641" r="10137" b="16325"/>
            <a:stretch/>
          </p:blipFill>
          <p:spPr>
            <a:xfrm>
              <a:off x="276027" y="1298865"/>
              <a:ext cx="2812252" cy="1817209"/>
            </a:xfrm>
            <a:prstGeom prst="rect">
              <a:avLst/>
            </a:prstGeom>
          </p:spPr>
        </p:pic>
        <p:sp>
          <p:nvSpPr>
            <p:cNvPr id="9" name="TextBox 8">
              <a:extLst>
                <a:ext uri="{FF2B5EF4-FFF2-40B4-BE49-F238E27FC236}">
                  <a16:creationId xmlns:a16="http://schemas.microsoft.com/office/drawing/2014/main" id="{A97A3152-1A93-412E-98C3-908CBAA6FD7F}"/>
                </a:ext>
              </a:extLst>
            </p:cNvPr>
            <p:cNvSpPr txBox="1"/>
            <p:nvPr/>
          </p:nvSpPr>
          <p:spPr>
            <a:xfrm>
              <a:off x="652931" y="1580799"/>
              <a:ext cx="2143279"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Nghe </a:t>
              </a:r>
            </a:p>
            <a:p>
              <a:pPr algn="ctr"/>
              <a:r>
                <a:rPr lang="en-US" sz="2800" b="1" dirty="0" err="1">
                  <a:latin typeface="Arial" panose="020B0604020202020204" pitchFamily="34" charset="0"/>
                  <a:cs typeface="Arial" panose="020B0604020202020204" pitchFamily="34" charset="0"/>
                </a:rPr>
                <a:t>kể</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chuyện</a:t>
              </a:r>
              <a:endParaRPr lang="vi-VN" sz="2800" b="1" dirty="0">
                <a:latin typeface="Arial" panose="020B0604020202020204" pitchFamily="34" charset="0"/>
                <a:cs typeface="Arial" panose="020B0604020202020204" pitchFamily="34" charset="0"/>
              </a:endParaRPr>
            </a:p>
          </p:txBody>
        </p:sp>
      </p:grpSp>
      <p:pic>
        <p:nvPicPr>
          <p:cNvPr id="14" name="Picture 13">
            <a:extLst>
              <a:ext uri="{FF2B5EF4-FFF2-40B4-BE49-F238E27FC236}">
                <a16:creationId xmlns:a16="http://schemas.microsoft.com/office/drawing/2014/main" id="{0FEA3342-F73E-4B90-A024-F8B08CBAB3E2}"/>
              </a:ext>
            </a:extLst>
          </p:cNvPr>
          <p:cNvPicPr>
            <a:picLocks noChangeAspect="1"/>
          </p:cNvPicPr>
          <p:nvPr/>
        </p:nvPicPr>
        <p:blipFill>
          <a:blip r:embed="rId5"/>
          <a:stretch>
            <a:fillRect/>
          </a:stretch>
        </p:blipFill>
        <p:spPr>
          <a:xfrm>
            <a:off x="341295" y="2417875"/>
            <a:ext cx="4157832" cy="1938696"/>
          </a:xfrm>
          <a:prstGeom prst="rect">
            <a:avLst/>
          </a:prstGeom>
        </p:spPr>
      </p:pic>
    </p:spTree>
    <p:extLst>
      <p:ext uri="{BB962C8B-B14F-4D97-AF65-F5344CB8AC3E}">
        <p14:creationId xmlns:p14="http://schemas.microsoft.com/office/powerpoint/2010/main" val="528941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2C0647-9074-43D4-AF9B-025A9E7790B3}"/>
              </a:ext>
            </a:extLst>
          </p:cNvPr>
          <p:cNvPicPr>
            <a:picLocks noChangeAspect="1"/>
          </p:cNvPicPr>
          <p:nvPr/>
        </p:nvPicPr>
        <p:blipFill>
          <a:blip r:embed="rId2"/>
          <a:stretch>
            <a:fillRect/>
          </a:stretch>
        </p:blipFill>
        <p:spPr>
          <a:xfrm>
            <a:off x="1111275" y="1158906"/>
            <a:ext cx="4854104" cy="4329177"/>
          </a:xfrm>
          <a:prstGeom prst="rect">
            <a:avLst/>
          </a:prstGeom>
        </p:spPr>
      </p:pic>
      <p:grpSp>
        <p:nvGrpSpPr>
          <p:cNvPr id="16" name="Group 15">
            <a:extLst>
              <a:ext uri="{FF2B5EF4-FFF2-40B4-BE49-F238E27FC236}">
                <a16:creationId xmlns:a16="http://schemas.microsoft.com/office/drawing/2014/main" id="{BA733953-037E-46EB-91FC-E6DEA3FC8A66}"/>
              </a:ext>
            </a:extLst>
          </p:cNvPr>
          <p:cNvGrpSpPr/>
          <p:nvPr/>
        </p:nvGrpSpPr>
        <p:grpSpPr>
          <a:xfrm>
            <a:off x="921025" y="393840"/>
            <a:ext cx="10141719" cy="657038"/>
            <a:chOff x="1025140" y="477299"/>
            <a:chExt cx="10141719" cy="657038"/>
          </a:xfrm>
        </p:grpSpPr>
        <p:sp>
          <p:nvSpPr>
            <p:cNvPr id="3" name="Rectangle: Rounded Corners 2">
              <a:extLst>
                <a:ext uri="{FF2B5EF4-FFF2-40B4-BE49-F238E27FC236}">
                  <a16:creationId xmlns:a16="http://schemas.microsoft.com/office/drawing/2014/main" id="{BEE6A598-A407-4C1B-9400-5FED0A54B2B5}"/>
                </a:ext>
              </a:extLst>
            </p:cNvPr>
            <p:cNvSpPr/>
            <p:nvPr/>
          </p:nvSpPr>
          <p:spPr>
            <a:xfrm>
              <a:off x="1025140" y="477299"/>
              <a:ext cx="10141719" cy="657038"/>
            </a:xfrm>
            <a:prstGeom prst="roundRect">
              <a:avLst>
                <a:gd name="adj" fmla="val 50000"/>
              </a:avLst>
            </a:prstGeom>
            <a:noFill/>
            <a:ln w="38100">
              <a:gradFill>
                <a:gsLst>
                  <a:gs pos="57000">
                    <a:srgbClr val="947F50"/>
                  </a:gs>
                  <a:gs pos="23000">
                    <a:srgbClr val="232B1F"/>
                  </a:gs>
                  <a:gs pos="84000">
                    <a:srgbClr val="38501E"/>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9647344D-A205-4F5B-AB4C-D1E0C9134537}"/>
                </a:ext>
              </a:extLst>
            </p:cNvPr>
            <p:cNvSpPr txBox="1"/>
            <p:nvPr/>
          </p:nvSpPr>
          <p:spPr>
            <a:xfrm>
              <a:off x="1137781" y="571148"/>
              <a:ext cx="9916433" cy="492443"/>
            </a:xfrm>
            <a:prstGeom prst="rect">
              <a:avLst/>
            </a:prstGeom>
            <a:noFill/>
          </p:spPr>
          <p:txBody>
            <a:bodyPr wrap="square" rtlCol="0">
              <a:spAutoFit/>
            </a:bodyPr>
            <a:lstStyle/>
            <a:p>
              <a:r>
                <a:rPr lang="en-US" sz="2600" b="1" dirty="0" err="1">
                  <a:latin typeface="Arial" panose="020B0604020202020204" pitchFamily="34" charset="0"/>
                  <a:cs typeface="Arial" panose="020B0604020202020204" pitchFamily="34" charset="0"/>
                </a:rPr>
                <a:t>Dựa</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vào</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các</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tranh</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dưới</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đây</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kể</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lại</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từng</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đoạn</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của</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câu</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chuyện</a:t>
              </a:r>
              <a:endParaRPr lang="vi-VN" sz="2600" dirty="0">
                <a:latin typeface="Arial" panose="020B0604020202020204" pitchFamily="34" charset="0"/>
                <a:cs typeface="Arial" panose="020B0604020202020204" pitchFamily="34" charset="0"/>
              </a:endParaRPr>
            </a:p>
          </p:txBody>
        </p:sp>
      </p:grpSp>
      <p:pic>
        <p:nvPicPr>
          <p:cNvPr id="11" name="Picture 10">
            <a:extLst>
              <a:ext uri="{FF2B5EF4-FFF2-40B4-BE49-F238E27FC236}">
                <a16:creationId xmlns:a16="http://schemas.microsoft.com/office/drawing/2014/main" id="{50E41E5F-F463-4AA9-839B-4B6A1D664BEA}"/>
              </a:ext>
            </a:extLst>
          </p:cNvPr>
          <p:cNvPicPr>
            <a:picLocks noChangeAspect="1"/>
          </p:cNvPicPr>
          <p:nvPr/>
        </p:nvPicPr>
        <p:blipFill>
          <a:blip r:embed="rId3"/>
          <a:stretch>
            <a:fillRect/>
          </a:stretch>
        </p:blipFill>
        <p:spPr>
          <a:xfrm>
            <a:off x="6620899" y="1267546"/>
            <a:ext cx="4326788" cy="4220537"/>
          </a:xfrm>
          <a:prstGeom prst="rect">
            <a:avLst/>
          </a:prstGeom>
        </p:spPr>
      </p:pic>
      <p:sp>
        <p:nvSpPr>
          <p:cNvPr id="14" name="TextBox 13">
            <a:extLst>
              <a:ext uri="{FF2B5EF4-FFF2-40B4-BE49-F238E27FC236}">
                <a16:creationId xmlns:a16="http://schemas.microsoft.com/office/drawing/2014/main" id="{E3223622-9C1B-4E4E-ADEF-027C8E250DDD}"/>
              </a:ext>
            </a:extLst>
          </p:cNvPr>
          <p:cNvSpPr txBox="1"/>
          <p:nvPr/>
        </p:nvSpPr>
        <p:spPr>
          <a:xfrm>
            <a:off x="921026" y="5595995"/>
            <a:ext cx="5044353" cy="430887"/>
          </a:xfrm>
          <a:prstGeom prst="rect">
            <a:avLst/>
          </a:prstGeom>
          <a:solidFill>
            <a:srgbClr val="B4A074"/>
          </a:solidFill>
        </p:spPr>
        <p:txBody>
          <a:bodyPr wrap="square" rtlCol="0">
            <a:spAutoFit/>
          </a:bodyPr>
          <a:lstStyle/>
          <a:p>
            <a:pPr algn="ctr"/>
            <a:r>
              <a:rPr lang="en-US" sz="2200" dirty="0" err="1">
                <a:latin typeface="Arial" panose="020B0604020202020204" pitchFamily="34" charset="0"/>
                <a:cs typeface="Arial" panose="020B0604020202020204" pitchFamily="34" charset="0"/>
              </a:rPr>
              <a:t>Bọn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xít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ngờ</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nọ</a:t>
            </a:r>
            <a:endParaRPr lang="vi-VN" sz="22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445BAF2-62CD-4BA7-B26E-8FC31EF6B9C3}"/>
              </a:ext>
            </a:extLst>
          </p:cNvPr>
          <p:cNvSpPr txBox="1"/>
          <p:nvPr/>
        </p:nvSpPr>
        <p:spPr>
          <a:xfrm>
            <a:off x="6345892" y="5590454"/>
            <a:ext cx="5115341" cy="769441"/>
          </a:xfrm>
          <a:prstGeom prst="rect">
            <a:avLst/>
          </a:prstGeom>
          <a:solidFill>
            <a:srgbClr val="B4A074"/>
          </a:solidFill>
        </p:spPr>
        <p:txBody>
          <a:bodyPr wrap="square" rtlCol="0">
            <a:spAutoFit/>
          </a:bodyPr>
          <a:lstStyle/>
          <a:p>
            <a:pPr algn="ctr"/>
            <a:r>
              <a:rPr lang="en-US" sz="2200" dirty="0" err="1">
                <a:latin typeface="Arial" panose="020B0604020202020204" pitchFamily="34" charset="0"/>
                <a:cs typeface="Arial" panose="020B0604020202020204" pitchFamily="34" charset="0"/>
              </a:rPr>
              <a:t>Mấy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xít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dẫn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một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chú</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bé</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đến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chỗ</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huy</a:t>
            </a:r>
            <a:endParaRPr lang="vi-VN"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3542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A733953-037E-46EB-91FC-E6DEA3FC8A66}"/>
              </a:ext>
            </a:extLst>
          </p:cNvPr>
          <p:cNvGrpSpPr/>
          <p:nvPr/>
        </p:nvGrpSpPr>
        <p:grpSpPr>
          <a:xfrm>
            <a:off x="921025" y="393840"/>
            <a:ext cx="10141719" cy="657038"/>
            <a:chOff x="1025140" y="477299"/>
            <a:chExt cx="10141719" cy="657038"/>
          </a:xfrm>
        </p:grpSpPr>
        <p:sp>
          <p:nvSpPr>
            <p:cNvPr id="3" name="Rectangle: Rounded Corners 2">
              <a:extLst>
                <a:ext uri="{FF2B5EF4-FFF2-40B4-BE49-F238E27FC236}">
                  <a16:creationId xmlns:a16="http://schemas.microsoft.com/office/drawing/2014/main" id="{BEE6A598-A407-4C1B-9400-5FED0A54B2B5}"/>
                </a:ext>
              </a:extLst>
            </p:cNvPr>
            <p:cNvSpPr/>
            <p:nvPr/>
          </p:nvSpPr>
          <p:spPr>
            <a:xfrm>
              <a:off x="1025140" y="477299"/>
              <a:ext cx="10141719" cy="657038"/>
            </a:xfrm>
            <a:prstGeom prst="roundRect">
              <a:avLst>
                <a:gd name="adj" fmla="val 50000"/>
              </a:avLst>
            </a:prstGeom>
            <a:noFill/>
            <a:ln w="38100">
              <a:gradFill>
                <a:gsLst>
                  <a:gs pos="57000">
                    <a:srgbClr val="947F50"/>
                  </a:gs>
                  <a:gs pos="23000">
                    <a:srgbClr val="232B1F"/>
                  </a:gs>
                  <a:gs pos="84000">
                    <a:srgbClr val="38501E"/>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9647344D-A205-4F5B-AB4C-D1E0C9134537}"/>
                </a:ext>
              </a:extLst>
            </p:cNvPr>
            <p:cNvSpPr txBox="1"/>
            <p:nvPr/>
          </p:nvSpPr>
          <p:spPr>
            <a:xfrm>
              <a:off x="1137781" y="571148"/>
              <a:ext cx="991643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Dựa</a:t>
              </a: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tranh</a:t>
              </a: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dưới</a:t>
              </a: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kể</a:t>
              </a: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lại</a:t>
              </a: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từng</a:t>
              </a: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đoạn</a:t>
              </a: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chuyện</a:t>
              </a:r>
              <a:endParaRPr kumimoji="0" lang="vi-VN"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4" name="TextBox 13">
            <a:extLst>
              <a:ext uri="{FF2B5EF4-FFF2-40B4-BE49-F238E27FC236}">
                <a16:creationId xmlns:a16="http://schemas.microsoft.com/office/drawing/2014/main" id="{E3223622-9C1B-4E4E-ADEF-027C8E250DDD}"/>
              </a:ext>
            </a:extLst>
          </p:cNvPr>
          <p:cNvSpPr txBox="1"/>
          <p:nvPr/>
        </p:nvSpPr>
        <p:spPr>
          <a:xfrm>
            <a:off x="921025" y="5700224"/>
            <a:ext cx="4525617" cy="430887"/>
          </a:xfrm>
          <a:prstGeom prst="rect">
            <a:avLst/>
          </a:prstGeom>
          <a:solidFill>
            <a:srgbClr val="B4A0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err="1">
                <a:solidFill>
                  <a:prstClr val="black"/>
                </a:solidFill>
                <a:latin typeface="Arial" panose="020B0604020202020204" pitchFamily="34" charset="0"/>
                <a:cs typeface="Arial" panose="020B0604020202020204" pitchFamily="34" charset="0"/>
              </a:rPr>
              <a:t>Đêm</a:t>
            </a:r>
            <a:r>
              <a:rPr lang="en-US" sz="2200" dirty="0">
                <a:solidFill>
                  <a:prstClr val="black"/>
                </a:solidFill>
                <a:latin typeface="Arial" panose="020B0604020202020204" pitchFamily="34" charset="0"/>
                <a:cs typeface="Arial" panose="020B0604020202020204" pitchFamily="34" charset="0"/>
              </a:rPr>
              <a:t> </a:t>
            </a:r>
            <a:r>
              <a:rPr lang="en-US" sz="2200" dirty="0" err="1">
                <a:solidFill>
                  <a:prstClr val="black"/>
                </a:solidFill>
                <a:latin typeface="Arial" panose="020B0604020202020204" pitchFamily="34" charset="0"/>
                <a:cs typeface="Arial" panose="020B0604020202020204" pitchFamily="34" charset="0"/>
              </a:rPr>
              <a:t>hôm</a:t>
            </a:r>
            <a:r>
              <a:rPr lang="en-US" sz="2200" dirty="0">
                <a:solidFill>
                  <a:prstClr val="black"/>
                </a:solidFill>
                <a:latin typeface="Arial" panose="020B0604020202020204" pitchFamily="34" charset="0"/>
                <a:cs typeface="Arial" panose="020B0604020202020204" pitchFamily="34" charset="0"/>
              </a:rPr>
              <a:t> </a:t>
            </a:r>
            <a:r>
              <a:rPr lang="en-US" sz="2200" dirty="0" err="1">
                <a:solidFill>
                  <a:prstClr val="black"/>
                </a:solidFill>
                <a:latin typeface="Arial" panose="020B0604020202020204" pitchFamily="34" charset="0"/>
                <a:cs typeface="Arial" panose="020B0604020202020204" pitchFamily="34" charset="0"/>
              </a:rPr>
              <a:t>sau</a:t>
            </a:r>
            <a:r>
              <a:rPr lang="en-US" sz="2200" dirty="0">
                <a:solidFill>
                  <a:prstClr val="black"/>
                </a:solidFill>
                <a:latin typeface="Arial" panose="020B0604020202020204" pitchFamily="34" charset="0"/>
                <a:cs typeface="Arial" panose="020B0604020202020204" pitchFamily="34" charset="0"/>
              </a:rPr>
              <a:t>, </a:t>
            </a:r>
            <a:r>
              <a:rPr lang="en-US" sz="2200" dirty="0" err="1">
                <a:solidFill>
                  <a:prstClr val="black"/>
                </a:solidFill>
                <a:latin typeface="Arial" panose="020B0604020202020204" pitchFamily="34" charset="0"/>
                <a:cs typeface="Arial" panose="020B0604020202020204" pitchFamily="34" charset="0"/>
              </a:rPr>
              <a:t>lại</a:t>
            </a:r>
            <a:r>
              <a:rPr lang="en-US" sz="2200" dirty="0">
                <a:solidFill>
                  <a:prstClr val="black"/>
                </a:solidFill>
                <a:latin typeface="Arial" panose="020B0604020202020204" pitchFamily="34" charset="0"/>
                <a:cs typeface="Arial" panose="020B0604020202020204" pitchFamily="34" charset="0"/>
              </a:rPr>
              <a:t> </a:t>
            </a:r>
            <a:r>
              <a:rPr lang="en-US" sz="2200" dirty="0" err="1">
                <a:solidFill>
                  <a:prstClr val="black"/>
                </a:solidFill>
                <a:latin typeface="Arial" panose="020B0604020202020204" pitchFamily="34" charset="0"/>
                <a:cs typeface="Arial" panose="020B0604020202020204" pitchFamily="34" charset="0"/>
              </a:rPr>
              <a:t>là</a:t>
            </a:r>
            <a:r>
              <a:rPr lang="en-US" sz="2200" dirty="0">
                <a:solidFill>
                  <a:prstClr val="black"/>
                </a:solidFill>
                <a:latin typeface="Arial" panose="020B0604020202020204" pitchFamily="34" charset="0"/>
                <a:cs typeface="Arial" panose="020B0604020202020204" pitchFamily="34" charset="0"/>
              </a:rPr>
              <a:t> </a:t>
            </a:r>
            <a:r>
              <a:rPr lang="en-US" sz="2200" dirty="0" err="1">
                <a:solidFill>
                  <a:prstClr val="black"/>
                </a:solidFill>
                <a:latin typeface="Arial" panose="020B0604020202020204" pitchFamily="34" charset="0"/>
                <a:cs typeface="Arial" panose="020B0604020202020204" pitchFamily="34" charset="0"/>
              </a:rPr>
              <a:t>một</a:t>
            </a:r>
            <a:r>
              <a:rPr lang="en-US" sz="2200" dirty="0">
                <a:solidFill>
                  <a:prstClr val="black"/>
                </a:solidFill>
                <a:latin typeface="Arial" panose="020B0604020202020204" pitchFamily="34" charset="0"/>
                <a:cs typeface="Arial" panose="020B0604020202020204" pitchFamily="34" charset="0"/>
              </a:rPr>
              <a:t> </a:t>
            </a:r>
            <a:r>
              <a:rPr lang="en-US" sz="2200" dirty="0" err="1">
                <a:solidFill>
                  <a:prstClr val="black"/>
                </a:solidFill>
                <a:latin typeface="Arial" panose="020B0604020202020204" pitchFamily="34" charset="0"/>
                <a:cs typeface="Arial" panose="020B0604020202020204" pitchFamily="34" charset="0"/>
              </a:rPr>
              <a:t>chú</a:t>
            </a:r>
            <a:r>
              <a:rPr lang="en-US" sz="2200" dirty="0">
                <a:solidFill>
                  <a:prstClr val="black"/>
                </a:solidFill>
                <a:latin typeface="Arial" panose="020B0604020202020204" pitchFamily="34" charset="0"/>
                <a:cs typeface="Arial" panose="020B0604020202020204" pitchFamily="34" charset="0"/>
              </a:rPr>
              <a:t> </a:t>
            </a:r>
            <a:r>
              <a:rPr lang="en-US" sz="2200" dirty="0" err="1">
                <a:solidFill>
                  <a:prstClr val="black"/>
                </a:solidFill>
                <a:latin typeface="Arial" panose="020B0604020202020204" pitchFamily="34" charset="0"/>
                <a:cs typeface="Arial" panose="020B0604020202020204" pitchFamily="34" charset="0"/>
              </a:rPr>
              <a:t>bé</a:t>
            </a:r>
            <a:r>
              <a:rPr lang="en-US" sz="2200" dirty="0">
                <a:solidFill>
                  <a:prstClr val="black"/>
                </a:solidFill>
                <a:latin typeface="Arial" panose="020B0604020202020204" pitchFamily="34" charset="0"/>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8445BAF2-62CD-4BA7-B26E-8FC31EF6B9C3}"/>
              </a:ext>
            </a:extLst>
          </p:cNvPr>
          <p:cNvSpPr txBox="1"/>
          <p:nvPr/>
        </p:nvSpPr>
        <p:spPr>
          <a:xfrm>
            <a:off x="6266380" y="5734250"/>
            <a:ext cx="5115341" cy="430887"/>
          </a:xfrm>
          <a:prstGeom prst="rect">
            <a:avLst/>
          </a:prstGeom>
          <a:solidFill>
            <a:srgbClr val="B4A0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Sang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đêm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vẫn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chú</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bé</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ấy</a:t>
            </a:r>
            <a:r>
              <a:rPr lang="en-US" sz="2200" dirty="0">
                <a:solidFill>
                  <a:prstClr val="black"/>
                </a:solidFill>
                <a:latin typeface="Arial" panose="020B0604020202020204" pitchFamily="34" charset="0"/>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6C0B392A-C825-4D1D-B298-3751FC055738}"/>
              </a:ext>
            </a:extLst>
          </p:cNvPr>
          <p:cNvPicPr>
            <a:picLocks noChangeAspect="1"/>
          </p:cNvPicPr>
          <p:nvPr/>
        </p:nvPicPr>
        <p:blipFill rotWithShape="1">
          <a:blip r:embed="rId2"/>
          <a:srcRect l="833" t="-923" r="1303" b="1244"/>
          <a:stretch/>
        </p:blipFill>
        <p:spPr>
          <a:xfrm>
            <a:off x="921025" y="1248955"/>
            <a:ext cx="4525617" cy="4380523"/>
          </a:xfrm>
          <a:prstGeom prst="rect">
            <a:avLst/>
          </a:prstGeom>
        </p:spPr>
      </p:pic>
      <p:pic>
        <p:nvPicPr>
          <p:cNvPr id="5" name="Picture 4">
            <a:extLst>
              <a:ext uri="{FF2B5EF4-FFF2-40B4-BE49-F238E27FC236}">
                <a16:creationId xmlns:a16="http://schemas.microsoft.com/office/drawing/2014/main" id="{7183430F-8004-4D2B-B93E-7F21436BF205}"/>
              </a:ext>
            </a:extLst>
          </p:cNvPr>
          <p:cNvPicPr>
            <a:picLocks noChangeAspect="1"/>
          </p:cNvPicPr>
          <p:nvPr/>
        </p:nvPicPr>
        <p:blipFill rotWithShape="1">
          <a:blip r:embed="rId3"/>
          <a:srcRect t="1436" r="2018" b="2542"/>
          <a:stretch/>
        </p:blipFill>
        <p:spPr>
          <a:xfrm>
            <a:off x="6345891" y="1248955"/>
            <a:ext cx="4936567" cy="4360089"/>
          </a:xfrm>
          <a:prstGeom prst="rect">
            <a:avLst/>
          </a:prstGeom>
        </p:spPr>
      </p:pic>
    </p:spTree>
    <p:extLst>
      <p:ext uri="{BB962C8B-B14F-4D97-AF65-F5344CB8AC3E}">
        <p14:creationId xmlns:p14="http://schemas.microsoft.com/office/powerpoint/2010/main" val="24313364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48433E6-53ED-44B0-A38E-552826ADE40A}"/>
              </a:ext>
            </a:extLst>
          </p:cNvPr>
          <p:cNvSpPr/>
          <p:nvPr/>
        </p:nvSpPr>
        <p:spPr>
          <a:xfrm>
            <a:off x="140607" y="0"/>
            <a:ext cx="11910786" cy="6809934"/>
          </a:xfrm>
          <a:prstGeom prst="rect">
            <a:avLst/>
          </a:prstGeom>
          <a:solidFill>
            <a:schemeClr val="bg1"/>
          </a:solidFill>
          <a:ln>
            <a:solidFill>
              <a:srgbClr val="685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a:extLst>
              <a:ext uri="{FF2B5EF4-FFF2-40B4-BE49-F238E27FC236}">
                <a16:creationId xmlns:a16="http://schemas.microsoft.com/office/drawing/2014/main" id="{6970847D-5CE1-4ED8-9FE4-0E0D5355DB2A}"/>
              </a:ext>
            </a:extLst>
          </p:cNvPr>
          <p:cNvPicPr>
            <a:picLocks noChangeAspect="1"/>
          </p:cNvPicPr>
          <p:nvPr/>
        </p:nvPicPr>
        <p:blipFill>
          <a:blip r:embed="rId2"/>
          <a:stretch>
            <a:fillRect/>
          </a:stretch>
        </p:blipFill>
        <p:spPr>
          <a:xfrm>
            <a:off x="8191197" y="344"/>
            <a:ext cx="2909556" cy="2838107"/>
          </a:xfrm>
          <a:prstGeom prst="rect">
            <a:avLst/>
          </a:prstGeom>
        </p:spPr>
      </p:pic>
      <p:sp>
        <p:nvSpPr>
          <p:cNvPr id="10" name="TextBox 9">
            <a:extLst>
              <a:ext uri="{FF2B5EF4-FFF2-40B4-BE49-F238E27FC236}">
                <a16:creationId xmlns:a16="http://schemas.microsoft.com/office/drawing/2014/main" id="{854C97C5-40BC-445B-ACF7-A6A9225AD803}"/>
              </a:ext>
            </a:extLst>
          </p:cNvPr>
          <p:cNvSpPr txBox="1"/>
          <p:nvPr/>
        </p:nvSpPr>
        <p:spPr>
          <a:xfrm>
            <a:off x="8524864" y="2898071"/>
            <a:ext cx="2345635" cy="523220"/>
          </a:xfrm>
          <a:prstGeom prst="rect">
            <a:avLst/>
          </a:prstGeom>
          <a:solidFill>
            <a:srgbClr val="B4A074"/>
          </a:solidFill>
        </p:spPr>
        <p:txBody>
          <a:bodyPr wrap="square" rtlCol="0">
            <a:spAutoFit/>
          </a:bodyPr>
          <a:lstStyle/>
          <a:p>
            <a:pPr algn="ctr"/>
            <a:r>
              <a:rPr lang="en-US" sz="1400" dirty="0" err="1">
                <a:latin typeface="Arial" panose="020B0604020202020204" pitchFamily="34" charset="0"/>
                <a:cs typeface="Arial" panose="020B0604020202020204" pitchFamily="34" charset="0"/>
              </a:rPr>
              <a:t>Mấy</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phát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xít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dẫn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một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chú</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bé</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đến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chỗ</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tên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chỉ</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huy</a:t>
            </a:r>
            <a:endParaRPr lang="vi-VN" sz="14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F09F7229-0D4B-4436-8F75-EE14C6853643}"/>
              </a:ext>
            </a:extLst>
          </p:cNvPr>
          <p:cNvPicPr>
            <a:picLocks noChangeAspect="1"/>
          </p:cNvPicPr>
          <p:nvPr/>
        </p:nvPicPr>
        <p:blipFill>
          <a:blip r:embed="rId3"/>
          <a:stretch>
            <a:fillRect/>
          </a:stretch>
        </p:blipFill>
        <p:spPr>
          <a:xfrm>
            <a:off x="4770590" y="0"/>
            <a:ext cx="3151100" cy="2810337"/>
          </a:xfrm>
          <a:prstGeom prst="rect">
            <a:avLst/>
          </a:prstGeom>
        </p:spPr>
      </p:pic>
      <p:sp>
        <p:nvSpPr>
          <p:cNvPr id="14" name="TextBox 13">
            <a:extLst>
              <a:ext uri="{FF2B5EF4-FFF2-40B4-BE49-F238E27FC236}">
                <a16:creationId xmlns:a16="http://schemas.microsoft.com/office/drawing/2014/main" id="{4105F89D-40DD-4E43-81D0-A8B324F239D5}"/>
              </a:ext>
            </a:extLst>
          </p:cNvPr>
          <p:cNvSpPr txBox="1"/>
          <p:nvPr/>
        </p:nvSpPr>
        <p:spPr>
          <a:xfrm>
            <a:off x="4770590" y="2838451"/>
            <a:ext cx="3186673" cy="307777"/>
          </a:xfrm>
          <a:prstGeom prst="rect">
            <a:avLst/>
          </a:prstGeom>
          <a:solidFill>
            <a:srgbClr val="B4A074"/>
          </a:solidFill>
        </p:spPr>
        <p:txBody>
          <a:bodyPr wrap="square" rtlCol="0">
            <a:spAutoFit/>
          </a:bodyPr>
          <a:lstStyle/>
          <a:p>
            <a:pPr algn="ctr"/>
            <a:r>
              <a:rPr lang="en-US" sz="1400" dirty="0" err="1">
                <a:latin typeface="Arial" panose="020B0604020202020204" pitchFamily="34" charset="0"/>
                <a:cs typeface="Arial" panose="020B0604020202020204" pitchFamily="34" charset="0"/>
              </a:rPr>
              <a:t>Bọn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phát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xít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bất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ngờ</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xông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vào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làng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nọ</a:t>
            </a:r>
            <a:endParaRPr lang="vi-VN" sz="1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F315233-0F3A-4D8F-B5A6-5CA99C30CC33}"/>
              </a:ext>
            </a:extLst>
          </p:cNvPr>
          <p:cNvSpPr txBox="1"/>
          <p:nvPr/>
        </p:nvSpPr>
        <p:spPr>
          <a:xfrm>
            <a:off x="4653818" y="6333247"/>
            <a:ext cx="3186674" cy="307777"/>
          </a:xfrm>
          <a:prstGeom prst="rect">
            <a:avLst/>
          </a:prstGeom>
          <a:solidFill>
            <a:srgbClr val="B4A0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a:solidFill>
                  <a:prstClr val="black"/>
                </a:solidFill>
                <a:latin typeface="Arial" panose="020B0604020202020204" pitchFamily="34" charset="0"/>
                <a:cs typeface="Arial" panose="020B0604020202020204" pitchFamily="34" charset="0"/>
              </a:rPr>
              <a:t>Đêm</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hôm</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sau</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lại</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là</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một</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chú</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bé</a:t>
            </a:r>
            <a:r>
              <a:rPr lang="en-US" sz="1400" dirty="0">
                <a:solidFill>
                  <a:prstClr val="black"/>
                </a:solidFill>
                <a:latin typeface="Arial" panose="020B0604020202020204" pitchFamily="34" charset="0"/>
                <a:cs typeface="Arial" panose="020B0604020202020204" pitchFamily="34" charset="0"/>
              </a:rPr>
              <a:t>…</a:t>
            </a:r>
            <a:endPar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16">
            <a:extLst>
              <a:ext uri="{FF2B5EF4-FFF2-40B4-BE49-F238E27FC236}">
                <a16:creationId xmlns:a16="http://schemas.microsoft.com/office/drawing/2014/main" id="{62C93CE9-9DED-4590-B923-2C4CC948C74E}"/>
              </a:ext>
            </a:extLst>
          </p:cNvPr>
          <p:cNvPicPr>
            <a:picLocks noChangeAspect="1"/>
          </p:cNvPicPr>
          <p:nvPr/>
        </p:nvPicPr>
        <p:blipFill rotWithShape="1">
          <a:blip r:embed="rId4"/>
          <a:srcRect l="833" t="3111" r="1303" b="1244"/>
          <a:stretch/>
        </p:blipFill>
        <p:spPr>
          <a:xfrm>
            <a:off x="4766911" y="3496102"/>
            <a:ext cx="3030398" cy="2814543"/>
          </a:xfrm>
          <a:prstGeom prst="rect">
            <a:avLst/>
          </a:prstGeom>
        </p:spPr>
      </p:pic>
      <p:pic>
        <p:nvPicPr>
          <p:cNvPr id="18" name="Picture 17">
            <a:extLst>
              <a:ext uri="{FF2B5EF4-FFF2-40B4-BE49-F238E27FC236}">
                <a16:creationId xmlns:a16="http://schemas.microsoft.com/office/drawing/2014/main" id="{17E3C14C-C423-45B7-A57F-53CE5CFE7D48}"/>
              </a:ext>
            </a:extLst>
          </p:cNvPr>
          <p:cNvPicPr>
            <a:picLocks noChangeAspect="1"/>
          </p:cNvPicPr>
          <p:nvPr/>
        </p:nvPicPr>
        <p:blipFill rotWithShape="1">
          <a:blip r:embed="rId5"/>
          <a:srcRect t="1436" r="2018" b="2542"/>
          <a:stretch/>
        </p:blipFill>
        <p:spPr>
          <a:xfrm>
            <a:off x="7914080" y="3496103"/>
            <a:ext cx="3186673" cy="2814543"/>
          </a:xfrm>
          <a:prstGeom prst="rect">
            <a:avLst/>
          </a:prstGeom>
        </p:spPr>
      </p:pic>
      <p:sp>
        <p:nvSpPr>
          <p:cNvPr id="16" name="TextBox 15">
            <a:extLst>
              <a:ext uri="{FF2B5EF4-FFF2-40B4-BE49-F238E27FC236}">
                <a16:creationId xmlns:a16="http://schemas.microsoft.com/office/drawing/2014/main" id="{1CF3A6A7-0294-4B0F-9A76-8328010FCE3A}"/>
              </a:ext>
            </a:extLst>
          </p:cNvPr>
          <p:cNvSpPr txBox="1"/>
          <p:nvPr/>
        </p:nvSpPr>
        <p:spPr>
          <a:xfrm>
            <a:off x="7957263" y="6337142"/>
            <a:ext cx="3186674" cy="307777"/>
          </a:xfrm>
          <a:prstGeom prst="rect">
            <a:avLst/>
          </a:prstGeom>
          <a:solidFill>
            <a:srgbClr val="B4A0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Sang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đêm</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vẫn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chú</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bé</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ấy</a:t>
            </a:r>
            <a:r>
              <a:rPr lang="en-US" sz="1400" dirty="0">
                <a:solidFill>
                  <a:prstClr val="black"/>
                </a:solidFill>
                <a:latin typeface="Arial" panose="020B0604020202020204" pitchFamily="34" charset="0"/>
                <a:cs typeface="Arial" panose="020B0604020202020204" pitchFamily="34" charset="0"/>
              </a:rPr>
              <a:t>…</a:t>
            </a:r>
            <a:endPar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BC7DB6D8-3D19-4DC4-A1DA-16AB8180161B}"/>
              </a:ext>
            </a:extLst>
          </p:cNvPr>
          <p:cNvSpPr txBox="1"/>
          <p:nvPr/>
        </p:nvSpPr>
        <p:spPr>
          <a:xfrm>
            <a:off x="2546766" y="4539683"/>
            <a:ext cx="2161760" cy="400110"/>
          </a:xfrm>
          <a:prstGeom prst="rect">
            <a:avLst/>
          </a:prstGeom>
          <a:noFill/>
        </p:spPr>
        <p:txBody>
          <a:bodyPr wrap="square" rtlCol="0">
            <a:spAutoFit/>
          </a:bodyPr>
          <a:lstStyle/>
          <a:p>
            <a:r>
              <a:rPr lang="en-US" sz="2000" dirty="0">
                <a:solidFill>
                  <a:srgbClr val="342100"/>
                </a:solidFill>
                <a:effectLst/>
                <a:latin typeface="SVN-Rounded" panose="00000700000000000000" pitchFamily="2" charset="0"/>
              </a:rPr>
              <a:t>(</a:t>
            </a:r>
            <a:r>
              <a:rPr lang="en-US" sz="2000" dirty="0" err="1">
                <a:solidFill>
                  <a:srgbClr val="342100"/>
                </a:solidFill>
                <a:effectLst/>
                <a:latin typeface="SVN-Rounded" panose="00000700000000000000" pitchFamily="2" charset="0"/>
              </a:rPr>
              <a:t>quy</a:t>
            </a:r>
            <a:r>
              <a:rPr lang="en-US" sz="2000" dirty="0">
                <a:solidFill>
                  <a:srgbClr val="342100"/>
                </a:solidFill>
                <a:effectLst/>
                <a:latin typeface="SVN-Rounded" panose="00000700000000000000" pitchFamily="2" charset="0"/>
              </a:rPr>
              <a:t>-ra-</a:t>
            </a:r>
            <a:r>
              <a:rPr lang="en-US" sz="2000" dirty="0" err="1">
                <a:solidFill>
                  <a:srgbClr val="342100"/>
                </a:solidFill>
                <a:effectLst/>
                <a:latin typeface="SVN-Rounded" panose="00000700000000000000" pitchFamily="2" charset="0"/>
              </a:rPr>
              <a:t>xkê</a:t>
            </a:r>
            <a:r>
              <a:rPr lang="en-US" sz="2000" dirty="0">
                <a:solidFill>
                  <a:srgbClr val="342100"/>
                </a:solidFill>
                <a:effectLst/>
                <a:latin typeface="SVN-Rounded" panose="00000700000000000000" pitchFamily="2" charset="0"/>
              </a:rPr>
              <a:t>-</a:t>
            </a:r>
            <a:r>
              <a:rPr lang="en-US" sz="2000" dirty="0" err="1">
                <a:solidFill>
                  <a:srgbClr val="342100"/>
                </a:solidFill>
                <a:effectLst/>
                <a:latin typeface="SVN-Rounded" panose="00000700000000000000" pitchFamily="2" charset="0"/>
              </a:rPr>
              <a:t>vích</a:t>
            </a:r>
            <a:r>
              <a:rPr lang="en-US" sz="2000" dirty="0">
                <a:solidFill>
                  <a:srgbClr val="342100"/>
                </a:solidFill>
                <a:effectLst/>
                <a:latin typeface="SVN-Rounded" panose="00000700000000000000" pitchFamily="2" charset="0"/>
              </a:rPr>
              <a:t>)</a:t>
            </a:r>
            <a:endParaRPr lang="vi-VN" sz="2000" dirty="0">
              <a:solidFill>
                <a:srgbClr val="342100"/>
              </a:solidFill>
              <a:effectLst/>
            </a:endParaRPr>
          </a:p>
        </p:txBody>
      </p:sp>
      <p:grpSp>
        <p:nvGrpSpPr>
          <p:cNvPr id="20" name="Group 19">
            <a:extLst>
              <a:ext uri="{FF2B5EF4-FFF2-40B4-BE49-F238E27FC236}">
                <a16:creationId xmlns:a16="http://schemas.microsoft.com/office/drawing/2014/main" id="{21553F7C-46C6-49BF-8007-3D81A7E916BC}"/>
              </a:ext>
            </a:extLst>
          </p:cNvPr>
          <p:cNvGrpSpPr/>
          <p:nvPr/>
        </p:nvGrpSpPr>
        <p:grpSpPr>
          <a:xfrm>
            <a:off x="341295" y="168582"/>
            <a:ext cx="3720290" cy="2403961"/>
            <a:chOff x="-325300" y="910302"/>
            <a:chExt cx="3720290" cy="2403961"/>
          </a:xfrm>
        </p:grpSpPr>
        <p:pic>
          <p:nvPicPr>
            <p:cNvPr id="21" name="图片 13">
              <a:extLst>
                <a:ext uri="{FF2B5EF4-FFF2-40B4-BE49-F238E27FC236}">
                  <a16:creationId xmlns:a16="http://schemas.microsoft.com/office/drawing/2014/main" id="{B49BFC3A-1CCC-413D-996B-25CF28A8F059}"/>
                </a:ext>
              </a:extLst>
            </p:cNvPr>
            <p:cNvPicPr>
              <a:picLocks noChangeAspect="1"/>
            </p:cNvPicPr>
            <p:nvPr/>
          </p:nvPicPr>
          <p:blipFill rotWithShape="1">
            <a:blip r:embed="rId6">
              <a:extLst>
                <a:ext uri="{28A0092B-C50C-407E-A947-70E740481C1C}">
                  <a14:useLocalDpi xmlns:a14="http://schemas.microsoft.com/office/drawing/2010/main" val="0"/>
                </a:ext>
              </a:extLst>
            </a:blip>
            <a:srcRect l="9364" t="21641" r="10137" b="16325"/>
            <a:stretch/>
          </p:blipFill>
          <p:spPr>
            <a:xfrm>
              <a:off x="-325300" y="910302"/>
              <a:ext cx="3720290" cy="2403961"/>
            </a:xfrm>
            <a:prstGeom prst="rect">
              <a:avLst/>
            </a:prstGeom>
          </p:spPr>
        </p:pic>
        <p:sp>
          <p:nvSpPr>
            <p:cNvPr id="22" name="TextBox 21">
              <a:extLst>
                <a:ext uri="{FF2B5EF4-FFF2-40B4-BE49-F238E27FC236}">
                  <a16:creationId xmlns:a16="http://schemas.microsoft.com/office/drawing/2014/main" id="{542D63B1-C885-4A60-9DDA-76E03B3B69BA}"/>
                </a:ext>
              </a:extLst>
            </p:cNvPr>
            <p:cNvSpPr txBox="1"/>
            <p:nvPr/>
          </p:nvSpPr>
          <p:spPr>
            <a:xfrm>
              <a:off x="215609" y="1506410"/>
              <a:ext cx="2887833" cy="1077218"/>
            </a:xfrm>
            <a:prstGeom prst="rect">
              <a:avLst/>
            </a:prstGeom>
            <a:noFill/>
          </p:spPr>
          <p:txBody>
            <a:bodyPr wrap="square" rtlCol="0">
              <a:spAutoFit/>
            </a:bodyPr>
            <a:lstStyle/>
            <a:p>
              <a:pPr algn="ctr"/>
              <a:r>
                <a:rPr lang="en-US" sz="3200" b="1" dirty="0" err="1">
                  <a:latin typeface="Arial" panose="020B0604020202020204" pitchFamily="34" charset="0"/>
                  <a:cs typeface="Arial" panose="020B0604020202020204" pitchFamily="34" charset="0"/>
                </a:rPr>
                <a:t>Kể</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lại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toàn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bộ</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câu</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chuyện</a:t>
              </a:r>
              <a:endParaRPr lang="vi-VN" sz="3200" b="1" dirty="0">
                <a:latin typeface="Arial" panose="020B0604020202020204" pitchFamily="34" charset="0"/>
                <a:cs typeface="Arial" panose="020B0604020202020204" pitchFamily="34" charset="0"/>
              </a:endParaRPr>
            </a:p>
          </p:txBody>
        </p:sp>
      </p:grpSp>
      <p:pic>
        <p:nvPicPr>
          <p:cNvPr id="23" name="Picture 22">
            <a:extLst>
              <a:ext uri="{FF2B5EF4-FFF2-40B4-BE49-F238E27FC236}">
                <a16:creationId xmlns:a16="http://schemas.microsoft.com/office/drawing/2014/main" id="{3D8AF667-231C-49F8-9E8A-300BED75F92C}"/>
              </a:ext>
            </a:extLst>
          </p:cNvPr>
          <p:cNvPicPr>
            <a:picLocks noChangeAspect="1"/>
          </p:cNvPicPr>
          <p:nvPr/>
        </p:nvPicPr>
        <p:blipFill>
          <a:blip r:embed="rId7"/>
          <a:stretch>
            <a:fillRect/>
          </a:stretch>
        </p:blipFill>
        <p:spPr>
          <a:xfrm>
            <a:off x="341295" y="2600987"/>
            <a:ext cx="4157832" cy="1938696"/>
          </a:xfrm>
          <a:prstGeom prst="rect">
            <a:avLst/>
          </a:prstGeom>
        </p:spPr>
      </p:pic>
    </p:spTree>
    <p:extLst>
      <p:ext uri="{BB962C8B-B14F-4D97-AF65-F5344CB8AC3E}">
        <p14:creationId xmlns:p14="http://schemas.microsoft.com/office/powerpoint/2010/main" val="16558777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par>
                          <p:cTn id="40" fill="hold">
                            <p:stCondLst>
                              <p:cond delay="3500"/>
                            </p:stCondLst>
                            <p:childTnLst>
                              <p:par>
                                <p:cTn id="41" presetID="53" presetClass="entr" presetSubtype="16"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par>
                          <p:cTn id="46" fill="hold">
                            <p:stCondLst>
                              <p:cond delay="4000"/>
                            </p:stCondLst>
                            <p:childTnLst>
                              <p:par>
                                <p:cTn id="47" presetID="53" presetClass="entr" presetSubtype="16"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childTnLst>
                          </p:cTn>
                        </p:par>
                        <p:par>
                          <p:cTn id="52" fill="hold">
                            <p:stCondLst>
                              <p:cond delay="4500"/>
                            </p:stCondLst>
                            <p:childTnLst>
                              <p:par>
                                <p:cTn id="53" presetID="53" presetClass="entr" presetSubtype="16"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par>
                          <p:cTn id="58" fill="hold">
                            <p:stCondLst>
                              <p:cond delay="5000"/>
                            </p:stCondLst>
                            <p:childTnLst>
                              <p:par>
                                <p:cTn id="59" presetID="53" presetClass="entr" presetSubtype="16"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ppt_w</p:attrName>
                                        </p:attrNameLst>
                                      </p:cBhvr>
                                      <p:tavLst>
                                        <p:tav tm="0">
                                          <p:val>
                                            <p:fltVal val="0"/>
                                          </p:val>
                                        </p:tav>
                                        <p:tav tm="100000">
                                          <p:val>
                                            <p:strVal val="#ppt_w"/>
                                          </p:val>
                                        </p:tav>
                                      </p:tavLst>
                                    </p:anim>
                                    <p:anim calcmode="lin" valueType="num">
                                      <p:cBhvr>
                                        <p:cTn id="62" dur="500" fill="hold"/>
                                        <p:tgtEl>
                                          <p:spTgt spid="16"/>
                                        </p:tgtEl>
                                        <p:attrNameLst>
                                          <p:attrName>ppt_h</p:attrName>
                                        </p:attrNameLst>
                                      </p:cBhvr>
                                      <p:tavLst>
                                        <p:tav tm="0">
                                          <p:val>
                                            <p:fltVal val="0"/>
                                          </p:val>
                                        </p:tav>
                                        <p:tav tm="100000">
                                          <p:val>
                                            <p:strVal val="#ppt_h"/>
                                          </p:val>
                                        </p:tav>
                                      </p:tavLst>
                                    </p:anim>
                                    <p:animEffect transition="in" filter="fade">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605</Words>
  <Application>Microsoft Office PowerPoint</Application>
  <PresentationFormat>Widescreen</PresentationFormat>
  <Paragraphs>45</Paragraphs>
  <Slides>17</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等线</vt:lpstr>
      <vt:lpstr>Arial</vt:lpstr>
      <vt:lpstr>Calibri</vt:lpstr>
      <vt:lpstr>Calibri Light</vt:lpstr>
      <vt:lpstr>SVN-Bira</vt:lpstr>
      <vt:lpstr>SVN-Olivier</vt:lpstr>
      <vt:lpstr>SVN-Rounded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 Thu</dc:creator>
  <cp:lastModifiedBy>Ha Thu</cp:lastModifiedBy>
  <cp:revision>1</cp:revision>
  <dcterms:created xsi:type="dcterms:W3CDTF">2022-02-21T08:23:08Z</dcterms:created>
  <dcterms:modified xsi:type="dcterms:W3CDTF">2022-02-21T08:24:22Z</dcterms:modified>
</cp:coreProperties>
</file>